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4.xml" ContentType="application/inkml+xml"/>
  <Override PartName="/ppt/ink/ink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8"/>
  </p:notesMasterIdLst>
  <p:sldIdLst>
    <p:sldId id="271" r:id="rId5"/>
    <p:sldId id="280" r:id="rId6"/>
    <p:sldId id="395" r:id="rId7"/>
    <p:sldId id="730" r:id="rId8"/>
    <p:sldId id="691" r:id="rId9"/>
    <p:sldId id="381" r:id="rId10"/>
    <p:sldId id="692" r:id="rId11"/>
    <p:sldId id="620" r:id="rId12"/>
    <p:sldId id="693" r:id="rId13"/>
    <p:sldId id="386" r:id="rId14"/>
    <p:sldId id="731" r:id="rId15"/>
    <p:sldId id="699" r:id="rId16"/>
    <p:sldId id="694" r:id="rId17"/>
    <p:sldId id="695" r:id="rId18"/>
    <p:sldId id="353" r:id="rId19"/>
    <p:sldId id="382" r:id="rId20"/>
    <p:sldId id="385" r:id="rId21"/>
    <p:sldId id="633" r:id="rId22"/>
    <p:sldId id="642" r:id="rId23"/>
    <p:sldId id="625" r:id="rId24"/>
    <p:sldId id="630" r:id="rId25"/>
    <p:sldId id="698" r:id="rId26"/>
    <p:sldId id="696" r:id="rId27"/>
    <p:sldId id="712" r:id="rId28"/>
    <p:sldId id="644" r:id="rId29"/>
    <p:sldId id="713" r:id="rId30"/>
    <p:sldId id="710" r:id="rId31"/>
    <p:sldId id="648" r:id="rId32"/>
    <p:sldId id="700" r:id="rId33"/>
    <p:sldId id="396" r:id="rId34"/>
    <p:sldId id="711" r:id="rId35"/>
    <p:sldId id="722" r:id="rId36"/>
    <p:sldId id="703" r:id="rId37"/>
    <p:sldId id="725" r:id="rId38"/>
    <p:sldId id="721" r:id="rId39"/>
    <p:sldId id="718" r:id="rId40"/>
    <p:sldId id="717" r:id="rId41"/>
    <p:sldId id="723" r:id="rId42"/>
    <p:sldId id="714" r:id="rId43"/>
    <p:sldId id="671" r:id="rId44"/>
    <p:sldId id="697" r:id="rId45"/>
    <p:sldId id="726" r:id="rId46"/>
    <p:sldId id="532" r:id="rId47"/>
    <p:sldId id="400" r:id="rId48"/>
    <p:sldId id="728" r:id="rId49"/>
    <p:sldId id="676" r:id="rId50"/>
    <p:sldId id="680" r:id="rId51"/>
    <p:sldId id="397" r:id="rId52"/>
    <p:sldId id="729" r:id="rId53"/>
    <p:sldId id="706" r:id="rId54"/>
    <p:sldId id="685" r:id="rId55"/>
    <p:sldId id="679" r:id="rId56"/>
    <p:sldId id="732" r:id="rId5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30513-C56F-4A47-95C1-E2602A05C8F9}" v="51" dt="2024-06-07T04:51:26.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89712" autoAdjust="0"/>
  </p:normalViewPr>
  <p:slideViewPr>
    <p:cSldViewPr snapToGrid="0">
      <p:cViewPr varScale="1">
        <p:scale>
          <a:sx n="111" d="100"/>
          <a:sy n="111" d="100"/>
        </p:scale>
        <p:origin x="58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alainen Matti" userId="S::matti.vesalainen@taitotalo.fi::e4d04fee-d837-4c30-bdb5-04794cf8ae26" providerId="AD" clId="Web-{DC2FB666-565E-4EF2-A99B-4545D2CC2577}"/>
    <pc:docChg chg="modSld">
      <pc:chgData name="Vesalainen Matti" userId="S::matti.vesalainen@taitotalo.fi::e4d04fee-d837-4c30-bdb5-04794cf8ae26" providerId="AD" clId="Web-{DC2FB666-565E-4EF2-A99B-4545D2CC2577}" dt="2023-10-25T06:25:25.510" v="17" actId="20577"/>
      <pc:docMkLst>
        <pc:docMk/>
      </pc:docMkLst>
      <pc:sldChg chg="modSp">
        <pc:chgData name="Vesalainen Matti" userId="S::matti.vesalainen@taitotalo.fi::e4d04fee-d837-4c30-bdb5-04794cf8ae26" providerId="AD" clId="Web-{DC2FB666-565E-4EF2-A99B-4545D2CC2577}" dt="2023-10-25T06:25:25.510" v="17" actId="20577"/>
        <pc:sldMkLst>
          <pc:docMk/>
          <pc:sldMk cId="25317536" sldId="638"/>
        </pc:sldMkLst>
        <pc:spChg chg="mod">
          <ac:chgData name="Vesalainen Matti" userId="S::matti.vesalainen@taitotalo.fi::e4d04fee-d837-4c30-bdb5-04794cf8ae26" providerId="AD" clId="Web-{DC2FB666-565E-4EF2-A99B-4545D2CC2577}" dt="2023-10-25T06:25:25.510" v="17" actId="20577"/>
          <ac:spMkLst>
            <pc:docMk/>
            <pc:sldMk cId="25317536" sldId="638"/>
            <ac:spMk id="3" creationId="{55FE7D64-D567-9077-A8DA-41374A438F52}"/>
          </ac:spMkLst>
        </pc:spChg>
      </pc:sldChg>
    </pc:docChg>
  </pc:docChgLst>
  <pc:docChgLst>
    <pc:chgData name="Tallinen Ulla" userId="S::ulla.tallinen@taitotalo.fi::f2de54f4-5aa3-41a5-bc63-eb95462dbb44" providerId="AD" clId="Web-{6484B604-33D0-4169-9374-DFB2BCABBE25}"/>
    <pc:docChg chg="modSld">
      <pc:chgData name="Tallinen Ulla" userId="S::ulla.tallinen@taitotalo.fi::f2de54f4-5aa3-41a5-bc63-eb95462dbb44" providerId="AD" clId="Web-{6484B604-33D0-4169-9374-DFB2BCABBE25}" dt="2023-04-18T06:19:00.128" v="0" actId="20577"/>
      <pc:docMkLst>
        <pc:docMk/>
      </pc:docMkLst>
      <pc:sldChg chg="modSp">
        <pc:chgData name="Tallinen Ulla" userId="S::ulla.tallinen@taitotalo.fi::f2de54f4-5aa3-41a5-bc63-eb95462dbb44" providerId="AD" clId="Web-{6484B604-33D0-4169-9374-DFB2BCABBE25}" dt="2023-04-18T06:19:00.128" v="0" actId="20577"/>
        <pc:sldMkLst>
          <pc:docMk/>
          <pc:sldMk cId="2891176162" sldId="295"/>
        </pc:sldMkLst>
        <pc:spChg chg="mod">
          <ac:chgData name="Tallinen Ulla" userId="S::ulla.tallinen@taitotalo.fi::f2de54f4-5aa3-41a5-bc63-eb95462dbb44" providerId="AD" clId="Web-{6484B604-33D0-4169-9374-DFB2BCABBE25}" dt="2023-04-18T06:19:00.128" v="0" actId="20577"/>
          <ac:spMkLst>
            <pc:docMk/>
            <pc:sldMk cId="2891176162" sldId="295"/>
            <ac:spMk id="2" creationId="{43871929-29CE-9EF4-958D-B5754326465F}"/>
          </ac:spMkLst>
        </pc:spChg>
      </pc:sldChg>
    </pc:docChg>
  </pc:docChgLst>
  <pc:docChgLst>
    <pc:chgData name="Vesalainen Matti" userId="S::matti.vesalainen@taitotalo.fi::e4d04fee-d837-4c30-bdb5-04794cf8ae26" providerId="AD" clId="Web-{01CA7E95-5042-42AD-A3E5-02F8FC9148C7}"/>
    <pc:docChg chg="modSld">
      <pc:chgData name="Vesalainen Matti" userId="S::matti.vesalainen@taitotalo.fi::e4d04fee-d837-4c30-bdb5-04794cf8ae26" providerId="AD" clId="Web-{01CA7E95-5042-42AD-A3E5-02F8FC9148C7}" dt="2023-11-29T14:44:34.660" v="4" actId="20577"/>
      <pc:docMkLst>
        <pc:docMk/>
      </pc:docMkLst>
      <pc:sldChg chg="modSp">
        <pc:chgData name="Vesalainen Matti" userId="S::matti.vesalainen@taitotalo.fi::e4d04fee-d837-4c30-bdb5-04794cf8ae26" providerId="AD" clId="Web-{01CA7E95-5042-42AD-A3E5-02F8FC9148C7}" dt="2023-11-29T14:44:34.660" v="4" actId="20577"/>
        <pc:sldMkLst>
          <pc:docMk/>
          <pc:sldMk cId="1334036466" sldId="297"/>
        </pc:sldMkLst>
        <pc:spChg chg="mod">
          <ac:chgData name="Vesalainen Matti" userId="S::matti.vesalainen@taitotalo.fi::e4d04fee-d837-4c30-bdb5-04794cf8ae26" providerId="AD" clId="Web-{01CA7E95-5042-42AD-A3E5-02F8FC9148C7}" dt="2023-11-29T14:44:34.660" v="4" actId="20577"/>
          <ac:spMkLst>
            <pc:docMk/>
            <pc:sldMk cId="1334036466" sldId="297"/>
            <ac:spMk id="8" creationId="{8669FB39-A618-8A2C-B1C8-88ECBA9E4426}"/>
          </ac:spMkLst>
        </pc:spChg>
      </pc:sldChg>
    </pc:docChg>
  </pc:docChgLst>
  <pc:docChgLst>
    <pc:chgData name="Vesalainen Matti" userId="S::matti.vesalainen@taitotalo.fi::e4d04fee-d837-4c30-bdb5-04794cf8ae26" providerId="AD" clId="Web-{70B8783F-D7D7-4223-BF9E-69E1689B4CEE}"/>
    <pc:docChg chg="modSld">
      <pc:chgData name="Vesalainen Matti" userId="S::matti.vesalainen@taitotalo.fi::e4d04fee-d837-4c30-bdb5-04794cf8ae26" providerId="AD" clId="Web-{70B8783F-D7D7-4223-BF9E-69E1689B4CEE}" dt="2023-10-25T06:35:04.864" v="4" actId="20577"/>
      <pc:docMkLst>
        <pc:docMk/>
      </pc:docMkLst>
      <pc:sldChg chg="modSp">
        <pc:chgData name="Vesalainen Matti" userId="S::matti.vesalainen@taitotalo.fi::e4d04fee-d837-4c30-bdb5-04794cf8ae26" providerId="AD" clId="Web-{70B8783F-D7D7-4223-BF9E-69E1689B4CEE}" dt="2023-10-25T06:35:04.864" v="4" actId="20577"/>
        <pc:sldMkLst>
          <pc:docMk/>
          <pc:sldMk cId="2576228558" sldId="270"/>
        </pc:sldMkLst>
        <pc:spChg chg="mod">
          <ac:chgData name="Vesalainen Matti" userId="S::matti.vesalainen@taitotalo.fi::e4d04fee-d837-4c30-bdb5-04794cf8ae26" providerId="AD" clId="Web-{70B8783F-D7D7-4223-BF9E-69E1689B4CEE}" dt="2023-10-25T06:35:04.864" v="4" actId="20577"/>
          <ac:spMkLst>
            <pc:docMk/>
            <pc:sldMk cId="2576228558" sldId="270"/>
            <ac:spMk id="3" creationId="{6DE63FED-D19F-CA89-7419-254759ABB233}"/>
          </ac:spMkLst>
        </pc:spChg>
      </pc:sldChg>
    </pc:docChg>
  </pc:docChgLst>
  <pc:docChgLst>
    <pc:chgData name="Vesalainen Matti" userId="S::matti.vesalainen@taitotalo.fi::e4d04fee-d837-4c30-bdb5-04794cf8ae26" providerId="AD" clId="Web-{C3290773-332C-4CC7-9D3C-33DCF2E5267A}"/>
    <pc:docChg chg="modSld">
      <pc:chgData name="Vesalainen Matti" userId="S::matti.vesalainen@taitotalo.fi::e4d04fee-d837-4c30-bdb5-04794cf8ae26" providerId="AD" clId="Web-{C3290773-332C-4CC7-9D3C-33DCF2E5267A}" dt="2023-11-06T06:47:44.147" v="3" actId="20577"/>
      <pc:docMkLst>
        <pc:docMk/>
      </pc:docMkLst>
      <pc:sldChg chg="modSp">
        <pc:chgData name="Vesalainen Matti" userId="S::matti.vesalainen@taitotalo.fi::e4d04fee-d837-4c30-bdb5-04794cf8ae26" providerId="AD" clId="Web-{C3290773-332C-4CC7-9D3C-33DCF2E5267A}" dt="2023-11-06T06:47:44.147" v="3" actId="20577"/>
        <pc:sldMkLst>
          <pc:docMk/>
          <pc:sldMk cId="3403986943" sldId="651"/>
        </pc:sldMkLst>
        <pc:spChg chg="mod">
          <ac:chgData name="Vesalainen Matti" userId="S::matti.vesalainen@taitotalo.fi::e4d04fee-d837-4c30-bdb5-04794cf8ae26" providerId="AD" clId="Web-{C3290773-332C-4CC7-9D3C-33DCF2E5267A}" dt="2023-11-06T06:47:44.147" v="3" actId="20577"/>
          <ac:spMkLst>
            <pc:docMk/>
            <pc:sldMk cId="3403986943" sldId="651"/>
            <ac:spMk id="3" creationId="{6DE63FED-D19F-CA89-7419-254759ABB233}"/>
          </ac:spMkLst>
        </pc:spChg>
      </pc:sldChg>
    </pc:docChg>
  </pc:docChgLst>
  <pc:docChgLst>
    <pc:chgData name="Vesalainen Matti" userId="S::matti.vesalainen@taitotalo.fi::e4d04fee-d837-4c30-bdb5-04794cf8ae26" providerId="AD" clId="Web-{F1713A37-DA6E-46FC-BA1D-FB37F1CF33ED}"/>
    <pc:docChg chg="modSld">
      <pc:chgData name="Vesalainen Matti" userId="S::matti.vesalainen@taitotalo.fi::e4d04fee-d837-4c30-bdb5-04794cf8ae26" providerId="AD" clId="Web-{F1713A37-DA6E-46FC-BA1D-FB37F1CF33ED}" dt="2023-08-28T10:46:23.129" v="4" actId="20577"/>
      <pc:docMkLst>
        <pc:docMk/>
      </pc:docMkLst>
      <pc:sldChg chg="modSp">
        <pc:chgData name="Vesalainen Matti" userId="S::matti.vesalainen@taitotalo.fi::e4d04fee-d837-4c30-bdb5-04794cf8ae26" providerId="AD" clId="Web-{F1713A37-DA6E-46FC-BA1D-FB37F1CF33ED}" dt="2023-08-28T10:46:23.129" v="4" actId="20577"/>
        <pc:sldMkLst>
          <pc:docMk/>
          <pc:sldMk cId="506666719" sldId="645"/>
        </pc:sldMkLst>
        <pc:spChg chg="mod">
          <ac:chgData name="Vesalainen Matti" userId="S::matti.vesalainen@taitotalo.fi::e4d04fee-d837-4c30-bdb5-04794cf8ae26" providerId="AD" clId="Web-{F1713A37-DA6E-46FC-BA1D-FB37F1CF33ED}" dt="2023-08-28T10:46:23.129" v="4" actId="20577"/>
          <ac:spMkLst>
            <pc:docMk/>
            <pc:sldMk cId="506666719" sldId="645"/>
            <ac:spMk id="3" creationId="{E9A80373-6EB5-C325-480E-B068EFB57BE2}"/>
          </ac:spMkLst>
        </pc:spChg>
      </pc:sldChg>
    </pc:docChg>
  </pc:docChgLst>
  <pc:docChgLst>
    <pc:chgData name="Vesalainen Matti" userId="S::matti.vesalainen@taitotalo.fi::e4d04fee-d837-4c30-bdb5-04794cf8ae26" providerId="AD" clId="Web-{9C74B277-E631-40EC-9D68-7DAF9CC8C362}"/>
    <pc:docChg chg="modSld">
      <pc:chgData name="Vesalainen Matti" userId="S::matti.vesalainen@taitotalo.fi::e4d04fee-d837-4c30-bdb5-04794cf8ae26" providerId="AD" clId="Web-{9C74B277-E631-40EC-9D68-7DAF9CC8C362}" dt="2023-11-23T11:16:38.102" v="24" actId="20577"/>
      <pc:docMkLst>
        <pc:docMk/>
      </pc:docMkLst>
      <pc:sldChg chg="modSp">
        <pc:chgData name="Vesalainen Matti" userId="S::matti.vesalainen@taitotalo.fi::e4d04fee-d837-4c30-bdb5-04794cf8ae26" providerId="AD" clId="Web-{9C74B277-E631-40EC-9D68-7DAF9CC8C362}" dt="2023-11-23T11:16:38.102" v="24" actId="20577"/>
        <pc:sldMkLst>
          <pc:docMk/>
          <pc:sldMk cId="3038668032" sldId="288"/>
        </pc:sldMkLst>
        <pc:spChg chg="mod">
          <ac:chgData name="Vesalainen Matti" userId="S::matti.vesalainen@taitotalo.fi::e4d04fee-d837-4c30-bdb5-04794cf8ae26" providerId="AD" clId="Web-{9C74B277-E631-40EC-9D68-7DAF9CC8C362}" dt="2023-11-23T11:16:38.102" v="24" actId="20577"/>
          <ac:spMkLst>
            <pc:docMk/>
            <pc:sldMk cId="3038668032" sldId="288"/>
            <ac:spMk id="2" creationId="{5395D45F-D9EF-7844-BFCD-34D2978E01D5}"/>
          </ac:spMkLst>
        </pc:spChg>
      </pc:sldChg>
    </pc:docChg>
  </pc:docChgLst>
  <pc:docChgLst>
    <pc:chgData name="Vesalainen Matti" userId="S::matti.vesalainen@taitotalo.fi::e4d04fee-d837-4c30-bdb5-04794cf8ae26" providerId="AD" clId="Web-{E025D57C-305E-45FB-85D6-C08A63762464}"/>
    <pc:docChg chg="addSld delSld modSld sldOrd">
      <pc:chgData name="Vesalainen Matti" userId="S::matti.vesalainen@taitotalo.fi::e4d04fee-d837-4c30-bdb5-04794cf8ae26" providerId="AD" clId="Web-{E025D57C-305E-45FB-85D6-C08A63762464}" dt="2023-02-08T13:29:46.819" v="246"/>
      <pc:docMkLst>
        <pc:docMk/>
      </pc:docMkLst>
      <pc:sldChg chg="addSp modSp mod ord modClrScheme chgLayout">
        <pc:chgData name="Vesalainen Matti" userId="S::matti.vesalainen@taitotalo.fi::e4d04fee-d837-4c30-bdb5-04794cf8ae26" providerId="AD" clId="Web-{E025D57C-305E-45FB-85D6-C08A63762464}" dt="2023-02-08T13:17:39.012" v="209"/>
        <pc:sldMkLst>
          <pc:docMk/>
          <pc:sldMk cId="2273124878" sldId="277"/>
        </pc:sldMkLst>
        <pc:spChg chg="add mod">
          <ac:chgData name="Vesalainen Matti" userId="S::matti.vesalainen@taitotalo.fi::e4d04fee-d837-4c30-bdb5-04794cf8ae26" providerId="AD" clId="Web-{E025D57C-305E-45FB-85D6-C08A63762464}" dt="2023-02-08T13:01:52.353" v="117" actId="20577"/>
          <ac:spMkLst>
            <pc:docMk/>
            <pc:sldMk cId="2273124878" sldId="277"/>
            <ac:spMk id="2" creationId="{1918DA26-0359-07D8-2D5A-E059C99BD911}"/>
          </ac:spMkLst>
        </pc:spChg>
        <pc:spChg chg="add mod">
          <ac:chgData name="Vesalainen Matti" userId="S::matti.vesalainen@taitotalo.fi::e4d04fee-d837-4c30-bdb5-04794cf8ae26" providerId="AD" clId="Web-{E025D57C-305E-45FB-85D6-C08A63762464}" dt="2023-02-08T13:02:56.902" v="133" actId="20577"/>
          <ac:spMkLst>
            <pc:docMk/>
            <pc:sldMk cId="2273124878" sldId="277"/>
            <ac:spMk id="7" creationId="{74921135-2B0F-7B70-7409-4F9759553290}"/>
          </ac:spMkLst>
        </pc:spChg>
      </pc:sldChg>
      <pc:sldChg chg="ord">
        <pc:chgData name="Vesalainen Matti" userId="S::matti.vesalainen@taitotalo.fi::e4d04fee-d837-4c30-bdb5-04794cf8ae26" providerId="AD" clId="Web-{E025D57C-305E-45FB-85D6-C08A63762464}" dt="2023-02-08T12:37:40.926" v="44"/>
        <pc:sldMkLst>
          <pc:docMk/>
          <pc:sldMk cId="2069794248" sldId="278"/>
        </pc:sldMkLst>
      </pc:sldChg>
      <pc:sldChg chg="addSp modSp ord">
        <pc:chgData name="Vesalainen Matti" userId="S::matti.vesalainen@taitotalo.fi::e4d04fee-d837-4c30-bdb5-04794cf8ae26" providerId="AD" clId="Web-{E025D57C-305E-45FB-85D6-C08A63762464}" dt="2023-02-08T13:22:49.820" v="234" actId="14100"/>
        <pc:sldMkLst>
          <pc:docMk/>
          <pc:sldMk cId="1347645902" sldId="279"/>
        </pc:sldMkLst>
        <pc:spChg chg="add mod">
          <ac:chgData name="Vesalainen Matti" userId="S::matti.vesalainen@taitotalo.fi::e4d04fee-d837-4c30-bdb5-04794cf8ae26" providerId="AD" clId="Web-{E025D57C-305E-45FB-85D6-C08A63762464}" dt="2023-02-08T13:22:34.804" v="232" actId="20577"/>
          <ac:spMkLst>
            <pc:docMk/>
            <pc:sldMk cId="1347645902" sldId="279"/>
            <ac:spMk id="6" creationId="{3FF45A2F-34AD-D235-78B8-88B1E5147D00}"/>
          </ac:spMkLst>
        </pc:spChg>
        <pc:picChg chg="add mod">
          <ac:chgData name="Vesalainen Matti" userId="S::matti.vesalainen@taitotalo.fi::e4d04fee-d837-4c30-bdb5-04794cf8ae26" providerId="AD" clId="Web-{E025D57C-305E-45FB-85D6-C08A63762464}" dt="2023-02-08T13:21:10.598" v="213"/>
          <ac:picMkLst>
            <pc:docMk/>
            <pc:sldMk cId="1347645902" sldId="279"/>
            <ac:picMk id="2" creationId="{41222853-F163-B076-88D1-E2D84821BC8C}"/>
          </ac:picMkLst>
        </pc:picChg>
        <pc:picChg chg="add mod">
          <ac:chgData name="Vesalainen Matti" userId="S::matti.vesalainen@taitotalo.fi::e4d04fee-d837-4c30-bdb5-04794cf8ae26" providerId="AD" clId="Web-{E025D57C-305E-45FB-85D6-C08A63762464}" dt="2023-02-08T13:21:11.629" v="214"/>
          <ac:picMkLst>
            <pc:docMk/>
            <pc:sldMk cId="1347645902" sldId="279"/>
            <ac:picMk id="3" creationId="{A558B8FC-834F-CE26-238E-6035B4ABA395}"/>
          </ac:picMkLst>
        </pc:picChg>
        <pc:picChg chg="add mod">
          <ac:chgData name="Vesalainen Matti" userId="S::matti.vesalainen@taitotalo.fi::e4d04fee-d837-4c30-bdb5-04794cf8ae26" providerId="AD" clId="Web-{E025D57C-305E-45FB-85D6-C08A63762464}" dt="2023-02-08T13:22:49.820" v="234" actId="14100"/>
          <ac:picMkLst>
            <pc:docMk/>
            <pc:sldMk cId="1347645902" sldId="279"/>
            <ac:picMk id="4" creationId="{99D40B06-DCFD-EE75-FDC7-E4DD6371A1A2}"/>
          </ac:picMkLst>
        </pc:picChg>
      </pc:sldChg>
      <pc:sldChg chg="ord">
        <pc:chgData name="Vesalainen Matti" userId="S::matti.vesalainen@taitotalo.fi::e4d04fee-d837-4c30-bdb5-04794cf8ae26" providerId="AD" clId="Web-{E025D57C-305E-45FB-85D6-C08A63762464}" dt="2023-02-08T13:07:55.335" v="135"/>
        <pc:sldMkLst>
          <pc:docMk/>
          <pc:sldMk cId="2506761734" sldId="281"/>
        </pc:sldMkLst>
      </pc:sldChg>
      <pc:sldChg chg="modSp add ord replId">
        <pc:chgData name="Vesalainen Matti" userId="S::matti.vesalainen@taitotalo.fi::e4d04fee-d837-4c30-bdb5-04794cf8ae26" providerId="AD" clId="Web-{E025D57C-305E-45FB-85D6-C08A63762464}" dt="2023-02-08T12:34:55.076" v="35" actId="1076"/>
        <pc:sldMkLst>
          <pc:docMk/>
          <pc:sldMk cId="1141551147" sldId="284"/>
        </pc:sldMkLst>
        <pc:spChg chg="mod">
          <ac:chgData name="Vesalainen Matti" userId="S::matti.vesalainen@taitotalo.fi::e4d04fee-d837-4c30-bdb5-04794cf8ae26" providerId="AD" clId="Web-{E025D57C-305E-45FB-85D6-C08A63762464}" dt="2023-02-08T12:34:55.076" v="34" actId="1076"/>
          <ac:spMkLst>
            <pc:docMk/>
            <pc:sldMk cId="1141551147" sldId="284"/>
            <ac:spMk id="2" creationId="{5395D45F-D9EF-7844-BFCD-34D2978E01D5}"/>
          </ac:spMkLst>
        </pc:spChg>
        <pc:spChg chg="mod">
          <ac:chgData name="Vesalainen Matti" userId="S::matti.vesalainen@taitotalo.fi::e4d04fee-d837-4c30-bdb5-04794cf8ae26" providerId="AD" clId="Web-{E025D57C-305E-45FB-85D6-C08A63762464}" dt="2023-02-08T12:34:55.076" v="35" actId="1076"/>
          <ac:spMkLst>
            <pc:docMk/>
            <pc:sldMk cId="1141551147" sldId="284"/>
            <ac:spMk id="3" creationId="{1C307DA3-68F1-874D-A9DF-0A7DBD264031}"/>
          </ac:spMkLst>
        </pc:spChg>
      </pc:sldChg>
      <pc:sldChg chg="modSp add replId">
        <pc:chgData name="Vesalainen Matti" userId="S::matti.vesalainen@taitotalo.fi::e4d04fee-d837-4c30-bdb5-04794cf8ae26" providerId="AD" clId="Web-{E025D57C-305E-45FB-85D6-C08A63762464}" dt="2023-02-08T12:38:40.084" v="51" actId="20577"/>
        <pc:sldMkLst>
          <pc:docMk/>
          <pc:sldMk cId="3409832126" sldId="285"/>
        </pc:sldMkLst>
        <pc:spChg chg="mod">
          <ac:chgData name="Vesalainen Matti" userId="S::matti.vesalainen@taitotalo.fi::e4d04fee-d837-4c30-bdb5-04794cf8ae26" providerId="AD" clId="Web-{E025D57C-305E-45FB-85D6-C08A63762464}" dt="2023-02-08T12:38:40.084" v="51" actId="20577"/>
          <ac:spMkLst>
            <pc:docMk/>
            <pc:sldMk cId="3409832126" sldId="285"/>
            <ac:spMk id="2" creationId="{5395D45F-D9EF-7844-BFCD-34D2978E01D5}"/>
          </ac:spMkLst>
        </pc:spChg>
        <pc:spChg chg="mod">
          <ac:chgData name="Vesalainen Matti" userId="S::matti.vesalainen@taitotalo.fi::e4d04fee-d837-4c30-bdb5-04794cf8ae26" providerId="AD" clId="Web-{E025D57C-305E-45FB-85D6-C08A63762464}" dt="2023-02-08T12:38:21.396" v="50" actId="1076"/>
          <ac:spMkLst>
            <pc:docMk/>
            <pc:sldMk cId="3409832126" sldId="285"/>
            <ac:spMk id="3" creationId="{1C307DA3-68F1-874D-A9DF-0A7DBD264031}"/>
          </ac:spMkLst>
        </pc:spChg>
      </pc:sldChg>
      <pc:sldChg chg="modSp add replId">
        <pc:chgData name="Vesalainen Matti" userId="S::matti.vesalainen@taitotalo.fi::e4d04fee-d837-4c30-bdb5-04794cf8ae26" providerId="AD" clId="Web-{E025D57C-305E-45FB-85D6-C08A63762464}" dt="2023-02-08T12:35:35.484" v="39" actId="1076"/>
        <pc:sldMkLst>
          <pc:docMk/>
          <pc:sldMk cId="2533680148" sldId="286"/>
        </pc:sldMkLst>
        <pc:spChg chg="mod">
          <ac:chgData name="Vesalainen Matti" userId="S::matti.vesalainen@taitotalo.fi::e4d04fee-d837-4c30-bdb5-04794cf8ae26" providerId="AD" clId="Web-{E025D57C-305E-45FB-85D6-C08A63762464}" dt="2023-02-08T12:35:35.468" v="38" actId="1076"/>
          <ac:spMkLst>
            <pc:docMk/>
            <pc:sldMk cId="2533680148" sldId="286"/>
            <ac:spMk id="2" creationId="{5395D45F-D9EF-7844-BFCD-34D2978E01D5}"/>
          </ac:spMkLst>
        </pc:spChg>
        <pc:spChg chg="mod">
          <ac:chgData name="Vesalainen Matti" userId="S::matti.vesalainen@taitotalo.fi::e4d04fee-d837-4c30-bdb5-04794cf8ae26" providerId="AD" clId="Web-{E025D57C-305E-45FB-85D6-C08A63762464}" dt="2023-02-08T12:35:35.484" v="39" actId="1076"/>
          <ac:spMkLst>
            <pc:docMk/>
            <pc:sldMk cId="2533680148" sldId="286"/>
            <ac:spMk id="3" creationId="{1C307DA3-68F1-874D-A9DF-0A7DBD264031}"/>
          </ac:spMkLst>
        </pc:spChg>
      </pc:sldChg>
      <pc:sldChg chg="modSp add replId">
        <pc:chgData name="Vesalainen Matti" userId="S::matti.vesalainen@taitotalo.fi::e4d04fee-d837-4c30-bdb5-04794cf8ae26" providerId="AD" clId="Web-{E025D57C-305E-45FB-85D6-C08A63762464}" dt="2023-02-08T12:35:23.749" v="37" actId="1076"/>
        <pc:sldMkLst>
          <pc:docMk/>
          <pc:sldMk cId="2070736878" sldId="287"/>
        </pc:sldMkLst>
        <pc:spChg chg="mod">
          <ac:chgData name="Vesalainen Matti" userId="S::matti.vesalainen@taitotalo.fi::e4d04fee-d837-4c30-bdb5-04794cf8ae26" providerId="AD" clId="Web-{E025D57C-305E-45FB-85D6-C08A63762464}" dt="2023-02-08T12:35:23.749" v="36" actId="1076"/>
          <ac:spMkLst>
            <pc:docMk/>
            <pc:sldMk cId="2070736878" sldId="287"/>
            <ac:spMk id="2" creationId="{5395D45F-D9EF-7844-BFCD-34D2978E01D5}"/>
          </ac:spMkLst>
        </pc:spChg>
        <pc:spChg chg="mod">
          <ac:chgData name="Vesalainen Matti" userId="S::matti.vesalainen@taitotalo.fi::e4d04fee-d837-4c30-bdb5-04794cf8ae26" providerId="AD" clId="Web-{E025D57C-305E-45FB-85D6-C08A63762464}" dt="2023-02-08T12:35:23.749" v="37" actId="1076"/>
          <ac:spMkLst>
            <pc:docMk/>
            <pc:sldMk cId="2070736878" sldId="287"/>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8"/>
        <pc:sldMkLst>
          <pc:docMk/>
          <pc:sldMk cId="3038668032" sldId="288"/>
        </pc:sldMkLst>
        <pc:spChg chg="mod">
          <ac:chgData name="Vesalainen Matti" userId="S::matti.vesalainen@taitotalo.fi::e4d04fee-d837-4c30-bdb5-04794cf8ae26" providerId="AD" clId="Web-{E025D57C-305E-45FB-85D6-C08A63762464}" dt="2023-02-08T12:35:57.063" v="40" actId="1076"/>
          <ac:spMkLst>
            <pc:docMk/>
            <pc:sldMk cId="3038668032" sldId="288"/>
            <ac:spMk id="2" creationId="{5395D45F-D9EF-7844-BFCD-34D2978E01D5}"/>
          </ac:spMkLst>
        </pc:spChg>
        <pc:spChg chg="mod">
          <ac:chgData name="Vesalainen Matti" userId="S::matti.vesalainen@taitotalo.fi::e4d04fee-d837-4c30-bdb5-04794cf8ae26" providerId="AD" clId="Web-{E025D57C-305E-45FB-85D6-C08A63762464}" dt="2023-02-08T12:35:57.079" v="41" actId="1076"/>
          <ac:spMkLst>
            <pc:docMk/>
            <pc:sldMk cId="3038668032" sldId="288"/>
            <ac:spMk id="3" creationId="{1C307DA3-68F1-874D-A9DF-0A7DBD264031}"/>
          </ac:spMkLst>
        </pc:spChg>
      </pc:sldChg>
      <pc:sldChg chg="modSp add ord replId">
        <pc:chgData name="Vesalainen Matti" userId="S::matti.vesalainen@taitotalo.fi::e4d04fee-d837-4c30-bdb5-04794cf8ae26" providerId="AD" clId="Web-{E025D57C-305E-45FB-85D6-C08A63762464}" dt="2023-02-08T12:37:51.692" v="47"/>
        <pc:sldMkLst>
          <pc:docMk/>
          <pc:sldMk cId="1664411596" sldId="289"/>
        </pc:sldMkLst>
        <pc:spChg chg="mod">
          <ac:chgData name="Vesalainen Matti" userId="S::matti.vesalainen@taitotalo.fi::e4d04fee-d837-4c30-bdb5-04794cf8ae26" providerId="AD" clId="Web-{E025D57C-305E-45FB-85D6-C08A63762464}" dt="2023-02-08T12:36:15.907" v="42" actId="1076"/>
          <ac:spMkLst>
            <pc:docMk/>
            <pc:sldMk cId="1664411596" sldId="289"/>
            <ac:spMk id="2" creationId="{5395D45F-D9EF-7844-BFCD-34D2978E01D5}"/>
          </ac:spMkLst>
        </pc:spChg>
        <pc:spChg chg="mod">
          <ac:chgData name="Vesalainen Matti" userId="S::matti.vesalainen@taitotalo.fi::e4d04fee-d837-4c30-bdb5-04794cf8ae26" providerId="AD" clId="Web-{E025D57C-305E-45FB-85D6-C08A63762464}" dt="2023-02-08T12:36:15.923" v="43" actId="1076"/>
          <ac:spMkLst>
            <pc:docMk/>
            <pc:sldMk cId="1664411596" sldId="289"/>
            <ac:spMk id="3" creationId="{1C307DA3-68F1-874D-A9DF-0A7DBD264031}"/>
          </ac:spMkLst>
        </pc:spChg>
      </pc:sldChg>
      <pc:sldChg chg="addSp delSp modSp add ord replId">
        <pc:chgData name="Vesalainen Matti" userId="S::matti.vesalainen@taitotalo.fi::e4d04fee-d837-4c30-bdb5-04794cf8ae26" providerId="AD" clId="Web-{E025D57C-305E-45FB-85D6-C08A63762464}" dt="2023-02-08T12:47:49.557" v="74"/>
        <pc:sldMkLst>
          <pc:docMk/>
          <pc:sldMk cId="2041322737" sldId="290"/>
        </pc:sldMkLst>
        <pc:spChg chg="mod">
          <ac:chgData name="Vesalainen Matti" userId="S::matti.vesalainen@taitotalo.fi::e4d04fee-d837-4c30-bdb5-04794cf8ae26" providerId="AD" clId="Web-{E025D57C-305E-45FB-85D6-C08A63762464}" dt="2023-02-08T12:47:49.557" v="74"/>
          <ac:spMkLst>
            <pc:docMk/>
            <pc:sldMk cId="2041322737" sldId="290"/>
            <ac:spMk id="2" creationId="{C6F061FC-E1BA-CE8A-9C26-2F7AEFA57AE0}"/>
          </ac:spMkLst>
        </pc:spChg>
        <pc:spChg chg="del mod">
          <ac:chgData name="Vesalainen Matti" userId="S::matti.vesalainen@taitotalo.fi::e4d04fee-d837-4c30-bdb5-04794cf8ae26" providerId="AD" clId="Web-{E025D57C-305E-45FB-85D6-C08A63762464}" dt="2023-02-08T12:47:09.665" v="70"/>
          <ac:spMkLst>
            <pc:docMk/>
            <pc:sldMk cId="2041322737" sldId="290"/>
            <ac:spMk id="3" creationId="{75D2EC3F-E385-9552-5917-44218C0B27CE}"/>
          </ac:spMkLst>
        </pc:spChg>
        <pc:spChg chg="add del mod">
          <ac:chgData name="Vesalainen Matti" userId="S::matti.vesalainen@taitotalo.fi::e4d04fee-d837-4c30-bdb5-04794cf8ae26" providerId="AD" clId="Web-{E025D57C-305E-45FB-85D6-C08A63762464}" dt="2023-02-08T12:47:29.947" v="71"/>
          <ac:spMkLst>
            <pc:docMk/>
            <pc:sldMk cId="2041322737" sldId="290"/>
            <ac:spMk id="5" creationId="{807FFF73-7237-2BBA-FC6E-DB6CEAB4F217}"/>
          </ac:spMkLst>
        </pc:spChg>
        <pc:picChg chg="add mod">
          <ac:chgData name="Vesalainen Matti" userId="S::matti.vesalainen@taitotalo.fi::e4d04fee-d837-4c30-bdb5-04794cf8ae26" providerId="AD" clId="Web-{E025D57C-305E-45FB-85D6-C08A63762464}" dt="2023-02-08T12:47:49.557" v="74"/>
          <ac:picMkLst>
            <pc:docMk/>
            <pc:sldMk cId="2041322737" sldId="290"/>
            <ac:picMk id="6" creationId="{A4C1B7BC-BDFD-28F0-85E3-3F078D5E90C3}"/>
          </ac:picMkLst>
        </pc:picChg>
      </pc:sldChg>
      <pc:sldChg chg="add del replId">
        <pc:chgData name="Vesalainen Matti" userId="S::matti.vesalainen@taitotalo.fi::e4d04fee-d837-4c30-bdb5-04794cf8ae26" providerId="AD" clId="Web-{E025D57C-305E-45FB-85D6-C08A63762464}" dt="2023-02-08T12:48:15.292" v="76"/>
        <pc:sldMkLst>
          <pc:docMk/>
          <pc:sldMk cId="4113477565" sldId="291"/>
        </pc:sldMkLst>
      </pc:sldChg>
      <pc:sldChg chg="addSp delSp modSp add mod replId modClrScheme chgLayout">
        <pc:chgData name="Vesalainen Matti" userId="S::matti.vesalainen@taitotalo.fi::e4d04fee-d837-4c30-bdb5-04794cf8ae26" providerId="AD" clId="Web-{E025D57C-305E-45FB-85D6-C08A63762464}" dt="2023-02-08T12:52:29.598" v="90" actId="1076"/>
        <pc:sldMkLst>
          <pc:docMk/>
          <pc:sldMk cId="1573860147" sldId="292"/>
        </pc:sldMkLst>
        <pc:spChg chg="mod ord">
          <ac:chgData name="Vesalainen Matti" userId="S::matti.vesalainen@taitotalo.fi::e4d04fee-d837-4c30-bdb5-04794cf8ae26" providerId="AD" clId="Web-{E025D57C-305E-45FB-85D6-C08A63762464}" dt="2023-02-08T12:49:28.639" v="82"/>
          <ac:spMkLst>
            <pc:docMk/>
            <pc:sldMk cId="1573860147" sldId="292"/>
            <ac:spMk id="2" creationId="{C6F061FC-E1BA-CE8A-9C26-2F7AEFA57AE0}"/>
          </ac:spMkLst>
        </pc:spChg>
        <pc:spChg chg="add del mod">
          <ac:chgData name="Vesalainen Matti" userId="S::matti.vesalainen@taitotalo.fi::e4d04fee-d837-4c30-bdb5-04794cf8ae26" providerId="AD" clId="Web-{E025D57C-305E-45FB-85D6-C08A63762464}" dt="2023-02-08T12:49:34.639" v="83"/>
          <ac:spMkLst>
            <pc:docMk/>
            <pc:sldMk cId="1573860147" sldId="292"/>
            <ac:spMk id="5" creationId="{6DAA91D0-2B39-A657-56D9-A0CFF9AC4C14}"/>
          </ac:spMkLst>
        </pc:spChg>
        <pc:spChg chg="add del mod">
          <ac:chgData name="Vesalainen Matti" userId="S::matti.vesalainen@taitotalo.fi::e4d04fee-d837-4c30-bdb5-04794cf8ae26" providerId="AD" clId="Web-{E025D57C-305E-45FB-85D6-C08A63762464}" dt="2023-02-08T12:48:39.075" v="80"/>
          <ac:spMkLst>
            <pc:docMk/>
            <pc:sldMk cId="1573860147" sldId="292"/>
            <ac:spMk id="8" creationId="{9AD67CD4-1D4F-BF59-4C5A-69FB81239FA2}"/>
          </ac:spMkLst>
        </pc:spChg>
        <pc:picChg chg="add mod">
          <ac:chgData name="Vesalainen Matti" userId="S::matti.vesalainen@taitotalo.fi::e4d04fee-d837-4c30-bdb5-04794cf8ae26" providerId="AD" clId="Web-{E025D57C-305E-45FB-85D6-C08A63762464}" dt="2023-02-08T12:49:28.639" v="82"/>
          <ac:picMkLst>
            <pc:docMk/>
            <pc:sldMk cId="1573860147" sldId="292"/>
            <ac:picMk id="3" creationId="{55F6BB89-6243-63C7-814A-73ECC7FABCD1}"/>
          </ac:picMkLst>
        </pc:picChg>
        <pc:picChg chg="add mod">
          <ac:chgData name="Vesalainen Matti" userId="S::matti.vesalainen@taitotalo.fi::e4d04fee-d837-4c30-bdb5-04794cf8ae26" providerId="AD" clId="Web-{E025D57C-305E-45FB-85D6-C08A63762464}" dt="2023-02-08T12:51:03.658" v="88" actId="1076"/>
          <ac:picMkLst>
            <pc:docMk/>
            <pc:sldMk cId="1573860147" sldId="292"/>
            <ac:picMk id="4" creationId="{713FC9D5-81EA-2481-0486-E288094AD979}"/>
          </ac:picMkLst>
        </pc:picChg>
        <pc:picChg chg="del">
          <ac:chgData name="Vesalainen Matti" userId="S::matti.vesalainen@taitotalo.fi::e4d04fee-d837-4c30-bdb5-04794cf8ae26" providerId="AD" clId="Web-{E025D57C-305E-45FB-85D6-C08A63762464}" dt="2023-02-08T12:48:22.324" v="77"/>
          <ac:picMkLst>
            <pc:docMk/>
            <pc:sldMk cId="1573860147" sldId="292"/>
            <ac:picMk id="6" creationId="{A4C1B7BC-BDFD-28F0-85E3-3F078D5E90C3}"/>
          </ac:picMkLst>
        </pc:picChg>
        <pc:picChg chg="add mod">
          <ac:chgData name="Vesalainen Matti" userId="S::matti.vesalainen@taitotalo.fi::e4d04fee-d837-4c30-bdb5-04794cf8ae26" providerId="AD" clId="Web-{E025D57C-305E-45FB-85D6-C08A63762464}" dt="2023-02-08T12:52:29.598" v="90" actId="1076"/>
          <ac:picMkLst>
            <pc:docMk/>
            <pc:sldMk cId="1573860147" sldId="292"/>
            <ac:picMk id="7" creationId="{013D307F-B806-662A-5F4E-CE1E9521D942}"/>
          </ac:picMkLst>
        </pc:picChg>
      </pc:sldChg>
      <pc:sldChg chg="addSp modSp add mod ord replId modClrScheme chgLayout">
        <pc:chgData name="Vesalainen Matti" userId="S::matti.vesalainen@taitotalo.fi::e4d04fee-d837-4c30-bdb5-04794cf8ae26" providerId="AD" clId="Web-{E025D57C-305E-45FB-85D6-C08A63762464}" dt="2023-02-08T13:17:40.840" v="210"/>
        <pc:sldMkLst>
          <pc:docMk/>
          <pc:sldMk cId="1600739944" sldId="293"/>
        </pc:sldMkLst>
        <pc:picChg chg="add mod">
          <ac:chgData name="Vesalainen Matti" userId="S::matti.vesalainen@taitotalo.fi::e4d04fee-d837-4c30-bdb5-04794cf8ae26" providerId="AD" clId="Web-{E025D57C-305E-45FB-85D6-C08A63762464}" dt="2023-02-08T12:55:39.449" v="94"/>
          <ac:picMkLst>
            <pc:docMk/>
            <pc:sldMk cId="1600739944" sldId="293"/>
            <ac:picMk id="2" creationId="{A767F4FA-FB13-CB89-B476-443C183D90BE}"/>
          </ac:picMkLst>
        </pc:picChg>
      </pc:sldChg>
      <pc:sldChg chg="addSp modSp add replId">
        <pc:chgData name="Vesalainen Matti" userId="S::matti.vesalainen@taitotalo.fi::e4d04fee-d837-4c30-bdb5-04794cf8ae26" providerId="AD" clId="Web-{E025D57C-305E-45FB-85D6-C08A63762464}" dt="2023-02-08T13:14:42.927" v="204" actId="20577"/>
        <pc:sldMkLst>
          <pc:docMk/>
          <pc:sldMk cId="2705270013" sldId="294"/>
        </pc:sldMkLst>
        <pc:spChg chg="mod">
          <ac:chgData name="Vesalainen Matti" userId="S::matti.vesalainen@taitotalo.fi::e4d04fee-d837-4c30-bdb5-04794cf8ae26" providerId="AD" clId="Web-{E025D57C-305E-45FB-85D6-C08A63762464}" dt="2023-02-08T13:10:59.060" v="178" actId="20577"/>
          <ac:spMkLst>
            <pc:docMk/>
            <pc:sldMk cId="2705270013" sldId="294"/>
            <ac:spMk id="2" creationId="{43871929-29CE-9EF4-958D-B5754326465F}"/>
          </ac:spMkLst>
        </pc:spChg>
        <pc:spChg chg="mod">
          <ac:chgData name="Vesalainen Matti" userId="S::matti.vesalainen@taitotalo.fi::e4d04fee-d837-4c30-bdb5-04794cf8ae26" providerId="AD" clId="Web-{E025D57C-305E-45FB-85D6-C08A63762464}" dt="2023-02-08T13:14:42.927" v="204" actId="20577"/>
          <ac:spMkLst>
            <pc:docMk/>
            <pc:sldMk cId="2705270013" sldId="294"/>
            <ac:spMk id="3" creationId="{A8942B4B-9E66-C58A-2707-BD01140F9C00}"/>
          </ac:spMkLst>
        </pc:spChg>
        <pc:picChg chg="add mod">
          <ac:chgData name="Vesalainen Matti" userId="S::matti.vesalainen@taitotalo.fi::e4d04fee-d837-4c30-bdb5-04794cf8ae26" providerId="AD" clId="Web-{E025D57C-305E-45FB-85D6-C08A63762464}" dt="2023-02-08T13:13:03.893" v="188" actId="1076"/>
          <ac:picMkLst>
            <pc:docMk/>
            <pc:sldMk cId="2705270013" sldId="294"/>
            <ac:picMk id="4" creationId="{CB76E84D-74A2-63A1-C8B3-5DE301572C03}"/>
          </ac:picMkLst>
        </pc:picChg>
      </pc:sldChg>
      <pc:sldChg chg="addSp modSp add replId">
        <pc:chgData name="Vesalainen Matti" userId="S::matti.vesalainen@taitotalo.fi::e4d04fee-d837-4c30-bdb5-04794cf8ae26" providerId="AD" clId="Web-{E025D57C-305E-45FB-85D6-C08A63762464}" dt="2023-02-08T13:12:34.642" v="185" actId="1076"/>
        <pc:sldMkLst>
          <pc:docMk/>
          <pc:sldMk cId="2891176162" sldId="295"/>
        </pc:sldMkLst>
        <pc:picChg chg="add mod">
          <ac:chgData name="Vesalainen Matti" userId="S::matti.vesalainen@taitotalo.fi::e4d04fee-d837-4c30-bdb5-04794cf8ae26" providerId="AD" clId="Web-{E025D57C-305E-45FB-85D6-C08A63762464}" dt="2023-02-08T13:12:34.642" v="185" actId="1076"/>
          <ac:picMkLst>
            <pc:docMk/>
            <pc:sldMk cId="2891176162" sldId="295"/>
            <ac:picMk id="4" creationId="{F0510B54-EF65-039F-8935-97972A7CAF8D}"/>
          </ac:picMkLst>
        </pc:picChg>
      </pc:sldChg>
      <pc:sldChg chg="addSp modSp add mod ord replId modClrScheme chgLayout">
        <pc:chgData name="Vesalainen Matti" userId="S::matti.vesalainen@taitotalo.fi::e4d04fee-d837-4c30-bdb5-04794cf8ae26" providerId="AD" clId="Web-{E025D57C-305E-45FB-85D6-C08A63762464}" dt="2023-02-08T13:24:33.621" v="240"/>
        <pc:sldMkLst>
          <pc:docMk/>
          <pc:sldMk cId="1142272824" sldId="296"/>
        </pc:sldMkLst>
        <pc:picChg chg="add mod">
          <ac:chgData name="Vesalainen Matti" userId="S::matti.vesalainen@taitotalo.fi::e4d04fee-d837-4c30-bdb5-04794cf8ae26" providerId="AD" clId="Web-{E025D57C-305E-45FB-85D6-C08A63762464}" dt="2023-02-08T13:24:33.621" v="240"/>
          <ac:picMkLst>
            <pc:docMk/>
            <pc:sldMk cId="1142272824" sldId="296"/>
            <ac:picMk id="2" creationId="{86CEC015-AD2B-B9DC-D811-6A184ADA6CB6}"/>
          </ac:picMkLst>
        </pc:picChg>
      </pc:sldChg>
      <pc:sldChg chg="add replId">
        <pc:chgData name="Vesalainen Matti" userId="S::matti.vesalainen@taitotalo.fi::e4d04fee-d837-4c30-bdb5-04794cf8ae26" providerId="AD" clId="Web-{E025D57C-305E-45FB-85D6-C08A63762464}" dt="2023-02-08T13:16:50.166" v="207"/>
        <pc:sldMkLst>
          <pc:docMk/>
          <pc:sldMk cId="1334036466" sldId="297"/>
        </pc:sldMkLst>
      </pc:sldChg>
      <pc:sldChg chg="add ord replId">
        <pc:chgData name="Vesalainen Matti" userId="S::matti.vesalainen@taitotalo.fi::e4d04fee-d837-4c30-bdb5-04794cf8ae26" providerId="AD" clId="Web-{E025D57C-305E-45FB-85D6-C08A63762464}" dt="2023-02-08T13:17:49.575" v="212"/>
        <pc:sldMkLst>
          <pc:docMk/>
          <pc:sldMk cId="192372076" sldId="298"/>
        </pc:sldMkLst>
      </pc:sldChg>
      <pc:sldChg chg="add replId">
        <pc:chgData name="Vesalainen Matti" userId="S::matti.vesalainen@taitotalo.fi::e4d04fee-d837-4c30-bdb5-04794cf8ae26" providerId="AD" clId="Web-{E025D57C-305E-45FB-85D6-C08A63762464}" dt="2023-02-08T13:23:42.666" v="235"/>
        <pc:sldMkLst>
          <pc:docMk/>
          <pc:sldMk cId="2768931887" sldId="299"/>
        </pc:sldMkLst>
      </pc:sldChg>
      <pc:sldChg chg="add replId">
        <pc:chgData name="Vesalainen Matti" userId="S::matti.vesalainen@taitotalo.fi::e4d04fee-d837-4c30-bdb5-04794cf8ae26" providerId="AD" clId="Web-{E025D57C-305E-45FB-85D6-C08A63762464}" dt="2023-02-08T13:23:45.572" v="236"/>
        <pc:sldMkLst>
          <pc:docMk/>
          <pc:sldMk cId="251136543" sldId="300"/>
        </pc:sldMkLst>
      </pc:sldChg>
      <pc:sldChg chg="add replId">
        <pc:chgData name="Vesalainen Matti" userId="S::matti.vesalainen@taitotalo.fi::e4d04fee-d837-4c30-bdb5-04794cf8ae26" providerId="AD" clId="Web-{E025D57C-305E-45FB-85D6-C08A63762464}" dt="2023-02-08T13:25:56.311" v="241"/>
        <pc:sldMkLst>
          <pc:docMk/>
          <pc:sldMk cId="327209586" sldId="301"/>
        </pc:sldMkLst>
      </pc:sldChg>
      <pc:sldChg chg="addSp modSp add mod ord replId modClrScheme chgLayout">
        <pc:chgData name="Vesalainen Matti" userId="S::matti.vesalainen@taitotalo.fi::e4d04fee-d837-4c30-bdb5-04794cf8ae26" providerId="AD" clId="Web-{E025D57C-305E-45FB-85D6-C08A63762464}" dt="2023-02-08T13:29:46.819" v="246"/>
        <pc:sldMkLst>
          <pc:docMk/>
          <pc:sldMk cId="1737317244" sldId="302"/>
        </pc:sldMkLst>
        <pc:picChg chg="add mod">
          <ac:chgData name="Vesalainen Matti" userId="S::matti.vesalainen@taitotalo.fi::e4d04fee-d837-4c30-bdb5-04794cf8ae26" providerId="AD" clId="Web-{E025D57C-305E-45FB-85D6-C08A63762464}" dt="2023-02-08T13:29:33.803" v="245"/>
          <ac:picMkLst>
            <pc:docMk/>
            <pc:sldMk cId="1737317244" sldId="302"/>
            <ac:picMk id="2" creationId="{10E933AA-8263-8260-A152-C19A6704C8B9}"/>
          </ac:picMkLst>
        </pc:picChg>
      </pc:sldChg>
    </pc:docChg>
  </pc:docChgLst>
  <pc:docChgLst>
    <pc:chgData name="Fränti Harri" userId="S::harri.franti@taitotalo.fi::f9883360-dd49-4aaa-9149-d1930fc60263" providerId="AD" clId="Web-{13CFD896-03BB-4C14-8399-26F05B7E955D}"/>
    <pc:docChg chg="addSld modSld">
      <pc:chgData name="Fränti Harri" userId="S::harri.franti@taitotalo.fi::f9883360-dd49-4aaa-9149-d1930fc60263" providerId="AD" clId="Web-{13CFD896-03BB-4C14-8399-26F05B7E955D}" dt="2024-03-25T08:22:57.977" v="3"/>
      <pc:docMkLst>
        <pc:docMk/>
      </pc:docMkLst>
      <pc:sldChg chg="addSp delSp modSp new mod modClrScheme chgLayout">
        <pc:chgData name="Fränti Harri" userId="S::harri.franti@taitotalo.fi::f9883360-dd49-4aaa-9149-d1930fc60263" providerId="AD" clId="Web-{13CFD896-03BB-4C14-8399-26F05B7E955D}" dt="2024-03-25T08:22:57.977" v="3"/>
        <pc:sldMkLst>
          <pc:docMk/>
          <pc:sldMk cId="206355046" sldId="731"/>
        </pc:sldMkLst>
        <pc:spChg chg="del">
          <ac:chgData name="Fränti Harri" userId="S::harri.franti@taitotalo.fi::f9883360-dd49-4aaa-9149-d1930fc60263" providerId="AD" clId="Web-{13CFD896-03BB-4C14-8399-26F05B7E955D}" dt="2024-03-25T08:22:46.680" v="1"/>
          <ac:spMkLst>
            <pc:docMk/>
            <pc:sldMk cId="206355046" sldId="731"/>
            <ac:spMk id="2" creationId="{AC65B161-1EA3-2BAB-E477-73FEFED4FB5E}"/>
          </ac:spMkLst>
        </pc:spChg>
        <pc:spChg chg="del">
          <ac:chgData name="Fränti Harri" userId="S::harri.franti@taitotalo.fi::f9883360-dd49-4aaa-9149-d1930fc60263" providerId="AD" clId="Web-{13CFD896-03BB-4C14-8399-26F05B7E955D}" dt="2024-03-25T08:22:46.680" v="1"/>
          <ac:spMkLst>
            <pc:docMk/>
            <pc:sldMk cId="206355046" sldId="731"/>
            <ac:spMk id="3" creationId="{5463D64E-CDC2-529F-4081-5E913A069942}"/>
          </ac:spMkLst>
        </pc:spChg>
        <pc:spChg chg="del">
          <ac:chgData name="Fränti Harri" userId="S::harri.franti@taitotalo.fi::f9883360-dd49-4aaa-9149-d1930fc60263" providerId="AD" clId="Web-{13CFD896-03BB-4C14-8399-26F05B7E955D}" dt="2024-03-25T08:22:46.680" v="1"/>
          <ac:spMkLst>
            <pc:docMk/>
            <pc:sldMk cId="206355046" sldId="731"/>
            <ac:spMk id="4" creationId="{56B92209-E54D-A489-F89D-9A5329D9EB59}"/>
          </ac:spMkLst>
        </pc:spChg>
        <pc:picChg chg="add mod">
          <ac:chgData name="Fränti Harri" userId="S::harri.franti@taitotalo.fi::f9883360-dd49-4aaa-9149-d1930fc60263" providerId="AD" clId="Web-{13CFD896-03BB-4C14-8399-26F05B7E955D}" dt="2024-03-25T08:22:57.977" v="3"/>
          <ac:picMkLst>
            <pc:docMk/>
            <pc:sldMk cId="206355046" sldId="731"/>
            <ac:picMk id="5" creationId="{83FBDF2A-D0C8-ABE5-50F6-59C33D9097E9}"/>
          </ac:picMkLst>
        </pc:picChg>
      </pc:sldChg>
    </pc:docChg>
  </pc:docChgLst>
  <pc:docChgLst>
    <pc:chgData name="Vesalainen Matti" userId="S::matti.vesalainen@taitotalo.fi::e4d04fee-d837-4c30-bdb5-04794cf8ae26" providerId="AD" clId="Web-{8DCA2943-BE84-4022-B41C-AA1C18FD9933}"/>
    <pc:docChg chg="modSld">
      <pc:chgData name="Vesalainen Matti" userId="S::matti.vesalainen@taitotalo.fi::e4d04fee-d837-4c30-bdb5-04794cf8ae26" providerId="AD" clId="Web-{8DCA2943-BE84-4022-B41C-AA1C18FD9933}" dt="2023-11-20T12:10:20.405" v="4" actId="20577"/>
      <pc:docMkLst>
        <pc:docMk/>
      </pc:docMkLst>
      <pc:sldChg chg="modSp">
        <pc:chgData name="Vesalainen Matti" userId="S::matti.vesalainen@taitotalo.fi::e4d04fee-d837-4c30-bdb5-04794cf8ae26" providerId="AD" clId="Web-{8DCA2943-BE84-4022-B41C-AA1C18FD9933}" dt="2023-11-20T12:10:20.405" v="4" actId="20577"/>
        <pc:sldMkLst>
          <pc:docMk/>
          <pc:sldMk cId="1334036466" sldId="297"/>
        </pc:sldMkLst>
        <pc:spChg chg="mod">
          <ac:chgData name="Vesalainen Matti" userId="S::matti.vesalainen@taitotalo.fi::e4d04fee-d837-4c30-bdb5-04794cf8ae26" providerId="AD" clId="Web-{8DCA2943-BE84-4022-B41C-AA1C18FD9933}" dt="2023-11-20T12:10:20.405" v="4" actId="20577"/>
          <ac:spMkLst>
            <pc:docMk/>
            <pc:sldMk cId="1334036466" sldId="297"/>
            <ac:spMk id="8" creationId="{8669FB39-A618-8A2C-B1C8-88ECBA9E4426}"/>
          </ac:spMkLst>
        </pc:spChg>
      </pc:sldChg>
    </pc:docChg>
  </pc:docChgLst>
  <pc:docChgLst>
    <pc:chgData name="Vesalainen Matti" userId="S::matti.vesalainen@taitotalo.fi::e4d04fee-d837-4c30-bdb5-04794cf8ae26" providerId="AD" clId="Web-{5C63DD05-E468-453E-8042-D8A60B660D93}"/>
    <pc:docChg chg="addSld delSld">
      <pc:chgData name="Vesalainen Matti" userId="S::matti.vesalainen@taitotalo.fi::e4d04fee-d837-4c30-bdb5-04794cf8ae26" providerId="AD" clId="Web-{5C63DD05-E468-453E-8042-D8A60B660D93}" dt="2023-09-25T08:00:17.082" v="2"/>
      <pc:docMkLst>
        <pc:docMk/>
      </pc:docMkLst>
      <pc:sldChg chg="add">
        <pc:chgData name="Vesalainen Matti" userId="S::matti.vesalainen@taitotalo.fi::e4d04fee-d837-4c30-bdb5-04794cf8ae26" providerId="AD" clId="Web-{5C63DD05-E468-453E-8042-D8A60B660D93}" dt="2023-09-25T08:00:17.082" v="2"/>
        <pc:sldMkLst>
          <pc:docMk/>
          <pc:sldMk cId="418255552" sldId="650"/>
        </pc:sldMkLst>
      </pc:sldChg>
      <pc:sldChg chg="new del">
        <pc:chgData name="Vesalainen Matti" userId="S::matti.vesalainen@taitotalo.fi::e4d04fee-d837-4c30-bdb5-04794cf8ae26" providerId="AD" clId="Web-{5C63DD05-E468-453E-8042-D8A60B660D93}" dt="2023-09-25T08:00:07.066" v="1"/>
        <pc:sldMkLst>
          <pc:docMk/>
          <pc:sldMk cId="2199251144" sldId="650"/>
        </pc:sldMkLst>
      </pc:sldChg>
    </pc:docChg>
  </pc:docChgLst>
  <pc:docChgLst>
    <pc:chgData name="Vesalainen Matti" userId="S::matti.vesalainen@taitotalo.fi::e4d04fee-d837-4c30-bdb5-04794cf8ae26" providerId="AD" clId="Web-{2469A5FC-D365-427E-BA52-ACDB4CC875BB}"/>
    <pc:docChg chg="modSld">
      <pc:chgData name="Vesalainen Matti" userId="S::matti.vesalainen@taitotalo.fi::e4d04fee-d837-4c30-bdb5-04794cf8ae26" providerId="AD" clId="Web-{2469A5FC-D365-427E-BA52-ACDB4CC875BB}" dt="2023-10-12T13:08:16.087" v="4" actId="20577"/>
      <pc:docMkLst>
        <pc:docMk/>
      </pc:docMkLst>
      <pc:sldChg chg="modSp">
        <pc:chgData name="Vesalainen Matti" userId="S::matti.vesalainen@taitotalo.fi::e4d04fee-d837-4c30-bdb5-04794cf8ae26" providerId="AD" clId="Web-{2469A5FC-D365-427E-BA52-ACDB4CC875BB}" dt="2023-10-12T13:08:16.087" v="4" actId="20577"/>
        <pc:sldMkLst>
          <pc:docMk/>
          <pc:sldMk cId="1334036466" sldId="297"/>
        </pc:sldMkLst>
        <pc:spChg chg="mod">
          <ac:chgData name="Vesalainen Matti" userId="S::matti.vesalainen@taitotalo.fi::e4d04fee-d837-4c30-bdb5-04794cf8ae26" providerId="AD" clId="Web-{2469A5FC-D365-427E-BA52-ACDB4CC875BB}" dt="2023-10-12T13:08:16.087" v="4" actId="20577"/>
          <ac:spMkLst>
            <pc:docMk/>
            <pc:sldMk cId="1334036466" sldId="297"/>
            <ac:spMk id="8" creationId="{8669FB39-A618-8A2C-B1C8-88ECBA9E4426}"/>
          </ac:spMkLst>
        </pc:spChg>
      </pc:sldChg>
    </pc:docChg>
  </pc:docChgLst>
  <pc:docChgLst>
    <pc:chgData name="Vesalainen Matti" userId="S::matti.vesalainen@taitotalo.fi::e4d04fee-d837-4c30-bdb5-04794cf8ae26" providerId="AD" clId="Web-{9BA51171-D2EC-4040-AF70-E6F0F443A5AD}"/>
    <pc:docChg chg="addSld delSld modSld sldOrd">
      <pc:chgData name="Vesalainen Matti" userId="S::matti.vesalainen@taitotalo.fi::e4d04fee-d837-4c30-bdb5-04794cf8ae26" providerId="AD" clId="Web-{9BA51171-D2EC-4040-AF70-E6F0F443A5AD}" dt="2023-08-24T05:56:30.419" v="71" actId="20577"/>
      <pc:docMkLst>
        <pc:docMk/>
      </pc:docMkLst>
      <pc:sldChg chg="modSp new">
        <pc:chgData name="Vesalainen Matti" userId="S::matti.vesalainen@taitotalo.fi::e4d04fee-d837-4c30-bdb5-04794cf8ae26" providerId="AD" clId="Web-{9BA51171-D2EC-4040-AF70-E6F0F443A5AD}" dt="2023-08-24T05:44:54.842" v="15" actId="20577"/>
        <pc:sldMkLst>
          <pc:docMk/>
          <pc:sldMk cId="680524381" sldId="643"/>
        </pc:sldMkLst>
        <pc:spChg chg="mod">
          <ac:chgData name="Vesalainen Matti" userId="S::matti.vesalainen@taitotalo.fi::e4d04fee-d837-4c30-bdb5-04794cf8ae26" providerId="AD" clId="Web-{9BA51171-D2EC-4040-AF70-E6F0F443A5AD}" dt="2023-08-24T05:44:22.216" v="9" actId="20577"/>
          <ac:spMkLst>
            <pc:docMk/>
            <pc:sldMk cId="680524381" sldId="643"/>
            <ac:spMk id="2" creationId="{056833BE-78E4-296E-8FF3-4CC7B8EA6207}"/>
          </ac:spMkLst>
        </pc:spChg>
        <pc:spChg chg="mod">
          <ac:chgData name="Vesalainen Matti" userId="S::matti.vesalainen@taitotalo.fi::e4d04fee-d837-4c30-bdb5-04794cf8ae26" providerId="AD" clId="Web-{9BA51171-D2EC-4040-AF70-E6F0F443A5AD}" dt="2023-08-24T05:44:54.842" v="15" actId="20577"/>
          <ac:spMkLst>
            <pc:docMk/>
            <pc:sldMk cId="680524381" sldId="643"/>
            <ac:spMk id="3" creationId="{96160495-CF26-D973-3409-1AF0D9536767}"/>
          </ac:spMkLst>
        </pc:spChg>
      </pc:sldChg>
      <pc:sldChg chg="new del">
        <pc:chgData name="Vesalainen Matti" userId="S::matti.vesalainen@taitotalo.fi::e4d04fee-d837-4c30-bdb5-04794cf8ae26" providerId="AD" clId="Web-{9BA51171-D2EC-4040-AF70-E6F0F443A5AD}" dt="2023-08-24T05:47:22.970" v="19"/>
        <pc:sldMkLst>
          <pc:docMk/>
          <pc:sldMk cId="1749622635" sldId="644"/>
        </pc:sldMkLst>
      </pc:sldChg>
      <pc:sldChg chg="new del">
        <pc:chgData name="Vesalainen Matti" userId="S::matti.vesalainen@taitotalo.fi::e4d04fee-d837-4c30-bdb5-04794cf8ae26" providerId="AD" clId="Web-{9BA51171-D2EC-4040-AF70-E6F0F443A5AD}" dt="2023-08-24T05:47:15.454" v="17"/>
        <pc:sldMkLst>
          <pc:docMk/>
          <pc:sldMk cId="2641503431" sldId="644"/>
        </pc:sldMkLst>
      </pc:sldChg>
      <pc:sldChg chg="addSp delSp modSp add mod ord replId modClrScheme chgLayout">
        <pc:chgData name="Vesalainen Matti" userId="S::matti.vesalainen@taitotalo.fi::e4d04fee-d837-4c30-bdb5-04794cf8ae26" providerId="AD" clId="Web-{9BA51171-D2EC-4040-AF70-E6F0F443A5AD}" dt="2023-08-24T05:52:15.883" v="58" actId="20577"/>
        <pc:sldMkLst>
          <pc:docMk/>
          <pc:sldMk cId="2849629129" sldId="644"/>
        </pc:sldMkLst>
        <pc:spChg chg="mod">
          <ac:chgData name="Vesalainen Matti" userId="S::matti.vesalainen@taitotalo.fi::e4d04fee-d837-4c30-bdb5-04794cf8ae26" providerId="AD" clId="Web-{9BA51171-D2EC-4040-AF70-E6F0F443A5AD}" dt="2023-08-24T05:49:38.598" v="33" actId="20577"/>
          <ac:spMkLst>
            <pc:docMk/>
            <pc:sldMk cId="2849629129" sldId="644"/>
            <ac:spMk id="2" creationId="{44252781-DBA1-0CB3-E39E-FBE573FF14C0}"/>
          </ac:spMkLst>
        </pc:spChg>
        <pc:spChg chg="mod">
          <ac:chgData name="Vesalainen Matti" userId="S::matti.vesalainen@taitotalo.fi::e4d04fee-d837-4c30-bdb5-04794cf8ae26" providerId="AD" clId="Web-{9BA51171-D2EC-4040-AF70-E6F0F443A5AD}" dt="2023-08-24T05:52:15.883" v="58" actId="20577"/>
          <ac:spMkLst>
            <pc:docMk/>
            <pc:sldMk cId="2849629129" sldId="644"/>
            <ac:spMk id="3" creationId="{E9A80373-6EB5-C325-480E-B068EFB57BE2}"/>
          </ac:spMkLst>
        </pc:spChg>
        <pc:spChg chg="add del mod">
          <ac:chgData name="Vesalainen Matti" userId="S::matti.vesalainen@taitotalo.fi::e4d04fee-d837-4c30-bdb5-04794cf8ae26" providerId="AD" clId="Web-{9BA51171-D2EC-4040-AF70-E6F0F443A5AD}" dt="2023-08-24T05:49:19.363" v="28"/>
          <ac:spMkLst>
            <pc:docMk/>
            <pc:sldMk cId="2849629129" sldId="644"/>
            <ac:spMk id="8" creationId="{FA1DEA66-B14C-DEF2-CBC7-B6258A0A0D7E}"/>
          </ac:spMkLst>
        </pc:spChg>
      </pc:sldChg>
      <pc:sldChg chg="modSp add replId">
        <pc:chgData name="Vesalainen Matti" userId="S::matti.vesalainen@taitotalo.fi::e4d04fee-d837-4c30-bdb5-04794cf8ae26" providerId="AD" clId="Web-{9BA51171-D2EC-4040-AF70-E6F0F443A5AD}" dt="2023-08-24T05:56:30.419" v="71" actId="20577"/>
        <pc:sldMkLst>
          <pc:docMk/>
          <pc:sldMk cId="506666719" sldId="645"/>
        </pc:sldMkLst>
        <pc:spChg chg="mod">
          <ac:chgData name="Vesalainen Matti" userId="S::matti.vesalainen@taitotalo.fi::e4d04fee-d837-4c30-bdb5-04794cf8ae26" providerId="AD" clId="Web-{9BA51171-D2EC-4040-AF70-E6F0F443A5AD}" dt="2023-08-24T05:55:41.246" v="66" actId="20577"/>
          <ac:spMkLst>
            <pc:docMk/>
            <pc:sldMk cId="506666719" sldId="645"/>
            <ac:spMk id="2" creationId="{44252781-DBA1-0CB3-E39E-FBE573FF14C0}"/>
          </ac:spMkLst>
        </pc:spChg>
        <pc:spChg chg="mod">
          <ac:chgData name="Vesalainen Matti" userId="S::matti.vesalainen@taitotalo.fi::e4d04fee-d837-4c30-bdb5-04794cf8ae26" providerId="AD" clId="Web-{9BA51171-D2EC-4040-AF70-E6F0F443A5AD}" dt="2023-08-24T05:56:30.419" v="71" actId="20577"/>
          <ac:spMkLst>
            <pc:docMk/>
            <pc:sldMk cId="506666719" sldId="645"/>
            <ac:spMk id="3" creationId="{E9A80373-6EB5-C325-480E-B068EFB57BE2}"/>
          </ac:spMkLst>
        </pc:spChg>
      </pc:sldChg>
    </pc:docChg>
  </pc:docChgLst>
  <pc:docChgLst>
    <pc:chgData name="Vesalainen Matti" userId="e4d04fee-d837-4c30-bdb5-04794cf8ae26" providerId="ADAL" clId="{8E9AEBD5-972B-4399-B593-0FEF4A1EF563}"/>
    <pc:docChg chg="undo custSel addSld delSld modSld sldOrd">
      <pc:chgData name="Vesalainen Matti" userId="e4d04fee-d837-4c30-bdb5-04794cf8ae26" providerId="ADAL" clId="{8E9AEBD5-972B-4399-B593-0FEF4A1EF563}" dt="2024-02-06T14:00:00.251" v="4645" actId="47"/>
      <pc:docMkLst>
        <pc:docMk/>
      </pc:docMkLst>
      <pc:sldChg chg="del">
        <pc:chgData name="Vesalainen Matti" userId="e4d04fee-d837-4c30-bdb5-04794cf8ae26" providerId="ADAL" clId="{8E9AEBD5-972B-4399-B593-0FEF4A1EF563}" dt="2024-02-06T13:58:38.386" v="4627" actId="47"/>
        <pc:sldMkLst>
          <pc:docMk/>
          <pc:sldMk cId="2576228558" sldId="270"/>
        </pc:sldMkLst>
      </pc:sldChg>
      <pc:sldChg chg="add del">
        <pc:chgData name="Vesalainen Matti" userId="e4d04fee-d837-4c30-bdb5-04794cf8ae26" providerId="ADAL" clId="{8E9AEBD5-972B-4399-B593-0FEF4A1EF563}" dt="2024-02-06T14:00:00.251" v="4645" actId="47"/>
        <pc:sldMkLst>
          <pc:docMk/>
          <pc:sldMk cId="2990167122" sldId="275"/>
        </pc:sldMkLst>
      </pc:sldChg>
      <pc:sldChg chg="del">
        <pc:chgData name="Vesalainen Matti" userId="e4d04fee-d837-4c30-bdb5-04794cf8ae26" providerId="ADAL" clId="{8E9AEBD5-972B-4399-B593-0FEF4A1EF563}" dt="2024-02-06T13:59:38.318" v="4642" actId="47"/>
        <pc:sldMkLst>
          <pc:docMk/>
          <pc:sldMk cId="1657740616" sldId="276"/>
        </pc:sldMkLst>
      </pc:sldChg>
      <pc:sldChg chg="del">
        <pc:chgData name="Vesalainen Matti" userId="e4d04fee-d837-4c30-bdb5-04794cf8ae26" providerId="ADAL" clId="{8E9AEBD5-972B-4399-B593-0FEF4A1EF563}" dt="2024-02-06T13:56:47.386" v="4600" actId="47"/>
        <pc:sldMkLst>
          <pc:docMk/>
          <pc:sldMk cId="2273124878" sldId="277"/>
        </pc:sldMkLst>
      </pc:sldChg>
      <pc:sldChg chg="del">
        <pc:chgData name="Vesalainen Matti" userId="e4d04fee-d837-4c30-bdb5-04794cf8ae26" providerId="ADAL" clId="{8E9AEBD5-972B-4399-B593-0FEF4A1EF563}" dt="2024-02-06T13:59:36.434" v="4641" actId="47"/>
        <pc:sldMkLst>
          <pc:docMk/>
          <pc:sldMk cId="2069794248" sldId="278"/>
        </pc:sldMkLst>
      </pc:sldChg>
      <pc:sldChg chg="modSp mod">
        <pc:chgData name="Vesalainen Matti" userId="e4d04fee-d837-4c30-bdb5-04794cf8ae26" providerId="ADAL" clId="{8E9AEBD5-972B-4399-B593-0FEF4A1EF563}" dt="2024-02-06T13:56:17.683" v="4599" actId="20577"/>
        <pc:sldMkLst>
          <pc:docMk/>
          <pc:sldMk cId="659836971" sldId="280"/>
        </pc:sldMkLst>
        <pc:spChg chg="mod">
          <ac:chgData name="Vesalainen Matti" userId="e4d04fee-d837-4c30-bdb5-04794cf8ae26" providerId="ADAL" clId="{8E9AEBD5-972B-4399-B593-0FEF4A1EF563}" dt="2024-02-06T13:56:17.683" v="4599" actId="20577"/>
          <ac:spMkLst>
            <pc:docMk/>
            <pc:sldMk cId="659836971" sldId="280"/>
            <ac:spMk id="3" creationId="{75D2EC3F-E385-9552-5917-44218C0B27CE}"/>
          </ac:spMkLst>
        </pc:spChg>
      </pc:sldChg>
      <pc:sldChg chg="del">
        <pc:chgData name="Vesalainen Matti" userId="e4d04fee-d837-4c30-bdb5-04794cf8ae26" providerId="ADAL" clId="{8E9AEBD5-972B-4399-B593-0FEF4A1EF563}" dt="2024-02-06T13:56:53.133" v="4602" actId="47"/>
        <pc:sldMkLst>
          <pc:docMk/>
          <pc:sldMk cId="1600739944" sldId="293"/>
        </pc:sldMkLst>
      </pc:sldChg>
      <pc:sldChg chg="del">
        <pc:chgData name="Vesalainen Matti" userId="e4d04fee-d837-4c30-bdb5-04794cf8ae26" providerId="ADAL" clId="{8E9AEBD5-972B-4399-B593-0FEF4A1EF563}" dt="2024-02-06T13:58:57.875" v="4630" actId="47"/>
        <pc:sldMkLst>
          <pc:docMk/>
          <pc:sldMk cId="1334036466" sldId="297"/>
        </pc:sldMkLst>
      </pc:sldChg>
      <pc:sldChg chg="del">
        <pc:chgData name="Vesalainen Matti" userId="e4d04fee-d837-4c30-bdb5-04794cf8ae26" providerId="ADAL" clId="{8E9AEBD5-972B-4399-B593-0FEF4A1EF563}" dt="2024-02-06T13:56:48.485" v="4601" actId="47"/>
        <pc:sldMkLst>
          <pc:docMk/>
          <pc:sldMk cId="1737317244" sldId="302"/>
        </pc:sldMkLst>
      </pc:sldChg>
      <pc:sldChg chg="modNotesTx">
        <pc:chgData name="Vesalainen Matti" userId="e4d04fee-d837-4c30-bdb5-04794cf8ae26" providerId="ADAL" clId="{8E9AEBD5-972B-4399-B593-0FEF4A1EF563}" dt="2024-02-06T10:35:32.015" v="1329"/>
        <pc:sldMkLst>
          <pc:docMk/>
          <pc:sldMk cId="526123291" sldId="381"/>
        </pc:sldMkLst>
      </pc:sldChg>
      <pc:sldChg chg="addSp modSp mod modNotesTx">
        <pc:chgData name="Vesalainen Matti" userId="e4d04fee-d837-4c30-bdb5-04794cf8ae26" providerId="ADAL" clId="{8E9AEBD5-972B-4399-B593-0FEF4A1EF563}" dt="2024-02-06T11:52:16.205" v="1742" actId="20577"/>
        <pc:sldMkLst>
          <pc:docMk/>
          <pc:sldMk cId="101479899" sldId="382"/>
        </pc:sldMkLst>
        <pc:spChg chg="mod">
          <ac:chgData name="Vesalainen Matti" userId="e4d04fee-d837-4c30-bdb5-04794cf8ae26" providerId="ADAL" clId="{8E9AEBD5-972B-4399-B593-0FEF4A1EF563}" dt="2024-01-23T15:48:17.476" v="214" actId="20577"/>
          <ac:spMkLst>
            <pc:docMk/>
            <pc:sldMk cId="101479899" sldId="382"/>
            <ac:spMk id="2" creationId="{44252781-DBA1-0CB3-E39E-FBE573FF14C0}"/>
          </ac:spMkLst>
        </pc:spChg>
        <pc:spChg chg="add mod">
          <ac:chgData name="Vesalainen Matti" userId="e4d04fee-d837-4c30-bdb5-04794cf8ae26" providerId="ADAL" clId="{8E9AEBD5-972B-4399-B593-0FEF4A1EF563}" dt="2024-02-06T11:49:31.114" v="1607" actId="20577"/>
          <ac:spMkLst>
            <pc:docMk/>
            <pc:sldMk cId="101479899" sldId="382"/>
            <ac:spMk id="4" creationId="{39BA9D64-8FDF-2184-010D-1754778F8772}"/>
          </ac:spMkLst>
        </pc:spChg>
        <pc:picChg chg="add mod">
          <ac:chgData name="Vesalainen Matti" userId="e4d04fee-d837-4c30-bdb5-04794cf8ae26" providerId="ADAL" clId="{8E9AEBD5-972B-4399-B593-0FEF4A1EF563}" dt="2024-01-23T15:49:32.860" v="216" actId="1076"/>
          <ac:picMkLst>
            <pc:docMk/>
            <pc:sldMk cId="101479899" sldId="382"/>
            <ac:picMk id="6" creationId="{E0C63679-8BD6-D2F3-13BB-57C0F0609194}"/>
          </ac:picMkLst>
        </pc:picChg>
      </pc:sldChg>
      <pc:sldChg chg="delSp mod">
        <pc:chgData name="Vesalainen Matti" userId="e4d04fee-d837-4c30-bdb5-04794cf8ae26" providerId="ADAL" clId="{8E9AEBD5-972B-4399-B593-0FEF4A1EF563}" dt="2024-02-06T11:52:48.862" v="1743" actId="478"/>
        <pc:sldMkLst>
          <pc:docMk/>
          <pc:sldMk cId="798667806" sldId="385"/>
        </pc:sldMkLst>
        <pc:inkChg chg="del">
          <ac:chgData name="Vesalainen Matti" userId="e4d04fee-d837-4c30-bdb5-04794cf8ae26" providerId="ADAL" clId="{8E9AEBD5-972B-4399-B593-0FEF4A1EF563}" dt="2024-02-06T11:52:48.862" v="1743" actId="478"/>
          <ac:inkMkLst>
            <pc:docMk/>
            <pc:sldMk cId="798667806" sldId="385"/>
            <ac:inkMk id="4" creationId="{5654B934-5D6D-B467-7456-CB41D13467F4}"/>
          </ac:inkMkLst>
        </pc:inkChg>
      </pc:sldChg>
      <pc:sldChg chg="addSp delSp modSp mod">
        <pc:chgData name="Vesalainen Matti" userId="e4d04fee-d837-4c30-bdb5-04794cf8ae26" providerId="ADAL" clId="{8E9AEBD5-972B-4399-B593-0FEF4A1EF563}" dt="2024-01-23T15:34:18.525" v="181" actId="20577"/>
        <pc:sldMkLst>
          <pc:docMk/>
          <pc:sldMk cId="3914938300" sldId="386"/>
        </pc:sldMkLst>
        <pc:spChg chg="mod">
          <ac:chgData name="Vesalainen Matti" userId="e4d04fee-d837-4c30-bdb5-04794cf8ae26" providerId="ADAL" clId="{8E9AEBD5-972B-4399-B593-0FEF4A1EF563}" dt="2024-01-23T15:31:09.176" v="147" actId="27636"/>
          <ac:spMkLst>
            <pc:docMk/>
            <pc:sldMk cId="3914938300" sldId="386"/>
            <ac:spMk id="3" creationId="{226AECC2-BF08-3455-80B9-39535A9376E7}"/>
          </ac:spMkLst>
        </pc:spChg>
        <pc:spChg chg="del mod">
          <ac:chgData name="Vesalainen Matti" userId="e4d04fee-d837-4c30-bdb5-04794cf8ae26" providerId="ADAL" clId="{8E9AEBD5-972B-4399-B593-0FEF4A1EF563}" dt="2024-01-23T15:31:27.605" v="148" actId="478"/>
          <ac:spMkLst>
            <pc:docMk/>
            <pc:sldMk cId="3914938300" sldId="386"/>
            <ac:spMk id="4" creationId="{06AE0CA5-107C-327B-625E-E3FEFA5C2D60}"/>
          </ac:spMkLst>
        </pc:spChg>
        <pc:spChg chg="add del mod">
          <ac:chgData name="Vesalainen Matti" userId="e4d04fee-d837-4c30-bdb5-04794cf8ae26" providerId="ADAL" clId="{8E9AEBD5-972B-4399-B593-0FEF4A1EF563}" dt="2024-01-23T15:31:32.096" v="149" actId="478"/>
          <ac:spMkLst>
            <pc:docMk/>
            <pc:sldMk cId="3914938300" sldId="386"/>
            <ac:spMk id="7" creationId="{A1E6CF55-8018-C62B-9987-B6EA12EF8D7E}"/>
          </ac:spMkLst>
        </pc:spChg>
        <pc:spChg chg="add mod">
          <ac:chgData name="Vesalainen Matti" userId="e4d04fee-d837-4c30-bdb5-04794cf8ae26" providerId="ADAL" clId="{8E9AEBD5-972B-4399-B593-0FEF4A1EF563}" dt="2024-01-23T15:34:18.525" v="181" actId="20577"/>
          <ac:spMkLst>
            <pc:docMk/>
            <pc:sldMk cId="3914938300" sldId="386"/>
            <ac:spMk id="8" creationId="{1F587A88-2DD8-A423-B07A-E8F48095732E}"/>
          </ac:spMkLst>
        </pc:spChg>
        <pc:picChg chg="mod">
          <ac:chgData name="Vesalainen Matti" userId="e4d04fee-d837-4c30-bdb5-04794cf8ae26" providerId="ADAL" clId="{8E9AEBD5-972B-4399-B593-0FEF4A1EF563}" dt="2024-01-23T15:32:11.336" v="152" actId="1076"/>
          <ac:picMkLst>
            <pc:docMk/>
            <pc:sldMk cId="3914938300" sldId="386"/>
            <ac:picMk id="6" creationId="{8FAFCAE8-EB6E-398D-2852-BBE528B6D3EB}"/>
          </ac:picMkLst>
        </pc:picChg>
      </pc:sldChg>
      <pc:sldChg chg="add del">
        <pc:chgData name="Vesalainen Matti" userId="e4d04fee-d837-4c30-bdb5-04794cf8ae26" providerId="ADAL" clId="{8E9AEBD5-972B-4399-B593-0FEF4A1EF563}" dt="2024-02-06T13:57:52.185" v="4622" actId="47"/>
        <pc:sldMkLst>
          <pc:docMk/>
          <pc:sldMk cId="1289331533" sldId="397"/>
        </pc:sldMkLst>
      </pc:sldChg>
      <pc:sldChg chg="modNotesTx">
        <pc:chgData name="Vesalainen Matti" userId="e4d04fee-d837-4c30-bdb5-04794cf8ae26" providerId="ADAL" clId="{8E9AEBD5-972B-4399-B593-0FEF4A1EF563}" dt="2024-02-06T13:19:45.163" v="4371" actId="20577"/>
        <pc:sldMkLst>
          <pc:docMk/>
          <pc:sldMk cId="2369214812" sldId="400"/>
        </pc:sldMkLst>
      </pc:sldChg>
      <pc:sldChg chg="del">
        <pc:chgData name="Vesalainen Matti" userId="e4d04fee-d837-4c30-bdb5-04794cf8ae26" providerId="ADAL" clId="{8E9AEBD5-972B-4399-B593-0FEF4A1EF563}" dt="2024-02-06T13:57:02.050" v="4605" actId="47"/>
        <pc:sldMkLst>
          <pc:docMk/>
          <pc:sldMk cId="641370726" sldId="412"/>
        </pc:sldMkLst>
      </pc:sldChg>
      <pc:sldChg chg="del">
        <pc:chgData name="Vesalainen Matti" userId="e4d04fee-d837-4c30-bdb5-04794cf8ae26" providerId="ADAL" clId="{8E9AEBD5-972B-4399-B593-0FEF4A1EF563}" dt="2024-02-06T13:56:56.813" v="4604" actId="47"/>
        <pc:sldMkLst>
          <pc:docMk/>
          <pc:sldMk cId="4065903030" sldId="413"/>
        </pc:sldMkLst>
      </pc:sldChg>
      <pc:sldChg chg="del">
        <pc:chgData name="Vesalainen Matti" userId="e4d04fee-d837-4c30-bdb5-04794cf8ae26" providerId="ADAL" clId="{8E9AEBD5-972B-4399-B593-0FEF4A1EF563}" dt="2024-02-06T13:56:54.726" v="4603" actId="47"/>
        <pc:sldMkLst>
          <pc:docMk/>
          <pc:sldMk cId="1832124111" sldId="414"/>
        </pc:sldMkLst>
      </pc:sldChg>
      <pc:sldChg chg="modNotesTx">
        <pc:chgData name="Vesalainen Matti" userId="e4d04fee-d837-4c30-bdb5-04794cf8ae26" providerId="ADAL" clId="{8E9AEBD5-972B-4399-B593-0FEF4A1EF563}" dt="2024-02-06T11:26:04.287" v="1414" actId="20577"/>
        <pc:sldMkLst>
          <pc:docMk/>
          <pc:sldMk cId="372073737" sldId="620"/>
        </pc:sldMkLst>
      </pc:sldChg>
      <pc:sldChg chg="addSp modSp mod modClrScheme chgLayout modNotesTx">
        <pc:chgData name="Vesalainen Matti" userId="e4d04fee-d837-4c30-bdb5-04794cf8ae26" providerId="ADAL" clId="{8E9AEBD5-972B-4399-B593-0FEF4A1EF563}" dt="2024-02-06T09:53:06.190" v="547" actId="13926"/>
        <pc:sldMkLst>
          <pc:docMk/>
          <pc:sldMk cId="1155571976" sldId="625"/>
        </pc:sldMkLst>
        <pc:spChg chg="mod">
          <ac:chgData name="Vesalainen Matti" userId="e4d04fee-d837-4c30-bdb5-04794cf8ae26" providerId="ADAL" clId="{8E9AEBD5-972B-4399-B593-0FEF4A1EF563}" dt="2024-02-06T09:35:09.540" v="462" actId="26606"/>
          <ac:spMkLst>
            <pc:docMk/>
            <pc:sldMk cId="1155571976" sldId="625"/>
            <ac:spMk id="2" creationId="{2130FF3D-5F73-CBAC-BACA-EB83C7902E31}"/>
          </ac:spMkLst>
        </pc:spChg>
        <pc:spChg chg="mod ord">
          <ac:chgData name="Vesalainen Matti" userId="e4d04fee-d837-4c30-bdb5-04794cf8ae26" providerId="ADAL" clId="{8E9AEBD5-972B-4399-B593-0FEF4A1EF563}" dt="2024-02-06T09:53:06.190" v="547" actId="13926"/>
          <ac:spMkLst>
            <pc:docMk/>
            <pc:sldMk cId="1155571976" sldId="625"/>
            <ac:spMk id="3" creationId="{8916D2B5-0A31-9D04-3D0B-7E13AFDF753E}"/>
          </ac:spMkLst>
        </pc:spChg>
        <pc:spChg chg="add mod">
          <ac:chgData name="Vesalainen Matti" userId="e4d04fee-d837-4c30-bdb5-04794cf8ae26" providerId="ADAL" clId="{8E9AEBD5-972B-4399-B593-0FEF4A1EF563}" dt="2024-02-06T09:36:50.677" v="538" actId="255"/>
          <ac:spMkLst>
            <pc:docMk/>
            <pc:sldMk cId="1155571976" sldId="625"/>
            <ac:spMk id="6" creationId="{3E859396-69FE-0290-E974-D9C5987BA833}"/>
          </ac:spMkLst>
        </pc:spChg>
        <pc:picChg chg="add mod">
          <ac:chgData name="Vesalainen Matti" userId="e4d04fee-d837-4c30-bdb5-04794cf8ae26" providerId="ADAL" clId="{8E9AEBD5-972B-4399-B593-0FEF4A1EF563}" dt="2024-02-06T09:35:20.069" v="485" actId="1035"/>
          <ac:picMkLst>
            <pc:docMk/>
            <pc:sldMk cId="1155571976" sldId="625"/>
            <ac:picMk id="5" creationId="{3C47167C-3B63-8235-90CA-FB4EB4B9A83A}"/>
          </ac:picMkLst>
        </pc:picChg>
      </pc:sldChg>
      <pc:sldChg chg="modNotesTx">
        <pc:chgData name="Vesalainen Matti" userId="e4d04fee-d837-4c30-bdb5-04794cf8ae26" providerId="ADAL" clId="{8E9AEBD5-972B-4399-B593-0FEF4A1EF563}" dt="2024-02-06T12:01:07.488" v="1972" actId="20577"/>
        <pc:sldMkLst>
          <pc:docMk/>
          <pc:sldMk cId="4111959377" sldId="633"/>
        </pc:sldMkLst>
      </pc:sldChg>
      <pc:sldChg chg="modNotesTx">
        <pc:chgData name="Vesalainen Matti" userId="e4d04fee-d837-4c30-bdb5-04794cf8ae26" providerId="ADAL" clId="{8E9AEBD5-972B-4399-B593-0FEF4A1EF563}" dt="2024-02-06T12:06:41.326" v="2483" actId="20577"/>
        <pc:sldMkLst>
          <pc:docMk/>
          <pc:sldMk cId="54449623" sldId="642"/>
        </pc:sldMkLst>
      </pc:sldChg>
      <pc:sldChg chg="addSp modSp mod modClrScheme chgLayout modNotesTx">
        <pc:chgData name="Vesalainen Matti" userId="e4d04fee-d837-4c30-bdb5-04794cf8ae26" providerId="ADAL" clId="{8E9AEBD5-972B-4399-B593-0FEF4A1EF563}" dt="2024-02-06T10:26:50.139" v="761" actId="20577"/>
        <pc:sldMkLst>
          <pc:docMk/>
          <pc:sldMk cId="2849629129" sldId="644"/>
        </pc:sldMkLst>
        <pc:spChg chg="mod">
          <ac:chgData name="Vesalainen Matti" userId="e4d04fee-d837-4c30-bdb5-04794cf8ae26" providerId="ADAL" clId="{8E9AEBD5-972B-4399-B593-0FEF4A1EF563}" dt="2024-02-06T10:21:59.266" v="663" actId="26606"/>
          <ac:spMkLst>
            <pc:docMk/>
            <pc:sldMk cId="2849629129" sldId="644"/>
            <ac:spMk id="2" creationId="{44252781-DBA1-0CB3-E39E-FBE573FF14C0}"/>
          </ac:spMkLst>
        </pc:spChg>
        <pc:spChg chg="mod">
          <ac:chgData name="Vesalainen Matti" userId="e4d04fee-d837-4c30-bdb5-04794cf8ae26" providerId="ADAL" clId="{8E9AEBD5-972B-4399-B593-0FEF4A1EF563}" dt="2024-02-06T10:23:06.364" v="665" actId="14100"/>
          <ac:spMkLst>
            <pc:docMk/>
            <pc:sldMk cId="2849629129" sldId="644"/>
            <ac:spMk id="3" creationId="{E9A80373-6EB5-C325-480E-B068EFB57BE2}"/>
          </ac:spMkLst>
        </pc:spChg>
        <pc:picChg chg="add mod ord">
          <ac:chgData name="Vesalainen Matti" userId="e4d04fee-d837-4c30-bdb5-04794cf8ae26" providerId="ADAL" clId="{8E9AEBD5-972B-4399-B593-0FEF4A1EF563}" dt="2024-02-06T10:21:59.266" v="663" actId="26606"/>
          <ac:picMkLst>
            <pc:docMk/>
            <pc:sldMk cId="2849629129" sldId="644"/>
            <ac:picMk id="1026" creationId="{6AC1372B-064A-2B90-FF76-FDFCACEFD96D}"/>
          </ac:picMkLst>
        </pc:picChg>
      </pc:sldChg>
      <pc:sldChg chg="del">
        <pc:chgData name="Vesalainen Matti" userId="e4d04fee-d837-4c30-bdb5-04794cf8ae26" providerId="ADAL" clId="{8E9AEBD5-972B-4399-B593-0FEF4A1EF563}" dt="2024-02-06T13:59:54.351" v="4644" actId="47"/>
        <pc:sldMkLst>
          <pc:docMk/>
          <pc:sldMk cId="506666719" sldId="645"/>
        </pc:sldMkLst>
      </pc:sldChg>
      <pc:sldChg chg="addSp modSp mod">
        <pc:chgData name="Vesalainen Matti" userId="e4d04fee-d837-4c30-bdb5-04794cf8ae26" providerId="ADAL" clId="{8E9AEBD5-972B-4399-B593-0FEF4A1EF563}" dt="2024-02-06T09:43:21.180" v="541" actId="26606"/>
        <pc:sldMkLst>
          <pc:docMk/>
          <pc:sldMk cId="408381245" sldId="648"/>
        </pc:sldMkLst>
        <pc:spChg chg="mod">
          <ac:chgData name="Vesalainen Matti" userId="e4d04fee-d837-4c30-bdb5-04794cf8ae26" providerId="ADAL" clId="{8E9AEBD5-972B-4399-B593-0FEF4A1EF563}" dt="2024-02-06T09:43:21.180" v="541" actId="26606"/>
          <ac:spMkLst>
            <pc:docMk/>
            <pc:sldMk cId="408381245" sldId="648"/>
            <ac:spMk id="2" creationId="{44252781-DBA1-0CB3-E39E-FBE573FF14C0}"/>
          </ac:spMkLst>
        </pc:spChg>
        <pc:spChg chg="mod">
          <ac:chgData name="Vesalainen Matti" userId="e4d04fee-d837-4c30-bdb5-04794cf8ae26" providerId="ADAL" clId="{8E9AEBD5-972B-4399-B593-0FEF4A1EF563}" dt="2024-02-06T09:43:21.180" v="541" actId="26606"/>
          <ac:spMkLst>
            <pc:docMk/>
            <pc:sldMk cId="408381245" sldId="648"/>
            <ac:spMk id="3" creationId="{E9A80373-6EB5-C325-480E-B068EFB57BE2}"/>
          </ac:spMkLst>
        </pc:spChg>
        <pc:picChg chg="add mod">
          <ac:chgData name="Vesalainen Matti" userId="e4d04fee-d837-4c30-bdb5-04794cf8ae26" providerId="ADAL" clId="{8E9AEBD5-972B-4399-B593-0FEF4A1EF563}" dt="2024-02-06T09:43:21.180" v="541" actId="26606"/>
          <ac:picMkLst>
            <pc:docMk/>
            <pc:sldMk cId="408381245" sldId="648"/>
            <ac:picMk id="1026" creationId="{5A00833A-4956-EBDB-4B2E-6205E3C8B76D}"/>
          </ac:picMkLst>
        </pc:picChg>
      </pc:sldChg>
      <pc:sldChg chg="del">
        <pc:chgData name="Vesalainen Matti" userId="e4d04fee-d837-4c30-bdb5-04794cf8ae26" providerId="ADAL" clId="{8E9AEBD5-972B-4399-B593-0FEF4A1EF563}" dt="2024-02-06T13:58:43.783" v="4628" actId="47"/>
        <pc:sldMkLst>
          <pc:docMk/>
          <pc:sldMk cId="3403986943" sldId="651"/>
        </pc:sldMkLst>
      </pc:sldChg>
      <pc:sldChg chg="del">
        <pc:chgData name="Vesalainen Matti" userId="e4d04fee-d837-4c30-bdb5-04794cf8ae26" providerId="ADAL" clId="{8E9AEBD5-972B-4399-B593-0FEF4A1EF563}" dt="2024-02-06T13:58:59.491" v="4631" actId="47"/>
        <pc:sldMkLst>
          <pc:docMk/>
          <pc:sldMk cId="929071283" sldId="654"/>
        </pc:sldMkLst>
      </pc:sldChg>
      <pc:sldChg chg="del">
        <pc:chgData name="Vesalainen Matti" userId="e4d04fee-d837-4c30-bdb5-04794cf8ae26" providerId="ADAL" clId="{8E9AEBD5-972B-4399-B593-0FEF4A1EF563}" dt="2024-02-06T13:59:17.171" v="4635" actId="47"/>
        <pc:sldMkLst>
          <pc:docMk/>
          <pc:sldMk cId="2264241290" sldId="658"/>
        </pc:sldMkLst>
      </pc:sldChg>
      <pc:sldChg chg="del">
        <pc:chgData name="Vesalainen Matti" userId="e4d04fee-d837-4c30-bdb5-04794cf8ae26" providerId="ADAL" clId="{8E9AEBD5-972B-4399-B593-0FEF4A1EF563}" dt="2024-02-06T13:59:34.113" v="4640" actId="47"/>
        <pc:sldMkLst>
          <pc:docMk/>
          <pc:sldMk cId="1531894956" sldId="662"/>
        </pc:sldMkLst>
      </pc:sldChg>
      <pc:sldChg chg="del">
        <pc:chgData name="Vesalainen Matti" userId="e4d04fee-d837-4c30-bdb5-04794cf8ae26" providerId="ADAL" clId="{8E9AEBD5-972B-4399-B593-0FEF4A1EF563}" dt="2024-02-06T13:59:19.870" v="4636" actId="47"/>
        <pc:sldMkLst>
          <pc:docMk/>
          <pc:sldMk cId="3282384342" sldId="670"/>
        </pc:sldMkLst>
      </pc:sldChg>
      <pc:sldChg chg="del">
        <pc:chgData name="Vesalainen Matti" userId="e4d04fee-d837-4c30-bdb5-04794cf8ae26" providerId="ADAL" clId="{8E9AEBD5-972B-4399-B593-0FEF4A1EF563}" dt="2024-02-06T13:59:20.999" v="4637" actId="47"/>
        <pc:sldMkLst>
          <pc:docMk/>
          <pc:sldMk cId="1133491603" sldId="672"/>
        </pc:sldMkLst>
      </pc:sldChg>
      <pc:sldChg chg="del">
        <pc:chgData name="Vesalainen Matti" userId="e4d04fee-d837-4c30-bdb5-04794cf8ae26" providerId="ADAL" clId="{8E9AEBD5-972B-4399-B593-0FEF4A1EF563}" dt="2024-02-06T13:59:24.230" v="4638" actId="47"/>
        <pc:sldMkLst>
          <pc:docMk/>
          <pc:sldMk cId="2190925461" sldId="673"/>
        </pc:sldMkLst>
      </pc:sldChg>
      <pc:sldChg chg="del">
        <pc:chgData name="Vesalainen Matti" userId="e4d04fee-d837-4c30-bdb5-04794cf8ae26" providerId="ADAL" clId="{8E9AEBD5-972B-4399-B593-0FEF4A1EF563}" dt="2024-02-06T13:59:25.784" v="4639" actId="47"/>
        <pc:sldMkLst>
          <pc:docMk/>
          <pc:sldMk cId="1869341560" sldId="674"/>
        </pc:sldMkLst>
      </pc:sldChg>
      <pc:sldChg chg="add del">
        <pc:chgData name="Vesalainen Matti" userId="e4d04fee-d837-4c30-bdb5-04794cf8ae26" providerId="ADAL" clId="{8E9AEBD5-972B-4399-B593-0FEF4A1EF563}" dt="2024-02-06T13:58:45.900" v="4629" actId="47"/>
        <pc:sldMkLst>
          <pc:docMk/>
          <pc:sldMk cId="2922539049" sldId="675"/>
        </pc:sldMkLst>
      </pc:sldChg>
      <pc:sldChg chg="modNotesTx">
        <pc:chgData name="Vesalainen Matti" userId="e4d04fee-d837-4c30-bdb5-04794cf8ae26" providerId="ADAL" clId="{8E9AEBD5-972B-4399-B593-0FEF4A1EF563}" dt="2024-02-06T13:17:50.094" v="4156" actId="20577"/>
        <pc:sldMkLst>
          <pc:docMk/>
          <pc:sldMk cId="377153824" sldId="676"/>
        </pc:sldMkLst>
      </pc:sldChg>
      <pc:sldChg chg="modNotesTx">
        <pc:chgData name="Vesalainen Matti" userId="e4d04fee-d837-4c30-bdb5-04794cf8ae26" providerId="ADAL" clId="{8E9AEBD5-972B-4399-B593-0FEF4A1EF563}" dt="2024-02-06T13:57:58.900" v="4624" actId="20577"/>
        <pc:sldMkLst>
          <pc:docMk/>
          <pc:sldMk cId="1325296119" sldId="679"/>
        </pc:sldMkLst>
      </pc:sldChg>
      <pc:sldChg chg="del">
        <pc:chgData name="Vesalainen Matti" userId="e4d04fee-d837-4c30-bdb5-04794cf8ae26" providerId="ADAL" clId="{8E9AEBD5-972B-4399-B593-0FEF4A1EF563}" dt="2024-02-06T13:58:31.879" v="4626" actId="47"/>
        <pc:sldMkLst>
          <pc:docMk/>
          <pc:sldMk cId="1057015915" sldId="681"/>
        </pc:sldMkLst>
      </pc:sldChg>
      <pc:sldChg chg="addSp delSp modSp mod">
        <pc:chgData name="Vesalainen Matti" userId="e4d04fee-d837-4c30-bdb5-04794cf8ae26" providerId="ADAL" clId="{8E9AEBD5-972B-4399-B593-0FEF4A1EF563}" dt="2024-02-06T09:50:19.272" v="542" actId="20577"/>
        <pc:sldMkLst>
          <pc:docMk/>
          <pc:sldMk cId="1778269039" sldId="691"/>
        </pc:sldMkLst>
        <pc:spChg chg="add mod">
          <ac:chgData name="Vesalainen Matti" userId="e4d04fee-d837-4c30-bdb5-04794cf8ae26" providerId="ADAL" clId="{8E9AEBD5-972B-4399-B593-0FEF4A1EF563}" dt="2024-02-06T09:50:19.272" v="542" actId="20577"/>
          <ac:spMkLst>
            <pc:docMk/>
            <pc:sldMk cId="1778269039" sldId="691"/>
            <ac:spMk id="2" creationId="{0D9C03A9-529B-25A3-ED3C-C883E8CAA90E}"/>
          </ac:spMkLst>
        </pc:spChg>
        <pc:spChg chg="add del mod">
          <ac:chgData name="Vesalainen Matti" userId="e4d04fee-d837-4c30-bdb5-04794cf8ae26" providerId="ADAL" clId="{8E9AEBD5-972B-4399-B593-0FEF4A1EF563}" dt="2024-01-23T13:49:18.546" v="124" actId="478"/>
          <ac:spMkLst>
            <pc:docMk/>
            <pc:sldMk cId="1778269039" sldId="691"/>
            <ac:spMk id="4" creationId="{4AE3D126-2DCD-6970-2901-A1793D5D7545}"/>
          </ac:spMkLst>
        </pc:spChg>
        <pc:spChg chg="del mod">
          <ac:chgData name="Vesalainen Matti" userId="e4d04fee-d837-4c30-bdb5-04794cf8ae26" providerId="ADAL" clId="{8E9AEBD5-972B-4399-B593-0FEF4A1EF563}" dt="2024-01-23T13:49:14.622" v="123" actId="478"/>
          <ac:spMkLst>
            <pc:docMk/>
            <pc:sldMk cId="1778269039" sldId="691"/>
            <ac:spMk id="10" creationId="{63B592F3-3B30-FD92-6D6C-483783AFE7FD}"/>
          </ac:spMkLst>
        </pc:spChg>
      </pc:sldChg>
      <pc:sldChg chg="modNotesTx">
        <pc:chgData name="Vesalainen Matti" userId="e4d04fee-d837-4c30-bdb5-04794cf8ae26" providerId="ADAL" clId="{8E9AEBD5-972B-4399-B593-0FEF4A1EF563}" dt="2024-02-06T11:33:17.277" v="1505" actId="20577"/>
        <pc:sldMkLst>
          <pc:docMk/>
          <pc:sldMk cId="3324378542" sldId="693"/>
        </pc:sldMkLst>
      </pc:sldChg>
      <pc:sldChg chg="modNotesTx">
        <pc:chgData name="Vesalainen Matti" userId="e4d04fee-d837-4c30-bdb5-04794cf8ae26" providerId="ADAL" clId="{8E9AEBD5-972B-4399-B593-0FEF4A1EF563}" dt="2024-02-06T11:48:40.635" v="1572" actId="20577"/>
        <pc:sldMkLst>
          <pc:docMk/>
          <pc:sldMk cId="983154244" sldId="695"/>
        </pc:sldMkLst>
      </pc:sldChg>
      <pc:sldChg chg="modNotesTx">
        <pc:chgData name="Vesalainen Matti" userId="e4d04fee-d837-4c30-bdb5-04794cf8ae26" providerId="ADAL" clId="{8E9AEBD5-972B-4399-B593-0FEF4A1EF563}" dt="2024-02-06T12:16:32.614" v="2999" actId="20577"/>
        <pc:sldMkLst>
          <pc:docMk/>
          <pc:sldMk cId="1984945377" sldId="696"/>
        </pc:sldMkLst>
      </pc:sldChg>
      <pc:sldChg chg="modNotesTx">
        <pc:chgData name="Vesalainen Matti" userId="e4d04fee-d837-4c30-bdb5-04794cf8ae26" providerId="ADAL" clId="{8E9AEBD5-972B-4399-B593-0FEF4A1EF563}" dt="2024-02-06T12:13:33.633" v="2974" actId="20577"/>
        <pc:sldMkLst>
          <pc:docMk/>
          <pc:sldMk cId="3487239521" sldId="703"/>
        </pc:sldMkLst>
      </pc:sldChg>
      <pc:sldChg chg="modSp mod modNotesTx">
        <pc:chgData name="Vesalainen Matti" userId="e4d04fee-d837-4c30-bdb5-04794cf8ae26" providerId="ADAL" clId="{8E9AEBD5-972B-4399-B593-0FEF4A1EF563}" dt="2024-02-06T13:21:07.953" v="4421" actId="20577"/>
        <pc:sldMkLst>
          <pc:docMk/>
          <pc:sldMk cId="2111880751" sldId="706"/>
        </pc:sldMkLst>
        <pc:spChg chg="mod">
          <ac:chgData name="Vesalainen Matti" userId="e4d04fee-d837-4c30-bdb5-04794cf8ae26" providerId="ADAL" clId="{8E9AEBD5-972B-4399-B593-0FEF4A1EF563}" dt="2024-02-06T10:08:50.922" v="659" actId="20577"/>
          <ac:spMkLst>
            <pc:docMk/>
            <pc:sldMk cId="2111880751" sldId="706"/>
            <ac:spMk id="4" creationId="{E9861B62-EAAA-E85B-CB8E-E08BC197517B}"/>
          </ac:spMkLst>
        </pc:spChg>
      </pc:sldChg>
      <pc:sldChg chg="modNotesTx">
        <pc:chgData name="Vesalainen Matti" userId="e4d04fee-d837-4c30-bdb5-04794cf8ae26" providerId="ADAL" clId="{8E9AEBD5-972B-4399-B593-0FEF4A1EF563}" dt="2024-02-06T12:09:38.369" v="2642" actId="20577"/>
        <pc:sldMkLst>
          <pc:docMk/>
          <pc:sldMk cId="4291913616" sldId="710"/>
        </pc:sldMkLst>
      </pc:sldChg>
      <pc:sldChg chg="modNotesTx">
        <pc:chgData name="Vesalainen Matti" userId="e4d04fee-d837-4c30-bdb5-04794cf8ae26" providerId="ADAL" clId="{8E9AEBD5-972B-4399-B593-0FEF4A1EF563}" dt="2024-02-06T12:17:48.948" v="3000" actId="20577"/>
        <pc:sldMkLst>
          <pc:docMk/>
          <pc:sldMk cId="4203878193" sldId="711"/>
        </pc:sldMkLst>
      </pc:sldChg>
      <pc:sldChg chg="addSp modSp mod modNotesTx">
        <pc:chgData name="Vesalainen Matti" userId="e4d04fee-d837-4c30-bdb5-04794cf8ae26" providerId="ADAL" clId="{8E9AEBD5-972B-4399-B593-0FEF4A1EF563}" dt="2024-02-06T10:31:40.024" v="946" actId="20577"/>
        <pc:sldMkLst>
          <pc:docMk/>
          <pc:sldMk cId="1066043061" sldId="714"/>
        </pc:sldMkLst>
        <pc:spChg chg="add mod">
          <ac:chgData name="Vesalainen Matti" userId="e4d04fee-d837-4c30-bdb5-04794cf8ae26" providerId="ADAL" clId="{8E9AEBD5-972B-4399-B593-0FEF4A1EF563}" dt="2024-02-06T10:29:13.033" v="826" actId="1036"/>
          <ac:spMkLst>
            <pc:docMk/>
            <pc:sldMk cId="1066043061" sldId="714"/>
            <ac:spMk id="3" creationId="{17E60B01-C71C-4EBB-FEAC-DC02929A9E2A}"/>
          </ac:spMkLst>
        </pc:spChg>
      </pc:sldChg>
      <pc:sldChg chg="del">
        <pc:chgData name="Vesalainen Matti" userId="e4d04fee-d837-4c30-bdb5-04794cf8ae26" providerId="ADAL" clId="{8E9AEBD5-972B-4399-B593-0FEF4A1EF563}" dt="2024-02-06T13:59:44.027" v="4643" actId="47"/>
        <pc:sldMkLst>
          <pc:docMk/>
          <pc:sldMk cId="369146975" sldId="716"/>
        </pc:sldMkLst>
      </pc:sldChg>
      <pc:sldChg chg="modSp mod modNotesTx">
        <pc:chgData name="Vesalainen Matti" userId="e4d04fee-d837-4c30-bdb5-04794cf8ae26" providerId="ADAL" clId="{8E9AEBD5-972B-4399-B593-0FEF4A1EF563}" dt="2024-02-06T12:38:49.268" v="3653" actId="20577"/>
        <pc:sldMkLst>
          <pc:docMk/>
          <pc:sldMk cId="2794940863" sldId="717"/>
        </pc:sldMkLst>
        <pc:spChg chg="mod">
          <ac:chgData name="Vesalainen Matti" userId="e4d04fee-d837-4c30-bdb5-04794cf8ae26" providerId="ADAL" clId="{8E9AEBD5-972B-4399-B593-0FEF4A1EF563}" dt="2024-02-06T10:05:40.058" v="658" actId="20577"/>
          <ac:spMkLst>
            <pc:docMk/>
            <pc:sldMk cId="2794940863" sldId="717"/>
            <ac:spMk id="4" creationId="{9D1D0283-89E1-BB8C-ECD1-6641FD716CDB}"/>
          </ac:spMkLst>
        </pc:spChg>
      </pc:sldChg>
      <pc:sldChg chg="modNotesTx">
        <pc:chgData name="Vesalainen Matti" userId="e4d04fee-d837-4c30-bdb5-04794cf8ae26" providerId="ADAL" clId="{8E9AEBD5-972B-4399-B593-0FEF4A1EF563}" dt="2024-02-06T12:21:00.328" v="3343" actId="20577"/>
        <pc:sldMkLst>
          <pc:docMk/>
          <pc:sldMk cId="3133768169" sldId="718"/>
        </pc:sldMkLst>
      </pc:sldChg>
      <pc:sldChg chg="del">
        <pc:chgData name="Vesalainen Matti" userId="e4d04fee-d837-4c30-bdb5-04794cf8ae26" providerId="ADAL" clId="{8E9AEBD5-972B-4399-B593-0FEF4A1EF563}" dt="2024-02-06T13:59:05.564" v="4633" actId="47"/>
        <pc:sldMkLst>
          <pc:docMk/>
          <pc:sldMk cId="955394532" sldId="719"/>
        </pc:sldMkLst>
      </pc:sldChg>
      <pc:sldChg chg="del">
        <pc:chgData name="Vesalainen Matti" userId="e4d04fee-d837-4c30-bdb5-04794cf8ae26" providerId="ADAL" clId="{8E9AEBD5-972B-4399-B593-0FEF4A1EF563}" dt="2024-02-06T13:59:14.332" v="4634" actId="47"/>
        <pc:sldMkLst>
          <pc:docMk/>
          <pc:sldMk cId="837996987" sldId="720"/>
        </pc:sldMkLst>
      </pc:sldChg>
      <pc:sldChg chg="modNotesTx">
        <pc:chgData name="Vesalainen Matti" userId="e4d04fee-d837-4c30-bdb5-04794cf8ae26" providerId="ADAL" clId="{8E9AEBD5-972B-4399-B593-0FEF4A1EF563}" dt="2024-02-06T12:12:33.768" v="2903" actId="20577"/>
        <pc:sldMkLst>
          <pc:docMk/>
          <pc:sldMk cId="2474542251" sldId="722"/>
        </pc:sldMkLst>
      </pc:sldChg>
      <pc:sldChg chg="addSp modSp mod ord modNotesTx">
        <pc:chgData name="Vesalainen Matti" userId="e4d04fee-d837-4c30-bdb5-04794cf8ae26" providerId="ADAL" clId="{8E9AEBD5-972B-4399-B593-0FEF4A1EF563}" dt="2024-02-06T13:50:54.291" v="4597" actId="20577"/>
        <pc:sldMkLst>
          <pc:docMk/>
          <pc:sldMk cId="3788229963" sldId="723"/>
        </pc:sldMkLst>
        <pc:graphicFrameChg chg="add modGraphic">
          <ac:chgData name="Vesalainen Matti" userId="e4d04fee-d837-4c30-bdb5-04794cf8ae26" providerId="ADAL" clId="{8E9AEBD5-972B-4399-B593-0FEF4A1EF563}" dt="2024-02-06T13:50:37.896" v="4589" actId="27309"/>
          <ac:graphicFrameMkLst>
            <pc:docMk/>
            <pc:sldMk cId="3788229963" sldId="723"/>
            <ac:graphicFrameMk id="5" creationId="{C5848733-D817-3884-FEF5-4146B3B5F031}"/>
          </ac:graphicFrameMkLst>
        </pc:graphicFrameChg>
      </pc:sldChg>
      <pc:sldChg chg="del">
        <pc:chgData name="Vesalainen Matti" userId="e4d04fee-d837-4c30-bdb5-04794cf8ae26" providerId="ADAL" clId="{8E9AEBD5-972B-4399-B593-0FEF4A1EF563}" dt="2024-02-06T13:59:02.033" v="4632" actId="47"/>
        <pc:sldMkLst>
          <pc:docMk/>
          <pc:sldMk cId="3727884529" sldId="724"/>
        </pc:sldMkLst>
      </pc:sldChg>
      <pc:sldChg chg="modNotesTx">
        <pc:chgData name="Vesalainen Matti" userId="e4d04fee-d837-4c30-bdb5-04794cf8ae26" providerId="ADAL" clId="{8E9AEBD5-972B-4399-B593-0FEF4A1EF563}" dt="2024-02-06T12:19:04.403" v="3110" actId="20577"/>
        <pc:sldMkLst>
          <pc:docMk/>
          <pc:sldMk cId="18218357" sldId="725"/>
        </pc:sldMkLst>
      </pc:sldChg>
      <pc:sldChg chg="modNotesTx">
        <pc:chgData name="Vesalainen Matti" userId="e4d04fee-d837-4c30-bdb5-04794cf8ae26" providerId="ADAL" clId="{8E9AEBD5-972B-4399-B593-0FEF4A1EF563}" dt="2024-02-06T13:14:01.242" v="3988" actId="20577"/>
        <pc:sldMkLst>
          <pc:docMk/>
          <pc:sldMk cId="36206755" sldId="726"/>
        </pc:sldMkLst>
      </pc:sldChg>
      <pc:sldChg chg="del">
        <pc:chgData name="Vesalainen Matti" userId="e4d04fee-d837-4c30-bdb5-04794cf8ae26" providerId="ADAL" clId="{8E9AEBD5-972B-4399-B593-0FEF4A1EF563}" dt="2024-02-06T13:58:27.231" v="4625" actId="47"/>
        <pc:sldMkLst>
          <pc:docMk/>
          <pc:sldMk cId="249032770" sldId="727"/>
        </pc:sldMkLst>
      </pc:sldChg>
      <pc:sldChg chg="modNotesTx">
        <pc:chgData name="Vesalainen Matti" userId="e4d04fee-d837-4c30-bdb5-04794cf8ae26" providerId="ADAL" clId="{8E9AEBD5-972B-4399-B593-0FEF4A1EF563}" dt="2024-02-06T13:20:46.903" v="4415" actId="20577"/>
        <pc:sldMkLst>
          <pc:docMk/>
          <pc:sldMk cId="1138689680" sldId="729"/>
        </pc:sldMkLst>
      </pc:sldChg>
      <pc:sldChg chg="modNotesTx">
        <pc:chgData name="Vesalainen Matti" userId="e4d04fee-d837-4c30-bdb5-04794cf8ae26" providerId="ADAL" clId="{8E9AEBD5-972B-4399-B593-0FEF4A1EF563}" dt="2024-02-06T10:33:29.320" v="1129" actId="20577"/>
        <pc:sldMkLst>
          <pc:docMk/>
          <pc:sldMk cId="680053076" sldId="730"/>
        </pc:sldMkLst>
      </pc:sldChg>
      <pc:sldChg chg="del">
        <pc:chgData name="Vesalainen Matti" userId="e4d04fee-d837-4c30-bdb5-04794cf8ae26" providerId="ADAL" clId="{8E9AEBD5-972B-4399-B593-0FEF4A1EF563}" dt="2024-01-23T15:37:58.053" v="182" actId="2696"/>
        <pc:sldMkLst>
          <pc:docMk/>
          <pc:sldMk cId="809027206" sldId="731"/>
        </pc:sldMkLst>
      </pc:sldChg>
    </pc:docChg>
  </pc:docChgLst>
  <pc:docChgLst>
    <pc:chgData name="Fränti Harri" userId="S::harri.franti@taitotalo.fi::f9883360-dd49-4aaa-9149-d1930fc60263" providerId="AD" clId="Web-{10BC94E6-7E73-4783-A46D-6F45D246471C}"/>
    <pc:docChg chg="modSld">
      <pc:chgData name="Fränti Harri" userId="S::harri.franti@taitotalo.fi::f9883360-dd49-4aaa-9149-d1930fc60263" providerId="AD" clId="Web-{10BC94E6-7E73-4783-A46D-6F45D246471C}" dt="2024-05-27T11:08:42.287" v="0" actId="20577"/>
      <pc:docMkLst>
        <pc:docMk/>
      </pc:docMkLst>
      <pc:sldChg chg="modSp">
        <pc:chgData name="Fränti Harri" userId="S::harri.franti@taitotalo.fi::f9883360-dd49-4aaa-9149-d1930fc60263" providerId="AD" clId="Web-{10BC94E6-7E73-4783-A46D-6F45D246471C}" dt="2024-05-27T11:08:42.287" v="0" actId="20577"/>
        <pc:sldMkLst>
          <pc:docMk/>
          <pc:sldMk cId="2687518665" sldId="271"/>
        </pc:sldMkLst>
        <pc:spChg chg="mod">
          <ac:chgData name="Fränti Harri" userId="S::harri.franti@taitotalo.fi::f9883360-dd49-4aaa-9149-d1930fc60263" providerId="AD" clId="Web-{10BC94E6-7E73-4783-A46D-6F45D246471C}" dt="2024-05-27T11:08:42.287" v="0" actId="20577"/>
          <ac:spMkLst>
            <pc:docMk/>
            <pc:sldMk cId="2687518665" sldId="271"/>
            <ac:spMk id="3" creationId="{1C307DA3-68F1-874D-A9DF-0A7DBD264031}"/>
          </ac:spMkLst>
        </pc:spChg>
      </pc:sldChg>
    </pc:docChg>
  </pc:docChgLst>
  <pc:docChgLst>
    <pc:chgData name="Vesalainen Matti" userId="S::matti.vesalainen@taitotalo.fi::e4d04fee-d837-4c30-bdb5-04794cf8ae26" providerId="AD" clId="Web-{95FD865B-B3FE-42FB-BF0F-DA802BCFBD8C}"/>
    <pc:docChg chg="modSld">
      <pc:chgData name="Vesalainen Matti" userId="S::matti.vesalainen@taitotalo.fi::e4d04fee-d837-4c30-bdb5-04794cf8ae26" providerId="AD" clId="Web-{95FD865B-B3FE-42FB-BF0F-DA802BCFBD8C}" dt="2024-02-06T10:19:36.456" v="1"/>
      <pc:docMkLst>
        <pc:docMk/>
      </pc:docMkLst>
      <pc:sldChg chg="addSp modSp mod modClrScheme chgLayout">
        <pc:chgData name="Vesalainen Matti" userId="S::matti.vesalainen@taitotalo.fi::e4d04fee-d837-4c30-bdb5-04794cf8ae26" providerId="AD" clId="Web-{95FD865B-B3FE-42FB-BF0F-DA802BCFBD8C}" dt="2024-02-06T10:19:36.456" v="1"/>
        <pc:sldMkLst>
          <pc:docMk/>
          <pc:sldMk cId="983154244" sldId="695"/>
        </pc:sldMkLst>
        <pc:spChg chg="mod">
          <ac:chgData name="Vesalainen Matti" userId="S::matti.vesalainen@taitotalo.fi::e4d04fee-d837-4c30-bdb5-04794cf8ae26" providerId="AD" clId="Web-{95FD865B-B3FE-42FB-BF0F-DA802BCFBD8C}" dt="2024-02-06T10:19:36.456" v="1"/>
          <ac:spMkLst>
            <pc:docMk/>
            <pc:sldMk cId="983154244" sldId="695"/>
            <ac:spMk id="4" creationId="{72497AF9-E0DD-B253-0126-708B4405CDA5}"/>
          </ac:spMkLst>
        </pc:spChg>
        <pc:spChg chg="mod">
          <ac:chgData name="Vesalainen Matti" userId="S::matti.vesalainen@taitotalo.fi::e4d04fee-d837-4c30-bdb5-04794cf8ae26" providerId="AD" clId="Web-{95FD865B-B3FE-42FB-BF0F-DA802BCFBD8C}" dt="2024-02-06T10:19:36.456" v="1"/>
          <ac:spMkLst>
            <pc:docMk/>
            <pc:sldMk cId="983154244" sldId="695"/>
            <ac:spMk id="5" creationId="{62E0257C-AC02-764C-7CC8-A36DA40E7314}"/>
          </ac:spMkLst>
        </pc:spChg>
        <pc:picChg chg="add mod">
          <ac:chgData name="Vesalainen Matti" userId="S::matti.vesalainen@taitotalo.fi::e4d04fee-d837-4c30-bdb5-04794cf8ae26" providerId="AD" clId="Web-{95FD865B-B3FE-42FB-BF0F-DA802BCFBD8C}" dt="2024-02-06T10:19:36.456" v="1"/>
          <ac:picMkLst>
            <pc:docMk/>
            <pc:sldMk cId="983154244" sldId="695"/>
            <ac:picMk id="2" creationId="{EB46672E-B8C2-CE1F-EE18-43E20CAC6D7F}"/>
          </ac:picMkLst>
        </pc:picChg>
      </pc:sldChg>
    </pc:docChg>
  </pc:docChgLst>
  <pc:docChgLst>
    <pc:chgData name="Vesalainen Matti" userId="S::matti.vesalainen@taitotalo.fi::e4d04fee-d837-4c30-bdb5-04794cf8ae26" providerId="AD" clId="Web-{98A2F2B9-C246-4D93-966E-3C1A587E8314}"/>
    <pc:docChg chg="modSld">
      <pc:chgData name="Vesalainen Matti" userId="S::matti.vesalainen@taitotalo.fi::e4d04fee-d837-4c30-bdb5-04794cf8ae26" providerId="AD" clId="Web-{98A2F2B9-C246-4D93-966E-3C1A587E8314}" dt="2023-11-20T06:46:28.378" v="4" actId="20577"/>
      <pc:docMkLst>
        <pc:docMk/>
      </pc:docMkLst>
      <pc:sldChg chg="modSp">
        <pc:chgData name="Vesalainen Matti" userId="S::matti.vesalainen@taitotalo.fi::e4d04fee-d837-4c30-bdb5-04794cf8ae26" providerId="AD" clId="Web-{98A2F2B9-C246-4D93-966E-3C1A587E8314}" dt="2023-11-20T06:46:28.378" v="4" actId="20577"/>
        <pc:sldMkLst>
          <pc:docMk/>
          <pc:sldMk cId="3403986943" sldId="651"/>
        </pc:sldMkLst>
        <pc:spChg chg="mod">
          <ac:chgData name="Vesalainen Matti" userId="S::matti.vesalainen@taitotalo.fi::e4d04fee-d837-4c30-bdb5-04794cf8ae26" providerId="AD" clId="Web-{98A2F2B9-C246-4D93-966E-3C1A587E8314}" dt="2023-11-20T06:46:28.378" v="4" actId="20577"/>
          <ac:spMkLst>
            <pc:docMk/>
            <pc:sldMk cId="3403986943" sldId="651"/>
            <ac:spMk id="3" creationId="{6DE63FED-D19F-CA89-7419-254759ABB233}"/>
          </ac:spMkLst>
        </pc:spChg>
      </pc:sldChg>
    </pc:docChg>
  </pc:docChgLst>
  <pc:docChgLst>
    <pc:chgData name="Fränti Harri" userId="f9883360-dd49-4aaa-9149-d1930fc60263" providerId="ADAL" clId="{5771448A-1179-4408-A2E5-B14DE9186F41}"/>
    <pc:docChg chg="undo custSel addSld delSld modSld sldOrd">
      <pc:chgData name="Fränti Harri" userId="f9883360-dd49-4aaa-9149-d1930fc60263" providerId="ADAL" clId="{5771448A-1179-4408-A2E5-B14DE9186F41}" dt="2023-02-08T05:13:49.387" v="556" actId="20577"/>
      <pc:docMkLst>
        <pc:docMk/>
      </pc:docMkLst>
      <pc:sldChg chg="modSp mod">
        <pc:chgData name="Fränti Harri" userId="f9883360-dd49-4aaa-9149-d1930fc60263" providerId="ADAL" clId="{5771448A-1179-4408-A2E5-B14DE9186F41}" dt="2023-02-08T04:50:24.806" v="90" actId="6549"/>
        <pc:sldMkLst>
          <pc:docMk/>
          <pc:sldMk cId="2687518665" sldId="271"/>
        </pc:sldMkLst>
        <pc:spChg chg="mod">
          <ac:chgData name="Fränti Harri" userId="f9883360-dd49-4aaa-9149-d1930fc60263" providerId="ADAL" clId="{5771448A-1179-4408-A2E5-B14DE9186F41}" dt="2023-02-08T04:50:24.806" v="90" actId="6549"/>
          <ac:spMkLst>
            <pc:docMk/>
            <pc:sldMk cId="2687518665" sldId="271"/>
            <ac:spMk id="2" creationId="{5395D45F-D9EF-7844-BFCD-34D2978E01D5}"/>
          </ac:spMkLst>
        </pc:spChg>
      </pc:sldChg>
      <pc:sldChg chg="addSp modSp mod ord modClrScheme chgLayout">
        <pc:chgData name="Fränti Harri" userId="f9883360-dd49-4aaa-9149-d1930fc60263" providerId="ADAL" clId="{5771448A-1179-4408-A2E5-B14DE9186F41}" dt="2023-02-08T04:58:28.876" v="400"/>
        <pc:sldMkLst>
          <pc:docMk/>
          <pc:sldMk cId="1534249354" sldId="273"/>
        </pc:sldMkLst>
        <pc:picChg chg="add mod">
          <ac:chgData name="Fränti Harri" userId="f9883360-dd49-4aaa-9149-d1930fc60263" providerId="ADAL" clId="{5771448A-1179-4408-A2E5-B14DE9186F41}" dt="2023-01-31T06:17:25.818" v="1" actId="26606"/>
          <ac:picMkLst>
            <pc:docMk/>
            <pc:sldMk cId="1534249354" sldId="273"/>
            <ac:picMk id="3" creationId="{E7ECADDC-8658-9E63-F3E2-CFD647010BD7}"/>
          </ac:picMkLst>
        </pc:picChg>
      </pc:sldChg>
      <pc:sldChg chg="addSp delSp modSp mod modClrScheme chgLayout">
        <pc:chgData name="Fränti Harri" userId="f9883360-dd49-4aaa-9149-d1930fc60263" providerId="ADAL" clId="{5771448A-1179-4408-A2E5-B14DE9186F41}" dt="2023-01-31T11:31:26.371" v="14" actId="14100"/>
        <pc:sldMkLst>
          <pc:docMk/>
          <pc:sldMk cId="1895034030" sldId="274"/>
        </pc:sldMkLst>
        <pc:spChg chg="add del mod ord">
          <ac:chgData name="Fränti Harri" userId="f9883360-dd49-4aaa-9149-d1930fc60263" providerId="ADAL" clId="{5771448A-1179-4408-A2E5-B14DE9186F41}" dt="2023-01-31T11:29:08.818" v="6" actId="26606"/>
          <ac:spMkLst>
            <pc:docMk/>
            <pc:sldMk cId="1895034030" sldId="274"/>
            <ac:spMk id="4" creationId="{F1C1C91B-079B-BD63-9A7C-835AC1551E83}"/>
          </ac:spMkLst>
        </pc:spChg>
        <pc:spChg chg="add del mod ord">
          <ac:chgData name="Fränti Harri" userId="f9883360-dd49-4aaa-9149-d1930fc60263" providerId="ADAL" clId="{5771448A-1179-4408-A2E5-B14DE9186F41}" dt="2023-01-31T11:29:08.818" v="6" actId="26606"/>
          <ac:spMkLst>
            <pc:docMk/>
            <pc:sldMk cId="1895034030" sldId="274"/>
            <ac:spMk id="5" creationId="{2833E1C5-B15B-36CF-6811-07BB804DAD3B}"/>
          </ac:spMkLst>
        </pc:spChg>
        <pc:spChg chg="add mod">
          <ac:chgData name="Fränti Harri" userId="f9883360-dd49-4aaa-9149-d1930fc60263" providerId="ADAL" clId="{5771448A-1179-4408-A2E5-B14DE9186F41}" dt="2023-01-31T11:31:26.371" v="14" actId="14100"/>
          <ac:spMkLst>
            <pc:docMk/>
            <pc:sldMk cId="1895034030" sldId="274"/>
            <ac:spMk id="6" creationId="{FF08168A-5253-701C-8F63-19FA55E5B8BA}"/>
          </ac:spMkLst>
        </pc:spChg>
        <pc:picChg chg="add mod">
          <ac:chgData name="Fränti Harri" userId="f9883360-dd49-4aaa-9149-d1930fc60263" providerId="ADAL" clId="{5771448A-1179-4408-A2E5-B14DE9186F41}" dt="2023-01-31T11:29:18.584" v="7" actId="1076"/>
          <ac:picMkLst>
            <pc:docMk/>
            <pc:sldMk cId="1895034030" sldId="274"/>
            <ac:picMk id="3" creationId="{9F99C4E4-4BD1-C95D-9BB4-EFC5E29C2397}"/>
          </ac:picMkLst>
        </pc:picChg>
      </pc:sldChg>
      <pc:sldChg chg="addSp modSp mod modClrScheme chgLayout">
        <pc:chgData name="Fränti Harri" userId="f9883360-dd49-4aaa-9149-d1930fc60263" providerId="ADAL" clId="{5771448A-1179-4408-A2E5-B14DE9186F41}" dt="2023-01-31T11:37:17.449" v="16"/>
        <pc:sldMkLst>
          <pc:docMk/>
          <pc:sldMk cId="2990167122" sldId="275"/>
        </pc:sldMkLst>
        <pc:spChg chg="add mod">
          <ac:chgData name="Fränti Harri" userId="f9883360-dd49-4aaa-9149-d1930fc60263" providerId="ADAL" clId="{5771448A-1179-4408-A2E5-B14DE9186F41}" dt="2023-01-31T11:37:17.449" v="16"/>
          <ac:spMkLst>
            <pc:docMk/>
            <pc:sldMk cId="2990167122" sldId="275"/>
            <ac:spMk id="2" creationId="{FE712D9B-6C12-7C50-8F13-CAB7B3DFCAC8}"/>
          </ac:spMkLst>
        </pc:spChg>
        <pc:spChg chg="add mod">
          <ac:chgData name="Fränti Harri" userId="f9883360-dd49-4aaa-9149-d1930fc60263" providerId="ADAL" clId="{5771448A-1179-4408-A2E5-B14DE9186F41}" dt="2023-01-31T11:37:14.210" v="15" actId="700"/>
          <ac:spMkLst>
            <pc:docMk/>
            <pc:sldMk cId="2990167122" sldId="275"/>
            <ac:spMk id="3" creationId="{5FBDA727-2427-728C-1974-A7738C969FC4}"/>
          </ac:spMkLst>
        </pc:spChg>
      </pc:sldChg>
      <pc:sldChg chg="addSp modSp mod modClrScheme chgLayout">
        <pc:chgData name="Fränti Harri" userId="f9883360-dd49-4aaa-9149-d1930fc60263" providerId="ADAL" clId="{5771448A-1179-4408-A2E5-B14DE9186F41}" dt="2023-01-31T11:57:59.633" v="18" actId="26606"/>
        <pc:sldMkLst>
          <pc:docMk/>
          <pc:sldMk cId="1657740616" sldId="276"/>
        </pc:sldMkLst>
        <pc:picChg chg="add mod">
          <ac:chgData name="Fränti Harri" userId="f9883360-dd49-4aaa-9149-d1930fc60263" providerId="ADAL" clId="{5771448A-1179-4408-A2E5-B14DE9186F41}" dt="2023-01-31T11:57:59.633" v="18" actId="26606"/>
          <ac:picMkLst>
            <pc:docMk/>
            <pc:sldMk cId="1657740616" sldId="276"/>
            <ac:picMk id="3" creationId="{EC9792B3-C79C-144E-D8FE-4899507D8D50}"/>
          </ac:picMkLst>
        </pc:picChg>
      </pc:sldChg>
      <pc:sldChg chg="addSp delSp modSp new mod modClrScheme chgLayout">
        <pc:chgData name="Fränti Harri" userId="f9883360-dd49-4aaa-9149-d1930fc60263" providerId="ADAL" clId="{5771448A-1179-4408-A2E5-B14DE9186F41}" dt="2023-01-31T11:59:23.864" v="24" actId="26606"/>
        <pc:sldMkLst>
          <pc:docMk/>
          <pc:sldMk cId="2069794248" sldId="278"/>
        </pc:sldMkLst>
        <pc:spChg chg="del">
          <ac:chgData name="Fränti Harri" userId="f9883360-dd49-4aaa-9149-d1930fc60263" providerId="ADAL" clId="{5771448A-1179-4408-A2E5-B14DE9186F41}" dt="2023-01-31T11:59:11.104" v="21" actId="700"/>
          <ac:spMkLst>
            <pc:docMk/>
            <pc:sldMk cId="2069794248" sldId="278"/>
            <ac:spMk id="2" creationId="{9D8E33E4-3F35-A1BC-620C-051F1F9F0626}"/>
          </ac:spMkLst>
        </pc:spChg>
        <pc:spChg chg="del">
          <ac:chgData name="Fränti Harri" userId="f9883360-dd49-4aaa-9149-d1930fc60263" providerId="ADAL" clId="{5771448A-1179-4408-A2E5-B14DE9186F41}" dt="2023-01-31T11:59:11.104" v="21" actId="700"/>
          <ac:spMkLst>
            <pc:docMk/>
            <pc:sldMk cId="2069794248" sldId="278"/>
            <ac:spMk id="3" creationId="{79D34FB0-7491-1383-B33C-F76BD974CB87}"/>
          </ac:spMkLst>
        </pc:spChg>
        <pc:picChg chg="add mod">
          <ac:chgData name="Fränti Harri" userId="f9883360-dd49-4aaa-9149-d1930fc60263" providerId="ADAL" clId="{5771448A-1179-4408-A2E5-B14DE9186F41}" dt="2023-01-31T11:59:23.864" v="24" actId="26606"/>
          <ac:picMkLst>
            <pc:docMk/>
            <pc:sldMk cId="2069794248" sldId="278"/>
            <ac:picMk id="5" creationId="{13F132BA-766F-923A-8901-1FEB8285E6B1}"/>
          </ac:picMkLst>
        </pc:picChg>
      </pc:sldChg>
      <pc:sldChg chg="delSp new mod modClrScheme chgLayout">
        <pc:chgData name="Fränti Harri" userId="f9883360-dd49-4aaa-9149-d1930fc60263" providerId="ADAL" clId="{5771448A-1179-4408-A2E5-B14DE9186F41}" dt="2023-01-31T11:59:17.819" v="22" actId="700"/>
        <pc:sldMkLst>
          <pc:docMk/>
          <pc:sldMk cId="1347645902" sldId="279"/>
        </pc:sldMkLst>
        <pc:spChg chg="del">
          <ac:chgData name="Fränti Harri" userId="f9883360-dd49-4aaa-9149-d1930fc60263" providerId="ADAL" clId="{5771448A-1179-4408-A2E5-B14DE9186F41}" dt="2023-01-31T11:59:17.819" v="22" actId="700"/>
          <ac:spMkLst>
            <pc:docMk/>
            <pc:sldMk cId="1347645902" sldId="279"/>
            <ac:spMk id="2" creationId="{161BBECF-161E-8F91-4B3F-C089F6607727}"/>
          </ac:spMkLst>
        </pc:spChg>
        <pc:spChg chg="del">
          <ac:chgData name="Fränti Harri" userId="f9883360-dd49-4aaa-9149-d1930fc60263" providerId="ADAL" clId="{5771448A-1179-4408-A2E5-B14DE9186F41}" dt="2023-01-31T11:59:17.819" v="22" actId="700"/>
          <ac:spMkLst>
            <pc:docMk/>
            <pc:sldMk cId="1347645902" sldId="279"/>
            <ac:spMk id="3" creationId="{9E223706-5480-C97E-C32E-68594D455E87}"/>
          </ac:spMkLst>
        </pc:spChg>
      </pc:sldChg>
      <pc:sldChg chg="modSp new mod ord">
        <pc:chgData name="Fränti Harri" userId="f9883360-dd49-4aaa-9149-d1930fc60263" providerId="ADAL" clId="{5771448A-1179-4408-A2E5-B14DE9186F41}" dt="2023-02-07T13:18:38.732" v="72" actId="20577"/>
        <pc:sldMkLst>
          <pc:docMk/>
          <pc:sldMk cId="659836971" sldId="280"/>
        </pc:sldMkLst>
        <pc:spChg chg="mod">
          <ac:chgData name="Fränti Harri" userId="f9883360-dd49-4aaa-9149-d1930fc60263" providerId="ADAL" clId="{5771448A-1179-4408-A2E5-B14DE9186F41}" dt="2023-02-07T13:18:38.732" v="72" actId="20577"/>
          <ac:spMkLst>
            <pc:docMk/>
            <pc:sldMk cId="659836971" sldId="280"/>
            <ac:spMk id="2" creationId="{C6F061FC-E1BA-CE8A-9C26-2F7AEFA57AE0}"/>
          </ac:spMkLst>
        </pc:spChg>
        <pc:spChg chg="mod">
          <ac:chgData name="Fränti Harri" userId="f9883360-dd49-4aaa-9149-d1930fc60263" providerId="ADAL" clId="{5771448A-1179-4408-A2E5-B14DE9186F41}" dt="2023-02-07T13:16:39.211" v="31" actId="21"/>
          <ac:spMkLst>
            <pc:docMk/>
            <pc:sldMk cId="659836971" sldId="280"/>
            <ac:spMk id="3" creationId="{75D2EC3F-E385-9552-5917-44218C0B27CE}"/>
          </ac:spMkLst>
        </pc:spChg>
      </pc:sldChg>
      <pc:sldChg chg="new del">
        <pc:chgData name="Fränti Harri" userId="f9883360-dd49-4aaa-9149-d1930fc60263" providerId="ADAL" clId="{5771448A-1179-4408-A2E5-B14DE9186F41}" dt="2023-02-07T13:15:40.302" v="26" actId="680"/>
        <pc:sldMkLst>
          <pc:docMk/>
          <pc:sldMk cId="1221448637" sldId="280"/>
        </pc:sldMkLst>
      </pc:sldChg>
      <pc:sldChg chg="modSp new mod">
        <pc:chgData name="Fränti Harri" userId="f9883360-dd49-4aaa-9149-d1930fc60263" providerId="ADAL" clId="{5771448A-1179-4408-A2E5-B14DE9186F41}" dt="2023-02-08T05:13:49.387" v="556" actId="20577"/>
        <pc:sldMkLst>
          <pc:docMk/>
          <pc:sldMk cId="2506761734" sldId="281"/>
        </pc:sldMkLst>
        <pc:spChg chg="mod">
          <ac:chgData name="Fränti Harri" userId="f9883360-dd49-4aaa-9149-d1930fc60263" providerId="ADAL" clId="{5771448A-1179-4408-A2E5-B14DE9186F41}" dt="2023-02-08T04:52:30.688" v="138" actId="20577"/>
          <ac:spMkLst>
            <pc:docMk/>
            <pc:sldMk cId="2506761734" sldId="281"/>
            <ac:spMk id="2" creationId="{43871929-29CE-9EF4-958D-B5754326465F}"/>
          </ac:spMkLst>
        </pc:spChg>
        <pc:spChg chg="mod">
          <ac:chgData name="Fränti Harri" userId="f9883360-dd49-4aaa-9149-d1930fc60263" providerId="ADAL" clId="{5771448A-1179-4408-A2E5-B14DE9186F41}" dt="2023-02-08T05:13:49.387" v="556" actId="20577"/>
          <ac:spMkLst>
            <pc:docMk/>
            <pc:sldMk cId="2506761734" sldId="281"/>
            <ac:spMk id="3" creationId="{A8942B4B-9E66-C58A-2707-BD01140F9C00}"/>
          </ac:spMkLst>
        </pc:spChg>
      </pc:sldChg>
    </pc:docChg>
  </pc:docChgLst>
  <pc:docChgLst>
    <pc:chgData name="Vesalainen Matti" userId="e4d04fee-d837-4c30-bdb5-04794cf8ae26" providerId="ADAL" clId="{C648816D-593A-49B4-8A56-1565CA9CFEA2}"/>
    <pc:docChg chg="undo custSel mod addSld delSld modSld sldOrd">
      <pc:chgData name="Vesalainen Matti" userId="e4d04fee-d837-4c30-bdb5-04794cf8ae26" providerId="ADAL" clId="{C648816D-593A-49B4-8A56-1565CA9CFEA2}" dt="2023-06-21T05:20:38.334" v="130"/>
      <pc:docMkLst>
        <pc:docMk/>
      </pc:docMkLst>
      <pc:sldChg chg="del">
        <pc:chgData name="Vesalainen Matti" userId="e4d04fee-d837-4c30-bdb5-04794cf8ae26" providerId="ADAL" clId="{C648816D-593A-49B4-8A56-1565CA9CFEA2}" dt="2023-06-21T05:20:25.030" v="128" actId="2696"/>
        <pc:sldMkLst>
          <pc:docMk/>
          <pc:sldMk cId="2506761734" sldId="281"/>
        </pc:sldMkLst>
      </pc:sldChg>
      <pc:sldChg chg="ord">
        <pc:chgData name="Vesalainen Matti" userId="e4d04fee-d837-4c30-bdb5-04794cf8ae26" providerId="ADAL" clId="{C648816D-593A-49B4-8A56-1565CA9CFEA2}" dt="2023-06-20T11:55:55.853" v="0" actId="20578"/>
        <pc:sldMkLst>
          <pc:docMk/>
          <pc:sldMk cId="3915513554" sldId="405"/>
        </pc:sldMkLst>
      </pc:sldChg>
      <pc:sldChg chg="new del">
        <pc:chgData name="Vesalainen Matti" userId="e4d04fee-d837-4c30-bdb5-04794cf8ae26" providerId="ADAL" clId="{C648816D-593A-49B4-8A56-1565CA9CFEA2}" dt="2023-06-20T11:56:05.630" v="2" actId="680"/>
        <pc:sldMkLst>
          <pc:docMk/>
          <pc:sldMk cId="1424242922" sldId="416"/>
        </pc:sldMkLst>
      </pc:sldChg>
      <pc:sldChg chg="addSp delSp modSp new mod ord modClrScheme chgLayout">
        <pc:chgData name="Vesalainen Matti" userId="e4d04fee-d837-4c30-bdb5-04794cf8ae26" providerId="ADAL" clId="{C648816D-593A-49B4-8A56-1565CA9CFEA2}" dt="2023-06-21T05:20:38.334" v="130"/>
        <pc:sldMkLst>
          <pc:docMk/>
          <pc:sldMk cId="3639367926" sldId="416"/>
        </pc:sldMkLst>
        <pc:spChg chg="mod">
          <ac:chgData name="Vesalainen Matti" userId="e4d04fee-d837-4c30-bdb5-04794cf8ae26" providerId="ADAL" clId="{C648816D-593A-49B4-8A56-1565CA9CFEA2}" dt="2023-06-20T12:02:10.043" v="117" actId="20577"/>
          <ac:spMkLst>
            <pc:docMk/>
            <pc:sldMk cId="3639367926" sldId="416"/>
            <ac:spMk id="2" creationId="{EDAB9AE1-403E-4D63-88B9-0EA740F6F1AB}"/>
          </ac:spMkLst>
        </pc:spChg>
        <pc:spChg chg="del mod">
          <ac:chgData name="Vesalainen Matti" userId="e4d04fee-d837-4c30-bdb5-04794cf8ae26" providerId="ADAL" clId="{C648816D-593A-49B4-8A56-1565CA9CFEA2}" dt="2023-06-20T11:59:03.852" v="54" actId="478"/>
          <ac:spMkLst>
            <pc:docMk/>
            <pc:sldMk cId="3639367926" sldId="416"/>
            <ac:spMk id="3" creationId="{BBF099A5-2D98-4530-91B0-F74E76EDE8FC}"/>
          </ac:spMkLst>
        </pc:spChg>
        <pc:spChg chg="add del mod">
          <ac:chgData name="Vesalainen Matti" userId="e4d04fee-d837-4c30-bdb5-04794cf8ae26" providerId="ADAL" clId="{C648816D-593A-49B4-8A56-1565CA9CFEA2}" dt="2023-06-20T11:59:07.945" v="55" actId="478"/>
          <ac:spMkLst>
            <pc:docMk/>
            <pc:sldMk cId="3639367926" sldId="416"/>
            <ac:spMk id="5" creationId="{2D80BB2F-2314-4E13-AFBB-BA9DB3A0C115}"/>
          </ac:spMkLst>
        </pc:spChg>
        <pc:spChg chg="add mod">
          <ac:chgData name="Vesalainen Matti" userId="e4d04fee-d837-4c30-bdb5-04794cf8ae26" providerId="ADAL" clId="{C648816D-593A-49B4-8A56-1565CA9CFEA2}" dt="2023-06-20T12:02:28.772" v="127" actId="5793"/>
          <ac:spMkLst>
            <pc:docMk/>
            <pc:sldMk cId="3639367926" sldId="416"/>
            <ac:spMk id="7" creationId="{9DC2C3EB-3146-49E2-BFF5-9D46374CC3AA}"/>
          </ac:spMkLst>
        </pc:spChg>
        <pc:picChg chg="add del mod ord">
          <ac:chgData name="Vesalainen Matti" userId="e4d04fee-d837-4c30-bdb5-04794cf8ae26" providerId="ADAL" clId="{C648816D-593A-49B4-8A56-1565CA9CFEA2}" dt="2023-06-20T12:00:41.487" v="65" actId="26606"/>
          <ac:picMkLst>
            <pc:docMk/>
            <pc:sldMk cId="3639367926" sldId="416"/>
            <ac:picMk id="6" creationId="{AC7503F6-40EC-4D59-972B-164955995281}"/>
          </ac:picMkLst>
        </pc:picChg>
      </pc:sldChg>
    </pc:docChg>
  </pc:docChgLst>
  <pc:docChgLst>
    <pc:chgData name="Matti Vesalainen" userId="e4d04fee-d837-4c30-bdb5-04794cf8ae26" providerId="ADAL" clId="{DF9D80F5-F594-49F2-B466-EA0C785970FA}"/>
    <pc:docChg chg="custSel addSld modSld sldOrd">
      <pc:chgData name="Matti Vesalainen" userId="e4d04fee-d837-4c30-bdb5-04794cf8ae26" providerId="ADAL" clId="{DF9D80F5-F594-49F2-B466-EA0C785970FA}" dt="2023-02-20T11:51:15.826" v="488"/>
      <pc:docMkLst>
        <pc:docMk/>
      </pc:docMkLst>
      <pc:sldChg chg="ord">
        <pc:chgData name="Matti Vesalainen" userId="e4d04fee-d837-4c30-bdb5-04794cf8ae26" providerId="ADAL" clId="{DF9D80F5-F594-49F2-B466-EA0C785970FA}" dt="2023-02-20T11:30:23.857" v="480"/>
        <pc:sldMkLst>
          <pc:docMk/>
          <pc:sldMk cId="1234381707" sldId="283"/>
        </pc:sldMkLst>
      </pc:sldChg>
      <pc:sldChg chg="modSp add mod ord">
        <pc:chgData name="Matti Vesalainen" userId="e4d04fee-d837-4c30-bdb5-04794cf8ae26" providerId="ADAL" clId="{DF9D80F5-F594-49F2-B466-EA0C785970FA}" dt="2023-02-14T07:14:40.733" v="476" actId="20577"/>
        <pc:sldMkLst>
          <pc:docMk/>
          <pc:sldMk cId="3915513554" sldId="405"/>
        </pc:sldMkLst>
        <pc:spChg chg="mod">
          <ac:chgData name="Matti Vesalainen" userId="e4d04fee-d837-4c30-bdb5-04794cf8ae26" providerId="ADAL" clId="{DF9D80F5-F594-49F2-B466-EA0C785970FA}" dt="2023-02-14T07:13:27.667" v="327" actId="20577"/>
          <ac:spMkLst>
            <pc:docMk/>
            <pc:sldMk cId="3915513554" sldId="405"/>
            <ac:spMk id="2" creationId="{C6F061FC-E1BA-CE8A-9C26-2F7AEFA57AE0}"/>
          </ac:spMkLst>
        </pc:spChg>
        <pc:spChg chg="mod">
          <ac:chgData name="Matti Vesalainen" userId="e4d04fee-d837-4c30-bdb5-04794cf8ae26" providerId="ADAL" clId="{DF9D80F5-F594-49F2-B466-EA0C785970FA}" dt="2023-02-14T07:14:40.733" v="476" actId="20577"/>
          <ac:spMkLst>
            <pc:docMk/>
            <pc:sldMk cId="3915513554" sldId="405"/>
            <ac:spMk id="3" creationId="{75D2EC3F-E385-9552-5917-44218C0B27CE}"/>
          </ac:spMkLst>
        </pc:spChg>
      </pc:sldChg>
      <pc:sldChg chg="addSp">
        <pc:chgData name="Matti Vesalainen" userId="e4d04fee-d837-4c30-bdb5-04794cf8ae26" providerId="ADAL" clId="{DF9D80F5-F594-49F2-B466-EA0C785970FA}" dt="2023-02-20T11:12:09.235" v="477"/>
        <pc:sldMkLst>
          <pc:docMk/>
          <pc:sldMk cId="4081070314" sldId="406"/>
        </pc:sldMkLst>
        <pc:picChg chg="add">
          <ac:chgData name="Matti Vesalainen" userId="e4d04fee-d837-4c30-bdb5-04794cf8ae26" providerId="ADAL" clId="{DF9D80F5-F594-49F2-B466-EA0C785970FA}" dt="2023-02-20T11:12:09.235" v="477"/>
          <ac:picMkLst>
            <pc:docMk/>
            <pc:sldMk cId="4081070314" sldId="406"/>
            <ac:picMk id="2" creationId="{88292FAC-72B0-4D34-BCCD-CF358406BA1F}"/>
          </ac:picMkLst>
        </pc:picChg>
      </pc:sldChg>
      <pc:sldChg chg="addSp delSp modSp">
        <pc:chgData name="Matti Vesalainen" userId="e4d04fee-d837-4c30-bdb5-04794cf8ae26" providerId="ADAL" clId="{DF9D80F5-F594-49F2-B466-EA0C785970FA}" dt="2023-02-20T11:17:58.577" v="478"/>
        <pc:sldMkLst>
          <pc:docMk/>
          <pc:sldMk cId="3455818624" sldId="407"/>
        </pc:sldMkLst>
        <pc:spChg chg="del">
          <ac:chgData name="Matti Vesalainen" userId="e4d04fee-d837-4c30-bdb5-04794cf8ae26" providerId="ADAL" clId="{DF9D80F5-F594-49F2-B466-EA0C785970FA}" dt="2023-02-20T11:17:58.577" v="478"/>
          <ac:spMkLst>
            <pc:docMk/>
            <pc:sldMk cId="3455818624" sldId="407"/>
            <ac:spMk id="3" creationId="{6B7B525C-3194-48E6-AD66-139B9A46AB67}"/>
          </ac:spMkLst>
        </pc:spChg>
        <pc:picChg chg="add mod">
          <ac:chgData name="Matti Vesalainen" userId="e4d04fee-d837-4c30-bdb5-04794cf8ae26" providerId="ADAL" clId="{DF9D80F5-F594-49F2-B466-EA0C785970FA}" dt="2023-02-20T11:17:58.577" v="478"/>
          <ac:picMkLst>
            <pc:docMk/>
            <pc:sldMk cId="3455818624" sldId="407"/>
            <ac:picMk id="4" creationId="{80E81CEE-B627-4A12-A214-292F58EAB779}"/>
          </ac:picMkLst>
        </pc:picChg>
      </pc:sldChg>
      <pc:sldChg chg="addSp">
        <pc:chgData name="Matti Vesalainen" userId="e4d04fee-d837-4c30-bdb5-04794cf8ae26" providerId="ADAL" clId="{DF9D80F5-F594-49F2-B466-EA0C785970FA}" dt="2023-02-20T11:27:07.384" v="479"/>
        <pc:sldMkLst>
          <pc:docMk/>
          <pc:sldMk cId="3537231968" sldId="408"/>
        </pc:sldMkLst>
        <pc:picChg chg="add">
          <ac:chgData name="Matti Vesalainen" userId="e4d04fee-d837-4c30-bdb5-04794cf8ae26" providerId="ADAL" clId="{DF9D80F5-F594-49F2-B466-EA0C785970FA}" dt="2023-02-20T11:27:07.384" v="479"/>
          <ac:picMkLst>
            <pc:docMk/>
            <pc:sldMk cId="3537231968" sldId="408"/>
            <ac:picMk id="2" creationId="{AEC8DABC-E069-4C7C-B3F5-D6D820A7B367}"/>
          </ac:picMkLst>
        </pc:picChg>
      </pc:sldChg>
      <pc:sldChg chg="addSp delSp modSp">
        <pc:chgData name="Matti Vesalainen" userId="e4d04fee-d837-4c30-bdb5-04794cf8ae26" providerId="ADAL" clId="{DF9D80F5-F594-49F2-B466-EA0C785970FA}" dt="2023-02-20T11:30:32.443" v="481"/>
        <pc:sldMkLst>
          <pc:docMk/>
          <pc:sldMk cId="2115940141" sldId="409"/>
        </pc:sldMkLst>
        <pc:spChg chg="del">
          <ac:chgData name="Matti Vesalainen" userId="e4d04fee-d837-4c30-bdb5-04794cf8ae26" providerId="ADAL" clId="{DF9D80F5-F594-49F2-B466-EA0C785970FA}" dt="2023-02-20T11:30:32.443" v="481"/>
          <ac:spMkLst>
            <pc:docMk/>
            <pc:sldMk cId="2115940141" sldId="409"/>
            <ac:spMk id="3" creationId="{AC4A6792-4802-4E64-B12F-D73614313536}"/>
          </ac:spMkLst>
        </pc:spChg>
        <pc:picChg chg="add mod">
          <ac:chgData name="Matti Vesalainen" userId="e4d04fee-d837-4c30-bdb5-04794cf8ae26" providerId="ADAL" clId="{DF9D80F5-F594-49F2-B466-EA0C785970FA}" dt="2023-02-20T11:30:32.443" v="481"/>
          <ac:picMkLst>
            <pc:docMk/>
            <pc:sldMk cId="2115940141" sldId="409"/>
            <ac:picMk id="4" creationId="{AEDAD243-2645-46ED-A30E-499C8A23EF22}"/>
          </ac:picMkLst>
        </pc:picChg>
      </pc:sldChg>
      <pc:sldChg chg="addSp delSp modSp ord">
        <pc:chgData name="Matti Vesalainen" userId="e4d04fee-d837-4c30-bdb5-04794cf8ae26" providerId="ADAL" clId="{DF9D80F5-F594-49F2-B466-EA0C785970FA}" dt="2023-02-20T11:34:52.440" v="483"/>
        <pc:sldMkLst>
          <pc:docMk/>
          <pc:sldMk cId="2684218797" sldId="410"/>
        </pc:sldMkLst>
        <pc:spChg chg="del">
          <ac:chgData name="Matti Vesalainen" userId="e4d04fee-d837-4c30-bdb5-04794cf8ae26" providerId="ADAL" clId="{DF9D80F5-F594-49F2-B466-EA0C785970FA}" dt="2023-02-20T11:34:25.354" v="482"/>
          <ac:spMkLst>
            <pc:docMk/>
            <pc:sldMk cId="2684218797" sldId="410"/>
            <ac:spMk id="3" creationId="{A17BDB94-15DD-4723-9F55-A79267AB3DF0}"/>
          </ac:spMkLst>
        </pc:spChg>
        <pc:picChg chg="add mod">
          <ac:chgData name="Matti Vesalainen" userId="e4d04fee-d837-4c30-bdb5-04794cf8ae26" providerId="ADAL" clId="{DF9D80F5-F594-49F2-B466-EA0C785970FA}" dt="2023-02-20T11:34:25.354" v="482"/>
          <ac:picMkLst>
            <pc:docMk/>
            <pc:sldMk cId="2684218797" sldId="410"/>
            <ac:picMk id="4" creationId="{E6B53EA8-128F-448C-9E2F-8CDBF1020255}"/>
          </ac:picMkLst>
        </pc:picChg>
      </pc:sldChg>
      <pc:sldChg chg="addSp delSp modSp">
        <pc:chgData name="Matti Vesalainen" userId="e4d04fee-d837-4c30-bdb5-04794cf8ae26" providerId="ADAL" clId="{DF9D80F5-F594-49F2-B466-EA0C785970FA}" dt="2023-02-20T11:36:02.421" v="484"/>
        <pc:sldMkLst>
          <pc:docMk/>
          <pc:sldMk cId="3070089571" sldId="411"/>
        </pc:sldMkLst>
        <pc:spChg chg="del">
          <ac:chgData name="Matti Vesalainen" userId="e4d04fee-d837-4c30-bdb5-04794cf8ae26" providerId="ADAL" clId="{DF9D80F5-F594-49F2-B466-EA0C785970FA}" dt="2023-02-20T11:36:02.421" v="484"/>
          <ac:spMkLst>
            <pc:docMk/>
            <pc:sldMk cId="3070089571" sldId="411"/>
            <ac:spMk id="3" creationId="{66D23994-1D83-4BE2-AD3E-363170A48D0D}"/>
          </ac:spMkLst>
        </pc:spChg>
        <pc:picChg chg="add mod">
          <ac:chgData name="Matti Vesalainen" userId="e4d04fee-d837-4c30-bdb5-04794cf8ae26" providerId="ADAL" clId="{DF9D80F5-F594-49F2-B466-EA0C785970FA}" dt="2023-02-20T11:36:02.421" v="484"/>
          <ac:picMkLst>
            <pc:docMk/>
            <pc:sldMk cId="3070089571" sldId="411"/>
            <ac:picMk id="4" creationId="{A7B47AE6-9B2C-4D9F-9E87-F7F92124763E}"/>
          </ac:picMkLst>
        </pc:picChg>
      </pc:sldChg>
      <pc:sldChg chg="addSp delSp modSp">
        <pc:chgData name="Matti Vesalainen" userId="e4d04fee-d837-4c30-bdb5-04794cf8ae26" providerId="ADAL" clId="{DF9D80F5-F594-49F2-B466-EA0C785970FA}" dt="2023-02-20T11:42:10.295" v="485"/>
        <pc:sldMkLst>
          <pc:docMk/>
          <pc:sldMk cId="641370726" sldId="412"/>
        </pc:sldMkLst>
        <pc:spChg chg="del">
          <ac:chgData name="Matti Vesalainen" userId="e4d04fee-d837-4c30-bdb5-04794cf8ae26" providerId="ADAL" clId="{DF9D80F5-F594-49F2-B466-EA0C785970FA}" dt="2023-02-20T11:42:10.295" v="485"/>
          <ac:spMkLst>
            <pc:docMk/>
            <pc:sldMk cId="641370726" sldId="412"/>
            <ac:spMk id="3" creationId="{9292EBC2-87B9-4ACE-8697-AC8596E59854}"/>
          </ac:spMkLst>
        </pc:spChg>
        <pc:picChg chg="add mod">
          <ac:chgData name="Matti Vesalainen" userId="e4d04fee-d837-4c30-bdb5-04794cf8ae26" providerId="ADAL" clId="{DF9D80F5-F594-49F2-B466-EA0C785970FA}" dt="2023-02-20T11:42:10.295" v="485"/>
          <ac:picMkLst>
            <pc:docMk/>
            <pc:sldMk cId="641370726" sldId="412"/>
            <ac:picMk id="4" creationId="{1B5AF239-2A47-4502-929A-BBAAAEF8E0BE}"/>
          </ac:picMkLst>
        </pc:picChg>
      </pc:sldChg>
      <pc:sldChg chg="addSp delSp modSp">
        <pc:chgData name="Matti Vesalainen" userId="e4d04fee-d837-4c30-bdb5-04794cf8ae26" providerId="ADAL" clId="{DF9D80F5-F594-49F2-B466-EA0C785970FA}" dt="2023-02-20T11:43:42.661" v="486"/>
        <pc:sldMkLst>
          <pc:docMk/>
          <pc:sldMk cId="4065903030" sldId="413"/>
        </pc:sldMkLst>
        <pc:spChg chg="del">
          <ac:chgData name="Matti Vesalainen" userId="e4d04fee-d837-4c30-bdb5-04794cf8ae26" providerId="ADAL" clId="{DF9D80F5-F594-49F2-B466-EA0C785970FA}" dt="2023-02-20T11:43:42.661" v="486"/>
          <ac:spMkLst>
            <pc:docMk/>
            <pc:sldMk cId="4065903030" sldId="413"/>
            <ac:spMk id="3" creationId="{CCD0859D-B389-4405-B102-EEEAB98C8A1A}"/>
          </ac:spMkLst>
        </pc:spChg>
        <pc:picChg chg="add mod">
          <ac:chgData name="Matti Vesalainen" userId="e4d04fee-d837-4c30-bdb5-04794cf8ae26" providerId="ADAL" clId="{DF9D80F5-F594-49F2-B466-EA0C785970FA}" dt="2023-02-20T11:43:42.661" v="486"/>
          <ac:picMkLst>
            <pc:docMk/>
            <pc:sldMk cId="4065903030" sldId="413"/>
            <ac:picMk id="4" creationId="{E05578CD-76A5-4815-9898-01F35607C7A6}"/>
          </ac:picMkLst>
        </pc:picChg>
      </pc:sldChg>
      <pc:sldChg chg="addSp delSp modSp">
        <pc:chgData name="Matti Vesalainen" userId="e4d04fee-d837-4c30-bdb5-04794cf8ae26" providerId="ADAL" clId="{DF9D80F5-F594-49F2-B466-EA0C785970FA}" dt="2023-02-20T11:49:03.262" v="487"/>
        <pc:sldMkLst>
          <pc:docMk/>
          <pc:sldMk cId="1832124111" sldId="414"/>
        </pc:sldMkLst>
        <pc:spChg chg="del">
          <ac:chgData name="Matti Vesalainen" userId="e4d04fee-d837-4c30-bdb5-04794cf8ae26" providerId="ADAL" clId="{DF9D80F5-F594-49F2-B466-EA0C785970FA}" dt="2023-02-20T11:49:03.262" v="487"/>
          <ac:spMkLst>
            <pc:docMk/>
            <pc:sldMk cId="1832124111" sldId="414"/>
            <ac:spMk id="3" creationId="{E918C9A0-7C91-4113-8CB5-104F7EF110AE}"/>
          </ac:spMkLst>
        </pc:spChg>
        <pc:picChg chg="add mod">
          <ac:chgData name="Matti Vesalainen" userId="e4d04fee-d837-4c30-bdb5-04794cf8ae26" providerId="ADAL" clId="{DF9D80F5-F594-49F2-B466-EA0C785970FA}" dt="2023-02-20T11:49:03.262" v="487"/>
          <ac:picMkLst>
            <pc:docMk/>
            <pc:sldMk cId="1832124111" sldId="414"/>
            <ac:picMk id="4" creationId="{B51401C7-3C38-459F-82C4-417C04797C4C}"/>
          </ac:picMkLst>
        </pc:picChg>
      </pc:sldChg>
      <pc:sldChg chg="addSp delSp modSp">
        <pc:chgData name="Matti Vesalainen" userId="e4d04fee-d837-4c30-bdb5-04794cf8ae26" providerId="ADAL" clId="{DF9D80F5-F594-49F2-B466-EA0C785970FA}" dt="2023-02-20T11:51:15.826" v="488"/>
        <pc:sldMkLst>
          <pc:docMk/>
          <pc:sldMk cId="3039800878" sldId="415"/>
        </pc:sldMkLst>
        <pc:spChg chg="del">
          <ac:chgData name="Matti Vesalainen" userId="e4d04fee-d837-4c30-bdb5-04794cf8ae26" providerId="ADAL" clId="{DF9D80F5-F594-49F2-B466-EA0C785970FA}" dt="2023-02-20T11:51:15.826" v="488"/>
          <ac:spMkLst>
            <pc:docMk/>
            <pc:sldMk cId="3039800878" sldId="415"/>
            <ac:spMk id="3" creationId="{EF17DCB2-0DC4-4410-86B1-43F86DCDDD7D}"/>
          </ac:spMkLst>
        </pc:spChg>
        <pc:picChg chg="add mod">
          <ac:chgData name="Matti Vesalainen" userId="e4d04fee-d837-4c30-bdb5-04794cf8ae26" providerId="ADAL" clId="{DF9D80F5-F594-49F2-B466-EA0C785970FA}" dt="2023-02-20T11:51:15.826" v="488"/>
          <ac:picMkLst>
            <pc:docMk/>
            <pc:sldMk cId="3039800878" sldId="415"/>
            <ac:picMk id="4" creationId="{29A15B97-7489-4443-85A2-A67BFA57D22E}"/>
          </ac:picMkLst>
        </pc:picChg>
      </pc:sldChg>
    </pc:docChg>
  </pc:docChgLst>
  <pc:docChgLst>
    <pc:chgData name="Vesalainen Matti" userId="S::matti.vesalainen@taitotalo.fi::e4d04fee-d837-4c30-bdb5-04794cf8ae26" providerId="AD" clId="Web-{F794B5FD-8D51-4A03-8461-CE43E2EBC098}"/>
    <pc:docChg chg="addSld modSld">
      <pc:chgData name="Vesalainen Matti" userId="S::matti.vesalainen@taitotalo.fi::e4d04fee-d837-4c30-bdb5-04794cf8ae26" providerId="AD" clId="Web-{F794B5FD-8D51-4A03-8461-CE43E2EBC098}" dt="2023-10-04T09:29:18.931" v="20" actId="20577"/>
      <pc:docMkLst>
        <pc:docMk/>
      </pc:docMkLst>
      <pc:sldChg chg="modSp">
        <pc:chgData name="Vesalainen Matti" userId="S::matti.vesalainen@taitotalo.fi::e4d04fee-d837-4c30-bdb5-04794cf8ae26" providerId="AD" clId="Web-{F794B5FD-8D51-4A03-8461-CE43E2EBC098}" dt="2023-10-04T09:29:18.931" v="20" actId="20577"/>
        <pc:sldMkLst>
          <pc:docMk/>
          <pc:sldMk cId="1334036466" sldId="297"/>
        </pc:sldMkLst>
        <pc:spChg chg="mod">
          <ac:chgData name="Vesalainen Matti" userId="S::matti.vesalainen@taitotalo.fi::e4d04fee-d837-4c30-bdb5-04794cf8ae26" providerId="AD" clId="Web-{F794B5FD-8D51-4A03-8461-CE43E2EBC098}" dt="2023-10-04T09:29:18.931" v="20" actId="20577"/>
          <ac:spMkLst>
            <pc:docMk/>
            <pc:sldMk cId="1334036466" sldId="297"/>
            <ac:spMk id="8" creationId="{8669FB39-A618-8A2C-B1C8-88ECBA9E4426}"/>
          </ac:spMkLst>
        </pc:spChg>
      </pc:sldChg>
      <pc:sldChg chg="modSp add replId">
        <pc:chgData name="Vesalainen Matti" userId="S::matti.vesalainen@taitotalo.fi::e4d04fee-d837-4c30-bdb5-04794cf8ae26" providerId="AD" clId="Web-{F794B5FD-8D51-4A03-8461-CE43E2EBC098}" dt="2023-10-04T09:23:54.207" v="10" actId="20577"/>
        <pc:sldMkLst>
          <pc:docMk/>
          <pc:sldMk cId="3403986943" sldId="651"/>
        </pc:sldMkLst>
        <pc:spChg chg="mod">
          <ac:chgData name="Vesalainen Matti" userId="S::matti.vesalainen@taitotalo.fi::e4d04fee-d837-4c30-bdb5-04794cf8ae26" providerId="AD" clId="Web-{F794B5FD-8D51-4A03-8461-CE43E2EBC098}" dt="2023-10-04T09:23:54.207" v="10" actId="20577"/>
          <ac:spMkLst>
            <pc:docMk/>
            <pc:sldMk cId="3403986943" sldId="651"/>
            <ac:spMk id="3" creationId="{6DE63FED-D19F-CA89-7419-254759ABB233}"/>
          </ac:spMkLst>
        </pc:spChg>
      </pc:sldChg>
    </pc:docChg>
  </pc:docChgLst>
  <pc:docChgLst>
    <pc:chgData name="Vesalainen Matti" userId="S::matti.vesalainen@taitotalo.fi::e4d04fee-d837-4c30-bdb5-04794cf8ae26" providerId="AD" clId="Web-{4A1FA4FF-B030-4BBD-8D6D-A2BBA77DED92}"/>
    <pc:docChg chg="modSld">
      <pc:chgData name="Vesalainen Matti" userId="S::matti.vesalainen@taitotalo.fi::e4d04fee-d837-4c30-bdb5-04794cf8ae26" providerId="AD" clId="Web-{4A1FA4FF-B030-4BBD-8D6D-A2BBA77DED92}" dt="2024-01-05T13:05:24.209" v="2"/>
      <pc:docMkLst>
        <pc:docMk/>
      </pc:docMkLst>
      <pc:sldChg chg="addSp">
        <pc:chgData name="Vesalainen Matti" userId="S::matti.vesalainen@taitotalo.fi::e4d04fee-d837-4c30-bdb5-04794cf8ae26" providerId="AD" clId="Web-{4A1FA4FF-B030-4BBD-8D6D-A2BBA77DED92}" dt="2024-01-05T13:05:24.209" v="2"/>
        <pc:sldMkLst>
          <pc:docMk/>
          <pc:sldMk cId="4144885729" sldId="694"/>
        </pc:sldMkLst>
        <pc:inkChg chg="add">
          <ac:chgData name="Vesalainen Matti" userId="S::matti.vesalainen@taitotalo.fi::e4d04fee-d837-4c30-bdb5-04794cf8ae26" providerId="AD" clId="Web-{4A1FA4FF-B030-4BBD-8D6D-A2BBA77DED92}" dt="2024-01-05T13:05:24.209" v="2"/>
          <ac:inkMkLst>
            <pc:docMk/>
            <pc:sldMk cId="4144885729" sldId="694"/>
            <ac:inkMk id="3" creationId="{0286979D-C3F0-EF60-3108-8F8238744262}"/>
          </ac:inkMkLst>
        </pc:inkChg>
      </pc:sldChg>
      <pc:sldChg chg="addSp">
        <pc:chgData name="Vesalainen Matti" userId="S::matti.vesalainen@taitotalo.fi::e4d04fee-d837-4c30-bdb5-04794cf8ae26" providerId="AD" clId="Web-{4A1FA4FF-B030-4BBD-8D6D-A2BBA77DED92}" dt="2024-01-05T13:04:37.271" v="0"/>
        <pc:sldMkLst>
          <pc:docMk/>
          <pc:sldMk cId="1984945377" sldId="696"/>
        </pc:sldMkLst>
        <pc:inkChg chg="add">
          <ac:chgData name="Vesalainen Matti" userId="S::matti.vesalainen@taitotalo.fi::e4d04fee-d837-4c30-bdb5-04794cf8ae26" providerId="AD" clId="Web-{4A1FA4FF-B030-4BBD-8D6D-A2BBA77DED92}" dt="2024-01-05T13:04:37.271" v="0"/>
          <ac:inkMkLst>
            <pc:docMk/>
            <pc:sldMk cId="1984945377" sldId="696"/>
            <ac:inkMk id="7" creationId="{B25474FB-C065-A201-3B71-FD7B95652962}"/>
          </ac:inkMkLst>
        </pc:inkChg>
      </pc:sldChg>
      <pc:sldChg chg="addSp">
        <pc:chgData name="Vesalainen Matti" userId="S::matti.vesalainen@taitotalo.fi::e4d04fee-d837-4c30-bdb5-04794cf8ae26" providerId="AD" clId="Web-{4A1FA4FF-B030-4BBD-8D6D-A2BBA77DED92}" dt="2024-01-05T13:04:51.537" v="1"/>
        <pc:sldMkLst>
          <pc:docMk/>
          <pc:sldMk cId="4203878193" sldId="711"/>
        </pc:sldMkLst>
        <pc:inkChg chg="add">
          <ac:chgData name="Vesalainen Matti" userId="S::matti.vesalainen@taitotalo.fi::e4d04fee-d837-4c30-bdb5-04794cf8ae26" providerId="AD" clId="Web-{4A1FA4FF-B030-4BBD-8D6D-A2BBA77DED92}" dt="2024-01-05T13:04:51.537" v="1"/>
          <ac:inkMkLst>
            <pc:docMk/>
            <pc:sldMk cId="4203878193" sldId="711"/>
            <ac:inkMk id="3" creationId="{A11B7CFB-BFDF-AE94-FF00-4B087D720EE0}"/>
          </ac:inkMkLst>
        </pc:inkChg>
      </pc:sldChg>
    </pc:docChg>
  </pc:docChgLst>
  <pc:docChgLst>
    <pc:chgData name="Vesalainen Matti" userId="e4d04fee-d837-4c30-bdb5-04794cf8ae26" providerId="ADAL" clId="{9C583545-F86A-4C31-A9B4-F141240101EF}"/>
    <pc:docChg chg="undo redo custSel addSld delSld modSld sldOrd">
      <pc:chgData name="Vesalainen Matti" userId="e4d04fee-d837-4c30-bdb5-04794cf8ae26" providerId="ADAL" clId="{9C583545-F86A-4C31-A9B4-F141240101EF}" dt="2023-10-18T11:20:03.967" v="1281" actId="20577"/>
      <pc:docMkLst>
        <pc:docMk/>
      </pc:docMkLst>
      <pc:sldChg chg="add del">
        <pc:chgData name="Vesalainen Matti" userId="e4d04fee-d837-4c30-bdb5-04794cf8ae26" providerId="ADAL" clId="{9C583545-F86A-4C31-A9B4-F141240101EF}" dt="2023-10-18T10:28:17.801" v="20" actId="47"/>
        <pc:sldMkLst>
          <pc:docMk/>
          <pc:sldMk cId="1062685174" sldId="272"/>
        </pc:sldMkLst>
      </pc:sldChg>
      <pc:sldChg chg="add del">
        <pc:chgData name="Vesalainen Matti" userId="e4d04fee-d837-4c30-bdb5-04794cf8ae26" providerId="ADAL" clId="{9C583545-F86A-4C31-A9B4-F141240101EF}" dt="2023-10-18T10:28:17.147" v="19" actId="47"/>
        <pc:sldMkLst>
          <pc:docMk/>
          <pc:sldMk cId="1534249354" sldId="273"/>
        </pc:sldMkLst>
      </pc:sldChg>
      <pc:sldChg chg="add del">
        <pc:chgData name="Vesalainen Matti" userId="e4d04fee-d837-4c30-bdb5-04794cf8ae26" providerId="ADAL" clId="{9C583545-F86A-4C31-A9B4-F141240101EF}" dt="2023-10-18T10:28:18.841" v="21" actId="47"/>
        <pc:sldMkLst>
          <pc:docMk/>
          <pc:sldMk cId="1895034030" sldId="274"/>
        </pc:sldMkLst>
      </pc:sldChg>
      <pc:sldChg chg="mod modShow">
        <pc:chgData name="Vesalainen Matti" userId="e4d04fee-d837-4c30-bdb5-04794cf8ae26" providerId="ADAL" clId="{9C583545-F86A-4C31-A9B4-F141240101EF}" dt="2023-10-18T11:07:35.542" v="1163" actId="729"/>
        <pc:sldMkLst>
          <pc:docMk/>
          <pc:sldMk cId="1657740616" sldId="276"/>
        </pc:sldMkLst>
      </pc:sldChg>
      <pc:sldChg chg="ord">
        <pc:chgData name="Vesalainen Matti" userId="e4d04fee-d837-4c30-bdb5-04794cf8ae26" providerId="ADAL" clId="{9C583545-F86A-4C31-A9B4-F141240101EF}" dt="2023-10-18T11:08:12.102" v="1165"/>
        <pc:sldMkLst>
          <pc:docMk/>
          <pc:sldMk cId="2069794248" sldId="278"/>
        </pc:sldMkLst>
      </pc:sldChg>
      <pc:sldChg chg="del">
        <pc:chgData name="Vesalainen Matti" userId="e4d04fee-d837-4c30-bdb5-04794cf8ae26" providerId="ADAL" clId="{9C583545-F86A-4C31-A9B4-F141240101EF}" dt="2023-10-18T11:06:06.002" v="1158" actId="47"/>
        <pc:sldMkLst>
          <pc:docMk/>
          <pc:sldMk cId="1234381707" sldId="283"/>
        </pc:sldMkLst>
      </pc:sldChg>
      <pc:sldChg chg="modSp mod ord">
        <pc:chgData name="Vesalainen Matti" userId="e4d04fee-d837-4c30-bdb5-04794cf8ae26" providerId="ADAL" clId="{9C583545-F86A-4C31-A9B4-F141240101EF}" dt="2023-10-18T11:20:03.967" v="1281" actId="20577"/>
        <pc:sldMkLst>
          <pc:docMk/>
          <pc:sldMk cId="1334036466" sldId="297"/>
        </pc:sldMkLst>
        <pc:spChg chg="mod">
          <ac:chgData name="Vesalainen Matti" userId="e4d04fee-d837-4c30-bdb5-04794cf8ae26" providerId="ADAL" clId="{9C583545-F86A-4C31-A9B4-F141240101EF}" dt="2023-10-18T11:16:08.838" v="1280" actId="20577"/>
          <ac:spMkLst>
            <pc:docMk/>
            <pc:sldMk cId="1334036466" sldId="297"/>
            <ac:spMk id="6" creationId="{34B18BDA-B8D6-CACA-33EC-CEDA952F8CD6}"/>
          </ac:spMkLst>
        </pc:spChg>
        <pc:spChg chg="mod">
          <ac:chgData name="Vesalainen Matti" userId="e4d04fee-d837-4c30-bdb5-04794cf8ae26" providerId="ADAL" clId="{9C583545-F86A-4C31-A9B4-F141240101EF}" dt="2023-10-18T11:20:03.967" v="1281" actId="20577"/>
          <ac:spMkLst>
            <pc:docMk/>
            <pc:sldMk cId="1334036466" sldId="297"/>
            <ac:spMk id="8" creationId="{8669FB39-A618-8A2C-B1C8-88ECBA9E4426}"/>
          </ac:spMkLst>
        </pc:spChg>
      </pc:sldChg>
      <pc:sldChg chg="del">
        <pc:chgData name="Vesalainen Matti" userId="e4d04fee-d837-4c30-bdb5-04794cf8ae26" providerId="ADAL" clId="{9C583545-F86A-4C31-A9B4-F141240101EF}" dt="2023-10-18T11:06:19.886" v="1161" actId="47"/>
        <pc:sldMkLst>
          <pc:docMk/>
          <pc:sldMk cId="3537231968" sldId="408"/>
        </pc:sldMkLst>
      </pc:sldChg>
      <pc:sldChg chg="del">
        <pc:chgData name="Vesalainen Matti" userId="e4d04fee-d837-4c30-bdb5-04794cf8ae26" providerId="ADAL" clId="{9C583545-F86A-4C31-A9B4-F141240101EF}" dt="2023-10-18T11:06:08.531" v="1159" actId="47"/>
        <pc:sldMkLst>
          <pc:docMk/>
          <pc:sldMk cId="2115940141" sldId="409"/>
        </pc:sldMkLst>
      </pc:sldChg>
      <pc:sldChg chg="modSp add mod">
        <pc:chgData name="Vesalainen Matti" userId="e4d04fee-d837-4c30-bdb5-04794cf8ae26" providerId="ADAL" clId="{9C583545-F86A-4C31-A9B4-F141240101EF}" dt="2023-10-18T10:51:57.732" v="714" actId="20577"/>
        <pc:sldMkLst>
          <pc:docMk/>
          <pc:sldMk cId="3149583464" sldId="417"/>
        </pc:sldMkLst>
        <pc:spChg chg="mod">
          <ac:chgData name="Vesalainen Matti" userId="e4d04fee-d837-4c30-bdb5-04794cf8ae26" providerId="ADAL" clId="{9C583545-F86A-4C31-A9B4-F141240101EF}" dt="2023-10-18T10:51:57.732" v="714" actId="20577"/>
          <ac:spMkLst>
            <pc:docMk/>
            <pc:sldMk cId="3149583464" sldId="417"/>
            <ac:spMk id="3" creationId="{34F5AF30-1164-914A-F486-E634DB13C7B4}"/>
          </ac:spMkLst>
        </pc:spChg>
        <pc:spChg chg="mod">
          <ac:chgData name="Vesalainen Matti" userId="e4d04fee-d837-4c30-bdb5-04794cf8ae26" providerId="ADAL" clId="{9C583545-F86A-4C31-A9B4-F141240101EF}" dt="2023-10-18T10:46:55.240" v="474" actId="20577"/>
          <ac:spMkLst>
            <pc:docMk/>
            <pc:sldMk cId="3149583464" sldId="417"/>
            <ac:spMk id="8" creationId="{B3451684-8FA2-EEA1-EEF8-51EE0ABFD7EA}"/>
          </ac:spMkLst>
        </pc:spChg>
      </pc:sldChg>
      <pc:sldChg chg="modSp del mod">
        <pc:chgData name="Vesalainen Matti" userId="e4d04fee-d837-4c30-bdb5-04794cf8ae26" providerId="ADAL" clId="{9C583545-F86A-4C31-A9B4-F141240101EF}" dt="2023-10-18T11:06:24.585" v="1162" actId="47"/>
        <pc:sldMkLst>
          <pc:docMk/>
          <pc:sldMk cId="2167821464" sldId="652"/>
        </pc:sldMkLst>
        <pc:spChg chg="mod">
          <ac:chgData name="Vesalainen Matti" userId="e4d04fee-d837-4c30-bdb5-04794cf8ae26" providerId="ADAL" clId="{9C583545-F86A-4C31-A9B4-F141240101EF}" dt="2023-10-18T10:22:27.938" v="12" actId="20577"/>
          <ac:spMkLst>
            <pc:docMk/>
            <pc:sldMk cId="2167821464" sldId="652"/>
            <ac:spMk id="2" creationId="{362397A2-153D-9C46-DE30-83EE424EDFB4}"/>
          </ac:spMkLst>
        </pc:spChg>
      </pc:sldChg>
      <pc:sldChg chg="modSp del mod">
        <pc:chgData name="Vesalainen Matti" userId="e4d04fee-d837-4c30-bdb5-04794cf8ae26" providerId="ADAL" clId="{9C583545-F86A-4C31-A9B4-F141240101EF}" dt="2023-10-18T11:08:48.601" v="1168" actId="47"/>
        <pc:sldMkLst>
          <pc:docMk/>
          <pc:sldMk cId="2655281827" sldId="653"/>
        </pc:sldMkLst>
        <pc:spChg chg="mod">
          <ac:chgData name="Vesalainen Matti" userId="e4d04fee-d837-4c30-bdb5-04794cf8ae26" providerId="ADAL" clId="{9C583545-F86A-4C31-A9B4-F141240101EF}" dt="2023-10-18T10:22:15.834" v="7" actId="20577"/>
          <ac:spMkLst>
            <pc:docMk/>
            <pc:sldMk cId="2655281827" sldId="653"/>
            <ac:spMk id="2" creationId="{3072A388-CF4C-8959-DCB8-8D936076D6BE}"/>
          </ac:spMkLst>
        </pc:spChg>
      </pc:sldChg>
      <pc:sldChg chg="modSp mod ord">
        <pc:chgData name="Vesalainen Matti" userId="e4d04fee-d837-4c30-bdb5-04794cf8ae26" providerId="ADAL" clId="{9C583545-F86A-4C31-A9B4-F141240101EF}" dt="2023-10-18T11:05:39.697" v="1157" actId="255"/>
        <pc:sldMkLst>
          <pc:docMk/>
          <pc:sldMk cId="929071283" sldId="654"/>
        </pc:sldMkLst>
        <pc:spChg chg="mod">
          <ac:chgData name="Vesalainen Matti" userId="e4d04fee-d837-4c30-bdb5-04794cf8ae26" providerId="ADAL" clId="{9C583545-F86A-4C31-A9B4-F141240101EF}" dt="2023-10-18T11:05:12.837" v="1154" actId="27636"/>
          <ac:spMkLst>
            <pc:docMk/>
            <pc:sldMk cId="929071283" sldId="654"/>
            <ac:spMk id="2" creationId="{D5856C6B-DAB5-EC9E-755E-6A6B5B4DF67B}"/>
          </ac:spMkLst>
        </pc:spChg>
        <pc:spChg chg="mod">
          <ac:chgData name="Vesalainen Matti" userId="e4d04fee-d837-4c30-bdb5-04794cf8ae26" providerId="ADAL" clId="{9C583545-F86A-4C31-A9B4-F141240101EF}" dt="2023-10-18T11:05:39.697" v="1157" actId="255"/>
          <ac:spMkLst>
            <pc:docMk/>
            <pc:sldMk cId="929071283" sldId="654"/>
            <ac:spMk id="7" creationId="{E0770722-2102-53CB-7977-B7A527A5757B}"/>
          </ac:spMkLst>
        </pc:spChg>
      </pc:sldChg>
      <pc:sldChg chg="del">
        <pc:chgData name="Vesalainen Matti" userId="e4d04fee-d837-4c30-bdb5-04794cf8ae26" providerId="ADAL" clId="{9C583545-F86A-4C31-A9B4-F141240101EF}" dt="2023-10-18T11:06:17.216" v="1160" actId="47"/>
        <pc:sldMkLst>
          <pc:docMk/>
          <pc:sldMk cId="297267742" sldId="655"/>
        </pc:sldMkLst>
      </pc:sldChg>
      <pc:sldChg chg="add del">
        <pc:chgData name="Vesalainen Matti" userId="e4d04fee-d837-4c30-bdb5-04794cf8ae26" providerId="ADAL" clId="{9C583545-F86A-4C31-A9B4-F141240101EF}" dt="2023-10-18T10:22:02.429" v="1" actId="2696"/>
        <pc:sldMkLst>
          <pc:docMk/>
          <pc:sldMk cId="4136543822" sldId="656"/>
        </pc:sldMkLst>
      </pc:sldChg>
      <pc:sldChg chg="add">
        <pc:chgData name="Vesalainen Matti" userId="e4d04fee-d837-4c30-bdb5-04794cf8ae26" providerId="ADAL" clId="{9C583545-F86A-4C31-A9B4-F141240101EF}" dt="2023-10-18T10:21:45.179" v="0"/>
        <pc:sldMkLst>
          <pc:docMk/>
          <pc:sldMk cId="2581214001" sldId="657"/>
        </pc:sldMkLst>
      </pc:sldChg>
      <pc:sldChg chg="add">
        <pc:chgData name="Vesalainen Matti" userId="e4d04fee-d837-4c30-bdb5-04794cf8ae26" providerId="ADAL" clId="{9C583545-F86A-4C31-A9B4-F141240101EF}" dt="2023-10-18T10:21:45.179" v="0"/>
        <pc:sldMkLst>
          <pc:docMk/>
          <pc:sldMk cId="2264241290" sldId="658"/>
        </pc:sldMkLst>
      </pc:sldChg>
      <pc:sldChg chg="add del">
        <pc:chgData name="Vesalainen Matti" userId="e4d04fee-d837-4c30-bdb5-04794cf8ae26" providerId="ADAL" clId="{9C583545-F86A-4C31-A9B4-F141240101EF}" dt="2023-10-18T10:29:04.258" v="22" actId="47"/>
        <pc:sldMkLst>
          <pc:docMk/>
          <pc:sldMk cId="2758357833" sldId="659"/>
        </pc:sldMkLst>
      </pc:sldChg>
      <pc:sldChg chg="modSp add mod">
        <pc:chgData name="Vesalainen Matti" userId="e4d04fee-d837-4c30-bdb5-04794cf8ae26" providerId="ADAL" clId="{9C583545-F86A-4C31-A9B4-F141240101EF}" dt="2023-10-18T10:36:15.199" v="371" actId="15"/>
        <pc:sldMkLst>
          <pc:docMk/>
          <pc:sldMk cId="559215471" sldId="660"/>
        </pc:sldMkLst>
        <pc:spChg chg="mod">
          <ac:chgData name="Vesalainen Matti" userId="e4d04fee-d837-4c30-bdb5-04794cf8ae26" providerId="ADAL" clId="{9C583545-F86A-4C31-A9B4-F141240101EF}" dt="2023-10-18T10:29:43.376" v="34" actId="20577"/>
          <ac:spMkLst>
            <pc:docMk/>
            <pc:sldMk cId="559215471" sldId="660"/>
            <ac:spMk id="2" creationId="{51BEDD6B-29EF-5A3E-0121-FCC2C75C7361}"/>
          </ac:spMkLst>
        </pc:spChg>
        <pc:spChg chg="mod">
          <ac:chgData name="Vesalainen Matti" userId="e4d04fee-d837-4c30-bdb5-04794cf8ae26" providerId="ADAL" clId="{9C583545-F86A-4C31-A9B4-F141240101EF}" dt="2023-10-18T10:36:15.199" v="371" actId="15"/>
          <ac:spMkLst>
            <pc:docMk/>
            <pc:sldMk cId="559215471" sldId="660"/>
            <ac:spMk id="3" creationId="{038BD0FD-ADDE-30E5-98D0-E51D049FE0E7}"/>
          </ac:spMkLst>
        </pc:spChg>
      </pc:sldChg>
      <pc:sldChg chg="addSp delSp modSp add mod modShow chgLayout">
        <pc:chgData name="Vesalainen Matti" userId="e4d04fee-d837-4c30-bdb5-04794cf8ae26" providerId="ADAL" clId="{9C583545-F86A-4C31-A9B4-F141240101EF}" dt="2023-10-18T11:14:15.543" v="1209" actId="5793"/>
        <pc:sldMkLst>
          <pc:docMk/>
          <pc:sldMk cId="252446400" sldId="661"/>
        </pc:sldMkLst>
        <pc:spChg chg="mod ord">
          <ac:chgData name="Vesalainen Matti" userId="e4d04fee-d837-4c30-bdb5-04794cf8ae26" providerId="ADAL" clId="{9C583545-F86A-4C31-A9B4-F141240101EF}" dt="2023-10-18T11:13:20.786" v="1207" actId="20577"/>
          <ac:spMkLst>
            <pc:docMk/>
            <pc:sldMk cId="252446400" sldId="661"/>
            <ac:spMk id="2" creationId="{51BEDD6B-29EF-5A3E-0121-FCC2C75C7361}"/>
          </ac:spMkLst>
        </pc:spChg>
        <pc:spChg chg="mod ord">
          <ac:chgData name="Vesalainen Matti" userId="e4d04fee-d837-4c30-bdb5-04794cf8ae26" providerId="ADAL" clId="{9C583545-F86A-4C31-A9B4-F141240101EF}" dt="2023-10-18T11:14:15.543" v="1209" actId="5793"/>
          <ac:spMkLst>
            <pc:docMk/>
            <pc:sldMk cId="252446400" sldId="661"/>
            <ac:spMk id="3" creationId="{038BD0FD-ADDE-30E5-98D0-E51D049FE0E7}"/>
          </ac:spMkLst>
        </pc:spChg>
        <pc:spChg chg="add del mod">
          <ac:chgData name="Vesalainen Matti" userId="e4d04fee-d837-4c30-bdb5-04794cf8ae26" providerId="ADAL" clId="{9C583545-F86A-4C31-A9B4-F141240101EF}" dt="2023-10-18T10:46:23.046" v="459" actId="6264"/>
          <ac:spMkLst>
            <pc:docMk/>
            <pc:sldMk cId="252446400" sldId="661"/>
            <ac:spMk id="4" creationId="{64375388-7A9C-B693-53E6-B353129F74D9}"/>
          </ac:spMkLst>
        </pc:spChg>
        <pc:spChg chg="add del mod">
          <ac:chgData name="Vesalainen Matti" userId="e4d04fee-d837-4c30-bdb5-04794cf8ae26" providerId="ADAL" clId="{9C583545-F86A-4C31-A9B4-F141240101EF}" dt="2023-10-18T10:46:23.046" v="459" actId="6264"/>
          <ac:spMkLst>
            <pc:docMk/>
            <pc:sldMk cId="252446400" sldId="661"/>
            <ac:spMk id="5" creationId="{43D573D2-1793-49B7-49E9-60B9BF0D2468}"/>
          </ac:spMkLst>
        </pc:spChg>
      </pc:sldChg>
      <pc:sldChg chg="add mod modShow">
        <pc:chgData name="Vesalainen Matti" userId="e4d04fee-d837-4c30-bdb5-04794cf8ae26" providerId="ADAL" clId="{9C583545-F86A-4C31-A9B4-F141240101EF}" dt="2023-10-18T10:55:39.443" v="718" actId="729"/>
        <pc:sldMkLst>
          <pc:docMk/>
          <pc:sldMk cId="1531894956" sldId="662"/>
        </pc:sldMkLst>
      </pc:sldChg>
      <pc:sldChg chg="modSp add mod">
        <pc:chgData name="Vesalainen Matti" userId="e4d04fee-d837-4c30-bdb5-04794cf8ae26" providerId="ADAL" clId="{9C583545-F86A-4C31-A9B4-F141240101EF}" dt="2023-10-18T11:01:30.354" v="1112" actId="20577"/>
        <pc:sldMkLst>
          <pc:docMk/>
          <pc:sldMk cId="3783400654" sldId="667"/>
        </pc:sldMkLst>
        <pc:spChg chg="mod">
          <ac:chgData name="Vesalainen Matti" userId="e4d04fee-d837-4c30-bdb5-04794cf8ae26" providerId="ADAL" clId="{9C583545-F86A-4C31-A9B4-F141240101EF}" dt="2023-10-18T10:55:59.402" v="730" actId="20577"/>
          <ac:spMkLst>
            <pc:docMk/>
            <pc:sldMk cId="3783400654" sldId="667"/>
            <ac:spMk id="2" creationId="{51BEDD6B-29EF-5A3E-0121-FCC2C75C7361}"/>
          </ac:spMkLst>
        </pc:spChg>
        <pc:spChg chg="mod">
          <ac:chgData name="Vesalainen Matti" userId="e4d04fee-d837-4c30-bdb5-04794cf8ae26" providerId="ADAL" clId="{9C583545-F86A-4C31-A9B4-F141240101EF}" dt="2023-10-18T11:01:30.354" v="1112" actId="20577"/>
          <ac:spMkLst>
            <pc:docMk/>
            <pc:sldMk cId="3783400654" sldId="667"/>
            <ac:spMk id="3" creationId="{038BD0FD-ADDE-30E5-98D0-E51D049FE0E7}"/>
          </ac:spMkLst>
        </pc:spChg>
      </pc:sldChg>
      <pc:sldChg chg="add">
        <pc:chgData name="Vesalainen Matti" userId="e4d04fee-d837-4c30-bdb5-04794cf8ae26" providerId="ADAL" clId="{9C583545-F86A-4C31-A9B4-F141240101EF}" dt="2023-10-18T10:21:45.179" v="0"/>
        <pc:sldMkLst>
          <pc:docMk/>
          <pc:sldMk cId="1744558995" sldId="669"/>
        </pc:sldMkLst>
      </pc:sldChg>
      <pc:sldChg chg="add">
        <pc:chgData name="Vesalainen Matti" userId="e4d04fee-d837-4c30-bdb5-04794cf8ae26" providerId="ADAL" clId="{9C583545-F86A-4C31-A9B4-F141240101EF}" dt="2023-10-18T10:21:45.179" v="0"/>
        <pc:sldMkLst>
          <pc:docMk/>
          <pc:sldMk cId="3282384342" sldId="670"/>
        </pc:sldMkLst>
      </pc:sldChg>
      <pc:sldChg chg="modSp add mod">
        <pc:chgData name="Vesalainen Matti" userId="e4d04fee-d837-4c30-bdb5-04794cf8ae26" providerId="ADAL" clId="{9C583545-F86A-4C31-A9B4-F141240101EF}" dt="2023-10-18T11:09:24.881" v="1180" actId="20577"/>
        <pc:sldMkLst>
          <pc:docMk/>
          <pc:sldMk cId="725517554" sldId="671"/>
        </pc:sldMkLst>
        <pc:spChg chg="mod">
          <ac:chgData name="Vesalainen Matti" userId="e4d04fee-d837-4c30-bdb5-04794cf8ae26" providerId="ADAL" clId="{9C583545-F86A-4C31-A9B4-F141240101EF}" dt="2023-10-18T11:09:24.881" v="1180" actId="20577"/>
          <ac:spMkLst>
            <pc:docMk/>
            <pc:sldMk cId="725517554" sldId="671"/>
            <ac:spMk id="2" creationId="{675B074B-5C12-D0DA-AF0B-E7932DC17F60}"/>
          </ac:spMkLst>
        </pc:spChg>
      </pc:sldChg>
      <pc:sldChg chg="add mod modShow">
        <pc:chgData name="Vesalainen Matti" userId="e4d04fee-d837-4c30-bdb5-04794cf8ae26" providerId="ADAL" clId="{9C583545-F86A-4C31-A9B4-F141240101EF}" dt="2023-10-18T10:54:37.685" v="717" actId="729"/>
        <pc:sldMkLst>
          <pc:docMk/>
          <pc:sldMk cId="1133491603" sldId="672"/>
        </pc:sldMkLst>
      </pc:sldChg>
      <pc:sldChg chg="add mod modShow">
        <pc:chgData name="Vesalainen Matti" userId="e4d04fee-d837-4c30-bdb5-04794cf8ae26" providerId="ADAL" clId="{9C583545-F86A-4C31-A9B4-F141240101EF}" dt="2023-10-18T10:54:32.505" v="716" actId="729"/>
        <pc:sldMkLst>
          <pc:docMk/>
          <pc:sldMk cId="2190925461" sldId="673"/>
        </pc:sldMkLst>
      </pc:sldChg>
      <pc:sldChg chg="add mod modShow">
        <pc:chgData name="Vesalainen Matti" userId="e4d04fee-d837-4c30-bdb5-04794cf8ae26" providerId="ADAL" clId="{9C583545-F86A-4C31-A9B4-F141240101EF}" dt="2023-10-18T10:53:02.057" v="715" actId="729"/>
        <pc:sldMkLst>
          <pc:docMk/>
          <pc:sldMk cId="1869341560" sldId="674"/>
        </pc:sldMkLst>
      </pc:sldChg>
    </pc:docChg>
  </pc:docChgLst>
  <pc:docChgLst>
    <pc:chgData name="Vesalainen Matti" userId="S::matti.vesalainen@taitotalo.fi::e4d04fee-d837-4c30-bdb5-04794cf8ae26" providerId="AD" clId="Web-{1A8CFB13-D137-4ED5-B56C-7DFADE894557}"/>
    <pc:docChg chg="modSld">
      <pc:chgData name="Vesalainen Matti" userId="S::matti.vesalainen@taitotalo.fi::e4d04fee-d837-4c30-bdb5-04794cf8ae26" providerId="AD" clId="Web-{1A8CFB13-D137-4ED5-B56C-7DFADE894557}" dt="2023-10-16T06:39:58.608" v="24" actId="20577"/>
      <pc:docMkLst>
        <pc:docMk/>
      </pc:docMkLst>
      <pc:sldChg chg="modSp">
        <pc:chgData name="Vesalainen Matti" userId="S::matti.vesalainen@taitotalo.fi::e4d04fee-d837-4c30-bdb5-04794cf8ae26" providerId="AD" clId="Web-{1A8CFB13-D137-4ED5-B56C-7DFADE894557}" dt="2023-10-16T06:39:58.608" v="24" actId="20577"/>
        <pc:sldMkLst>
          <pc:docMk/>
          <pc:sldMk cId="25317536" sldId="638"/>
        </pc:sldMkLst>
        <pc:spChg chg="mod">
          <ac:chgData name="Vesalainen Matti" userId="S::matti.vesalainen@taitotalo.fi::e4d04fee-d837-4c30-bdb5-04794cf8ae26" providerId="AD" clId="Web-{1A8CFB13-D137-4ED5-B56C-7DFADE894557}" dt="2023-10-16T06:39:58.608" v="24" actId="20577"/>
          <ac:spMkLst>
            <pc:docMk/>
            <pc:sldMk cId="25317536" sldId="638"/>
            <ac:spMk id="3" creationId="{55FE7D64-D567-9077-A8DA-41374A438F52}"/>
          </ac:spMkLst>
        </pc:spChg>
      </pc:sldChg>
    </pc:docChg>
  </pc:docChgLst>
  <pc:docChgLst>
    <pc:chgData name="Vesalainen Matti" userId="e4d04fee-d837-4c30-bdb5-04794cf8ae26" providerId="ADAL" clId="{DFA7B4C2-32F8-4F72-ABC8-7713BE44EADC}"/>
    <pc:docChg chg="custSel addSld delSld modSld sldOrd">
      <pc:chgData name="Vesalainen Matti" userId="e4d04fee-d837-4c30-bdb5-04794cf8ae26" providerId="ADAL" clId="{DFA7B4C2-32F8-4F72-ABC8-7713BE44EADC}" dt="2023-11-13T11:42:52.311" v="812" actId="27636"/>
      <pc:docMkLst>
        <pc:docMk/>
      </pc:docMkLst>
      <pc:sldChg chg="modSp mod">
        <pc:chgData name="Vesalainen Matti" userId="e4d04fee-d837-4c30-bdb5-04794cf8ae26" providerId="ADAL" clId="{DFA7B4C2-32F8-4F72-ABC8-7713BE44EADC}" dt="2023-11-13T11:42:52.311" v="812" actId="27636"/>
        <pc:sldMkLst>
          <pc:docMk/>
          <pc:sldMk cId="2576228558" sldId="270"/>
        </pc:sldMkLst>
        <pc:spChg chg="mod">
          <ac:chgData name="Vesalainen Matti" userId="e4d04fee-d837-4c30-bdb5-04794cf8ae26" providerId="ADAL" clId="{DFA7B4C2-32F8-4F72-ABC8-7713BE44EADC}" dt="2023-11-13T11:42:52.311" v="812" actId="27636"/>
          <ac:spMkLst>
            <pc:docMk/>
            <pc:sldMk cId="2576228558" sldId="270"/>
            <ac:spMk id="3" creationId="{6DE63FED-D19F-CA89-7419-254759ABB233}"/>
          </ac:spMkLst>
        </pc:spChg>
      </pc:sldChg>
      <pc:sldChg chg="del">
        <pc:chgData name="Vesalainen Matti" userId="e4d04fee-d837-4c30-bdb5-04794cf8ae26" providerId="ADAL" clId="{DFA7B4C2-32F8-4F72-ABC8-7713BE44EADC}" dt="2023-11-13T11:00:27.760" v="6" actId="47"/>
        <pc:sldMkLst>
          <pc:docMk/>
          <pc:sldMk cId="192372076" sldId="298"/>
        </pc:sldMkLst>
      </pc:sldChg>
      <pc:sldChg chg="del">
        <pc:chgData name="Vesalainen Matti" userId="e4d04fee-d837-4c30-bdb5-04794cf8ae26" providerId="ADAL" clId="{DFA7B4C2-32F8-4F72-ABC8-7713BE44EADC}" dt="2023-11-13T11:00:29.408" v="7" actId="47"/>
        <pc:sldMkLst>
          <pc:docMk/>
          <pc:sldMk cId="327209586" sldId="301"/>
        </pc:sldMkLst>
      </pc:sldChg>
      <pc:sldChg chg="del">
        <pc:chgData name="Vesalainen Matti" userId="e4d04fee-d837-4c30-bdb5-04794cf8ae26" providerId="ADAL" clId="{DFA7B4C2-32F8-4F72-ABC8-7713BE44EADC}" dt="2023-11-13T11:00:23.034" v="3" actId="47"/>
        <pc:sldMkLst>
          <pc:docMk/>
          <pc:sldMk cId="2369214812" sldId="400"/>
        </pc:sldMkLst>
      </pc:sldChg>
      <pc:sldChg chg="del">
        <pc:chgData name="Vesalainen Matti" userId="e4d04fee-d837-4c30-bdb5-04794cf8ae26" providerId="ADAL" clId="{DFA7B4C2-32F8-4F72-ABC8-7713BE44EADC}" dt="2023-11-13T11:00:24.629" v="4" actId="47"/>
        <pc:sldMkLst>
          <pc:docMk/>
          <pc:sldMk cId="1181801966" sldId="401"/>
        </pc:sldMkLst>
      </pc:sldChg>
      <pc:sldChg chg="del">
        <pc:chgData name="Vesalainen Matti" userId="e4d04fee-d837-4c30-bdb5-04794cf8ae26" providerId="ADAL" clId="{DFA7B4C2-32F8-4F72-ABC8-7713BE44EADC}" dt="2023-11-13T11:00:26.370" v="5" actId="47"/>
        <pc:sldMkLst>
          <pc:docMk/>
          <pc:sldMk cId="190822223" sldId="402"/>
        </pc:sldMkLst>
      </pc:sldChg>
      <pc:sldChg chg="modSp add mod">
        <pc:chgData name="Vesalainen Matti" userId="e4d04fee-d837-4c30-bdb5-04794cf8ae26" providerId="ADAL" clId="{DFA7B4C2-32F8-4F72-ABC8-7713BE44EADC}" dt="2023-11-13T11:35:55.729" v="809" actId="20577"/>
        <pc:sldMkLst>
          <pc:docMk/>
          <pc:sldMk cId="2576553936" sldId="418"/>
        </pc:sldMkLst>
        <pc:spChg chg="mod">
          <ac:chgData name="Vesalainen Matti" userId="e4d04fee-d837-4c30-bdb5-04794cf8ae26" providerId="ADAL" clId="{DFA7B4C2-32F8-4F72-ABC8-7713BE44EADC}" dt="2023-11-13T11:08:06.144" v="167" actId="20577"/>
          <ac:spMkLst>
            <pc:docMk/>
            <pc:sldMk cId="2576553936" sldId="418"/>
            <ac:spMk id="2" creationId="{D7B7584C-0F72-4B28-BF95-7EA9A92CD63A}"/>
          </ac:spMkLst>
        </pc:spChg>
        <pc:spChg chg="mod">
          <ac:chgData name="Vesalainen Matti" userId="e4d04fee-d837-4c30-bdb5-04794cf8ae26" providerId="ADAL" clId="{DFA7B4C2-32F8-4F72-ABC8-7713BE44EADC}" dt="2023-11-13T11:35:55.729" v="809" actId="20577"/>
          <ac:spMkLst>
            <pc:docMk/>
            <pc:sldMk cId="2576553936" sldId="418"/>
            <ac:spMk id="3" creationId="{FDC90AF3-27A6-4D88-BCC1-C3B21E016D12}"/>
          </ac:spMkLst>
        </pc:spChg>
      </pc:sldChg>
      <pc:sldChg chg="add">
        <pc:chgData name="Vesalainen Matti" userId="e4d04fee-d837-4c30-bdb5-04794cf8ae26" providerId="ADAL" clId="{DFA7B4C2-32F8-4F72-ABC8-7713BE44EADC}" dt="2023-11-13T10:59:32.346" v="0"/>
        <pc:sldMkLst>
          <pc:docMk/>
          <pc:sldMk cId="3887942330" sldId="531"/>
        </pc:sldMkLst>
      </pc:sldChg>
      <pc:sldChg chg="del">
        <pc:chgData name="Vesalainen Matti" userId="e4d04fee-d837-4c30-bdb5-04794cf8ae26" providerId="ADAL" clId="{DFA7B4C2-32F8-4F72-ABC8-7713BE44EADC}" dt="2023-11-13T11:00:21.745" v="2" actId="47"/>
        <pc:sldMkLst>
          <pc:docMk/>
          <pc:sldMk cId="1118678499" sldId="646"/>
        </pc:sldMkLst>
      </pc:sldChg>
      <pc:sldChg chg="modSp mod ord">
        <pc:chgData name="Vesalainen Matti" userId="e4d04fee-d837-4c30-bdb5-04794cf8ae26" providerId="ADAL" clId="{DFA7B4C2-32F8-4F72-ABC8-7713BE44EADC}" dt="2023-11-13T11:03:37.847" v="76"/>
        <pc:sldMkLst>
          <pc:docMk/>
          <pc:sldMk cId="2922539049" sldId="675"/>
        </pc:sldMkLst>
        <pc:spChg chg="mod">
          <ac:chgData name="Vesalainen Matti" userId="e4d04fee-d837-4c30-bdb5-04794cf8ae26" providerId="ADAL" clId="{DFA7B4C2-32F8-4F72-ABC8-7713BE44EADC}" dt="2023-11-13T11:03:10.570" v="74" actId="20577"/>
          <ac:spMkLst>
            <pc:docMk/>
            <pc:sldMk cId="2922539049" sldId="675"/>
            <ac:spMk id="2" creationId="{23E7F65F-F33D-CEB7-0FE1-0F037683A779}"/>
          </ac:spMkLst>
        </pc:spChg>
      </pc:sldChg>
      <pc:sldChg chg="add del">
        <pc:chgData name="Vesalainen Matti" userId="e4d04fee-d837-4c30-bdb5-04794cf8ae26" providerId="ADAL" clId="{DFA7B4C2-32F8-4F72-ABC8-7713BE44EADC}" dt="2023-11-13T10:59:54.049" v="1" actId="2696"/>
        <pc:sldMkLst>
          <pc:docMk/>
          <pc:sldMk cId="3885388381" sldId="676"/>
        </pc:sldMkLst>
      </pc:sldChg>
      <pc:sldChg chg="modSp add mod">
        <pc:chgData name="Vesalainen Matti" userId="e4d04fee-d837-4c30-bdb5-04794cf8ae26" providerId="ADAL" clId="{DFA7B4C2-32F8-4F72-ABC8-7713BE44EADC}" dt="2023-11-13T11:04:10.682" v="99" actId="20577"/>
        <pc:sldMkLst>
          <pc:docMk/>
          <pc:sldMk cId="3977587604" sldId="677"/>
        </pc:sldMkLst>
        <pc:spChg chg="mod">
          <ac:chgData name="Vesalainen Matti" userId="e4d04fee-d837-4c30-bdb5-04794cf8ae26" providerId="ADAL" clId="{DFA7B4C2-32F8-4F72-ABC8-7713BE44EADC}" dt="2023-11-13T11:04:10.682" v="99" actId="20577"/>
          <ac:spMkLst>
            <pc:docMk/>
            <pc:sldMk cId="3977587604" sldId="677"/>
            <ac:spMk id="2" creationId="{70CE3F85-C393-96DF-B7F0-F5B6ADA20A97}"/>
          </ac:spMkLst>
        </pc:spChg>
      </pc:sldChg>
      <pc:sldChg chg="modSp add mod">
        <pc:chgData name="Vesalainen Matti" userId="e4d04fee-d837-4c30-bdb5-04794cf8ae26" providerId="ADAL" clId="{DFA7B4C2-32F8-4F72-ABC8-7713BE44EADC}" dt="2023-11-13T11:06:33.081" v="130" actId="20577"/>
        <pc:sldMkLst>
          <pc:docMk/>
          <pc:sldMk cId="1230834231" sldId="678"/>
        </pc:sldMkLst>
        <pc:spChg chg="mod">
          <ac:chgData name="Vesalainen Matti" userId="e4d04fee-d837-4c30-bdb5-04794cf8ae26" providerId="ADAL" clId="{DFA7B4C2-32F8-4F72-ABC8-7713BE44EADC}" dt="2023-11-13T11:06:33.081" v="130" actId="20577"/>
          <ac:spMkLst>
            <pc:docMk/>
            <pc:sldMk cId="1230834231" sldId="678"/>
            <ac:spMk id="3" creationId="{6DE63FED-D19F-CA89-7419-254759ABB233}"/>
          </ac:spMkLst>
        </pc:spChg>
      </pc:sldChg>
      <pc:sldChg chg="modSp add mod">
        <pc:chgData name="Vesalainen Matti" userId="e4d04fee-d837-4c30-bdb5-04794cf8ae26" providerId="ADAL" clId="{DFA7B4C2-32F8-4F72-ABC8-7713BE44EADC}" dt="2023-11-13T11:12:20.288" v="306" actId="20577"/>
        <pc:sldMkLst>
          <pc:docMk/>
          <pc:sldMk cId="2203959764" sldId="679"/>
        </pc:sldMkLst>
        <pc:spChg chg="mod">
          <ac:chgData name="Vesalainen Matti" userId="e4d04fee-d837-4c30-bdb5-04794cf8ae26" providerId="ADAL" clId="{DFA7B4C2-32F8-4F72-ABC8-7713BE44EADC}" dt="2023-11-13T11:08:26.128" v="190" actId="20577"/>
          <ac:spMkLst>
            <pc:docMk/>
            <pc:sldMk cId="2203959764" sldId="679"/>
            <ac:spMk id="2" creationId="{D7B7584C-0F72-4B28-BF95-7EA9A92CD63A}"/>
          </ac:spMkLst>
        </pc:spChg>
        <pc:spChg chg="mod">
          <ac:chgData name="Vesalainen Matti" userId="e4d04fee-d837-4c30-bdb5-04794cf8ae26" providerId="ADAL" clId="{DFA7B4C2-32F8-4F72-ABC8-7713BE44EADC}" dt="2023-11-13T11:12:20.288" v="306" actId="20577"/>
          <ac:spMkLst>
            <pc:docMk/>
            <pc:sldMk cId="2203959764" sldId="679"/>
            <ac:spMk id="3" creationId="{FDC90AF3-27A6-4D88-BCC1-C3B21E016D12}"/>
          </ac:spMkLst>
        </pc:spChg>
      </pc:sldChg>
      <pc:sldChg chg="modSp add mod">
        <pc:chgData name="Vesalainen Matti" userId="e4d04fee-d837-4c30-bdb5-04794cf8ae26" providerId="ADAL" clId="{DFA7B4C2-32F8-4F72-ABC8-7713BE44EADC}" dt="2023-11-13T11:23:44.189" v="606" actId="20577"/>
        <pc:sldMkLst>
          <pc:docMk/>
          <pc:sldMk cId="3480405490" sldId="680"/>
        </pc:sldMkLst>
        <pc:spChg chg="mod">
          <ac:chgData name="Vesalainen Matti" userId="e4d04fee-d837-4c30-bdb5-04794cf8ae26" providerId="ADAL" clId="{DFA7B4C2-32F8-4F72-ABC8-7713BE44EADC}" dt="2023-11-13T11:12:57.487" v="320" actId="20577"/>
          <ac:spMkLst>
            <pc:docMk/>
            <pc:sldMk cId="3480405490" sldId="680"/>
            <ac:spMk id="2" creationId="{675B074B-5C12-D0DA-AF0B-E7932DC17F60}"/>
          </ac:spMkLst>
        </pc:spChg>
        <pc:spChg chg="mod">
          <ac:chgData name="Vesalainen Matti" userId="e4d04fee-d837-4c30-bdb5-04794cf8ae26" providerId="ADAL" clId="{DFA7B4C2-32F8-4F72-ABC8-7713BE44EADC}" dt="2023-11-13T11:23:44.189" v="606" actId="20577"/>
          <ac:spMkLst>
            <pc:docMk/>
            <pc:sldMk cId="3480405490" sldId="680"/>
            <ac:spMk id="3" creationId="{32AB7C7A-9B70-9281-B0C0-7E5A00EF7F0A}"/>
          </ac:spMkLst>
        </pc:spChg>
      </pc:sldChg>
    </pc:docChg>
  </pc:docChgLst>
  <pc:docChgLst>
    <pc:chgData name="Vesalainen Matti" userId="S::matti.vesalainen@taitotalo.fi::e4d04fee-d837-4c30-bdb5-04794cf8ae26" providerId="AD" clId="Web-{FC8E1FB4-BB23-447B-B2E0-30D209E082BA}"/>
    <pc:docChg chg="modSld">
      <pc:chgData name="Vesalainen Matti" userId="S::matti.vesalainen@taitotalo.fi::e4d04fee-d837-4c30-bdb5-04794cf8ae26" providerId="AD" clId="Web-{FC8E1FB4-BB23-447B-B2E0-30D209E082BA}" dt="2023-10-05T08:29:21.737" v="3" actId="20577"/>
      <pc:docMkLst>
        <pc:docMk/>
      </pc:docMkLst>
      <pc:sldChg chg="modSp">
        <pc:chgData name="Vesalainen Matti" userId="S::matti.vesalainen@taitotalo.fi::e4d04fee-d837-4c30-bdb5-04794cf8ae26" providerId="AD" clId="Web-{FC8E1FB4-BB23-447B-B2E0-30D209E082BA}" dt="2023-10-05T08:29:21.737" v="3" actId="20577"/>
        <pc:sldMkLst>
          <pc:docMk/>
          <pc:sldMk cId="1334036466" sldId="297"/>
        </pc:sldMkLst>
        <pc:spChg chg="mod">
          <ac:chgData name="Vesalainen Matti" userId="S::matti.vesalainen@taitotalo.fi::e4d04fee-d837-4c30-bdb5-04794cf8ae26" providerId="AD" clId="Web-{FC8E1FB4-BB23-447B-B2E0-30D209E082BA}" dt="2023-10-05T08:29:21.737" v="3" actId="20577"/>
          <ac:spMkLst>
            <pc:docMk/>
            <pc:sldMk cId="1334036466" sldId="297"/>
            <ac:spMk id="8" creationId="{8669FB39-A618-8A2C-B1C8-88ECBA9E4426}"/>
          </ac:spMkLst>
        </pc:spChg>
      </pc:sldChg>
    </pc:docChg>
  </pc:docChgLst>
  <pc:docChgLst>
    <pc:chgData name="Vesalainen Matti" userId="S::matti.vesalainen@taitotalo.fi::e4d04fee-d837-4c30-bdb5-04794cf8ae26" providerId="AD" clId="Web-{FB5CBFFB-2F19-4AF2-8444-7A22D7F8E1B9}"/>
    <pc:docChg chg="modSld">
      <pc:chgData name="Vesalainen Matti" userId="S::matti.vesalainen@taitotalo.fi::e4d04fee-d837-4c30-bdb5-04794cf8ae26" providerId="AD" clId="Web-{FB5CBFFB-2F19-4AF2-8444-7A22D7F8E1B9}" dt="2023-11-23T16:54:10.004" v="4" actId="20577"/>
      <pc:docMkLst>
        <pc:docMk/>
      </pc:docMkLst>
      <pc:sldChg chg="modSp">
        <pc:chgData name="Vesalainen Matti" userId="S::matti.vesalainen@taitotalo.fi::e4d04fee-d837-4c30-bdb5-04794cf8ae26" providerId="AD" clId="Web-{FB5CBFFB-2F19-4AF2-8444-7A22D7F8E1B9}" dt="2023-11-23T16:54:10.004" v="4" actId="20577"/>
        <pc:sldMkLst>
          <pc:docMk/>
          <pc:sldMk cId="3403986943" sldId="651"/>
        </pc:sldMkLst>
        <pc:spChg chg="mod">
          <ac:chgData name="Vesalainen Matti" userId="S::matti.vesalainen@taitotalo.fi::e4d04fee-d837-4c30-bdb5-04794cf8ae26" providerId="AD" clId="Web-{FB5CBFFB-2F19-4AF2-8444-7A22D7F8E1B9}" dt="2023-11-23T16:54:10.004" v="4" actId="20577"/>
          <ac:spMkLst>
            <pc:docMk/>
            <pc:sldMk cId="3403986943" sldId="651"/>
            <ac:spMk id="3" creationId="{6DE63FED-D19F-CA89-7419-254759ABB233}"/>
          </ac:spMkLst>
        </pc:spChg>
      </pc:sldChg>
    </pc:docChg>
  </pc:docChgLst>
  <pc:docChgLst>
    <pc:chgData name="Vesalainen Matti" userId="S::matti.vesalainen@taitotalo.fi::e4d04fee-d837-4c30-bdb5-04794cf8ae26" providerId="AD" clId="Web-{58C240E3-C87E-4846-922D-71A5E234C355}"/>
    <pc:docChg chg="addSld modSld sldOrd">
      <pc:chgData name="Vesalainen Matti" userId="S::matti.vesalainen@taitotalo.fi::e4d04fee-d837-4c30-bdb5-04794cf8ae26" providerId="AD" clId="Web-{58C240E3-C87E-4846-922D-71A5E234C355}" dt="2023-10-10T10:25:47.226" v="12"/>
      <pc:docMkLst>
        <pc:docMk/>
      </pc:docMkLst>
      <pc:sldChg chg="ord">
        <pc:chgData name="Vesalainen Matti" userId="S::matti.vesalainen@taitotalo.fi::e4d04fee-d837-4c30-bdb5-04794cf8ae26" providerId="AD" clId="Web-{58C240E3-C87E-4846-922D-71A5E234C355}" dt="2023-10-10T10:24:23.801" v="11"/>
        <pc:sldMkLst>
          <pc:docMk/>
          <pc:sldMk cId="2990167122" sldId="275"/>
        </pc:sldMkLst>
      </pc:sldChg>
      <pc:sldChg chg="new">
        <pc:chgData name="Vesalainen Matti" userId="S::matti.vesalainen@taitotalo.fi::e4d04fee-d837-4c30-bdb5-04794cf8ae26" providerId="AD" clId="Web-{58C240E3-C87E-4846-922D-71A5E234C355}" dt="2023-10-10T10:13:47.046" v="0"/>
        <pc:sldMkLst>
          <pc:docMk/>
          <pc:sldMk cId="2167821464" sldId="652"/>
        </pc:sldMkLst>
      </pc:sldChg>
      <pc:sldChg chg="new">
        <pc:chgData name="Vesalainen Matti" userId="S::matti.vesalainen@taitotalo.fi::e4d04fee-d837-4c30-bdb5-04794cf8ae26" providerId="AD" clId="Web-{58C240E3-C87E-4846-922D-71A5E234C355}" dt="2023-10-10T10:14:19.813" v="1"/>
        <pc:sldMkLst>
          <pc:docMk/>
          <pc:sldMk cId="2655281827" sldId="653"/>
        </pc:sldMkLst>
      </pc:sldChg>
      <pc:sldChg chg="addSp modSp new mod modClrScheme chgLayout">
        <pc:chgData name="Vesalainen Matti" userId="S::matti.vesalainen@taitotalo.fi::e4d04fee-d837-4c30-bdb5-04794cf8ae26" providerId="AD" clId="Web-{58C240E3-C87E-4846-922D-71A5E234C355}" dt="2023-10-10T10:15:43.581" v="10" actId="20577"/>
        <pc:sldMkLst>
          <pc:docMk/>
          <pc:sldMk cId="929071283" sldId="654"/>
        </pc:sldMkLst>
        <pc:spChg chg="add mod">
          <ac:chgData name="Vesalainen Matti" userId="S::matti.vesalainen@taitotalo.fi::e4d04fee-d837-4c30-bdb5-04794cf8ae26" providerId="AD" clId="Web-{58C240E3-C87E-4846-922D-71A5E234C355}" dt="2023-10-10T10:14:47.532" v="5"/>
          <ac:spMkLst>
            <pc:docMk/>
            <pc:sldMk cId="929071283" sldId="654"/>
            <ac:spMk id="2" creationId="{D5856C6B-DAB5-EC9E-755E-6A6B5B4DF67B}"/>
          </ac:spMkLst>
        </pc:spChg>
        <pc:spChg chg="add mod">
          <ac:chgData name="Vesalainen Matti" userId="S::matti.vesalainen@taitotalo.fi::e4d04fee-d837-4c30-bdb5-04794cf8ae26" providerId="AD" clId="Web-{58C240E3-C87E-4846-922D-71A5E234C355}" dt="2023-10-10T10:15:43.581" v="10" actId="20577"/>
          <ac:spMkLst>
            <pc:docMk/>
            <pc:sldMk cId="929071283" sldId="654"/>
            <ac:spMk id="7" creationId="{E0770722-2102-53CB-7977-B7A527A5757B}"/>
          </ac:spMkLst>
        </pc:spChg>
      </pc:sldChg>
      <pc:sldChg chg="add replId">
        <pc:chgData name="Vesalainen Matti" userId="S::matti.vesalainen@taitotalo.fi::e4d04fee-d837-4c30-bdb5-04794cf8ae26" providerId="AD" clId="Web-{58C240E3-C87E-4846-922D-71A5E234C355}" dt="2023-10-10T10:25:47.226" v="12"/>
        <pc:sldMkLst>
          <pc:docMk/>
          <pc:sldMk cId="297267742" sldId="655"/>
        </pc:sldMkLst>
      </pc:sldChg>
    </pc:docChg>
  </pc:docChgLst>
  <pc:docChgLst>
    <pc:chgData name="Vesalainen Matti" userId="S::matti.vesalainen@taitotalo.fi::e4d04fee-d837-4c30-bdb5-04794cf8ae26" providerId="AD" clId="Web-{E158C256-33E6-47D2-94D2-5E054F40C9AE}"/>
    <pc:docChg chg="addSld modSld">
      <pc:chgData name="Vesalainen Matti" userId="S::matti.vesalainen@taitotalo.fi::e4d04fee-d837-4c30-bdb5-04794cf8ae26" providerId="AD" clId="Web-{E158C256-33E6-47D2-94D2-5E054F40C9AE}" dt="2023-09-04T09:42:04.490" v="6" actId="20577"/>
      <pc:docMkLst>
        <pc:docMk/>
      </pc:docMkLst>
      <pc:sldChg chg="modSp add">
        <pc:chgData name="Vesalainen Matti" userId="S::matti.vesalainen@taitotalo.fi::e4d04fee-d837-4c30-bdb5-04794cf8ae26" providerId="AD" clId="Web-{E158C256-33E6-47D2-94D2-5E054F40C9AE}" dt="2023-09-04T09:42:04.490" v="6" actId="20577"/>
        <pc:sldMkLst>
          <pc:docMk/>
          <pc:sldMk cId="114839264" sldId="647"/>
        </pc:sldMkLst>
        <pc:spChg chg="mod">
          <ac:chgData name="Vesalainen Matti" userId="S::matti.vesalainen@taitotalo.fi::e4d04fee-d837-4c30-bdb5-04794cf8ae26" providerId="AD" clId="Web-{E158C256-33E6-47D2-94D2-5E054F40C9AE}" dt="2023-09-04T09:42:04.490" v="6" actId="20577"/>
          <ac:spMkLst>
            <pc:docMk/>
            <pc:sldMk cId="114839264" sldId="647"/>
            <ac:spMk id="2" creationId="{51BEDD6B-29EF-5A3E-0121-FCC2C75C7361}"/>
          </ac:spMkLst>
        </pc:spChg>
      </pc:sldChg>
    </pc:docChg>
  </pc:docChgLst>
  <pc:docChgLst>
    <pc:chgData name="Vesalainen Matti" userId="S::matti.vesalainen@taitotalo.fi::e4d04fee-d837-4c30-bdb5-04794cf8ae26" providerId="AD" clId="Web-{340CC842-DB4A-4C22-A781-D722C5CAA572}"/>
    <pc:docChg chg="modSld">
      <pc:chgData name="Vesalainen Matti" userId="S::matti.vesalainen@taitotalo.fi::e4d04fee-d837-4c30-bdb5-04794cf8ae26" providerId="AD" clId="Web-{340CC842-DB4A-4C22-A781-D722C5CAA572}" dt="2023-09-13T05:41:06.608" v="2" actId="20577"/>
      <pc:docMkLst>
        <pc:docMk/>
      </pc:docMkLst>
      <pc:sldChg chg="modSp">
        <pc:chgData name="Vesalainen Matti" userId="S::matti.vesalainen@taitotalo.fi::e4d04fee-d837-4c30-bdb5-04794cf8ae26" providerId="AD" clId="Web-{340CC842-DB4A-4C22-A781-D722C5CAA572}" dt="2023-09-13T05:41:06.608" v="2" actId="20577"/>
        <pc:sldMkLst>
          <pc:docMk/>
          <pc:sldMk cId="114839264" sldId="647"/>
        </pc:sldMkLst>
        <pc:spChg chg="mod">
          <ac:chgData name="Vesalainen Matti" userId="S::matti.vesalainen@taitotalo.fi::e4d04fee-d837-4c30-bdb5-04794cf8ae26" providerId="AD" clId="Web-{340CC842-DB4A-4C22-A781-D722C5CAA572}" dt="2023-09-13T05:41:06.608" v="2" actId="20577"/>
          <ac:spMkLst>
            <pc:docMk/>
            <pc:sldMk cId="114839264" sldId="647"/>
            <ac:spMk id="3" creationId="{038BD0FD-ADDE-30E5-98D0-E51D049FE0E7}"/>
          </ac:spMkLst>
        </pc:spChg>
      </pc:sldChg>
    </pc:docChg>
  </pc:docChgLst>
  <pc:docChgLst>
    <pc:chgData name="Vesalainen Matti" userId="S::matti.vesalainen@taitotalo.fi::e4d04fee-d837-4c30-bdb5-04794cf8ae26" providerId="AD" clId="Web-{E9DB81AF-D413-409F-88FC-AB1B4C895304}"/>
    <pc:docChg chg="modSld">
      <pc:chgData name="Vesalainen Matti" userId="S::matti.vesalainen@taitotalo.fi::e4d04fee-d837-4c30-bdb5-04794cf8ae26" providerId="AD" clId="Web-{E9DB81AF-D413-409F-88FC-AB1B4C895304}" dt="2023-12-01T07:19:08.529" v="4" actId="20577"/>
      <pc:docMkLst>
        <pc:docMk/>
      </pc:docMkLst>
      <pc:sldChg chg="modSp">
        <pc:chgData name="Vesalainen Matti" userId="S::matti.vesalainen@taitotalo.fi::e4d04fee-d837-4c30-bdb5-04794cf8ae26" providerId="AD" clId="Web-{E9DB81AF-D413-409F-88FC-AB1B4C895304}" dt="2023-12-01T07:19:08.529" v="4" actId="20577"/>
        <pc:sldMkLst>
          <pc:docMk/>
          <pc:sldMk cId="1155571976" sldId="625"/>
        </pc:sldMkLst>
        <pc:spChg chg="mod">
          <ac:chgData name="Vesalainen Matti" userId="S::matti.vesalainen@taitotalo.fi::e4d04fee-d837-4c30-bdb5-04794cf8ae26" providerId="AD" clId="Web-{E9DB81AF-D413-409F-88FC-AB1B4C895304}" dt="2023-12-01T07:19:08.529" v="4" actId="20577"/>
          <ac:spMkLst>
            <pc:docMk/>
            <pc:sldMk cId="1155571976" sldId="625"/>
            <ac:spMk id="3" creationId="{8916D2B5-0A31-9D04-3D0B-7E13AFDF753E}"/>
          </ac:spMkLst>
        </pc:spChg>
      </pc:sldChg>
    </pc:docChg>
  </pc:docChgLst>
  <pc:docChgLst>
    <pc:chgData name="Vesalainen Matti" userId="S::matti.vesalainen@taitotalo.fi::e4d04fee-d837-4c30-bdb5-04794cf8ae26" providerId="AD" clId="Web-{6BEE4208-64B1-488E-ACAD-D284079D5E06}"/>
    <pc:docChg chg="modSld">
      <pc:chgData name="Vesalainen Matti" userId="S::matti.vesalainen@taitotalo.fi::e4d04fee-d837-4c30-bdb5-04794cf8ae26" providerId="AD" clId="Web-{6BEE4208-64B1-488E-ACAD-D284079D5E06}" dt="2023-10-16T06:30:21.241" v="6" actId="20577"/>
      <pc:docMkLst>
        <pc:docMk/>
      </pc:docMkLst>
      <pc:sldChg chg="modSp">
        <pc:chgData name="Vesalainen Matti" userId="S::matti.vesalainen@taitotalo.fi::e4d04fee-d837-4c30-bdb5-04794cf8ae26" providerId="AD" clId="Web-{6BEE4208-64B1-488E-ACAD-D284079D5E06}" dt="2023-10-16T06:30:21.241" v="6" actId="20577"/>
        <pc:sldMkLst>
          <pc:docMk/>
          <pc:sldMk cId="506666719" sldId="645"/>
        </pc:sldMkLst>
        <pc:spChg chg="mod">
          <ac:chgData name="Vesalainen Matti" userId="S::matti.vesalainen@taitotalo.fi::e4d04fee-d837-4c30-bdb5-04794cf8ae26" providerId="AD" clId="Web-{6BEE4208-64B1-488E-ACAD-D284079D5E06}" dt="2023-10-16T06:30:21.241" v="6" actId="20577"/>
          <ac:spMkLst>
            <pc:docMk/>
            <pc:sldMk cId="506666719" sldId="645"/>
            <ac:spMk id="3" creationId="{E9A80373-6EB5-C325-480E-B068EFB57BE2}"/>
          </ac:spMkLst>
        </pc:spChg>
      </pc:sldChg>
    </pc:docChg>
  </pc:docChgLst>
  <pc:docChgLst>
    <pc:chgData name="Vesalainen Matti" userId="S::matti.vesalainen@taitotalo.fi::e4d04fee-d837-4c30-bdb5-04794cf8ae26" providerId="AD" clId="Web-{6F0D2FC7-E3F3-46CD-AB59-9CD97D63D6D7}"/>
    <pc:docChg chg="modSld">
      <pc:chgData name="Vesalainen Matti" userId="S::matti.vesalainen@taitotalo.fi::e4d04fee-d837-4c30-bdb5-04794cf8ae26" providerId="AD" clId="Web-{6F0D2FC7-E3F3-46CD-AB59-9CD97D63D6D7}" dt="2023-08-28T10:39:39.681" v="4" actId="20577"/>
      <pc:docMkLst>
        <pc:docMk/>
      </pc:docMkLst>
      <pc:sldChg chg="modSp">
        <pc:chgData name="Vesalainen Matti" userId="S::matti.vesalainen@taitotalo.fi::e4d04fee-d837-4c30-bdb5-04794cf8ae26" providerId="AD" clId="Web-{6F0D2FC7-E3F3-46CD-AB59-9CD97D63D6D7}" dt="2023-08-28T10:39:39.681" v="4" actId="20577"/>
        <pc:sldMkLst>
          <pc:docMk/>
          <pc:sldMk cId="1155571976" sldId="625"/>
        </pc:sldMkLst>
        <pc:spChg chg="mod">
          <ac:chgData name="Vesalainen Matti" userId="S::matti.vesalainen@taitotalo.fi::e4d04fee-d837-4c30-bdb5-04794cf8ae26" providerId="AD" clId="Web-{6F0D2FC7-E3F3-46CD-AB59-9CD97D63D6D7}" dt="2023-08-28T10:39:39.681" v="4" actId="20577"/>
          <ac:spMkLst>
            <pc:docMk/>
            <pc:sldMk cId="1155571976" sldId="625"/>
            <ac:spMk id="3" creationId="{8916D2B5-0A31-9D04-3D0B-7E13AFDF753E}"/>
          </ac:spMkLst>
        </pc:spChg>
      </pc:sldChg>
    </pc:docChg>
  </pc:docChgLst>
  <pc:docChgLst>
    <pc:chgData name="Vesalainen Matti" userId="S::matti.vesalainen@taitotalo.fi::e4d04fee-d837-4c30-bdb5-04794cf8ae26" providerId="AD" clId="Web-{1F45CDBA-F8F3-4D99-AD75-994805B786FB}"/>
    <pc:docChg chg="delSld modSld">
      <pc:chgData name="Vesalainen Matti" userId="S::matti.vesalainen@taitotalo.fi::e4d04fee-d837-4c30-bdb5-04794cf8ae26" providerId="AD" clId="Web-{1F45CDBA-F8F3-4D99-AD75-994805B786FB}" dt="2023-09-04T10:45:19.178" v="149"/>
      <pc:docMkLst>
        <pc:docMk/>
      </pc:docMkLst>
      <pc:sldChg chg="del">
        <pc:chgData name="Vesalainen Matti" userId="S::matti.vesalainen@taitotalo.fi::e4d04fee-d837-4c30-bdb5-04794cf8ae26" providerId="AD" clId="Web-{1F45CDBA-F8F3-4D99-AD75-994805B786FB}" dt="2023-09-04T10:45:12.709" v="148"/>
        <pc:sldMkLst>
          <pc:docMk/>
          <pc:sldMk cId="2768931887" sldId="299"/>
        </pc:sldMkLst>
      </pc:sldChg>
      <pc:sldChg chg="del">
        <pc:chgData name="Vesalainen Matti" userId="S::matti.vesalainen@taitotalo.fi::e4d04fee-d837-4c30-bdb5-04794cf8ae26" providerId="AD" clId="Web-{1F45CDBA-F8F3-4D99-AD75-994805B786FB}" dt="2023-09-04T10:45:19.178" v="149"/>
        <pc:sldMkLst>
          <pc:docMk/>
          <pc:sldMk cId="251136543" sldId="300"/>
        </pc:sldMkLst>
      </pc:sldChg>
      <pc:sldChg chg="modSp">
        <pc:chgData name="Vesalainen Matti" userId="S::matti.vesalainen@taitotalo.fi::e4d04fee-d837-4c30-bdb5-04794cf8ae26" providerId="AD" clId="Web-{1F45CDBA-F8F3-4D99-AD75-994805B786FB}" dt="2023-09-04T10:43:52.504" v="125" actId="20577"/>
        <pc:sldMkLst>
          <pc:docMk/>
          <pc:sldMk cId="2849629129" sldId="644"/>
        </pc:sldMkLst>
        <pc:spChg chg="mod">
          <ac:chgData name="Vesalainen Matti" userId="S::matti.vesalainen@taitotalo.fi::e4d04fee-d837-4c30-bdb5-04794cf8ae26" providerId="AD" clId="Web-{1F45CDBA-F8F3-4D99-AD75-994805B786FB}" dt="2023-09-04T10:43:52.504" v="125" actId="20577"/>
          <ac:spMkLst>
            <pc:docMk/>
            <pc:sldMk cId="2849629129" sldId="644"/>
            <ac:spMk id="2" creationId="{44252781-DBA1-0CB3-E39E-FBE573FF14C0}"/>
          </ac:spMkLst>
        </pc:spChg>
      </pc:sldChg>
      <pc:sldChg chg="modSp">
        <pc:chgData name="Vesalainen Matti" userId="S::matti.vesalainen@taitotalo.fi::e4d04fee-d837-4c30-bdb5-04794cf8ae26" providerId="AD" clId="Web-{1F45CDBA-F8F3-4D99-AD75-994805B786FB}" dt="2023-09-04T10:44:21.974" v="147" actId="20577"/>
        <pc:sldMkLst>
          <pc:docMk/>
          <pc:sldMk cId="506666719" sldId="645"/>
        </pc:sldMkLst>
        <pc:spChg chg="mod">
          <ac:chgData name="Vesalainen Matti" userId="S::matti.vesalainen@taitotalo.fi::e4d04fee-d837-4c30-bdb5-04794cf8ae26" providerId="AD" clId="Web-{1F45CDBA-F8F3-4D99-AD75-994805B786FB}" dt="2023-09-04T10:44:21.974" v="147" actId="20577"/>
          <ac:spMkLst>
            <pc:docMk/>
            <pc:sldMk cId="506666719" sldId="645"/>
            <ac:spMk id="2" creationId="{44252781-DBA1-0CB3-E39E-FBE573FF14C0}"/>
          </ac:spMkLst>
        </pc:spChg>
      </pc:sldChg>
      <pc:sldChg chg="modSp">
        <pc:chgData name="Vesalainen Matti" userId="S::matti.vesalainen@taitotalo.fi::e4d04fee-d837-4c30-bdb5-04794cf8ae26" providerId="AD" clId="Web-{1F45CDBA-F8F3-4D99-AD75-994805B786FB}" dt="2023-09-04T10:42:57.691" v="105" actId="20577"/>
        <pc:sldMkLst>
          <pc:docMk/>
          <pc:sldMk cId="114839264" sldId="647"/>
        </pc:sldMkLst>
        <pc:spChg chg="mod">
          <ac:chgData name="Vesalainen Matti" userId="S::matti.vesalainen@taitotalo.fi::e4d04fee-d837-4c30-bdb5-04794cf8ae26" providerId="AD" clId="Web-{1F45CDBA-F8F3-4D99-AD75-994805B786FB}" dt="2023-09-04T10:42:57.691" v="105" actId="20577"/>
          <ac:spMkLst>
            <pc:docMk/>
            <pc:sldMk cId="114839264" sldId="647"/>
            <ac:spMk id="2" creationId="{51BEDD6B-29EF-5A3E-0121-FCC2C75C7361}"/>
          </ac:spMkLst>
        </pc:spChg>
      </pc:sldChg>
      <pc:sldChg chg="modSp">
        <pc:chgData name="Vesalainen Matti" userId="S::matti.vesalainen@taitotalo.fi::e4d04fee-d837-4c30-bdb5-04794cf8ae26" providerId="AD" clId="Web-{1F45CDBA-F8F3-4D99-AD75-994805B786FB}" dt="2023-09-04T10:41:53.487" v="102" actId="20577"/>
        <pc:sldMkLst>
          <pc:docMk/>
          <pc:sldMk cId="408381245" sldId="648"/>
        </pc:sldMkLst>
        <pc:spChg chg="mod">
          <ac:chgData name="Vesalainen Matti" userId="S::matti.vesalainen@taitotalo.fi::e4d04fee-d837-4c30-bdb5-04794cf8ae26" providerId="AD" clId="Web-{1F45CDBA-F8F3-4D99-AD75-994805B786FB}" dt="2023-09-04T10:41:13.439" v="95" actId="20577"/>
          <ac:spMkLst>
            <pc:docMk/>
            <pc:sldMk cId="408381245" sldId="648"/>
            <ac:spMk id="2" creationId="{44252781-DBA1-0CB3-E39E-FBE573FF14C0}"/>
          </ac:spMkLst>
        </pc:spChg>
        <pc:spChg chg="mod">
          <ac:chgData name="Vesalainen Matti" userId="S::matti.vesalainen@taitotalo.fi::e4d04fee-d837-4c30-bdb5-04794cf8ae26" providerId="AD" clId="Web-{1F45CDBA-F8F3-4D99-AD75-994805B786FB}" dt="2023-09-04T10:41:53.487" v="102" actId="20577"/>
          <ac:spMkLst>
            <pc:docMk/>
            <pc:sldMk cId="408381245" sldId="648"/>
            <ac:spMk id="3" creationId="{E9A80373-6EB5-C325-480E-B068EFB57BE2}"/>
          </ac:spMkLst>
        </pc:spChg>
      </pc:sldChg>
    </pc:docChg>
  </pc:docChgLst>
  <pc:docChgLst>
    <pc:chgData name="Vesalainen Matti" userId="S::matti.vesalainen@taitotalo.fi::e4d04fee-d837-4c30-bdb5-04794cf8ae26" providerId="AD" clId="Web-{AB062BB0-2D77-419D-8FA5-E3075CEF76D0}"/>
    <pc:docChg chg="modSld">
      <pc:chgData name="Vesalainen Matti" userId="S::matti.vesalainen@taitotalo.fi::e4d04fee-d837-4c30-bdb5-04794cf8ae26" providerId="AD" clId="Web-{AB062BB0-2D77-419D-8FA5-E3075CEF76D0}" dt="2023-02-20T11:00:31.658" v="28" actId="20577"/>
      <pc:docMkLst>
        <pc:docMk/>
      </pc:docMkLst>
      <pc:sldChg chg="modSp">
        <pc:chgData name="Vesalainen Matti" userId="S::matti.vesalainen@taitotalo.fi::e4d04fee-d837-4c30-bdb5-04794cf8ae26" providerId="AD" clId="Web-{AB062BB0-2D77-419D-8FA5-E3075CEF76D0}" dt="2023-02-20T10:53:28.586" v="12" actId="20577"/>
        <pc:sldMkLst>
          <pc:docMk/>
          <pc:sldMk cId="2687518665" sldId="271"/>
        </pc:sldMkLst>
        <pc:spChg chg="mod">
          <ac:chgData name="Vesalainen Matti" userId="S::matti.vesalainen@taitotalo.fi::e4d04fee-d837-4c30-bdb5-04794cf8ae26" providerId="AD" clId="Web-{AB062BB0-2D77-419D-8FA5-E3075CEF76D0}" dt="2023-02-20T10:53:28.586" v="12" actId="20577"/>
          <ac:spMkLst>
            <pc:docMk/>
            <pc:sldMk cId="2687518665" sldId="271"/>
            <ac:spMk id="3" creationId="{1C307DA3-68F1-874D-A9DF-0A7DBD264031}"/>
          </ac:spMkLst>
        </pc:spChg>
      </pc:sldChg>
      <pc:sldChg chg="modSp">
        <pc:chgData name="Vesalainen Matti" userId="S::matti.vesalainen@taitotalo.fi::e4d04fee-d837-4c30-bdb5-04794cf8ae26" providerId="AD" clId="Web-{AB062BB0-2D77-419D-8FA5-E3075CEF76D0}" dt="2023-02-20T10:54:59.123" v="22" actId="20577"/>
        <pc:sldMkLst>
          <pc:docMk/>
          <pc:sldMk cId="2506761734" sldId="281"/>
        </pc:sldMkLst>
        <pc:spChg chg="mod">
          <ac:chgData name="Vesalainen Matti" userId="S::matti.vesalainen@taitotalo.fi::e4d04fee-d837-4c30-bdb5-04794cf8ae26" providerId="AD" clId="Web-{AB062BB0-2D77-419D-8FA5-E3075CEF76D0}" dt="2023-02-20T10:54:59.123" v="22" actId="20577"/>
          <ac:spMkLst>
            <pc:docMk/>
            <pc:sldMk cId="2506761734" sldId="281"/>
            <ac:spMk id="2" creationId="{43871929-29CE-9EF4-958D-B5754326465F}"/>
          </ac:spMkLst>
        </pc:spChg>
      </pc:sldChg>
      <pc:sldChg chg="modSp">
        <pc:chgData name="Vesalainen Matti" userId="S::matti.vesalainen@taitotalo.fi::e4d04fee-d837-4c30-bdb5-04794cf8ae26" providerId="AD" clId="Web-{AB062BB0-2D77-419D-8FA5-E3075CEF76D0}" dt="2023-02-20T11:00:31.658" v="28" actId="20577"/>
        <pc:sldMkLst>
          <pc:docMk/>
          <pc:sldMk cId="334441032" sldId="393"/>
        </pc:sldMkLst>
        <pc:spChg chg="mod">
          <ac:chgData name="Vesalainen Matti" userId="S::matti.vesalainen@taitotalo.fi::e4d04fee-d837-4c30-bdb5-04794cf8ae26" providerId="AD" clId="Web-{AB062BB0-2D77-419D-8FA5-E3075CEF76D0}" dt="2023-02-20T11:00:31.658" v="28" actId="20577"/>
          <ac:spMkLst>
            <pc:docMk/>
            <pc:sldMk cId="334441032" sldId="393"/>
            <ac:spMk id="7" creationId="{420477A9-D6F1-90C4-2016-4F5405178E02}"/>
          </ac:spMkLst>
        </pc:spChg>
      </pc:sldChg>
    </pc:docChg>
  </pc:docChgLst>
  <pc:docChgLst>
    <pc:chgData name="Matti Vesalainen" userId="e4d04fee-d837-4c30-bdb5-04794cf8ae26" providerId="ADAL" clId="{E29C4E79-6A6F-4BA6-9CDD-B01E1608F907}"/>
    <pc:docChg chg="modSld">
      <pc:chgData name="Matti Vesalainen" userId="e4d04fee-d837-4c30-bdb5-04794cf8ae26" providerId="ADAL" clId="{E29C4E79-6A6F-4BA6-9CDD-B01E1608F907}" dt="2023-02-20T13:08:26.691" v="39"/>
      <pc:docMkLst>
        <pc:docMk/>
      </pc:docMkLst>
      <pc:sldChg chg="modSp mod">
        <pc:chgData name="Matti Vesalainen" userId="e4d04fee-d837-4c30-bdb5-04794cf8ae26" providerId="ADAL" clId="{E29C4E79-6A6F-4BA6-9CDD-B01E1608F907}" dt="2023-02-20T13:07:26.221" v="33" actId="20577"/>
        <pc:sldMkLst>
          <pc:docMk/>
          <pc:sldMk cId="2687518665" sldId="271"/>
        </pc:sldMkLst>
        <pc:spChg chg="mod">
          <ac:chgData name="Matti Vesalainen" userId="e4d04fee-d837-4c30-bdb5-04794cf8ae26" providerId="ADAL" clId="{E29C4E79-6A6F-4BA6-9CDD-B01E1608F907}" dt="2023-02-20T13:07:26.221" v="33" actId="20577"/>
          <ac:spMkLst>
            <pc:docMk/>
            <pc:sldMk cId="2687518665" sldId="271"/>
            <ac:spMk id="2" creationId="{5395D45F-D9EF-7844-BFCD-34D2978E01D5}"/>
          </ac:spMkLst>
        </pc:spChg>
      </pc:sldChg>
      <pc:sldChg chg="modSp">
        <pc:chgData name="Matti Vesalainen" userId="e4d04fee-d837-4c30-bdb5-04794cf8ae26" providerId="ADAL" clId="{E29C4E79-6A6F-4BA6-9CDD-B01E1608F907}" dt="2023-02-20T13:07:43.837" v="34"/>
        <pc:sldMkLst>
          <pc:docMk/>
          <pc:sldMk cId="1141551147" sldId="284"/>
        </pc:sldMkLst>
        <pc:spChg chg="mod">
          <ac:chgData name="Matti Vesalainen" userId="e4d04fee-d837-4c30-bdb5-04794cf8ae26" providerId="ADAL" clId="{E29C4E79-6A6F-4BA6-9CDD-B01E1608F907}" dt="2023-02-20T13:07:43.837" v="34"/>
          <ac:spMkLst>
            <pc:docMk/>
            <pc:sldMk cId="1141551147" sldId="284"/>
            <ac:spMk id="2" creationId="{5395D45F-D9EF-7844-BFCD-34D2978E01D5}"/>
          </ac:spMkLst>
        </pc:spChg>
      </pc:sldChg>
      <pc:sldChg chg="modSp">
        <pc:chgData name="Matti Vesalainen" userId="e4d04fee-d837-4c30-bdb5-04794cf8ae26" providerId="ADAL" clId="{E29C4E79-6A6F-4BA6-9CDD-B01E1608F907}" dt="2023-02-20T13:08:06.679" v="37"/>
        <pc:sldMkLst>
          <pc:docMk/>
          <pc:sldMk cId="3409832126" sldId="285"/>
        </pc:sldMkLst>
        <pc:spChg chg="mod">
          <ac:chgData name="Matti Vesalainen" userId="e4d04fee-d837-4c30-bdb5-04794cf8ae26" providerId="ADAL" clId="{E29C4E79-6A6F-4BA6-9CDD-B01E1608F907}" dt="2023-02-20T13:08:06.679" v="37"/>
          <ac:spMkLst>
            <pc:docMk/>
            <pc:sldMk cId="3409832126" sldId="285"/>
            <ac:spMk id="2" creationId="{5395D45F-D9EF-7844-BFCD-34D2978E01D5}"/>
          </ac:spMkLst>
        </pc:spChg>
      </pc:sldChg>
      <pc:sldChg chg="modSp">
        <pc:chgData name="Matti Vesalainen" userId="e4d04fee-d837-4c30-bdb5-04794cf8ae26" providerId="ADAL" clId="{E29C4E79-6A6F-4BA6-9CDD-B01E1608F907}" dt="2023-02-20T13:07:59.477" v="36"/>
        <pc:sldMkLst>
          <pc:docMk/>
          <pc:sldMk cId="2533680148" sldId="286"/>
        </pc:sldMkLst>
        <pc:spChg chg="mod">
          <ac:chgData name="Matti Vesalainen" userId="e4d04fee-d837-4c30-bdb5-04794cf8ae26" providerId="ADAL" clId="{E29C4E79-6A6F-4BA6-9CDD-B01E1608F907}" dt="2023-02-20T13:07:59.477" v="36"/>
          <ac:spMkLst>
            <pc:docMk/>
            <pc:sldMk cId="2533680148" sldId="286"/>
            <ac:spMk id="2" creationId="{5395D45F-D9EF-7844-BFCD-34D2978E01D5}"/>
          </ac:spMkLst>
        </pc:spChg>
      </pc:sldChg>
      <pc:sldChg chg="modSp">
        <pc:chgData name="Matti Vesalainen" userId="e4d04fee-d837-4c30-bdb5-04794cf8ae26" providerId="ADAL" clId="{E29C4E79-6A6F-4BA6-9CDD-B01E1608F907}" dt="2023-02-20T13:07:50.598" v="35"/>
        <pc:sldMkLst>
          <pc:docMk/>
          <pc:sldMk cId="2070736878" sldId="287"/>
        </pc:sldMkLst>
        <pc:spChg chg="mod">
          <ac:chgData name="Matti Vesalainen" userId="e4d04fee-d837-4c30-bdb5-04794cf8ae26" providerId="ADAL" clId="{E29C4E79-6A6F-4BA6-9CDD-B01E1608F907}" dt="2023-02-20T13:07:50.598" v="35"/>
          <ac:spMkLst>
            <pc:docMk/>
            <pc:sldMk cId="2070736878" sldId="287"/>
            <ac:spMk id="2" creationId="{5395D45F-D9EF-7844-BFCD-34D2978E01D5}"/>
          </ac:spMkLst>
        </pc:spChg>
      </pc:sldChg>
      <pc:sldChg chg="modSp">
        <pc:chgData name="Matti Vesalainen" userId="e4d04fee-d837-4c30-bdb5-04794cf8ae26" providerId="ADAL" clId="{E29C4E79-6A6F-4BA6-9CDD-B01E1608F907}" dt="2023-02-20T13:08:15.463" v="38"/>
        <pc:sldMkLst>
          <pc:docMk/>
          <pc:sldMk cId="3038668032" sldId="288"/>
        </pc:sldMkLst>
        <pc:spChg chg="mod">
          <ac:chgData name="Matti Vesalainen" userId="e4d04fee-d837-4c30-bdb5-04794cf8ae26" providerId="ADAL" clId="{E29C4E79-6A6F-4BA6-9CDD-B01E1608F907}" dt="2023-02-20T13:08:15.463" v="38"/>
          <ac:spMkLst>
            <pc:docMk/>
            <pc:sldMk cId="3038668032" sldId="288"/>
            <ac:spMk id="2" creationId="{5395D45F-D9EF-7844-BFCD-34D2978E01D5}"/>
          </ac:spMkLst>
        </pc:spChg>
      </pc:sldChg>
      <pc:sldChg chg="modSp">
        <pc:chgData name="Matti Vesalainen" userId="e4d04fee-d837-4c30-bdb5-04794cf8ae26" providerId="ADAL" clId="{E29C4E79-6A6F-4BA6-9CDD-B01E1608F907}" dt="2023-02-20T13:08:26.691" v="39"/>
        <pc:sldMkLst>
          <pc:docMk/>
          <pc:sldMk cId="1664411596" sldId="289"/>
        </pc:sldMkLst>
        <pc:spChg chg="mod">
          <ac:chgData name="Matti Vesalainen" userId="e4d04fee-d837-4c30-bdb5-04794cf8ae26" providerId="ADAL" clId="{E29C4E79-6A6F-4BA6-9CDD-B01E1608F907}" dt="2023-02-20T13:08:26.691" v="39"/>
          <ac:spMkLst>
            <pc:docMk/>
            <pc:sldMk cId="1664411596" sldId="289"/>
            <ac:spMk id="2" creationId="{5395D45F-D9EF-7844-BFCD-34D2978E01D5}"/>
          </ac:spMkLst>
        </pc:spChg>
      </pc:sldChg>
    </pc:docChg>
  </pc:docChgLst>
  <pc:docChgLst>
    <pc:chgData name="Fränti Harri" userId="S::harri.franti@taitotalo.fi::f9883360-dd49-4aaa-9149-d1930fc60263" providerId="AD" clId="Web-{5055B2B1-D473-4B50-B74E-05C8F0F84AD0}"/>
    <pc:docChg chg="addSld delSld">
      <pc:chgData name="Fränti Harri" userId="S::harri.franti@taitotalo.fi::f9883360-dd49-4aaa-9149-d1930fc60263" providerId="AD" clId="Web-{5055B2B1-D473-4B50-B74E-05C8F0F84AD0}" dt="2023-02-08T08:49:31.664" v="2"/>
      <pc:docMkLst>
        <pc:docMk/>
      </pc:docMkLst>
      <pc:sldChg chg="new del">
        <pc:chgData name="Fränti Harri" userId="S::harri.franti@taitotalo.fi::f9883360-dd49-4aaa-9149-d1930fc60263" providerId="AD" clId="Web-{5055B2B1-D473-4B50-B74E-05C8F0F84AD0}" dt="2023-02-08T08:49:31.664" v="2"/>
        <pc:sldMkLst>
          <pc:docMk/>
          <pc:sldMk cId="1354398384" sldId="282"/>
        </pc:sldMkLst>
      </pc:sldChg>
      <pc:sldChg chg="add">
        <pc:chgData name="Fränti Harri" userId="S::harri.franti@taitotalo.fi::f9883360-dd49-4aaa-9149-d1930fc60263" providerId="AD" clId="Web-{5055B2B1-D473-4B50-B74E-05C8F0F84AD0}" dt="2023-02-08T08:49:27.491" v="1"/>
        <pc:sldMkLst>
          <pc:docMk/>
          <pc:sldMk cId="1234381707" sldId="283"/>
        </pc:sldMkLst>
      </pc:sldChg>
    </pc:docChg>
  </pc:docChgLst>
  <pc:docChgLst>
    <pc:chgData name="Vesalainen Matti" userId="S::matti.vesalainen@taitotalo.fi::e4d04fee-d837-4c30-bdb5-04794cf8ae26" providerId="AD" clId="Web-{83146956-4E31-4E8B-8D15-FEB19ECE9F67}"/>
    <pc:docChg chg="modSld">
      <pc:chgData name="Vesalainen Matti" userId="S::matti.vesalainen@taitotalo.fi::e4d04fee-d837-4c30-bdb5-04794cf8ae26" providerId="AD" clId="Web-{83146956-4E31-4E8B-8D15-FEB19ECE9F67}" dt="2023-09-13T08:08:33.224" v="15" actId="20577"/>
      <pc:docMkLst>
        <pc:docMk/>
      </pc:docMkLst>
      <pc:sldChg chg="modSp">
        <pc:chgData name="Vesalainen Matti" userId="S::matti.vesalainen@taitotalo.fi::e4d04fee-d837-4c30-bdb5-04794cf8ae26" providerId="AD" clId="Web-{83146956-4E31-4E8B-8D15-FEB19ECE9F67}" dt="2023-09-13T08:08:33.224" v="15" actId="20577"/>
        <pc:sldMkLst>
          <pc:docMk/>
          <pc:sldMk cId="114839264" sldId="647"/>
        </pc:sldMkLst>
        <pc:spChg chg="mod">
          <ac:chgData name="Vesalainen Matti" userId="S::matti.vesalainen@taitotalo.fi::e4d04fee-d837-4c30-bdb5-04794cf8ae26" providerId="AD" clId="Web-{83146956-4E31-4E8B-8D15-FEB19ECE9F67}" dt="2023-09-13T08:08:33.224" v="15" actId="20577"/>
          <ac:spMkLst>
            <pc:docMk/>
            <pc:sldMk cId="114839264" sldId="647"/>
            <ac:spMk id="3" creationId="{038BD0FD-ADDE-30E5-98D0-E51D049FE0E7}"/>
          </ac:spMkLst>
        </pc:spChg>
      </pc:sldChg>
    </pc:docChg>
  </pc:docChgLst>
  <pc:docChgLst>
    <pc:chgData name="Vesalainen Matti" userId="S::matti.vesalainen@taitotalo.fi::e4d04fee-d837-4c30-bdb5-04794cf8ae26" providerId="AD" clId="Web-{4C652E23-1FEF-4F74-BBAD-915066628F4B}"/>
    <pc:docChg chg="modSld sldOrd">
      <pc:chgData name="Vesalainen Matti" userId="S::matti.vesalainen@taitotalo.fi::e4d04fee-d837-4c30-bdb5-04794cf8ae26" providerId="AD" clId="Web-{4C652E23-1FEF-4F74-BBAD-915066628F4B}" dt="2023-10-09T13:38:56.032" v="26" actId="20577"/>
      <pc:docMkLst>
        <pc:docMk/>
      </pc:docMkLst>
      <pc:sldChg chg="modSp ord">
        <pc:chgData name="Vesalainen Matti" userId="S::matti.vesalainen@taitotalo.fi::e4d04fee-d837-4c30-bdb5-04794cf8ae26" providerId="AD" clId="Web-{4C652E23-1FEF-4F74-BBAD-915066628F4B}" dt="2023-10-09T13:38:56.032" v="26" actId="20577"/>
        <pc:sldMkLst>
          <pc:docMk/>
          <pc:sldMk cId="2990167122" sldId="275"/>
        </pc:sldMkLst>
        <pc:spChg chg="mod">
          <ac:chgData name="Vesalainen Matti" userId="S::matti.vesalainen@taitotalo.fi::e4d04fee-d837-4c30-bdb5-04794cf8ae26" providerId="AD" clId="Web-{4C652E23-1FEF-4F74-BBAD-915066628F4B}" dt="2023-10-09T13:38:36.516" v="23" actId="20577"/>
          <ac:spMkLst>
            <pc:docMk/>
            <pc:sldMk cId="2990167122" sldId="275"/>
            <ac:spMk id="2" creationId="{FE712D9B-6C12-7C50-8F13-CAB7B3DFCAC8}"/>
          </ac:spMkLst>
        </pc:spChg>
        <pc:spChg chg="mod">
          <ac:chgData name="Vesalainen Matti" userId="S::matti.vesalainen@taitotalo.fi::e4d04fee-d837-4c30-bdb5-04794cf8ae26" providerId="AD" clId="Web-{4C652E23-1FEF-4F74-BBAD-915066628F4B}" dt="2023-10-09T13:38:56.032" v="26" actId="20577"/>
          <ac:spMkLst>
            <pc:docMk/>
            <pc:sldMk cId="2990167122" sldId="275"/>
            <ac:spMk id="3" creationId="{5FBDA727-2427-728C-1974-A7738C969FC4}"/>
          </ac:spMkLst>
        </pc:spChg>
      </pc:sldChg>
      <pc:sldChg chg="ord">
        <pc:chgData name="Vesalainen Matti" userId="S::matti.vesalainen@taitotalo.fi::e4d04fee-d837-4c30-bdb5-04794cf8ae26" providerId="AD" clId="Web-{4C652E23-1FEF-4F74-BBAD-915066628F4B}" dt="2023-10-09T13:37:33.406" v="3"/>
        <pc:sldMkLst>
          <pc:docMk/>
          <pc:sldMk cId="1657740616" sldId="276"/>
        </pc:sldMkLst>
      </pc:sldChg>
    </pc:docChg>
  </pc:docChgLst>
  <pc:docChgLst>
    <pc:chgData name="Vesalainen Matti" userId="S::matti.vesalainen@taitotalo.fi::e4d04fee-d837-4c30-bdb5-04794cf8ae26" providerId="AD" clId="Web-{FC054382-A8F4-4912-956D-EA1E6A0AB6ED}"/>
    <pc:docChg chg="addSld modSld">
      <pc:chgData name="Vesalainen Matti" userId="S::matti.vesalainen@taitotalo.fi::e4d04fee-d837-4c30-bdb5-04794cf8ae26" providerId="AD" clId="Web-{FC054382-A8F4-4912-956D-EA1E6A0AB6ED}" dt="2023-09-12T14:40:01.568" v="19" actId="20577"/>
      <pc:docMkLst>
        <pc:docMk/>
      </pc:docMkLst>
      <pc:sldChg chg="modSp">
        <pc:chgData name="Vesalainen Matti" userId="S::matti.vesalainen@taitotalo.fi::e4d04fee-d837-4c30-bdb5-04794cf8ae26" providerId="AD" clId="Web-{FC054382-A8F4-4912-956D-EA1E6A0AB6ED}" dt="2023-09-12T14:39:03.974" v="13" actId="20577"/>
        <pc:sldMkLst>
          <pc:docMk/>
          <pc:sldMk cId="408381245" sldId="648"/>
        </pc:sldMkLst>
        <pc:spChg chg="mod">
          <ac:chgData name="Vesalainen Matti" userId="S::matti.vesalainen@taitotalo.fi::e4d04fee-d837-4c30-bdb5-04794cf8ae26" providerId="AD" clId="Web-{FC054382-A8F4-4912-956D-EA1E6A0AB6ED}" dt="2023-09-12T14:39:03.974" v="13" actId="20577"/>
          <ac:spMkLst>
            <pc:docMk/>
            <pc:sldMk cId="408381245" sldId="648"/>
            <ac:spMk id="3" creationId="{E9A80373-6EB5-C325-480E-B068EFB57BE2}"/>
          </ac:spMkLst>
        </pc:spChg>
      </pc:sldChg>
      <pc:sldChg chg="modSp add replId">
        <pc:chgData name="Vesalainen Matti" userId="S::matti.vesalainen@taitotalo.fi::e4d04fee-d837-4c30-bdb5-04794cf8ae26" providerId="AD" clId="Web-{FC054382-A8F4-4912-956D-EA1E6A0AB6ED}" dt="2023-09-12T14:40:01.568" v="19" actId="20577"/>
        <pc:sldMkLst>
          <pc:docMk/>
          <pc:sldMk cId="3315367678" sldId="649"/>
        </pc:sldMkLst>
        <pc:spChg chg="mod">
          <ac:chgData name="Vesalainen Matti" userId="S::matti.vesalainen@taitotalo.fi::e4d04fee-d837-4c30-bdb5-04794cf8ae26" providerId="AD" clId="Web-{FC054382-A8F4-4912-956D-EA1E6A0AB6ED}" dt="2023-09-12T14:40:01.568" v="19" actId="20577"/>
          <ac:spMkLst>
            <pc:docMk/>
            <pc:sldMk cId="3315367678" sldId="649"/>
            <ac:spMk id="3" creationId="{E9A80373-6EB5-C325-480E-B068EFB57BE2}"/>
          </ac:spMkLst>
        </pc:spChg>
      </pc:sldChg>
    </pc:docChg>
  </pc:docChgLst>
  <pc:docChgLst>
    <pc:chgData name="Vesalainen Matti" userId="S::matti.vesalainen@taitotalo.fi::e4d04fee-d837-4c30-bdb5-04794cf8ae26" providerId="AD" clId="Web-{1F6F9CA2-8E15-41E2-98E6-78F2FC17E2B5}"/>
    <pc:docChg chg="modSld">
      <pc:chgData name="Vesalainen Matti" userId="S::matti.vesalainen@taitotalo.fi::e4d04fee-d837-4c30-bdb5-04794cf8ae26" providerId="AD" clId="Web-{1F6F9CA2-8E15-41E2-98E6-78F2FC17E2B5}" dt="2023-10-02T07:18:20.843" v="25" actId="20577"/>
      <pc:docMkLst>
        <pc:docMk/>
      </pc:docMkLst>
      <pc:sldChg chg="modSp">
        <pc:chgData name="Vesalainen Matti" userId="S::matti.vesalainen@taitotalo.fi::e4d04fee-d837-4c30-bdb5-04794cf8ae26" providerId="AD" clId="Web-{1F6F9CA2-8E15-41E2-98E6-78F2FC17E2B5}" dt="2023-10-02T07:11:33.662" v="7" actId="20577"/>
        <pc:sldMkLst>
          <pc:docMk/>
          <pc:sldMk cId="2576228558" sldId="270"/>
        </pc:sldMkLst>
        <pc:spChg chg="mod">
          <ac:chgData name="Vesalainen Matti" userId="S::matti.vesalainen@taitotalo.fi::e4d04fee-d837-4c30-bdb5-04794cf8ae26" providerId="AD" clId="Web-{1F6F9CA2-8E15-41E2-98E6-78F2FC17E2B5}" dt="2023-10-02T07:11:33.662" v="7" actId="20577"/>
          <ac:spMkLst>
            <pc:docMk/>
            <pc:sldMk cId="2576228558" sldId="270"/>
            <ac:spMk id="3" creationId="{6DE63FED-D19F-CA89-7419-254759ABB233}"/>
          </ac:spMkLst>
        </pc:spChg>
      </pc:sldChg>
      <pc:sldChg chg="addSp modSp mod modClrScheme chgLayout">
        <pc:chgData name="Vesalainen Matti" userId="S::matti.vesalainen@taitotalo.fi::e4d04fee-d837-4c30-bdb5-04794cf8ae26" providerId="AD" clId="Web-{1F6F9CA2-8E15-41E2-98E6-78F2FC17E2B5}" dt="2023-10-02T07:18:20.843" v="25" actId="20577"/>
        <pc:sldMkLst>
          <pc:docMk/>
          <pc:sldMk cId="1334036466" sldId="297"/>
        </pc:sldMkLst>
        <pc:spChg chg="add mod">
          <ac:chgData name="Vesalainen Matti" userId="S::matti.vesalainen@taitotalo.fi::e4d04fee-d837-4c30-bdb5-04794cf8ae26" providerId="AD" clId="Web-{1F6F9CA2-8E15-41E2-98E6-78F2FC17E2B5}" dt="2023-10-02T07:13:44.431" v="16" actId="20577"/>
          <ac:spMkLst>
            <pc:docMk/>
            <pc:sldMk cId="1334036466" sldId="297"/>
            <ac:spMk id="6" creationId="{34B18BDA-B8D6-CACA-33EC-CEDA952F8CD6}"/>
          </ac:spMkLst>
        </pc:spChg>
        <pc:spChg chg="add mod">
          <ac:chgData name="Vesalainen Matti" userId="S::matti.vesalainen@taitotalo.fi::e4d04fee-d837-4c30-bdb5-04794cf8ae26" providerId="AD" clId="Web-{1F6F9CA2-8E15-41E2-98E6-78F2FC17E2B5}" dt="2023-10-02T07:18:20.843" v="25" actId="20577"/>
          <ac:spMkLst>
            <pc:docMk/>
            <pc:sldMk cId="1334036466" sldId="297"/>
            <ac:spMk id="8" creationId="{8669FB39-A618-8A2C-B1C8-88ECBA9E4426}"/>
          </ac:spMkLst>
        </pc:spChg>
      </pc:sldChg>
    </pc:docChg>
  </pc:docChgLst>
  <pc:docChgLst>
    <pc:chgData name="Vesalainen Matti" userId="S::matti.vesalainen@taitotalo.fi::e4d04fee-d837-4c30-bdb5-04794cf8ae26" providerId="AD" clId="Web-{2FF39180-5A58-40F1-8D70-A28C12C1226E}"/>
    <pc:docChg chg="modSld">
      <pc:chgData name="Vesalainen Matti" userId="S::matti.vesalainen@taitotalo.fi::e4d04fee-d837-4c30-bdb5-04794cf8ae26" providerId="AD" clId="Web-{2FF39180-5A58-40F1-8D70-A28C12C1226E}" dt="2023-12-01T07:05:02.749" v="8" actId="14100"/>
      <pc:docMkLst>
        <pc:docMk/>
      </pc:docMkLst>
      <pc:sldChg chg="modSp">
        <pc:chgData name="Vesalainen Matti" userId="S::matti.vesalainen@taitotalo.fi::e4d04fee-d837-4c30-bdb5-04794cf8ae26" providerId="AD" clId="Web-{2FF39180-5A58-40F1-8D70-A28C12C1226E}" dt="2023-12-01T07:05:02.749" v="8" actId="14100"/>
        <pc:sldMkLst>
          <pc:docMk/>
          <pc:sldMk cId="1334036466" sldId="297"/>
        </pc:sldMkLst>
        <pc:spChg chg="mod">
          <ac:chgData name="Vesalainen Matti" userId="S::matti.vesalainen@taitotalo.fi::e4d04fee-d837-4c30-bdb5-04794cf8ae26" providerId="AD" clId="Web-{2FF39180-5A58-40F1-8D70-A28C12C1226E}" dt="2023-12-01T07:05:02.749" v="8" actId="14100"/>
          <ac:spMkLst>
            <pc:docMk/>
            <pc:sldMk cId="1334036466" sldId="297"/>
            <ac:spMk id="8" creationId="{8669FB39-A618-8A2C-B1C8-88ECBA9E4426}"/>
          </ac:spMkLst>
        </pc:spChg>
      </pc:sldChg>
    </pc:docChg>
  </pc:docChgLst>
  <pc:docChgLst>
    <pc:chgData name="Vesalainen Matti" userId="e4d04fee-d837-4c30-bdb5-04794cf8ae26" providerId="ADAL" clId="{DF9D80F5-F594-49F2-B466-EA0C785970FA}"/>
    <pc:docChg chg="modSld">
      <pc:chgData name="Vesalainen Matti" userId="e4d04fee-d837-4c30-bdb5-04794cf8ae26" providerId="ADAL" clId="{DF9D80F5-F594-49F2-B466-EA0C785970FA}" dt="2023-02-09T12:15:04.463" v="1"/>
      <pc:docMkLst>
        <pc:docMk/>
      </pc:docMkLst>
      <pc:sldChg chg="addSp delSp">
        <pc:chgData name="Vesalainen Matti" userId="e4d04fee-d837-4c30-bdb5-04794cf8ae26" providerId="ADAL" clId="{DF9D80F5-F594-49F2-B466-EA0C785970FA}" dt="2023-02-09T12:15:04.463" v="1"/>
        <pc:sldMkLst>
          <pc:docMk/>
          <pc:sldMk cId="1573860147" sldId="292"/>
        </pc:sldMkLst>
        <pc:picChg chg="add del">
          <ac:chgData name="Vesalainen Matti" userId="e4d04fee-d837-4c30-bdb5-04794cf8ae26" providerId="ADAL" clId="{DF9D80F5-F594-49F2-B466-EA0C785970FA}" dt="2023-02-09T12:15:04.463" v="1"/>
          <ac:picMkLst>
            <pc:docMk/>
            <pc:sldMk cId="1573860147" sldId="292"/>
            <ac:picMk id="1026" creationId="{C3790FCA-FAEA-445A-8287-A31762A3A3A1}"/>
          </ac:picMkLst>
        </pc:picChg>
      </pc:sldChg>
    </pc:docChg>
  </pc:docChgLst>
  <pc:docChgLst>
    <pc:chgData name="Vesalainen Matti" userId="S::matti.vesalainen@taitotalo.fi::e4d04fee-d837-4c30-bdb5-04794cf8ae26" providerId="AD" clId="Web-{0A057EB1-831B-4166-822C-37A32D07F161}"/>
    <pc:docChg chg="sldOrd">
      <pc:chgData name="Vesalainen Matti" userId="S::matti.vesalainen@taitotalo.fi::e4d04fee-d837-4c30-bdb5-04794cf8ae26" providerId="AD" clId="Web-{0A057EB1-831B-4166-822C-37A32D07F161}" dt="2023-11-13T10:56:51.198" v="1"/>
      <pc:docMkLst>
        <pc:docMk/>
      </pc:docMkLst>
      <pc:sldChg chg="ord">
        <pc:chgData name="Vesalainen Matti" userId="S::matti.vesalainen@taitotalo.fi::e4d04fee-d837-4c30-bdb5-04794cf8ae26" providerId="AD" clId="Web-{0A057EB1-831B-4166-822C-37A32D07F161}" dt="2023-11-13T10:56:51.198" v="1"/>
        <pc:sldMkLst>
          <pc:docMk/>
          <pc:sldMk cId="2922539049" sldId="675"/>
        </pc:sldMkLst>
      </pc:sldChg>
    </pc:docChg>
  </pc:docChgLst>
  <pc:docChgLst>
    <pc:chgData name="Vesalainen Matti" userId="S::matti.vesalainen@taitotalo.fi::e4d04fee-d837-4c30-bdb5-04794cf8ae26" providerId="AD" clId="Web-{1D8A44D1-39B2-403F-AFD8-B0AEDEF2AA4B}"/>
    <pc:docChg chg="modSld">
      <pc:chgData name="Vesalainen Matti" userId="S::matti.vesalainen@taitotalo.fi::e4d04fee-d837-4c30-bdb5-04794cf8ae26" providerId="AD" clId="Web-{1D8A44D1-39B2-403F-AFD8-B0AEDEF2AA4B}" dt="2023-08-16T07:32:03.645" v="0" actId="20577"/>
      <pc:docMkLst>
        <pc:docMk/>
      </pc:docMkLst>
      <pc:sldChg chg="modSp">
        <pc:chgData name="Vesalainen Matti" userId="S::matti.vesalainen@taitotalo.fi::e4d04fee-d837-4c30-bdb5-04794cf8ae26" providerId="AD" clId="Web-{1D8A44D1-39B2-403F-AFD8-B0AEDEF2AA4B}" dt="2023-08-16T07:32:03.645" v="0" actId="20577"/>
        <pc:sldMkLst>
          <pc:docMk/>
          <pc:sldMk cId="2687518665" sldId="271"/>
        </pc:sldMkLst>
        <pc:spChg chg="mod">
          <ac:chgData name="Vesalainen Matti" userId="S::matti.vesalainen@taitotalo.fi::e4d04fee-d837-4c30-bdb5-04794cf8ae26" providerId="AD" clId="Web-{1D8A44D1-39B2-403F-AFD8-B0AEDEF2AA4B}" dt="2023-08-16T07:32:03.645" v="0" actId="20577"/>
          <ac:spMkLst>
            <pc:docMk/>
            <pc:sldMk cId="2687518665" sldId="271"/>
            <ac:spMk id="3" creationId="{1C307DA3-68F1-874D-A9DF-0A7DBD264031}"/>
          </ac:spMkLst>
        </pc:spChg>
      </pc:sldChg>
    </pc:docChg>
  </pc:docChgLst>
  <pc:docChgLst>
    <pc:chgData name="Vesalainen Matti" userId="S::matti.vesalainen@taitotalo.fi::e4d04fee-d837-4c30-bdb5-04794cf8ae26" providerId="AD" clId="Web-{D6978C30-099B-4939-A7D4-DF29235E4501}"/>
    <pc:docChg chg="modSld">
      <pc:chgData name="Vesalainen Matti" userId="S::matti.vesalainen@taitotalo.fi::e4d04fee-d837-4c30-bdb5-04794cf8ae26" providerId="AD" clId="Web-{D6978C30-099B-4939-A7D4-DF29235E4501}" dt="2023-10-26T16:51:55.796" v="41" actId="20577"/>
      <pc:docMkLst>
        <pc:docMk/>
      </pc:docMkLst>
      <pc:sldChg chg="modSp">
        <pc:chgData name="Vesalainen Matti" userId="S::matti.vesalainen@taitotalo.fi::e4d04fee-d837-4c30-bdb5-04794cf8ae26" providerId="AD" clId="Web-{D6978C30-099B-4939-A7D4-DF29235E4501}" dt="2023-10-26T16:51:55.796" v="41" actId="20577"/>
        <pc:sldMkLst>
          <pc:docMk/>
          <pc:sldMk cId="1334036466" sldId="297"/>
        </pc:sldMkLst>
        <pc:spChg chg="mod">
          <ac:chgData name="Vesalainen Matti" userId="S::matti.vesalainen@taitotalo.fi::e4d04fee-d837-4c30-bdb5-04794cf8ae26" providerId="AD" clId="Web-{D6978C30-099B-4939-A7D4-DF29235E4501}" dt="2023-10-26T16:51:55.796" v="41" actId="20577"/>
          <ac:spMkLst>
            <pc:docMk/>
            <pc:sldMk cId="1334036466" sldId="297"/>
            <ac:spMk id="8" creationId="{8669FB39-A618-8A2C-B1C8-88ECBA9E4426}"/>
          </ac:spMkLst>
        </pc:spChg>
      </pc:sldChg>
      <pc:sldChg chg="modSp">
        <pc:chgData name="Vesalainen Matti" userId="S::matti.vesalainen@taitotalo.fi::e4d04fee-d837-4c30-bdb5-04794cf8ae26" providerId="AD" clId="Web-{D6978C30-099B-4939-A7D4-DF29235E4501}" dt="2023-10-26T09:15:23.117" v="0" actId="20577"/>
        <pc:sldMkLst>
          <pc:docMk/>
          <pc:sldMk cId="3149583464" sldId="417"/>
        </pc:sldMkLst>
        <pc:spChg chg="mod">
          <ac:chgData name="Vesalainen Matti" userId="S::matti.vesalainen@taitotalo.fi::e4d04fee-d837-4c30-bdb5-04794cf8ae26" providerId="AD" clId="Web-{D6978C30-099B-4939-A7D4-DF29235E4501}" dt="2023-10-26T09:15:23.117" v="0" actId="20577"/>
          <ac:spMkLst>
            <pc:docMk/>
            <pc:sldMk cId="3149583464" sldId="417"/>
            <ac:spMk id="3" creationId="{34F5AF30-1164-914A-F486-E634DB13C7B4}"/>
          </ac:spMkLst>
        </pc:spChg>
      </pc:sldChg>
      <pc:sldChg chg="modSp">
        <pc:chgData name="Vesalainen Matti" userId="S::matti.vesalainen@taitotalo.fi::e4d04fee-d837-4c30-bdb5-04794cf8ae26" providerId="AD" clId="Web-{D6978C30-099B-4939-A7D4-DF29235E4501}" dt="2023-10-26T09:17:15.698" v="36" actId="20577"/>
        <pc:sldMkLst>
          <pc:docMk/>
          <pc:sldMk cId="3783400654" sldId="667"/>
        </pc:sldMkLst>
        <pc:spChg chg="mod">
          <ac:chgData name="Vesalainen Matti" userId="S::matti.vesalainen@taitotalo.fi::e4d04fee-d837-4c30-bdb5-04794cf8ae26" providerId="AD" clId="Web-{D6978C30-099B-4939-A7D4-DF29235E4501}" dt="2023-10-26T09:17:15.698" v="36" actId="20577"/>
          <ac:spMkLst>
            <pc:docMk/>
            <pc:sldMk cId="3783400654" sldId="667"/>
            <ac:spMk id="3" creationId="{038BD0FD-ADDE-30E5-98D0-E51D049FE0E7}"/>
          </ac:spMkLst>
        </pc:spChg>
      </pc:sldChg>
    </pc:docChg>
  </pc:docChgLst>
  <pc:docChgLst>
    <pc:chgData name="Vesalainen Matti" userId="S::matti.vesalainen@taitotalo.fi::e4d04fee-d837-4c30-bdb5-04794cf8ae26" providerId="AD" clId="Web-{57AE7920-958D-4554-B5BE-B3F0B5898F6A}"/>
    <pc:docChg chg="addSld sldOrd">
      <pc:chgData name="Vesalainen Matti" userId="S::matti.vesalainen@taitotalo.fi::e4d04fee-d837-4c30-bdb5-04794cf8ae26" providerId="AD" clId="Web-{57AE7920-958D-4554-B5BE-B3F0B5898F6A}" dt="2023-09-04T10:36:20.586" v="1"/>
      <pc:docMkLst>
        <pc:docMk/>
      </pc:docMkLst>
      <pc:sldChg chg="add ord replId">
        <pc:chgData name="Vesalainen Matti" userId="S::matti.vesalainen@taitotalo.fi::e4d04fee-d837-4c30-bdb5-04794cf8ae26" providerId="AD" clId="Web-{57AE7920-958D-4554-B5BE-B3F0B5898F6A}" dt="2023-09-04T10:36:20.586" v="1"/>
        <pc:sldMkLst>
          <pc:docMk/>
          <pc:sldMk cId="408381245" sldId="648"/>
        </pc:sldMkLst>
      </pc:sldChg>
    </pc:docChg>
  </pc:docChgLst>
  <pc:docChgLst>
    <pc:chgData name="Vesalainen Matti" userId="e4d04fee-d837-4c30-bdb5-04794cf8ae26" providerId="ADAL" clId="{4F7C14EE-06F8-4D92-AF4C-18CF510C81E9}"/>
    <pc:docChg chg="undo custSel addSld delSld modSld">
      <pc:chgData name="Vesalainen Matti" userId="e4d04fee-d837-4c30-bdb5-04794cf8ae26" providerId="ADAL" clId="{4F7C14EE-06F8-4D92-AF4C-18CF510C81E9}" dt="2023-08-16T13:40:01.546" v="197" actId="20577"/>
      <pc:docMkLst>
        <pc:docMk/>
      </pc:docMkLst>
      <pc:sldChg chg="mod modShow">
        <pc:chgData name="Vesalainen Matti" userId="e4d04fee-d837-4c30-bdb5-04794cf8ae26" providerId="ADAL" clId="{4F7C14EE-06F8-4D92-AF4C-18CF510C81E9}" dt="2023-08-16T13:24:39.265" v="70" actId="729"/>
        <pc:sldMkLst>
          <pc:docMk/>
          <pc:sldMk cId="3895909377" sldId="266"/>
        </pc:sldMkLst>
      </pc:sldChg>
      <pc:sldChg chg="mod modShow">
        <pc:chgData name="Vesalainen Matti" userId="e4d04fee-d837-4c30-bdb5-04794cf8ae26" providerId="ADAL" clId="{4F7C14EE-06F8-4D92-AF4C-18CF510C81E9}" dt="2023-08-16T13:30:56.549" v="88" actId="729"/>
        <pc:sldMkLst>
          <pc:docMk/>
          <pc:sldMk cId="1347645902" sldId="279"/>
        </pc:sldMkLst>
      </pc:sldChg>
      <pc:sldChg chg="modSp mod">
        <pc:chgData name="Vesalainen Matti" userId="e4d04fee-d837-4c30-bdb5-04794cf8ae26" providerId="ADAL" clId="{4F7C14EE-06F8-4D92-AF4C-18CF510C81E9}" dt="2023-08-16T13:25:48.046" v="73" actId="6549"/>
        <pc:sldMkLst>
          <pc:docMk/>
          <pc:sldMk cId="1141551147" sldId="284"/>
        </pc:sldMkLst>
        <pc:spChg chg="mod">
          <ac:chgData name="Vesalainen Matti" userId="e4d04fee-d837-4c30-bdb5-04794cf8ae26" providerId="ADAL" clId="{4F7C14EE-06F8-4D92-AF4C-18CF510C81E9}" dt="2023-08-16T13:25:48.046" v="73" actId="6549"/>
          <ac:spMkLst>
            <pc:docMk/>
            <pc:sldMk cId="1141551147" sldId="284"/>
            <ac:spMk id="3" creationId="{1C307DA3-68F1-874D-A9DF-0A7DBD264031}"/>
          </ac:spMkLst>
        </pc:spChg>
      </pc:sldChg>
      <pc:sldChg chg="modSp mod">
        <pc:chgData name="Vesalainen Matti" userId="e4d04fee-d837-4c30-bdb5-04794cf8ae26" providerId="ADAL" clId="{4F7C14EE-06F8-4D92-AF4C-18CF510C81E9}" dt="2023-08-16T13:06:26.251" v="31" actId="6549"/>
        <pc:sldMkLst>
          <pc:docMk/>
          <pc:sldMk cId="3409832126" sldId="285"/>
        </pc:sldMkLst>
        <pc:spChg chg="mod">
          <ac:chgData name="Vesalainen Matti" userId="e4d04fee-d837-4c30-bdb5-04794cf8ae26" providerId="ADAL" clId="{4F7C14EE-06F8-4D92-AF4C-18CF510C81E9}" dt="2023-08-16T13:06:26.251" v="31" actId="6549"/>
          <ac:spMkLst>
            <pc:docMk/>
            <pc:sldMk cId="3409832126" sldId="285"/>
            <ac:spMk id="3" creationId="{1C307DA3-68F1-874D-A9DF-0A7DBD264031}"/>
          </ac:spMkLst>
        </pc:spChg>
      </pc:sldChg>
      <pc:sldChg chg="modSp mod">
        <pc:chgData name="Vesalainen Matti" userId="e4d04fee-d837-4c30-bdb5-04794cf8ae26" providerId="ADAL" clId="{4F7C14EE-06F8-4D92-AF4C-18CF510C81E9}" dt="2023-08-16T13:06:19.372" v="30" actId="20577"/>
        <pc:sldMkLst>
          <pc:docMk/>
          <pc:sldMk cId="2533680148" sldId="286"/>
        </pc:sldMkLst>
        <pc:spChg chg="mod">
          <ac:chgData name="Vesalainen Matti" userId="e4d04fee-d837-4c30-bdb5-04794cf8ae26" providerId="ADAL" clId="{4F7C14EE-06F8-4D92-AF4C-18CF510C81E9}" dt="2023-08-16T13:06:19.372" v="30" actId="20577"/>
          <ac:spMkLst>
            <pc:docMk/>
            <pc:sldMk cId="2533680148" sldId="286"/>
            <ac:spMk id="3" creationId="{1C307DA3-68F1-874D-A9DF-0A7DBD264031}"/>
          </ac:spMkLst>
        </pc:spChg>
      </pc:sldChg>
      <pc:sldChg chg="delSp modSp mod">
        <pc:chgData name="Vesalainen Matti" userId="e4d04fee-d837-4c30-bdb5-04794cf8ae26" providerId="ADAL" clId="{4F7C14EE-06F8-4D92-AF4C-18CF510C81E9}" dt="2023-08-16T13:10:30.511" v="35"/>
        <pc:sldMkLst>
          <pc:docMk/>
          <pc:sldMk cId="2070736878" sldId="287"/>
        </pc:sldMkLst>
        <pc:spChg chg="mod">
          <ac:chgData name="Vesalainen Matti" userId="e4d04fee-d837-4c30-bdb5-04794cf8ae26" providerId="ADAL" clId="{4F7C14EE-06F8-4D92-AF4C-18CF510C81E9}" dt="2023-08-16T13:06:10.110" v="29" actId="20577"/>
          <ac:spMkLst>
            <pc:docMk/>
            <pc:sldMk cId="2070736878" sldId="287"/>
            <ac:spMk id="3" creationId="{1C307DA3-68F1-874D-A9DF-0A7DBD264031}"/>
          </ac:spMkLst>
        </pc:spChg>
        <pc:spChg chg="del">
          <ac:chgData name="Vesalainen Matti" userId="e4d04fee-d837-4c30-bdb5-04794cf8ae26" providerId="ADAL" clId="{4F7C14EE-06F8-4D92-AF4C-18CF510C81E9}" dt="2023-08-16T13:10:30.511" v="35"/>
          <ac:spMkLst>
            <pc:docMk/>
            <pc:sldMk cId="2070736878" sldId="287"/>
            <ac:spMk id="6" creationId="{567477B4-300D-D030-E761-DAD7EC3C0E10}"/>
          </ac:spMkLst>
        </pc:spChg>
        <pc:spChg chg="del">
          <ac:chgData name="Vesalainen Matti" userId="e4d04fee-d837-4c30-bdb5-04794cf8ae26" providerId="ADAL" clId="{4F7C14EE-06F8-4D92-AF4C-18CF510C81E9}" dt="2023-08-16T13:10:30.511" v="35"/>
          <ac:spMkLst>
            <pc:docMk/>
            <pc:sldMk cId="2070736878" sldId="287"/>
            <ac:spMk id="7" creationId="{C6963963-0816-804F-21F6-2B190273153C}"/>
          </ac:spMkLst>
        </pc:spChg>
        <pc:spChg chg="del">
          <ac:chgData name="Vesalainen Matti" userId="e4d04fee-d837-4c30-bdb5-04794cf8ae26" providerId="ADAL" clId="{4F7C14EE-06F8-4D92-AF4C-18CF510C81E9}" dt="2023-08-16T13:10:30.511" v="35"/>
          <ac:spMkLst>
            <pc:docMk/>
            <pc:sldMk cId="2070736878" sldId="287"/>
            <ac:spMk id="8" creationId="{5B1C1958-4614-DA72-2C6C-3CAA672F8693}"/>
          </ac:spMkLst>
        </pc:spChg>
        <pc:spChg chg="del mod">
          <ac:chgData name="Vesalainen Matti" userId="e4d04fee-d837-4c30-bdb5-04794cf8ae26" providerId="ADAL" clId="{4F7C14EE-06F8-4D92-AF4C-18CF510C81E9}" dt="2023-08-16T13:10:29.757" v="34"/>
          <ac:spMkLst>
            <pc:docMk/>
            <pc:sldMk cId="2070736878" sldId="287"/>
            <ac:spMk id="9" creationId="{0D3A6F94-FEB9-A65B-D72E-9874C705AA31}"/>
          </ac:spMkLst>
        </pc:spChg>
        <pc:spChg chg="del mod">
          <ac:chgData name="Vesalainen Matti" userId="e4d04fee-d837-4c30-bdb5-04794cf8ae26" providerId="ADAL" clId="{4F7C14EE-06F8-4D92-AF4C-18CF510C81E9}" dt="2023-08-16T13:10:29.757" v="34"/>
          <ac:spMkLst>
            <pc:docMk/>
            <pc:sldMk cId="2070736878" sldId="287"/>
            <ac:spMk id="10" creationId="{9D7A7383-9557-21A5-10FB-FC3FA9E7197F}"/>
          </ac:spMkLst>
        </pc:spChg>
        <pc:spChg chg="del mod">
          <ac:chgData name="Vesalainen Matti" userId="e4d04fee-d837-4c30-bdb5-04794cf8ae26" providerId="ADAL" clId="{4F7C14EE-06F8-4D92-AF4C-18CF510C81E9}" dt="2023-08-16T13:10:29.757" v="34"/>
          <ac:spMkLst>
            <pc:docMk/>
            <pc:sldMk cId="2070736878" sldId="287"/>
            <ac:spMk id="11" creationId="{3DB815DF-ABA3-1EFA-8EDB-4BB9E64BE35E}"/>
          </ac:spMkLst>
        </pc:spChg>
      </pc:sldChg>
      <pc:sldChg chg="modSp mod">
        <pc:chgData name="Vesalainen Matti" userId="e4d04fee-d837-4c30-bdb5-04794cf8ae26" providerId="ADAL" clId="{4F7C14EE-06F8-4D92-AF4C-18CF510C81E9}" dt="2023-08-16T13:06:34.236" v="32" actId="6549"/>
        <pc:sldMkLst>
          <pc:docMk/>
          <pc:sldMk cId="3038668032" sldId="288"/>
        </pc:sldMkLst>
        <pc:spChg chg="mod">
          <ac:chgData name="Vesalainen Matti" userId="e4d04fee-d837-4c30-bdb5-04794cf8ae26" providerId="ADAL" clId="{4F7C14EE-06F8-4D92-AF4C-18CF510C81E9}" dt="2023-08-16T13:06:34.236" v="32" actId="6549"/>
          <ac:spMkLst>
            <pc:docMk/>
            <pc:sldMk cId="3038668032" sldId="288"/>
            <ac:spMk id="3" creationId="{1C307DA3-68F1-874D-A9DF-0A7DBD264031}"/>
          </ac:spMkLst>
        </pc:spChg>
      </pc:sldChg>
      <pc:sldChg chg="modSp mod">
        <pc:chgData name="Vesalainen Matti" userId="e4d04fee-d837-4c30-bdb5-04794cf8ae26" providerId="ADAL" clId="{4F7C14EE-06F8-4D92-AF4C-18CF510C81E9}" dt="2023-08-16T13:06:41.087" v="33" actId="6549"/>
        <pc:sldMkLst>
          <pc:docMk/>
          <pc:sldMk cId="1664411596" sldId="289"/>
        </pc:sldMkLst>
        <pc:spChg chg="mod">
          <ac:chgData name="Vesalainen Matti" userId="e4d04fee-d837-4c30-bdb5-04794cf8ae26" providerId="ADAL" clId="{4F7C14EE-06F8-4D92-AF4C-18CF510C81E9}" dt="2023-08-16T13:06:41.087" v="33" actId="6549"/>
          <ac:spMkLst>
            <pc:docMk/>
            <pc:sldMk cId="1664411596" sldId="289"/>
            <ac:spMk id="3" creationId="{1C307DA3-68F1-874D-A9DF-0A7DBD264031}"/>
          </ac:spMkLst>
        </pc:spChg>
      </pc:sldChg>
      <pc:sldChg chg="mod modShow">
        <pc:chgData name="Vesalainen Matti" userId="e4d04fee-d837-4c30-bdb5-04794cf8ae26" providerId="ADAL" clId="{4F7C14EE-06F8-4D92-AF4C-18CF510C81E9}" dt="2023-08-16T13:21:10.264" v="67" actId="729"/>
        <pc:sldMkLst>
          <pc:docMk/>
          <pc:sldMk cId="2041322737" sldId="290"/>
        </pc:sldMkLst>
      </pc:sldChg>
      <pc:sldChg chg="mod modShow">
        <pc:chgData name="Vesalainen Matti" userId="e4d04fee-d837-4c30-bdb5-04794cf8ae26" providerId="ADAL" clId="{4F7C14EE-06F8-4D92-AF4C-18CF510C81E9}" dt="2023-08-16T13:21:14.881" v="68" actId="729"/>
        <pc:sldMkLst>
          <pc:docMk/>
          <pc:sldMk cId="1573860147" sldId="292"/>
        </pc:sldMkLst>
      </pc:sldChg>
      <pc:sldChg chg="mod modShow">
        <pc:chgData name="Vesalainen Matti" userId="e4d04fee-d837-4c30-bdb5-04794cf8ae26" providerId="ADAL" clId="{4F7C14EE-06F8-4D92-AF4C-18CF510C81E9}" dt="2023-08-16T13:22:31.030" v="69" actId="729"/>
        <pc:sldMkLst>
          <pc:docMk/>
          <pc:sldMk cId="2891176162" sldId="295"/>
        </pc:sldMkLst>
      </pc:sldChg>
      <pc:sldChg chg="del">
        <pc:chgData name="Vesalainen Matti" userId="e4d04fee-d837-4c30-bdb5-04794cf8ae26" providerId="ADAL" clId="{4F7C14EE-06F8-4D92-AF4C-18CF510C81E9}" dt="2023-08-16T13:26:12.910" v="74" actId="2696"/>
        <pc:sldMkLst>
          <pc:docMk/>
          <pc:sldMk cId="1142272824" sldId="296"/>
        </pc:sldMkLst>
      </pc:sldChg>
      <pc:sldChg chg="del">
        <pc:chgData name="Vesalainen Matti" userId="e4d04fee-d837-4c30-bdb5-04794cf8ae26" providerId="ADAL" clId="{4F7C14EE-06F8-4D92-AF4C-18CF510C81E9}" dt="2023-08-16T13:28:34.189" v="82" actId="2696"/>
        <pc:sldMkLst>
          <pc:docMk/>
          <pc:sldMk cId="1826435404" sldId="324"/>
        </pc:sldMkLst>
      </pc:sldChg>
      <pc:sldChg chg="del">
        <pc:chgData name="Vesalainen Matti" userId="e4d04fee-d837-4c30-bdb5-04794cf8ae26" providerId="ADAL" clId="{4F7C14EE-06F8-4D92-AF4C-18CF510C81E9}" dt="2023-08-16T13:30:09.056" v="86" actId="2696"/>
        <pc:sldMkLst>
          <pc:docMk/>
          <pc:sldMk cId="1169540830" sldId="344"/>
        </pc:sldMkLst>
      </pc:sldChg>
      <pc:sldChg chg="del">
        <pc:chgData name="Vesalainen Matti" userId="e4d04fee-d837-4c30-bdb5-04794cf8ae26" providerId="ADAL" clId="{4F7C14EE-06F8-4D92-AF4C-18CF510C81E9}" dt="2023-08-16T13:27:37.681" v="78" actId="2696"/>
        <pc:sldMkLst>
          <pc:docMk/>
          <pc:sldMk cId="1879161318" sldId="351"/>
        </pc:sldMkLst>
      </pc:sldChg>
      <pc:sldChg chg="del">
        <pc:chgData name="Vesalainen Matti" userId="e4d04fee-d837-4c30-bdb5-04794cf8ae26" providerId="ADAL" clId="{4F7C14EE-06F8-4D92-AF4C-18CF510C81E9}" dt="2023-08-16T13:27:43.408" v="79" actId="2696"/>
        <pc:sldMkLst>
          <pc:docMk/>
          <pc:sldMk cId="3514615804" sldId="352"/>
        </pc:sldMkLst>
      </pc:sldChg>
      <pc:sldChg chg="del">
        <pc:chgData name="Vesalainen Matti" userId="e4d04fee-d837-4c30-bdb5-04794cf8ae26" providerId="ADAL" clId="{4F7C14EE-06F8-4D92-AF4C-18CF510C81E9}" dt="2023-08-16T13:28:21.291" v="81" actId="2696"/>
        <pc:sldMkLst>
          <pc:docMk/>
          <pc:sldMk cId="3326122126" sldId="353"/>
        </pc:sldMkLst>
      </pc:sldChg>
      <pc:sldChg chg="del">
        <pc:chgData name="Vesalainen Matti" userId="e4d04fee-d837-4c30-bdb5-04794cf8ae26" providerId="ADAL" clId="{4F7C14EE-06F8-4D92-AF4C-18CF510C81E9}" dt="2023-08-16T13:30:24.532" v="87" actId="2696"/>
        <pc:sldMkLst>
          <pc:docMk/>
          <pc:sldMk cId="1815709686" sldId="354"/>
        </pc:sldMkLst>
      </pc:sldChg>
      <pc:sldChg chg="del">
        <pc:chgData name="Vesalainen Matti" userId="e4d04fee-d837-4c30-bdb5-04794cf8ae26" providerId="ADAL" clId="{4F7C14EE-06F8-4D92-AF4C-18CF510C81E9}" dt="2023-08-16T13:29:44.010" v="84" actId="2696"/>
        <pc:sldMkLst>
          <pc:docMk/>
          <pc:sldMk cId="101479899" sldId="382"/>
        </pc:sldMkLst>
      </pc:sldChg>
      <pc:sldChg chg="mod modShow">
        <pc:chgData name="Vesalainen Matti" userId="e4d04fee-d837-4c30-bdb5-04794cf8ae26" providerId="ADAL" clId="{4F7C14EE-06F8-4D92-AF4C-18CF510C81E9}" dt="2023-08-16T13:25:23.784" v="72" actId="729"/>
        <pc:sldMkLst>
          <pc:docMk/>
          <pc:sldMk cId="117130891" sldId="384"/>
        </pc:sldMkLst>
      </pc:sldChg>
      <pc:sldChg chg="del">
        <pc:chgData name="Vesalainen Matti" userId="e4d04fee-d837-4c30-bdb5-04794cf8ae26" providerId="ADAL" clId="{4F7C14EE-06F8-4D92-AF4C-18CF510C81E9}" dt="2023-08-16T13:29:14.896" v="83" actId="2696"/>
        <pc:sldMkLst>
          <pc:docMk/>
          <pc:sldMk cId="798667806" sldId="385"/>
        </pc:sldMkLst>
      </pc:sldChg>
      <pc:sldChg chg="mod modShow">
        <pc:chgData name="Vesalainen Matti" userId="e4d04fee-d837-4c30-bdb5-04794cf8ae26" providerId="ADAL" clId="{4F7C14EE-06F8-4D92-AF4C-18CF510C81E9}" dt="2023-08-16T13:24:51.351" v="71" actId="729"/>
        <pc:sldMkLst>
          <pc:docMk/>
          <pc:sldMk cId="428511231" sldId="394"/>
        </pc:sldMkLst>
      </pc:sldChg>
      <pc:sldChg chg="del">
        <pc:chgData name="Vesalainen Matti" userId="e4d04fee-d837-4c30-bdb5-04794cf8ae26" providerId="ADAL" clId="{4F7C14EE-06F8-4D92-AF4C-18CF510C81E9}" dt="2023-08-16T13:27:51.618" v="80" actId="2696"/>
        <pc:sldMkLst>
          <pc:docMk/>
          <pc:sldMk cId="347271417" sldId="403"/>
        </pc:sldMkLst>
      </pc:sldChg>
      <pc:sldChg chg="del">
        <pc:chgData name="Vesalainen Matti" userId="e4d04fee-d837-4c30-bdb5-04794cf8ae26" providerId="ADAL" clId="{4F7C14EE-06F8-4D92-AF4C-18CF510C81E9}" dt="2023-08-16T13:29:56.887" v="85" actId="2696"/>
        <pc:sldMkLst>
          <pc:docMk/>
          <pc:sldMk cId="2844266770" sldId="404"/>
        </pc:sldMkLst>
      </pc:sldChg>
      <pc:sldChg chg="del">
        <pc:chgData name="Vesalainen Matti" userId="e4d04fee-d837-4c30-bdb5-04794cf8ae26" providerId="ADAL" clId="{4F7C14EE-06F8-4D92-AF4C-18CF510C81E9}" dt="2023-08-16T13:27:05.807" v="75" actId="2696"/>
        <pc:sldMkLst>
          <pc:docMk/>
          <pc:sldMk cId="4081070314" sldId="406"/>
        </pc:sldMkLst>
      </pc:sldChg>
      <pc:sldChg chg="del">
        <pc:chgData name="Vesalainen Matti" userId="e4d04fee-d837-4c30-bdb5-04794cf8ae26" providerId="ADAL" clId="{4F7C14EE-06F8-4D92-AF4C-18CF510C81E9}" dt="2023-08-16T13:27:10.611" v="76" actId="2696"/>
        <pc:sldMkLst>
          <pc:docMk/>
          <pc:sldMk cId="3455818624" sldId="407"/>
        </pc:sldMkLst>
      </pc:sldChg>
      <pc:sldChg chg="mod modShow">
        <pc:chgData name="Vesalainen Matti" userId="e4d04fee-d837-4c30-bdb5-04794cf8ae26" providerId="ADAL" clId="{4F7C14EE-06F8-4D92-AF4C-18CF510C81E9}" dt="2023-08-16T13:27:17.926" v="77" actId="729"/>
        <pc:sldMkLst>
          <pc:docMk/>
          <pc:sldMk cId="3070089571" sldId="411"/>
        </pc:sldMkLst>
      </pc:sldChg>
      <pc:sldChg chg="modSp mod">
        <pc:chgData name="Vesalainen Matti" userId="e4d04fee-d837-4c30-bdb5-04794cf8ae26" providerId="ADAL" clId="{4F7C14EE-06F8-4D92-AF4C-18CF510C81E9}" dt="2023-08-16T13:20:49.790" v="66" actId="20577"/>
        <pc:sldMkLst>
          <pc:docMk/>
          <pc:sldMk cId="3639367926" sldId="416"/>
        </pc:sldMkLst>
        <pc:spChg chg="mod">
          <ac:chgData name="Vesalainen Matti" userId="e4d04fee-d837-4c30-bdb5-04794cf8ae26" providerId="ADAL" clId="{4F7C14EE-06F8-4D92-AF4C-18CF510C81E9}" dt="2023-08-16T13:20:49.790" v="66" actId="20577"/>
          <ac:spMkLst>
            <pc:docMk/>
            <pc:sldMk cId="3639367926" sldId="416"/>
            <ac:spMk id="7" creationId="{9DC2C3EB-3146-49E2-BFF5-9D46374CC3AA}"/>
          </ac:spMkLst>
        </pc:spChg>
      </pc:sldChg>
      <pc:sldChg chg="modSp new del mod">
        <pc:chgData name="Vesalainen Matti" userId="e4d04fee-d837-4c30-bdb5-04794cf8ae26" providerId="ADAL" clId="{4F7C14EE-06F8-4D92-AF4C-18CF510C81E9}" dt="2023-08-16T13:31:18.826" v="89" actId="2696"/>
        <pc:sldMkLst>
          <pc:docMk/>
          <pc:sldMk cId="3263121516" sldId="622"/>
        </pc:sldMkLst>
        <pc:spChg chg="mod">
          <ac:chgData name="Vesalainen Matti" userId="e4d04fee-d837-4c30-bdb5-04794cf8ae26" providerId="ADAL" clId="{4F7C14EE-06F8-4D92-AF4C-18CF510C81E9}" dt="2023-08-16T13:05:59.960" v="28" actId="20577"/>
          <ac:spMkLst>
            <pc:docMk/>
            <pc:sldMk cId="3263121516" sldId="622"/>
            <ac:spMk id="2" creationId="{493F0D74-8EDC-4F70-F762-5BC20CDB22A4}"/>
          </ac:spMkLst>
        </pc:spChg>
      </pc:sldChg>
      <pc:sldChg chg="modSp add mod">
        <pc:chgData name="Vesalainen Matti" userId="e4d04fee-d837-4c30-bdb5-04794cf8ae26" providerId="ADAL" clId="{4F7C14EE-06F8-4D92-AF4C-18CF510C81E9}" dt="2023-08-16T13:37:52.519" v="141" actId="20577"/>
        <pc:sldMkLst>
          <pc:docMk/>
          <pc:sldMk cId="1155571976" sldId="625"/>
        </pc:sldMkLst>
        <pc:spChg chg="mod">
          <ac:chgData name="Vesalainen Matti" userId="e4d04fee-d837-4c30-bdb5-04794cf8ae26" providerId="ADAL" clId="{4F7C14EE-06F8-4D92-AF4C-18CF510C81E9}" dt="2023-08-16T13:37:09.515" v="97" actId="20577"/>
          <ac:spMkLst>
            <pc:docMk/>
            <pc:sldMk cId="1155571976" sldId="625"/>
            <ac:spMk id="2" creationId="{2130FF3D-5F73-CBAC-BACA-EB83C7902E31}"/>
          </ac:spMkLst>
        </pc:spChg>
        <pc:spChg chg="mod">
          <ac:chgData name="Vesalainen Matti" userId="e4d04fee-d837-4c30-bdb5-04794cf8ae26" providerId="ADAL" clId="{4F7C14EE-06F8-4D92-AF4C-18CF510C81E9}" dt="2023-08-16T13:37:52.519" v="141" actId="20577"/>
          <ac:spMkLst>
            <pc:docMk/>
            <pc:sldMk cId="1155571976" sldId="625"/>
            <ac:spMk id="3" creationId="{8916D2B5-0A31-9D04-3D0B-7E13AFDF753E}"/>
          </ac:spMkLst>
        </pc:spChg>
      </pc:sldChg>
      <pc:sldChg chg="add">
        <pc:chgData name="Vesalainen Matti" userId="e4d04fee-d837-4c30-bdb5-04794cf8ae26" providerId="ADAL" clId="{4F7C14EE-06F8-4D92-AF4C-18CF510C81E9}" dt="2023-08-16T13:13:15.256" v="38"/>
        <pc:sldMkLst>
          <pc:docMk/>
          <pc:sldMk cId="2923729339" sldId="626"/>
        </pc:sldMkLst>
      </pc:sldChg>
      <pc:sldChg chg="add">
        <pc:chgData name="Vesalainen Matti" userId="e4d04fee-d837-4c30-bdb5-04794cf8ae26" providerId="ADAL" clId="{4F7C14EE-06F8-4D92-AF4C-18CF510C81E9}" dt="2023-08-16T13:13:15.256" v="38"/>
        <pc:sldMkLst>
          <pc:docMk/>
          <pc:sldMk cId="2452160681" sldId="627"/>
        </pc:sldMkLst>
      </pc:sldChg>
      <pc:sldChg chg="modSp add mod">
        <pc:chgData name="Vesalainen Matti" userId="e4d04fee-d837-4c30-bdb5-04794cf8ae26" providerId="ADAL" clId="{4F7C14EE-06F8-4D92-AF4C-18CF510C81E9}" dt="2023-08-16T13:40:01.546" v="197" actId="20577"/>
        <pc:sldMkLst>
          <pc:docMk/>
          <pc:sldMk cId="810647265" sldId="630"/>
        </pc:sldMkLst>
        <pc:spChg chg="mod">
          <ac:chgData name="Vesalainen Matti" userId="e4d04fee-d837-4c30-bdb5-04794cf8ae26" providerId="ADAL" clId="{4F7C14EE-06F8-4D92-AF4C-18CF510C81E9}" dt="2023-08-16T13:39:31.869" v="187" actId="20577"/>
          <ac:spMkLst>
            <pc:docMk/>
            <pc:sldMk cId="810647265" sldId="630"/>
            <ac:spMk id="2" creationId="{675B074B-5C12-D0DA-AF0B-E7932DC17F60}"/>
          </ac:spMkLst>
        </pc:spChg>
        <pc:spChg chg="mod">
          <ac:chgData name="Vesalainen Matti" userId="e4d04fee-d837-4c30-bdb5-04794cf8ae26" providerId="ADAL" clId="{4F7C14EE-06F8-4D92-AF4C-18CF510C81E9}" dt="2023-08-16T13:40:01.546" v="197" actId="20577"/>
          <ac:spMkLst>
            <pc:docMk/>
            <pc:sldMk cId="810647265" sldId="630"/>
            <ac:spMk id="3" creationId="{32AB7C7A-9B70-9281-B0C0-7E5A00EF7F0A}"/>
          </ac:spMkLst>
        </pc:spChg>
      </pc:sldChg>
      <pc:sldChg chg="add">
        <pc:chgData name="Vesalainen Matti" userId="e4d04fee-d837-4c30-bdb5-04794cf8ae26" providerId="ADAL" clId="{4F7C14EE-06F8-4D92-AF4C-18CF510C81E9}" dt="2023-08-16T13:13:15.256" v="38"/>
        <pc:sldMkLst>
          <pc:docMk/>
          <pc:sldMk cId="4111959377" sldId="633"/>
        </pc:sldMkLst>
      </pc:sldChg>
      <pc:sldChg chg="add">
        <pc:chgData name="Vesalainen Matti" userId="e4d04fee-d837-4c30-bdb5-04794cf8ae26" providerId="ADAL" clId="{4F7C14EE-06F8-4D92-AF4C-18CF510C81E9}" dt="2023-08-16T13:12:28.392" v="37"/>
        <pc:sldMkLst>
          <pc:docMk/>
          <pc:sldMk cId="1444530108" sldId="635"/>
        </pc:sldMkLst>
      </pc:sldChg>
      <pc:sldChg chg="add">
        <pc:chgData name="Vesalainen Matti" userId="e4d04fee-d837-4c30-bdb5-04794cf8ae26" providerId="ADAL" clId="{4F7C14EE-06F8-4D92-AF4C-18CF510C81E9}" dt="2023-08-16T13:12:28.392" v="37"/>
        <pc:sldMkLst>
          <pc:docMk/>
          <pc:sldMk cId="3748742482" sldId="636"/>
        </pc:sldMkLst>
      </pc:sldChg>
      <pc:sldChg chg="add">
        <pc:chgData name="Vesalainen Matti" userId="e4d04fee-d837-4c30-bdb5-04794cf8ae26" providerId="ADAL" clId="{4F7C14EE-06F8-4D92-AF4C-18CF510C81E9}" dt="2023-08-16T13:11:13.888" v="36"/>
        <pc:sldMkLst>
          <pc:docMk/>
          <pc:sldMk cId="25317536" sldId="638"/>
        </pc:sldMkLst>
      </pc:sldChg>
      <pc:sldChg chg="add">
        <pc:chgData name="Vesalainen Matti" userId="e4d04fee-d837-4c30-bdb5-04794cf8ae26" providerId="ADAL" clId="{4F7C14EE-06F8-4D92-AF4C-18CF510C81E9}" dt="2023-08-16T13:11:13.888" v="36"/>
        <pc:sldMkLst>
          <pc:docMk/>
          <pc:sldMk cId="4189091990" sldId="639"/>
        </pc:sldMkLst>
      </pc:sldChg>
      <pc:sldChg chg="add">
        <pc:chgData name="Vesalainen Matti" userId="e4d04fee-d837-4c30-bdb5-04794cf8ae26" providerId="ADAL" clId="{4F7C14EE-06F8-4D92-AF4C-18CF510C81E9}" dt="2023-08-16T13:12:28.392" v="37"/>
        <pc:sldMkLst>
          <pc:docMk/>
          <pc:sldMk cId="1677579863" sldId="640"/>
        </pc:sldMkLst>
      </pc:sldChg>
      <pc:sldChg chg="add">
        <pc:chgData name="Vesalainen Matti" userId="e4d04fee-d837-4c30-bdb5-04794cf8ae26" providerId="ADAL" clId="{4F7C14EE-06F8-4D92-AF4C-18CF510C81E9}" dt="2023-08-16T13:12:28.392" v="37"/>
        <pc:sldMkLst>
          <pc:docMk/>
          <pc:sldMk cId="2247712836" sldId="641"/>
        </pc:sldMkLst>
      </pc:sldChg>
      <pc:sldChg chg="add">
        <pc:chgData name="Vesalainen Matti" userId="e4d04fee-d837-4c30-bdb5-04794cf8ae26" providerId="ADAL" clId="{4F7C14EE-06F8-4D92-AF4C-18CF510C81E9}" dt="2023-08-16T13:13:15.256" v="38"/>
        <pc:sldMkLst>
          <pc:docMk/>
          <pc:sldMk cId="54449623" sldId="642"/>
        </pc:sldMkLst>
      </pc:sldChg>
    </pc:docChg>
  </pc:docChgLst>
  <pc:docChgLst>
    <pc:chgData name="Vesalainen Matti" userId="S::matti.vesalainen@taitotalo.fi::e4d04fee-d837-4c30-bdb5-04794cf8ae26" providerId="AD" clId="Web-{9EDBA332-4158-4FC7-AF2E-9F3F00D0773C}"/>
    <pc:docChg chg="modSld">
      <pc:chgData name="Vesalainen Matti" userId="S::matti.vesalainen@taitotalo.fi::e4d04fee-d837-4c30-bdb5-04794cf8ae26" providerId="AD" clId="Web-{9EDBA332-4158-4FC7-AF2E-9F3F00D0773C}" dt="2024-01-05T13:12:41.073" v="10" actId="20577"/>
      <pc:docMkLst>
        <pc:docMk/>
      </pc:docMkLst>
      <pc:sldChg chg="modSp">
        <pc:chgData name="Vesalainen Matti" userId="S::matti.vesalainen@taitotalo.fi::e4d04fee-d837-4c30-bdb5-04794cf8ae26" providerId="AD" clId="Web-{9EDBA332-4158-4FC7-AF2E-9F3F00D0773C}" dt="2024-01-05T13:12:41.073" v="10" actId="20577"/>
        <pc:sldMkLst>
          <pc:docMk/>
          <pc:sldMk cId="4144885729" sldId="694"/>
        </pc:sldMkLst>
        <pc:spChg chg="mod">
          <ac:chgData name="Vesalainen Matti" userId="S::matti.vesalainen@taitotalo.fi::e4d04fee-d837-4c30-bdb5-04794cf8ae26" providerId="AD" clId="Web-{9EDBA332-4158-4FC7-AF2E-9F3F00D0773C}" dt="2024-01-05T13:12:41.073" v="10" actId="20577"/>
          <ac:spMkLst>
            <pc:docMk/>
            <pc:sldMk cId="4144885729" sldId="694"/>
            <ac:spMk id="2" creationId="{F7399533-E73F-1B45-98F7-F7CBA0836AF8}"/>
          </ac:spMkLst>
        </pc:spChg>
      </pc:sldChg>
      <pc:sldChg chg="modSp">
        <pc:chgData name="Vesalainen Matti" userId="S::matti.vesalainen@taitotalo.fi::e4d04fee-d837-4c30-bdb5-04794cf8ae26" providerId="AD" clId="Web-{9EDBA332-4158-4FC7-AF2E-9F3F00D0773C}" dt="2024-01-05T13:12:04.994" v="4" actId="20577"/>
        <pc:sldMkLst>
          <pc:docMk/>
          <pc:sldMk cId="1984945377" sldId="696"/>
        </pc:sldMkLst>
        <pc:spChg chg="mod">
          <ac:chgData name="Vesalainen Matti" userId="S::matti.vesalainen@taitotalo.fi::e4d04fee-d837-4c30-bdb5-04794cf8ae26" providerId="AD" clId="Web-{9EDBA332-4158-4FC7-AF2E-9F3F00D0773C}" dt="2024-01-05T13:12:04.994" v="4" actId="20577"/>
          <ac:spMkLst>
            <pc:docMk/>
            <pc:sldMk cId="1984945377" sldId="696"/>
            <ac:spMk id="2" creationId="{F7399533-E73F-1B45-98F7-F7CBA0836AF8}"/>
          </ac:spMkLst>
        </pc:spChg>
      </pc:sldChg>
      <pc:sldChg chg="modSp">
        <pc:chgData name="Vesalainen Matti" userId="S::matti.vesalainen@taitotalo.fi::e4d04fee-d837-4c30-bdb5-04794cf8ae26" providerId="AD" clId="Web-{9EDBA332-4158-4FC7-AF2E-9F3F00D0773C}" dt="2024-01-05T13:12:35.385" v="7" actId="20577"/>
        <pc:sldMkLst>
          <pc:docMk/>
          <pc:sldMk cId="4203878193" sldId="711"/>
        </pc:sldMkLst>
        <pc:spChg chg="mod">
          <ac:chgData name="Vesalainen Matti" userId="S::matti.vesalainen@taitotalo.fi::e4d04fee-d837-4c30-bdb5-04794cf8ae26" providerId="AD" clId="Web-{9EDBA332-4158-4FC7-AF2E-9F3F00D0773C}" dt="2024-01-05T13:12:35.385" v="7" actId="20577"/>
          <ac:spMkLst>
            <pc:docMk/>
            <pc:sldMk cId="4203878193" sldId="711"/>
            <ac:spMk id="2" creationId="{F7399533-E73F-1B45-98F7-F7CBA0836AF8}"/>
          </ac:spMkLst>
        </pc:spChg>
      </pc:sldChg>
    </pc:docChg>
  </pc:docChgLst>
  <pc:docChgLst>
    <pc:chgData name="Vesalainen Matti" userId="S::matti.vesalainen@taitotalo.fi::e4d04fee-d837-4c30-bdb5-04794cf8ae26" providerId="AD" clId="Web-{2DC70E0E-1730-46FF-A087-9AA80D633BFE}"/>
    <pc:docChg chg="addSld modSld">
      <pc:chgData name="Vesalainen Matti" userId="S::matti.vesalainen@taitotalo.fi::e4d04fee-d837-4c30-bdb5-04794cf8ae26" providerId="AD" clId="Web-{2DC70E0E-1730-46FF-A087-9AA80D633BFE}" dt="2023-08-28T11:56:59.060" v="20" actId="20577"/>
      <pc:docMkLst>
        <pc:docMk/>
      </pc:docMkLst>
      <pc:sldChg chg="addSp delSp modSp">
        <pc:chgData name="Vesalainen Matti" userId="S::matti.vesalainen@taitotalo.fi::e4d04fee-d837-4c30-bdb5-04794cf8ae26" providerId="AD" clId="Web-{2DC70E0E-1730-46FF-A087-9AA80D633BFE}" dt="2023-08-28T11:56:59.060" v="20" actId="20577"/>
        <pc:sldMkLst>
          <pc:docMk/>
          <pc:sldMk cId="2576228558" sldId="270"/>
        </pc:sldMkLst>
        <pc:spChg chg="mod">
          <ac:chgData name="Vesalainen Matti" userId="S::matti.vesalainen@taitotalo.fi::e4d04fee-d837-4c30-bdb5-04794cf8ae26" providerId="AD" clId="Web-{2DC70E0E-1730-46FF-A087-9AA80D633BFE}" dt="2023-08-28T11:56:59.060" v="20" actId="20577"/>
          <ac:spMkLst>
            <pc:docMk/>
            <pc:sldMk cId="2576228558" sldId="270"/>
            <ac:spMk id="2" creationId="{10CCA119-6E77-F624-CF9C-07CA6893F8B0}"/>
          </ac:spMkLst>
        </pc:spChg>
        <pc:spChg chg="mod">
          <ac:chgData name="Vesalainen Matti" userId="S::matti.vesalainen@taitotalo.fi::e4d04fee-d837-4c30-bdb5-04794cf8ae26" providerId="AD" clId="Web-{2DC70E0E-1730-46FF-A087-9AA80D633BFE}" dt="2023-08-28T11:56:38.419" v="10" actId="20577"/>
          <ac:spMkLst>
            <pc:docMk/>
            <pc:sldMk cId="2576228558" sldId="270"/>
            <ac:spMk id="3" creationId="{6DE63FED-D19F-CA89-7419-254759ABB233}"/>
          </ac:spMkLst>
        </pc:spChg>
        <pc:spChg chg="del">
          <ac:chgData name="Vesalainen Matti" userId="S::matti.vesalainen@taitotalo.fi::e4d04fee-d837-4c30-bdb5-04794cf8ae26" providerId="AD" clId="Web-{2DC70E0E-1730-46FF-A087-9AA80D633BFE}" dt="2023-08-28T11:56:06.777" v="4"/>
          <ac:spMkLst>
            <pc:docMk/>
            <pc:sldMk cId="2576228558" sldId="270"/>
            <ac:spMk id="4" creationId="{45DD937D-AD19-61E2-AE88-C5DBDBF9CA18}"/>
          </ac:spMkLst>
        </pc:spChg>
        <pc:spChg chg="del mod">
          <ac:chgData name="Vesalainen Matti" userId="S::matti.vesalainen@taitotalo.fi::e4d04fee-d837-4c30-bdb5-04794cf8ae26" providerId="AD" clId="Web-{2DC70E0E-1730-46FF-A087-9AA80D633BFE}" dt="2023-08-28T11:56:03.824" v="3"/>
          <ac:spMkLst>
            <pc:docMk/>
            <pc:sldMk cId="2576228558" sldId="270"/>
            <ac:spMk id="5" creationId="{A24A1518-F595-D17B-BA41-646C21A38193}"/>
          </ac:spMkLst>
        </pc:spChg>
        <pc:spChg chg="add del mod">
          <ac:chgData name="Vesalainen Matti" userId="S::matti.vesalainen@taitotalo.fi::e4d04fee-d837-4c30-bdb5-04794cf8ae26" providerId="AD" clId="Web-{2DC70E0E-1730-46FF-A087-9AA80D633BFE}" dt="2023-08-28T11:56:09.449" v="5"/>
          <ac:spMkLst>
            <pc:docMk/>
            <pc:sldMk cId="2576228558" sldId="270"/>
            <ac:spMk id="7" creationId="{97F27711-564E-7BB5-24CE-1065E003FA40}"/>
          </ac:spMkLst>
        </pc:spChg>
      </pc:sldChg>
      <pc:sldChg chg="add replId">
        <pc:chgData name="Vesalainen Matti" userId="S::matti.vesalainen@taitotalo.fi::e4d04fee-d837-4c30-bdb5-04794cf8ae26" providerId="AD" clId="Web-{2DC70E0E-1730-46FF-A087-9AA80D633BFE}" dt="2023-08-28T11:55:51.246" v="0"/>
        <pc:sldMkLst>
          <pc:docMk/>
          <pc:sldMk cId="1118678499" sldId="646"/>
        </pc:sldMkLst>
      </pc:sldChg>
    </pc:docChg>
  </pc:docChgLst>
  <pc:docChgLst>
    <pc:chgData name="Vesalainen Matti" userId="S::matti.vesalainen@taitotalo.fi::e4d04fee-d837-4c30-bdb5-04794cf8ae26" providerId="AD" clId="Web-{E1A6B182-67D1-4A23-8596-C92FB2965C58}"/>
    <pc:docChg chg="addSld">
      <pc:chgData name="Vesalainen Matti" userId="S::matti.vesalainen@taitotalo.fi::e4d04fee-d837-4c30-bdb5-04794cf8ae26" providerId="AD" clId="Web-{E1A6B182-67D1-4A23-8596-C92FB2965C58}" dt="2023-12-21T10:24:07.985" v="5"/>
      <pc:docMkLst>
        <pc:docMk/>
      </pc:docMkLst>
      <pc:sldChg chg="add">
        <pc:chgData name="Vesalainen Matti" userId="S::matti.vesalainen@taitotalo.fi::e4d04fee-d837-4c30-bdb5-04794cf8ae26" providerId="AD" clId="Web-{E1A6B182-67D1-4A23-8596-C92FB2965C58}" dt="2023-12-21T10:24:07.985" v="5"/>
        <pc:sldMkLst>
          <pc:docMk/>
          <pc:sldMk cId="557950652" sldId="395"/>
        </pc:sldMkLst>
      </pc:sldChg>
      <pc:sldChg chg="add">
        <pc:chgData name="Vesalainen Matti" userId="S::matti.vesalainen@taitotalo.fi::e4d04fee-d837-4c30-bdb5-04794cf8ae26" providerId="AD" clId="Web-{E1A6B182-67D1-4A23-8596-C92FB2965C58}" dt="2023-12-21T10:24:06.969" v="2"/>
        <pc:sldMkLst>
          <pc:docMk/>
          <pc:sldMk cId="4174177219" sldId="396"/>
        </pc:sldMkLst>
      </pc:sldChg>
      <pc:sldChg chg="add">
        <pc:chgData name="Vesalainen Matti" userId="S::matti.vesalainen@taitotalo.fi::e4d04fee-d837-4c30-bdb5-04794cf8ae26" providerId="AD" clId="Web-{E1A6B182-67D1-4A23-8596-C92FB2965C58}" dt="2023-12-21T10:24:05.672" v="0"/>
        <pc:sldMkLst>
          <pc:docMk/>
          <pc:sldMk cId="1289331533" sldId="397"/>
        </pc:sldMkLst>
      </pc:sldChg>
      <pc:sldChg chg="add">
        <pc:chgData name="Vesalainen Matti" userId="S::matti.vesalainen@taitotalo.fi::e4d04fee-d837-4c30-bdb5-04794cf8ae26" providerId="AD" clId="Web-{E1A6B182-67D1-4A23-8596-C92FB2965C58}" dt="2023-12-21T10:24:06.188" v="1"/>
        <pc:sldMkLst>
          <pc:docMk/>
          <pc:sldMk cId="1295052063" sldId="697"/>
        </pc:sldMkLst>
      </pc:sldChg>
      <pc:sldChg chg="add">
        <pc:chgData name="Vesalainen Matti" userId="S::matti.vesalainen@taitotalo.fi::e4d04fee-d837-4c30-bdb5-04794cf8ae26" providerId="AD" clId="Web-{E1A6B182-67D1-4A23-8596-C92FB2965C58}" dt="2023-12-21T10:24:07.360" v="3"/>
        <pc:sldMkLst>
          <pc:docMk/>
          <pc:sldMk cId="211830291" sldId="698"/>
        </pc:sldMkLst>
      </pc:sldChg>
      <pc:sldChg chg="add">
        <pc:chgData name="Vesalainen Matti" userId="S::matti.vesalainen@taitotalo.fi::e4d04fee-d837-4c30-bdb5-04794cf8ae26" providerId="AD" clId="Web-{E1A6B182-67D1-4A23-8596-C92FB2965C58}" dt="2023-12-21T10:24:07.594" v="4"/>
        <pc:sldMkLst>
          <pc:docMk/>
          <pc:sldMk cId="3877267776" sldId="699"/>
        </pc:sldMkLst>
      </pc:sldChg>
    </pc:docChg>
  </pc:docChgLst>
  <pc:docChgLst>
    <pc:chgData name="Vesalainen Matti" userId="S::matti.vesalainen@taitotalo.fi::e4d04fee-d837-4c30-bdb5-04794cf8ae26" providerId="AD" clId="Web-{CC06347E-81F0-4D41-86D6-005FD2A0C1E7}"/>
    <pc:docChg chg="modSld">
      <pc:chgData name="Vesalainen Matti" userId="S::matti.vesalainen@taitotalo.fi::e4d04fee-d837-4c30-bdb5-04794cf8ae26" providerId="AD" clId="Web-{CC06347E-81F0-4D41-86D6-005FD2A0C1E7}" dt="2023-08-17T06:07:48.262" v="1"/>
      <pc:docMkLst>
        <pc:docMk/>
      </pc:docMkLst>
      <pc:sldChg chg="mod modShow">
        <pc:chgData name="Vesalainen Matti" userId="S::matti.vesalainen@taitotalo.fi::e4d04fee-d837-4c30-bdb5-04794cf8ae26" providerId="AD" clId="Web-{CC06347E-81F0-4D41-86D6-005FD2A0C1E7}" dt="2023-08-17T06:07:44.950" v="0"/>
        <pc:sldMkLst>
          <pc:docMk/>
          <pc:sldMk cId="2923729339" sldId="626"/>
        </pc:sldMkLst>
      </pc:sldChg>
      <pc:sldChg chg="mod modShow">
        <pc:chgData name="Vesalainen Matti" userId="S::matti.vesalainen@taitotalo.fi::e4d04fee-d837-4c30-bdb5-04794cf8ae26" providerId="AD" clId="Web-{CC06347E-81F0-4D41-86D6-005FD2A0C1E7}" dt="2023-08-17T06:07:48.262" v="1"/>
        <pc:sldMkLst>
          <pc:docMk/>
          <pc:sldMk cId="2452160681" sldId="627"/>
        </pc:sldMkLst>
      </pc:sldChg>
    </pc:docChg>
  </pc:docChgLst>
  <pc:docChgLst>
    <pc:chgData name="Fränti Harri" userId="S::harri.franti@taitotalo.fi::f9883360-dd49-4aaa-9149-d1930fc60263" providerId="AD" clId="Web-{D7C30513-C56F-4A47-95C1-E2602A05C8F9}"/>
    <pc:docChg chg="addSld modSld">
      <pc:chgData name="Fränti Harri" userId="S::harri.franti@taitotalo.fi::f9883360-dd49-4aaa-9149-d1930fc60263" providerId="AD" clId="Web-{D7C30513-C56F-4A47-95C1-E2602A05C8F9}" dt="2024-06-07T04:45:28.450" v="48" actId="20577"/>
      <pc:docMkLst>
        <pc:docMk/>
      </pc:docMkLst>
      <pc:sldChg chg="modSp new">
        <pc:chgData name="Fränti Harri" userId="S::harri.franti@taitotalo.fi::f9883360-dd49-4aaa-9149-d1930fc60263" providerId="AD" clId="Web-{D7C30513-C56F-4A47-95C1-E2602A05C8F9}" dt="2024-06-07T04:45:28.450" v="48" actId="20577"/>
        <pc:sldMkLst>
          <pc:docMk/>
          <pc:sldMk cId="1364054562" sldId="732"/>
        </pc:sldMkLst>
        <pc:spChg chg="mod">
          <ac:chgData name="Fränti Harri" userId="S::harri.franti@taitotalo.fi::f9883360-dd49-4aaa-9149-d1930fc60263" providerId="AD" clId="Web-{D7C30513-C56F-4A47-95C1-E2602A05C8F9}" dt="2024-06-07T04:44:18.011" v="30" actId="20577"/>
          <ac:spMkLst>
            <pc:docMk/>
            <pc:sldMk cId="1364054562" sldId="732"/>
            <ac:spMk id="2" creationId="{2CB71854-9CEC-CD5F-1E6D-B4A3BF70C295}"/>
          </ac:spMkLst>
        </pc:spChg>
        <pc:spChg chg="mod">
          <ac:chgData name="Fränti Harri" userId="S::harri.franti@taitotalo.fi::f9883360-dd49-4aaa-9149-d1930fc60263" providerId="AD" clId="Web-{D7C30513-C56F-4A47-95C1-E2602A05C8F9}" dt="2024-06-07T04:45:28.450" v="48" actId="20577"/>
          <ac:spMkLst>
            <pc:docMk/>
            <pc:sldMk cId="1364054562" sldId="732"/>
            <ac:spMk id="3" creationId="{B9A1FD79-523E-2519-F309-B0E1B77CBFF8}"/>
          </ac:spMkLst>
        </pc:spChg>
      </pc:sldChg>
    </pc:docChg>
  </pc:docChgLst>
  <pc:docChgLst>
    <pc:chgData name="Vesalainen Matti" userId="S::matti.vesalainen@taitotalo.fi::e4d04fee-d837-4c30-bdb5-04794cf8ae26" providerId="AD" clId="Web-{EB4B3F0E-4608-4075-93A6-26394E3659F1}"/>
    <pc:docChg chg="addSld modSld">
      <pc:chgData name="Vesalainen Matti" userId="S::matti.vesalainen@taitotalo.fi::e4d04fee-d837-4c30-bdb5-04794cf8ae26" providerId="AD" clId="Web-{EB4B3F0E-4608-4075-93A6-26394E3659F1}" dt="2023-12-18T08:18:41.722" v="25" actId="20577"/>
      <pc:docMkLst>
        <pc:docMk/>
      </pc:docMkLst>
      <pc:sldChg chg="modSp">
        <pc:chgData name="Vesalainen Matti" userId="S::matti.vesalainen@taitotalo.fi::e4d04fee-d837-4c30-bdb5-04794cf8ae26" providerId="AD" clId="Web-{EB4B3F0E-4608-4075-93A6-26394E3659F1}" dt="2023-12-18T08:18:41.722" v="25" actId="20577"/>
        <pc:sldMkLst>
          <pc:docMk/>
          <pc:sldMk cId="1334036466" sldId="297"/>
        </pc:sldMkLst>
        <pc:spChg chg="mod">
          <ac:chgData name="Vesalainen Matti" userId="S::matti.vesalainen@taitotalo.fi::e4d04fee-d837-4c30-bdb5-04794cf8ae26" providerId="AD" clId="Web-{EB4B3F0E-4608-4075-93A6-26394E3659F1}" dt="2023-12-18T08:18:41.722" v="25" actId="20577"/>
          <ac:spMkLst>
            <pc:docMk/>
            <pc:sldMk cId="1334036466" sldId="297"/>
            <ac:spMk id="8" creationId="{8669FB39-A618-8A2C-B1C8-88ECBA9E4426}"/>
          </ac:spMkLst>
        </pc:spChg>
      </pc:sldChg>
      <pc:sldChg chg="modSp new">
        <pc:chgData name="Vesalainen Matti" userId="S::matti.vesalainen@taitotalo.fi::e4d04fee-d837-4c30-bdb5-04794cf8ae26" providerId="AD" clId="Web-{EB4B3F0E-4608-4075-93A6-26394E3659F1}" dt="2023-12-18T08:05:08.538" v="19" actId="20577"/>
        <pc:sldMkLst>
          <pc:docMk/>
          <pc:sldMk cId="1057015915" sldId="681"/>
        </pc:sldMkLst>
        <pc:spChg chg="mod">
          <ac:chgData name="Vesalainen Matti" userId="S::matti.vesalainen@taitotalo.fi::e4d04fee-d837-4c30-bdb5-04794cf8ae26" providerId="AD" clId="Web-{EB4B3F0E-4608-4075-93A6-26394E3659F1}" dt="2023-12-18T07:50:16.368" v="6" actId="20577"/>
          <ac:spMkLst>
            <pc:docMk/>
            <pc:sldMk cId="1057015915" sldId="681"/>
            <ac:spMk id="2" creationId="{18422342-EF98-366D-6F34-5D5D81B8792E}"/>
          </ac:spMkLst>
        </pc:spChg>
        <pc:spChg chg="mod">
          <ac:chgData name="Vesalainen Matti" userId="S::matti.vesalainen@taitotalo.fi::e4d04fee-d837-4c30-bdb5-04794cf8ae26" providerId="AD" clId="Web-{EB4B3F0E-4608-4075-93A6-26394E3659F1}" dt="2023-12-18T08:05:08.538" v="19" actId="20577"/>
          <ac:spMkLst>
            <pc:docMk/>
            <pc:sldMk cId="1057015915" sldId="681"/>
            <ac:spMk id="3" creationId="{5A3BCCBB-7D5A-992D-7BCF-CC2F1381E8EC}"/>
          </ac:spMkLst>
        </pc:spChg>
      </pc:sldChg>
    </pc:docChg>
  </pc:docChgLst>
  <pc:docChgLst>
    <pc:chgData name="Vesalainen Matti" userId="S::matti.vesalainen@taitotalo.fi::e4d04fee-d837-4c30-bdb5-04794cf8ae26" providerId="AD" clId="Web-{CDD262C5-7ECF-4238-8836-B05500BDEA88}"/>
    <pc:docChg chg="addSld delSld modSld">
      <pc:chgData name="Vesalainen Matti" userId="S::matti.vesalainen@taitotalo.fi::e4d04fee-d837-4c30-bdb5-04794cf8ae26" providerId="AD" clId="Web-{CDD262C5-7ECF-4238-8836-B05500BDEA88}" dt="2023-10-25T05:58:17.518" v="22" actId="20577"/>
      <pc:docMkLst>
        <pc:docMk/>
      </pc:docMkLst>
      <pc:sldChg chg="new del">
        <pc:chgData name="Vesalainen Matti" userId="S::matti.vesalainen@taitotalo.fi::e4d04fee-d837-4c30-bdb5-04794cf8ae26" providerId="AD" clId="Web-{CDD262C5-7ECF-4238-8836-B05500BDEA88}" dt="2023-10-25T05:48:52.835" v="1"/>
        <pc:sldMkLst>
          <pc:docMk/>
          <pc:sldMk cId="2738301309" sldId="675"/>
        </pc:sldMkLst>
      </pc:sldChg>
      <pc:sldChg chg="addSp delSp modSp new mod modClrScheme chgLayout">
        <pc:chgData name="Vesalainen Matti" userId="S::matti.vesalainen@taitotalo.fi::e4d04fee-d837-4c30-bdb5-04794cf8ae26" providerId="AD" clId="Web-{CDD262C5-7ECF-4238-8836-B05500BDEA88}" dt="2023-10-25T05:58:17.518" v="22" actId="20577"/>
        <pc:sldMkLst>
          <pc:docMk/>
          <pc:sldMk cId="2922539049" sldId="675"/>
        </pc:sldMkLst>
        <pc:spChg chg="mod ord">
          <ac:chgData name="Vesalainen Matti" userId="S::matti.vesalainen@taitotalo.fi::e4d04fee-d837-4c30-bdb5-04794cf8ae26" providerId="AD" clId="Web-{CDD262C5-7ECF-4238-8836-B05500BDEA88}" dt="2023-10-25T05:58:17.518" v="22" actId="20577"/>
          <ac:spMkLst>
            <pc:docMk/>
            <pc:sldMk cId="2922539049" sldId="675"/>
            <ac:spMk id="2" creationId="{23E7F65F-F33D-CEB7-0FE1-0F037683A779}"/>
          </ac:spMkLst>
        </pc:spChg>
        <pc:spChg chg="del">
          <ac:chgData name="Vesalainen Matti" userId="S::matti.vesalainen@taitotalo.fi::e4d04fee-d837-4c30-bdb5-04794cf8ae26" providerId="AD" clId="Web-{CDD262C5-7ECF-4238-8836-B05500BDEA88}" dt="2023-10-25T05:49:07.960" v="3"/>
          <ac:spMkLst>
            <pc:docMk/>
            <pc:sldMk cId="2922539049" sldId="675"/>
            <ac:spMk id="3" creationId="{F0108789-E11D-4BB4-5FAE-B6E002C29607}"/>
          </ac:spMkLst>
        </pc:spChg>
        <pc:spChg chg="del">
          <ac:chgData name="Vesalainen Matti" userId="S::matti.vesalainen@taitotalo.fi::e4d04fee-d837-4c30-bdb5-04794cf8ae26" providerId="AD" clId="Web-{CDD262C5-7ECF-4238-8836-B05500BDEA88}" dt="2023-10-25T05:49:07.960" v="3"/>
          <ac:spMkLst>
            <pc:docMk/>
            <pc:sldMk cId="2922539049" sldId="675"/>
            <ac:spMk id="4" creationId="{D929C82C-E8C4-891A-A24A-DEA23B488E1F}"/>
          </ac:spMkLst>
        </pc:spChg>
        <pc:picChg chg="add mod">
          <ac:chgData name="Vesalainen Matti" userId="S::matti.vesalainen@taitotalo.fi::e4d04fee-d837-4c30-bdb5-04794cf8ae26" providerId="AD" clId="Web-{CDD262C5-7ECF-4238-8836-B05500BDEA88}" dt="2023-10-25T05:49:22.648" v="6" actId="14100"/>
          <ac:picMkLst>
            <pc:docMk/>
            <pc:sldMk cId="2922539049" sldId="675"/>
            <ac:picMk id="5" creationId="{CFCAE735-E2E5-C8D3-5A7A-56AE26CEA7A7}"/>
          </ac:picMkLst>
        </pc:picChg>
        <pc:picChg chg="add mod">
          <ac:chgData name="Vesalainen Matti" userId="S::matti.vesalainen@taitotalo.fi::e4d04fee-d837-4c30-bdb5-04794cf8ae26" providerId="AD" clId="Web-{CDD262C5-7ECF-4238-8836-B05500BDEA88}" dt="2023-10-25T05:51:18.385" v="8" actId="1076"/>
          <ac:picMkLst>
            <pc:docMk/>
            <pc:sldMk cId="2922539049" sldId="675"/>
            <ac:picMk id="6" creationId="{88F841E3-FCA6-561C-5C11-53110BC7210B}"/>
          </ac:picMkLst>
        </pc:picChg>
        <pc:picChg chg="add mod">
          <ac:chgData name="Vesalainen Matti" userId="S::matti.vesalainen@taitotalo.fi::e4d04fee-d837-4c30-bdb5-04794cf8ae26" providerId="AD" clId="Web-{CDD262C5-7ECF-4238-8836-B05500BDEA88}" dt="2023-10-25T05:52:26.277" v="10" actId="1076"/>
          <ac:picMkLst>
            <pc:docMk/>
            <pc:sldMk cId="2922539049" sldId="675"/>
            <ac:picMk id="7" creationId="{E7B3CCCB-5E09-91B3-A477-3CA596BA3FF1}"/>
          </ac:picMkLst>
        </pc:picChg>
        <pc:picChg chg="add mod">
          <ac:chgData name="Vesalainen Matti" userId="S::matti.vesalainen@taitotalo.fi::e4d04fee-d837-4c30-bdb5-04794cf8ae26" providerId="AD" clId="Web-{CDD262C5-7ECF-4238-8836-B05500BDEA88}" dt="2023-10-25T05:53:32.622" v="12" actId="1076"/>
          <ac:picMkLst>
            <pc:docMk/>
            <pc:sldMk cId="2922539049" sldId="675"/>
            <ac:picMk id="8" creationId="{67C30B71-518F-805C-2BEF-92BF3CF788B3}"/>
          </ac:picMkLst>
        </pc:picChg>
      </pc:sldChg>
    </pc:docChg>
  </pc:docChgLst>
  <pc:docChgLst>
    <pc:chgData name="Vesalainen Matti" userId="e4d04fee-d837-4c30-bdb5-04794cf8ae26" providerId="ADAL" clId="{BD3D5F72-1A41-4AC2-9ACA-0BB51A717B2C}"/>
    <pc:docChg chg="undo redo custSel addSld delSld modSld sldOrd">
      <pc:chgData name="Vesalainen Matti" userId="e4d04fee-d837-4c30-bdb5-04794cf8ae26" providerId="ADAL" clId="{BD3D5F72-1A41-4AC2-9ACA-0BB51A717B2C}" dt="2024-01-09T12:50:29.977" v="6435" actId="20577"/>
      <pc:docMkLst>
        <pc:docMk/>
      </pc:docMkLst>
      <pc:sldChg chg="del">
        <pc:chgData name="Vesalainen Matti" userId="e4d04fee-d837-4c30-bdb5-04794cf8ae26" providerId="ADAL" clId="{BD3D5F72-1A41-4AC2-9ACA-0BB51A717B2C}" dt="2023-12-21T10:56:46.026" v="549" actId="2696"/>
        <pc:sldMkLst>
          <pc:docMk/>
          <pc:sldMk cId="3895909377" sldId="266"/>
        </pc:sldMkLst>
      </pc:sldChg>
      <pc:sldChg chg="del">
        <pc:chgData name="Vesalainen Matti" userId="e4d04fee-d837-4c30-bdb5-04794cf8ae26" providerId="ADAL" clId="{BD3D5F72-1A41-4AC2-9ACA-0BB51A717B2C}" dt="2023-12-19T13:43:47.228" v="192" actId="2696"/>
        <pc:sldMkLst>
          <pc:docMk/>
          <pc:sldMk cId="623214105" sldId="269"/>
        </pc:sldMkLst>
      </pc:sldChg>
      <pc:sldChg chg="mod modShow">
        <pc:chgData name="Vesalainen Matti" userId="e4d04fee-d837-4c30-bdb5-04794cf8ae26" providerId="ADAL" clId="{BD3D5F72-1A41-4AC2-9ACA-0BB51A717B2C}" dt="2024-01-08T15:42:18.614" v="5926" actId="729"/>
        <pc:sldMkLst>
          <pc:docMk/>
          <pc:sldMk cId="2576228558" sldId="270"/>
        </pc:sldMkLst>
      </pc:sldChg>
      <pc:sldChg chg="modSp mod">
        <pc:chgData name="Vesalainen Matti" userId="e4d04fee-d837-4c30-bdb5-04794cf8ae26" providerId="ADAL" clId="{BD3D5F72-1A41-4AC2-9ACA-0BB51A717B2C}" dt="2023-12-21T10:56:05.074" v="544" actId="20577"/>
        <pc:sldMkLst>
          <pc:docMk/>
          <pc:sldMk cId="2687518665" sldId="271"/>
        </pc:sldMkLst>
        <pc:spChg chg="mod">
          <ac:chgData name="Vesalainen Matti" userId="e4d04fee-d837-4c30-bdb5-04794cf8ae26" providerId="ADAL" clId="{BD3D5F72-1A41-4AC2-9ACA-0BB51A717B2C}" dt="2023-12-21T10:56:05.074" v="544" actId="20577"/>
          <ac:spMkLst>
            <pc:docMk/>
            <pc:sldMk cId="2687518665" sldId="271"/>
            <ac:spMk id="2" creationId="{5395D45F-D9EF-7844-BFCD-34D2978E01D5}"/>
          </ac:spMkLst>
        </pc:spChg>
        <pc:spChg chg="mod">
          <ac:chgData name="Vesalainen Matti" userId="e4d04fee-d837-4c30-bdb5-04794cf8ae26" providerId="ADAL" clId="{BD3D5F72-1A41-4AC2-9ACA-0BB51A717B2C}" dt="2023-12-21T10:26:21.249" v="409" actId="20577"/>
          <ac:spMkLst>
            <pc:docMk/>
            <pc:sldMk cId="2687518665" sldId="271"/>
            <ac:spMk id="3" creationId="{1C307DA3-68F1-874D-A9DF-0A7DBD264031}"/>
          </ac:spMkLst>
        </pc:spChg>
      </pc:sldChg>
      <pc:sldChg chg="modSp mod ord modShow">
        <pc:chgData name="Vesalainen Matti" userId="e4d04fee-d837-4c30-bdb5-04794cf8ae26" providerId="ADAL" clId="{BD3D5F72-1A41-4AC2-9ACA-0BB51A717B2C}" dt="2024-01-05T09:46:08.274" v="2492"/>
        <pc:sldMkLst>
          <pc:docMk/>
          <pc:sldMk cId="2990167122" sldId="275"/>
        </pc:sldMkLst>
        <pc:spChg chg="mod">
          <ac:chgData name="Vesalainen Matti" userId="e4d04fee-d837-4c30-bdb5-04794cf8ae26" providerId="ADAL" clId="{BD3D5F72-1A41-4AC2-9ACA-0BB51A717B2C}" dt="2024-01-05T09:27:59.603" v="1841" actId="20577"/>
          <ac:spMkLst>
            <pc:docMk/>
            <pc:sldMk cId="2990167122" sldId="275"/>
            <ac:spMk id="2" creationId="{FE712D9B-6C12-7C50-8F13-CAB7B3DFCAC8}"/>
          </ac:spMkLst>
        </pc:spChg>
        <pc:spChg chg="mod">
          <ac:chgData name="Vesalainen Matti" userId="e4d04fee-d837-4c30-bdb5-04794cf8ae26" providerId="ADAL" clId="{BD3D5F72-1A41-4AC2-9ACA-0BB51A717B2C}" dt="2024-01-05T09:11:04.140" v="1753" actId="5793"/>
          <ac:spMkLst>
            <pc:docMk/>
            <pc:sldMk cId="2990167122" sldId="275"/>
            <ac:spMk id="3" creationId="{5FBDA727-2427-728C-1974-A7738C969FC4}"/>
          </ac:spMkLst>
        </pc:spChg>
      </pc:sldChg>
      <pc:sldChg chg="mod modShow">
        <pc:chgData name="Vesalainen Matti" userId="e4d04fee-d837-4c30-bdb5-04794cf8ae26" providerId="ADAL" clId="{BD3D5F72-1A41-4AC2-9ACA-0BB51A717B2C}" dt="2024-01-08T15:56:48.030" v="6024" actId="729"/>
        <pc:sldMkLst>
          <pc:docMk/>
          <pc:sldMk cId="2273124878" sldId="277"/>
        </pc:sldMkLst>
      </pc:sldChg>
      <pc:sldChg chg="mod ord modShow">
        <pc:chgData name="Vesalainen Matti" userId="e4d04fee-d837-4c30-bdb5-04794cf8ae26" providerId="ADAL" clId="{BD3D5F72-1A41-4AC2-9ACA-0BB51A717B2C}" dt="2024-01-08T11:58:39.944" v="5305"/>
        <pc:sldMkLst>
          <pc:docMk/>
          <pc:sldMk cId="2069794248" sldId="278"/>
        </pc:sldMkLst>
      </pc:sldChg>
      <pc:sldChg chg="del">
        <pc:chgData name="Vesalainen Matti" userId="e4d04fee-d837-4c30-bdb5-04794cf8ae26" providerId="ADAL" clId="{BD3D5F72-1A41-4AC2-9ACA-0BB51A717B2C}" dt="2023-12-21T10:58:33.941" v="557" actId="2696"/>
        <pc:sldMkLst>
          <pc:docMk/>
          <pc:sldMk cId="1347645902" sldId="279"/>
        </pc:sldMkLst>
      </pc:sldChg>
      <pc:sldChg chg="modSp mod">
        <pc:chgData name="Vesalainen Matti" userId="e4d04fee-d837-4c30-bdb5-04794cf8ae26" providerId="ADAL" clId="{BD3D5F72-1A41-4AC2-9ACA-0BB51A717B2C}" dt="2024-01-08T16:29:52.689" v="6130" actId="20577"/>
        <pc:sldMkLst>
          <pc:docMk/>
          <pc:sldMk cId="659836971" sldId="280"/>
        </pc:sldMkLst>
        <pc:spChg chg="mod">
          <ac:chgData name="Vesalainen Matti" userId="e4d04fee-d837-4c30-bdb5-04794cf8ae26" providerId="ADAL" clId="{BD3D5F72-1A41-4AC2-9ACA-0BB51A717B2C}" dt="2023-12-19T13:51:34.031" v="254" actId="20577"/>
          <ac:spMkLst>
            <pc:docMk/>
            <pc:sldMk cId="659836971" sldId="280"/>
            <ac:spMk id="2" creationId="{C6F061FC-E1BA-CE8A-9C26-2F7AEFA57AE0}"/>
          </ac:spMkLst>
        </pc:spChg>
        <pc:spChg chg="mod">
          <ac:chgData name="Vesalainen Matti" userId="e4d04fee-d837-4c30-bdb5-04794cf8ae26" providerId="ADAL" clId="{BD3D5F72-1A41-4AC2-9ACA-0BB51A717B2C}" dt="2024-01-08T16:29:52.689" v="6130" actId="20577"/>
          <ac:spMkLst>
            <pc:docMk/>
            <pc:sldMk cId="659836971" sldId="280"/>
            <ac:spMk id="3" creationId="{75D2EC3F-E385-9552-5917-44218C0B27CE}"/>
          </ac:spMkLst>
        </pc:spChg>
      </pc:sldChg>
      <pc:sldChg chg="modSp del mod ord">
        <pc:chgData name="Vesalainen Matti" userId="e4d04fee-d837-4c30-bdb5-04794cf8ae26" providerId="ADAL" clId="{BD3D5F72-1A41-4AC2-9ACA-0BB51A717B2C}" dt="2023-12-21T10:27:45.246" v="439" actId="2696"/>
        <pc:sldMkLst>
          <pc:docMk/>
          <pc:sldMk cId="1141551147" sldId="284"/>
        </pc:sldMkLst>
        <pc:spChg chg="mod">
          <ac:chgData name="Vesalainen Matti" userId="e4d04fee-d837-4c30-bdb5-04794cf8ae26" providerId="ADAL" clId="{BD3D5F72-1A41-4AC2-9ACA-0BB51A717B2C}" dt="2023-12-19T13:16:50.457" v="23" actId="20577"/>
          <ac:spMkLst>
            <pc:docMk/>
            <pc:sldMk cId="1141551147" sldId="284"/>
            <ac:spMk id="2" creationId="{5395D45F-D9EF-7844-BFCD-34D2978E01D5}"/>
          </ac:spMkLst>
        </pc:spChg>
      </pc:sldChg>
      <pc:sldChg chg="modSp del mod">
        <pc:chgData name="Vesalainen Matti" userId="e4d04fee-d837-4c30-bdb5-04794cf8ae26" providerId="ADAL" clId="{BD3D5F72-1A41-4AC2-9ACA-0BB51A717B2C}" dt="2023-12-21T10:29:48.247" v="499" actId="2696"/>
        <pc:sldMkLst>
          <pc:docMk/>
          <pc:sldMk cId="3409832126" sldId="285"/>
        </pc:sldMkLst>
        <pc:spChg chg="mod">
          <ac:chgData name="Vesalainen Matti" userId="e4d04fee-d837-4c30-bdb5-04794cf8ae26" providerId="ADAL" clId="{BD3D5F72-1A41-4AC2-9ACA-0BB51A717B2C}" dt="2023-12-19T13:18:40.936" v="43" actId="20577"/>
          <ac:spMkLst>
            <pc:docMk/>
            <pc:sldMk cId="3409832126" sldId="285"/>
            <ac:spMk id="2" creationId="{5395D45F-D9EF-7844-BFCD-34D2978E01D5}"/>
          </ac:spMkLst>
        </pc:spChg>
      </pc:sldChg>
      <pc:sldChg chg="modSp del mod">
        <pc:chgData name="Vesalainen Matti" userId="e4d04fee-d837-4c30-bdb5-04794cf8ae26" providerId="ADAL" clId="{BD3D5F72-1A41-4AC2-9ACA-0BB51A717B2C}" dt="2023-12-21T10:29:09.083" v="479" actId="2696"/>
        <pc:sldMkLst>
          <pc:docMk/>
          <pc:sldMk cId="2533680148" sldId="286"/>
        </pc:sldMkLst>
        <pc:spChg chg="mod">
          <ac:chgData name="Vesalainen Matti" userId="e4d04fee-d837-4c30-bdb5-04794cf8ae26" providerId="ADAL" clId="{BD3D5F72-1A41-4AC2-9ACA-0BB51A717B2C}" dt="2023-12-19T13:18:17.978" v="37" actId="20577"/>
          <ac:spMkLst>
            <pc:docMk/>
            <pc:sldMk cId="2533680148" sldId="286"/>
            <ac:spMk id="2" creationId="{5395D45F-D9EF-7844-BFCD-34D2978E01D5}"/>
          </ac:spMkLst>
        </pc:spChg>
      </pc:sldChg>
      <pc:sldChg chg="modSp del mod">
        <pc:chgData name="Vesalainen Matti" userId="e4d04fee-d837-4c30-bdb5-04794cf8ae26" providerId="ADAL" clId="{BD3D5F72-1A41-4AC2-9ACA-0BB51A717B2C}" dt="2023-12-21T10:28:22.286" v="459" actId="2696"/>
        <pc:sldMkLst>
          <pc:docMk/>
          <pc:sldMk cId="2070736878" sldId="287"/>
        </pc:sldMkLst>
        <pc:spChg chg="mod">
          <ac:chgData name="Vesalainen Matti" userId="e4d04fee-d837-4c30-bdb5-04794cf8ae26" providerId="ADAL" clId="{BD3D5F72-1A41-4AC2-9ACA-0BB51A717B2C}" dt="2023-12-19T13:53:29.354" v="378" actId="20577"/>
          <ac:spMkLst>
            <pc:docMk/>
            <pc:sldMk cId="2070736878" sldId="287"/>
            <ac:spMk id="2" creationId="{5395D45F-D9EF-7844-BFCD-34D2978E01D5}"/>
          </ac:spMkLst>
        </pc:spChg>
      </pc:sldChg>
      <pc:sldChg chg="del">
        <pc:chgData name="Vesalainen Matti" userId="e4d04fee-d837-4c30-bdb5-04794cf8ae26" providerId="ADAL" clId="{BD3D5F72-1A41-4AC2-9ACA-0BB51A717B2C}" dt="2023-12-21T10:33:37.523" v="523" actId="2696"/>
        <pc:sldMkLst>
          <pc:docMk/>
          <pc:sldMk cId="3038668032" sldId="288"/>
        </pc:sldMkLst>
      </pc:sldChg>
      <pc:sldChg chg="modSp del mod">
        <pc:chgData name="Vesalainen Matti" userId="e4d04fee-d837-4c30-bdb5-04794cf8ae26" providerId="ADAL" clId="{BD3D5F72-1A41-4AC2-9ACA-0BB51A717B2C}" dt="2023-12-21T10:35:03.087" v="531" actId="2696"/>
        <pc:sldMkLst>
          <pc:docMk/>
          <pc:sldMk cId="1664411596" sldId="289"/>
        </pc:sldMkLst>
        <pc:spChg chg="mod">
          <ac:chgData name="Vesalainen Matti" userId="e4d04fee-d837-4c30-bdb5-04794cf8ae26" providerId="ADAL" clId="{BD3D5F72-1A41-4AC2-9ACA-0BB51A717B2C}" dt="2023-12-19T13:19:40.790" v="45" actId="20577"/>
          <ac:spMkLst>
            <pc:docMk/>
            <pc:sldMk cId="1664411596" sldId="289"/>
            <ac:spMk id="2" creationId="{5395D45F-D9EF-7844-BFCD-34D2978E01D5}"/>
          </ac:spMkLst>
        </pc:spChg>
      </pc:sldChg>
      <pc:sldChg chg="del">
        <pc:chgData name="Vesalainen Matti" userId="e4d04fee-d837-4c30-bdb5-04794cf8ae26" providerId="ADAL" clId="{BD3D5F72-1A41-4AC2-9ACA-0BB51A717B2C}" dt="2023-12-19T13:42:31.114" v="186" actId="2696"/>
        <pc:sldMkLst>
          <pc:docMk/>
          <pc:sldMk cId="2041322737" sldId="290"/>
        </pc:sldMkLst>
      </pc:sldChg>
      <pc:sldChg chg="del">
        <pc:chgData name="Vesalainen Matti" userId="e4d04fee-d837-4c30-bdb5-04794cf8ae26" providerId="ADAL" clId="{BD3D5F72-1A41-4AC2-9ACA-0BB51A717B2C}" dt="2023-12-19T13:42:36.427" v="187" actId="2696"/>
        <pc:sldMkLst>
          <pc:docMk/>
          <pc:sldMk cId="1573860147" sldId="292"/>
        </pc:sldMkLst>
      </pc:sldChg>
      <pc:sldChg chg="mod modShow">
        <pc:chgData name="Vesalainen Matti" userId="e4d04fee-d837-4c30-bdb5-04794cf8ae26" providerId="ADAL" clId="{BD3D5F72-1A41-4AC2-9ACA-0BB51A717B2C}" dt="2024-01-08T15:56:43.424" v="6022" actId="729"/>
        <pc:sldMkLst>
          <pc:docMk/>
          <pc:sldMk cId="1600739944" sldId="293"/>
        </pc:sldMkLst>
      </pc:sldChg>
      <pc:sldChg chg="del mod modShow">
        <pc:chgData name="Vesalainen Matti" userId="e4d04fee-d837-4c30-bdb5-04794cf8ae26" providerId="ADAL" clId="{BD3D5F72-1A41-4AC2-9ACA-0BB51A717B2C}" dt="2023-12-21T10:57:05.763" v="552" actId="2696"/>
        <pc:sldMkLst>
          <pc:docMk/>
          <pc:sldMk cId="2705270013" sldId="294"/>
        </pc:sldMkLst>
      </pc:sldChg>
      <pc:sldChg chg="del">
        <pc:chgData name="Vesalainen Matti" userId="e4d04fee-d837-4c30-bdb5-04794cf8ae26" providerId="ADAL" clId="{BD3D5F72-1A41-4AC2-9ACA-0BB51A717B2C}" dt="2023-12-21T10:56:58.585" v="551" actId="2696"/>
        <pc:sldMkLst>
          <pc:docMk/>
          <pc:sldMk cId="2891176162" sldId="295"/>
        </pc:sldMkLst>
      </pc:sldChg>
      <pc:sldChg chg="mod ord modShow">
        <pc:chgData name="Vesalainen Matti" userId="e4d04fee-d837-4c30-bdb5-04794cf8ae26" providerId="ADAL" clId="{BD3D5F72-1A41-4AC2-9ACA-0BB51A717B2C}" dt="2024-01-08T12:02:02.050" v="5317" actId="729"/>
        <pc:sldMkLst>
          <pc:docMk/>
          <pc:sldMk cId="1334036466" sldId="297"/>
        </pc:sldMkLst>
      </pc:sldChg>
      <pc:sldChg chg="mod modShow">
        <pc:chgData name="Vesalainen Matti" userId="e4d04fee-d837-4c30-bdb5-04794cf8ae26" providerId="ADAL" clId="{BD3D5F72-1A41-4AC2-9ACA-0BB51A717B2C}" dt="2024-01-08T15:56:46.051" v="6023" actId="729"/>
        <pc:sldMkLst>
          <pc:docMk/>
          <pc:sldMk cId="1737317244" sldId="302"/>
        </pc:sldMkLst>
      </pc:sldChg>
      <pc:sldChg chg="modSp mod ord">
        <pc:chgData name="Vesalainen Matti" userId="e4d04fee-d837-4c30-bdb5-04794cf8ae26" providerId="ADAL" clId="{BD3D5F72-1A41-4AC2-9ACA-0BB51A717B2C}" dt="2024-01-09T10:45:32.282" v="6336" actId="20577"/>
        <pc:sldMkLst>
          <pc:docMk/>
          <pc:sldMk cId="526123291" sldId="381"/>
        </pc:sldMkLst>
        <pc:spChg chg="mod">
          <ac:chgData name="Vesalainen Matti" userId="e4d04fee-d837-4c30-bdb5-04794cf8ae26" providerId="ADAL" clId="{BD3D5F72-1A41-4AC2-9ACA-0BB51A717B2C}" dt="2024-01-09T10:45:32.282" v="6336" actId="20577"/>
          <ac:spMkLst>
            <pc:docMk/>
            <pc:sldMk cId="526123291" sldId="381"/>
            <ac:spMk id="2" creationId="{AE4B49A8-F5A4-3917-DB9A-14930A0D241A}"/>
          </ac:spMkLst>
        </pc:spChg>
      </pc:sldChg>
      <pc:sldChg chg="del">
        <pc:chgData name="Vesalainen Matti" userId="e4d04fee-d837-4c30-bdb5-04794cf8ae26" providerId="ADAL" clId="{BD3D5F72-1A41-4AC2-9ACA-0BB51A717B2C}" dt="2023-12-19T13:43:13.866" v="190" actId="2696"/>
        <pc:sldMkLst>
          <pc:docMk/>
          <pc:sldMk cId="117130891" sldId="384"/>
        </pc:sldMkLst>
      </pc:sldChg>
      <pc:sldChg chg="addSp modSp mod ord modNotesTx">
        <pc:chgData name="Vesalainen Matti" userId="e4d04fee-d837-4c30-bdb5-04794cf8ae26" providerId="ADAL" clId="{BD3D5F72-1A41-4AC2-9ACA-0BB51A717B2C}" dt="2024-01-09T12:06:40.241" v="6422" actId="1076"/>
        <pc:sldMkLst>
          <pc:docMk/>
          <pc:sldMk cId="3914938300" sldId="386"/>
        </pc:sldMkLst>
        <pc:picChg chg="add mod">
          <ac:chgData name="Vesalainen Matti" userId="e4d04fee-d837-4c30-bdb5-04794cf8ae26" providerId="ADAL" clId="{BD3D5F72-1A41-4AC2-9ACA-0BB51A717B2C}" dt="2024-01-09T12:06:40.241" v="6422" actId="1076"/>
          <ac:picMkLst>
            <pc:docMk/>
            <pc:sldMk cId="3914938300" sldId="386"/>
            <ac:picMk id="6" creationId="{8FAFCAE8-EB6E-398D-2852-BBE528B6D3EB}"/>
          </ac:picMkLst>
        </pc:picChg>
      </pc:sldChg>
      <pc:sldChg chg="del">
        <pc:chgData name="Vesalainen Matti" userId="e4d04fee-d837-4c30-bdb5-04794cf8ae26" providerId="ADAL" clId="{BD3D5F72-1A41-4AC2-9ACA-0BB51A717B2C}" dt="2023-12-19T13:42:47.569" v="188" actId="2696"/>
        <pc:sldMkLst>
          <pc:docMk/>
          <pc:sldMk cId="1838163009" sldId="387"/>
        </pc:sldMkLst>
      </pc:sldChg>
      <pc:sldChg chg="del">
        <pc:chgData name="Vesalainen Matti" userId="e4d04fee-d837-4c30-bdb5-04794cf8ae26" providerId="ADAL" clId="{BD3D5F72-1A41-4AC2-9ACA-0BB51A717B2C}" dt="2024-01-08T15:20:50.710" v="5796"/>
        <pc:sldMkLst>
          <pc:docMk/>
          <pc:sldMk cId="451625995" sldId="391"/>
        </pc:sldMkLst>
      </pc:sldChg>
      <pc:sldChg chg="del">
        <pc:chgData name="Vesalainen Matti" userId="e4d04fee-d837-4c30-bdb5-04794cf8ae26" providerId="ADAL" clId="{BD3D5F72-1A41-4AC2-9ACA-0BB51A717B2C}" dt="2023-12-19T13:42:59.794" v="189" actId="2696"/>
        <pc:sldMkLst>
          <pc:docMk/>
          <pc:sldMk cId="334441032" sldId="393"/>
        </pc:sldMkLst>
      </pc:sldChg>
      <pc:sldChg chg="del">
        <pc:chgData name="Vesalainen Matti" userId="e4d04fee-d837-4c30-bdb5-04794cf8ae26" providerId="ADAL" clId="{BD3D5F72-1A41-4AC2-9ACA-0BB51A717B2C}" dt="2023-12-21T10:56:40.941" v="548" actId="2696"/>
        <pc:sldMkLst>
          <pc:docMk/>
          <pc:sldMk cId="428511231" sldId="394"/>
        </pc:sldMkLst>
      </pc:sldChg>
      <pc:sldChg chg="modSp mod">
        <pc:chgData name="Vesalainen Matti" userId="e4d04fee-d837-4c30-bdb5-04794cf8ae26" providerId="ADAL" clId="{BD3D5F72-1A41-4AC2-9ACA-0BB51A717B2C}" dt="2023-12-21T10:27:34.767" v="438" actId="20577"/>
        <pc:sldMkLst>
          <pc:docMk/>
          <pc:sldMk cId="557950652" sldId="395"/>
        </pc:sldMkLst>
        <pc:spChg chg="mod">
          <ac:chgData name="Vesalainen Matti" userId="e4d04fee-d837-4c30-bdb5-04794cf8ae26" providerId="ADAL" clId="{BD3D5F72-1A41-4AC2-9ACA-0BB51A717B2C}" dt="2023-12-21T10:27:34.767" v="438" actId="20577"/>
          <ac:spMkLst>
            <pc:docMk/>
            <pc:sldMk cId="557950652" sldId="395"/>
            <ac:spMk id="2" creationId="{00000000-0000-0000-0000-000000000000}"/>
          </ac:spMkLst>
        </pc:spChg>
      </pc:sldChg>
      <pc:sldChg chg="modSp mod ord">
        <pc:chgData name="Vesalainen Matti" userId="e4d04fee-d837-4c30-bdb5-04794cf8ae26" providerId="ADAL" clId="{BD3D5F72-1A41-4AC2-9ACA-0BB51A717B2C}" dt="2023-12-21T10:31:11.783" v="503"/>
        <pc:sldMkLst>
          <pc:docMk/>
          <pc:sldMk cId="4174177219" sldId="396"/>
        </pc:sldMkLst>
        <pc:spChg chg="mod">
          <ac:chgData name="Vesalainen Matti" userId="e4d04fee-d837-4c30-bdb5-04794cf8ae26" providerId="ADAL" clId="{BD3D5F72-1A41-4AC2-9ACA-0BB51A717B2C}" dt="2023-12-21T10:29:40.520" v="498" actId="20577"/>
          <ac:spMkLst>
            <pc:docMk/>
            <pc:sldMk cId="4174177219" sldId="396"/>
            <ac:spMk id="21" creationId="{672B0BF6-B938-BA9D-7BBD-C49C6C3E4E4B}"/>
          </ac:spMkLst>
        </pc:spChg>
      </pc:sldChg>
      <pc:sldChg chg="modSp mod ord">
        <pc:chgData name="Vesalainen Matti" userId="e4d04fee-d837-4c30-bdb5-04794cf8ae26" providerId="ADAL" clId="{BD3D5F72-1A41-4AC2-9ACA-0BB51A717B2C}" dt="2023-12-21T10:34:55.310" v="530" actId="20577"/>
        <pc:sldMkLst>
          <pc:docMk/>
          <pc:sldMk cId="1289331533" sldId="397"/>
        </pc:sldMkLst>
        <pc:spChg chg="mod">
          <ac:chgData name="Vesalainen Matti" userId="e4d04fee-d837-4c30-bdb5-04794cf8ae26" providerId="ADAL" clId="{BD3D5F72-1A41-4AC2-9ACA-0BB51A717B2C}" dt="2023-12-21T10:34:55.310" v="530" actId="20577"/>
          <ac:spMkLst>
            <pc:docMk/>
            <pc:sldMk cId="1289331533" sldId="397"/>
            <ac:spMk id="2" creationId="{00000000-0000-0000-0000-000000000000}"/>
          </ac:spMkLst>
        </pc:spChg>
      </pc:sldChg>
      <pc:sldChg chg="modSp add mod">
        <pc:chgData name="Vesalainen Matti" userId="e4d04fee-d837-4c30-bdb5-04794cf8ae26" providerId="ADAL" clId="{BD3D5F72-1A41-4AC2-9ACA-0BB51A717B2C}" dt="2024-01-08T15:25:41.531" v="5855" actId="113"/>
        <pc:sldMkLst>
          <pc:docMk/>
          <pc:sldMk cId="2369214812" sldId="400"/>
        </pc:sldMkLst>
        <pc:spChg chg="mod">
          <ac:chgData name="Vesalainen Matti" userId="e4d04fee-d837-4c30-bdb5-04794cf8ae26" providerId="ADAL" clId="{BD3D5F72-1A41-4AC2-9ACA-0BB51A717B2C}" dt="2024-01-08T13:12:55.028" v="5795" actId="20577"/>
          <ac:spMkLst>
            <pc:docMk/>
            <pc:sldMk cId="2369214812" sldId="400"/>
            <ac:spMk id="2" creationId="{70CE3F85-C393-96DF-B7F0-F5B6ADA20A97}"/>
          </ac:spMkLst>
        </pc:spChg>
        <pc:spChg chg="mod">
          <ac:chgData name="Vesalainen Matti" userId="e4d04fee-d837-4c30-bdb5-04794cf8ae26" providerId="ADAL" clId="{BD3D5F72-1A41-4AC2-9ACA-0BB51A717B2C}" dt="2024-01-08T15:25:41.531" v="5855" actId="113"/>
          <ac:spMkLst>
            <pc:docMk/>
            <pc:sldMk cId="2369214812" sldId="400"/>
            <ac:spMk id="3" creationId="{0DD502AA-04B0-4975-4BA8-33468A31BF4E}"/>
          </ac:spMkLst>
        </pc:spChg>
      </pc:sldChg>
      <pc:sldChg chg="del">
        <pc:chgData name="Vesalainen Matti" userId="e4d04fee-d837-4c30-bdb5-04794cf8ae26" providerId="ADAL" clId="{BD3D5F72-1A41-4AC2-9ACA-0BB51A717B2C}" dt="2023-12-19T13:15:39.133" v="1" actId="2696"/>
        <pc:sldMkLst>
          <pc:docMk/>
          <pc:sldMk cId="3915513554" sldId="405"/>
        </pc:sldMkLst>
      </pc:sldChg>
      <pc:sldChg chg="del">
        <pc:chgData name="Vesalainen Matti" userId="e4d04fee-d837-4c30-bdb5-04794cf8ae26" providerId="ADAL" clId="{BD3D5F72-1A41-4AC2-9ACA-0BB51A717B2C}" dt="2024-01-08T15:54:27.295" v="6018" actId="2696"/>
        <pc:sldMkLst>
          <pc:docMk/>
          <pc:sldMk cId="2684218797" sldId="410"/>
        </pc:sldMkLst>
      </pc:sldChg>
      <pc:sldChg chg="del">
        <pc:chgData name="Vesalainen Matti" userId="e4d04fee-d837-4c30-bdb5-04794cf8ae26" providerId="ADAL" clId="{BD3D5F72-1A41-4AC2-9ACA-0BB51A717B2C}" dt="2023-12-21T10:58:23.777" v="556" actId="2696"/>
        <pc:sldMkLst>
          <pc:docMk/>
          <pc:sldMk cId="3070089571" sldId="411"/>
        </pc:sldMkLst>
      </pc:sldChg>
      <pc:sldChg chg="mod modShow">
        <pc:chgData name="Vesalainen Matti" userId="e4d04fee-d837-4c30-bdb5-04794cf8ae26" providerId="ADAL" clId="{BD3D5F72-1A41-4AC2-9ACA-0BB51A717B2C}" dt="2024-01-08T15:54:57.546" v="6019" actId="729"/>
        <pc:sldMkLst>
          <pc:docMk/>
          <pc:sldMk cId="641370726" sldId="412"/>
        </pc:sldMkLst>
      </pc:sldChg>
      <pc:sldChg chg="mod modShow">
        <pc:chgData name="Vesalainen Matti" userId="e4d04fee-d837-4c30-bdb5-04794cf8ae26" providerId="ADAL" clId="{BD3D5F72-1A41-4AC2-9ACA-0BB51A717B2C}" dt="2024-01-08T15:55:07.963" v="6020" actId="729"/>
        <pc:sldMkLst>
          <pc:docMk/>
          <pc:sldMk cId="4065903030" sldId="413"/>
        </pc:sldMkLst>
      </pc:sldChg>
      <pc:sldChg chg="mod modShow">
        <pc:chgData name="Vesalainen Matti" userId="e4d04fee-d837-4c30-bdb5-04794cf8ae26" providerId="ADAL" clId="{BD3D5F72-1A41-4AC2-9ACA-0BB51A717B2C}" dt="2024-01-08T15:55:31.156" v="6021" actId="729"/>
        <pc:sldMkLst>
          <pc:docMk/>
          <pc:sldMk cId="1832124111" sldId="414"/>
        </pc:sldMkLst>
      </pc:sldChg>
      <pc:sldChg chg="del mod modShow">
        <pc:chgData name="Vesalainen Matti" userId="e4d04fee-d837-4c30-bdb5-04794cf8ae26" providerId="ADAL" clId="{BD3D5F72-1A41-4AC2-9ACA-0BB51A717B2C}" dt="2023-12-21T10:56:53.208" v="550" actId="2696"/>
        <pc:sldMkLst>
          <pc:docMk/>
          <pc:sldMk cId="3039800878" sldId="415"/>
        </pc:sldMkLst>
      </pc:sldChg>
      <pc:sldChg chg="del mod modShow">
        <pc:chgData name="Vesalainen Matti" userId="e4d04fee-d837-4c30-bdb5-04794cf8ae26" providerId="ADAL" clId="{BD3D5F72-1A41-4AC2-9ACA-0BB51A717B2C}" dt="2023-12-21T10:56:29.508" v="546" actId="2696"/>
        <pc:sldMkLst>
          <pc:docMk/>
          <pc:sldMk cId="3639367926" sldId="416"/>
        </pc:sldMkLst>
      </pc:sldChg>
      <pc:sldChg chg="del ord">
        <pc:chgData name="Vesalainen Matti" userId="e4d04fee-d837-4c30-bdb5-04794cf8ae26" providerId="ADAL" clId="{BD3D5F72-1A41-4AC2-9ACA-0BB51A717B2C}" dt="2024-01-08T12:12:47.040" v="5412" actId="2696"/>
        <pc:sldMkLst>
          <pc:docMk/>
          <pc:sldMk cId="3149583464" sldId="417"/>
        </pc:sldMkLst>
      </pc:sldChg>
      <pc:sldChg chg="del">
        <pc:chgData name="Vesalainen Matti" userId="e4d04fee-d837-4c30-bdb5-04794cf8ae26" providerId="ADAL" clId="{BD3D5F72-1A41-4AC2-9ACA-0BB51A717B2C}" dt="2024-01-08T13:07:37.546" v="5752" actId="2696"/>
        <pc:sldMkLst>
          <pc:docMk/>
          <pc:sldMk cId="2576553936" sldId="418"/>
        </pc:sldMkLst>
      </pc:sldChg>
      <pc:sldChg chg="del">
        <pc:chgData name="Vesalainen Matti" userId="e4d04fee-d837-4c30-bdb5-04794cf8ae26" providerId="ADAL" clId="{BD3D5F72-1A41-4AC2-9ACA-0BB51A717B2C}" dt="2024-01-08T13:05:51.282" v="5750" actId="2696"/>
        <pc:sldMkLst>
          <pc:docMk/>
          <pc:sldMk cId="3887942330" sldId="531"/>
        </pc:sldMkLst>
      </pc:sldChg>
      <pc:sldChg chg="modSp mod modNotesTx">
        <pc:chgData name="Vesalainen Matti" userId="e4d04fee-d837-4c30-bdb5-04794cf8ae26" providerId="ADAL" clId="{BD3D5F72-1A41-4AC2-9ACA-0BB51A717B2C}" dt="2024-01-09T12:50:29.977" v="6435" actId="20577"/>
        <pc:sldMkLst>
          <pc:docMk/>
          <pc:sldMk cId="3406317095" sldId="532"/>
        </pc:sldMkLst>
        <pc:spChg chg="mod">
          <ac:chgData name="Vesalainen Matti" userId="e4d04fee-d837-4c30-bdb5-04794cf8ae26" providerId="ADAL" clId="{BD3D5F72-1A41-4AC2-9ACA-0BB51A717B2C}" dt="2024-01-08T15:22:22.030" v="5814" actId="113"/>
          <ac:spMkLst>
            <pc:docMk/>
            <pc:sldMk cId="3406317095" sldId="532"/>
            <ac:spMk id="4" creationId="{B6933AB8-200C-0DD4-D38B-4B7F4C06791E}"/>
          </ac:spMkLst>
        </pc:spChg>
        <pc:spChg chg="mod">
          <ac:chgData name="Vesalainen Matti" userId="e4d04fee-d837-4c30-bdb5-04794cf8ae26" providerId="ADAL" clId="{BD3D5F72-1A41-4AC2-9ACA-0BB51A717B2C}" dt="2024-01-09T12:50:29.977" v="6435" actId="20577"/>
          <ac:spMkLst>
            <pc:docMk/>
            <pc:sldMk cId="3406317095" sldId="532"/>
            <ac:spMk id="5" creationId="{D233F680-7E59-1E96-B2B0-BB22F9C839E8}"/>
          </ac:spMkLst>
        </pc:spChg>
        <pc:spChg chg="mod">
          <ac:chgData name="Vesalainen Matti" userId="e4d04fee-d837-4c30-bdb5-04794cf8ae26" providerId="ADAL" clId="{BD3D5F72-1A41-4AC2-9ACA-0BB51A717B2C}" dt="2024-01-09T12:50:25.686" v="6434" actId="20577"/>
          <ac:spMkLst>
            <pc:docMk/>
            <pc:sldMk cId="3406317095" sldId="532"/>
            <ac:spMk id="7" creationId="{CCC7DB57-F46E-F298-7B33-50A548EC3B6A}"/>
          </ac:spMkLst>
        </pc:spChg>
      </pc:sldChg>
      <pc:sldChg chg="addSp modSp mod ord modClrScheme chgLayout modNotesTx">
        <pc:chgData name="Vesalainen Matti" userId="e4d04fee-d837-4c30-bdb5-04794cf8ae26" providerId="ADAL" clId="{BD3D5F72-1A41-4AC2-9ACA-0BB51A717B2C}" dt="2024-01-09T10:58:17.035" v="6419" actId="20577"/>
        <pc:sldMkLst>
          <pc:docMk/>
          <pc:sldMk cId="372073737" sldId="620"/>
        </pc:sldMkLst>
        <pc:spChg chg="mod">
          <ac:chgData name="Vesalainen Matti" userId="e4d04fee-d837-4c30-bdb5-04794cf8ae26" providerId="ADAL" clId="{BD3D5F72-1A41-4AC2-9ACA-0BB51A717B2C}" dt="2024-01-09T10:56:40.423" v="6393" actId="26606"/>
          <ac:spMkLst>
            <pc:docMk/>
            <pc:sldMk cId="372073737" sldId="620"/>
            <ac:spMk id="2" creationId="{9BDCCD1C-E510-49D8-B496-B3016B344316}"/>
          </ac:spMkLst>
        </pc:spChg>
        <pc:spChg chg="mod">
          <ac:chgData name="Vesalainen Matti" userId="e4d04fee-d837-4c30-bdb5-04794cf8ae26" providerId="ADAL" clId="{BD3D5F72-1A41-4AC2-9ACA-0BB51A717B2C}" dt="2024-01-09T10:58:17.035" v="6419" actId="20577"/>
          <ac:spMkLst>
            <pc:docMk/>
            <pc:sldMk cId="372073737" sldId="620"/>
            <ac:spMk id="3" creationId="{99A0FB5F-9EFF-4818-8013-A24467301EFB}"/>
          </ac:spMkLst>
        </pc:spChg>
        <pc:picChg chg="add mod ord">
          <ac:chgData name="Vesalainen Matti" userId="e4d04fee-d837-4c30-bdb5-04794cf8ae26" providerId="ADAL" clId="{BD3D5F72-1A41-4AC2-9ACA-0BB51A717B2C}" dt="2024-01-09T10:56:40.423" v="6393" actId="26606"/>
          <ac:picMkLst>
            <pc:docMk/>
            <pc:sldMk cId="372073737" sldId="620"/>
            <ac:picMk id="1026" creationId="{1F831279-461A-EE45-9E5B-867C278193E4}"/>
          </ac:picMkLst>
        </pc:picChg>
      </pc:sldChg>
      <pc:sldChg chg="del mod modShow">
        <pc:chgData name="Vesalainen Matti" userId="e4d04fee-d837-4c30-bdb5-04794cf8ae26" providerId="ADAL" clId="{BD3D5F72-1A41-4AC2-9ACA-0BB51A717B2C}" dt="2023-12-21T10:56:17.212" v="545" actId="2696"/>
        <pc:sldMkLst>
          <pc:docMk/>
          <pc:sldMk cId="3665111644" sldId="621"/>
        </pc:sldMkLst>
      </pc:sldChg>
      <pc:sldChg chg="del">
        <pc:chgData name="Vesalainen Matti" userId="e4d04fee-d837-4c30-bdb5-04794cf8ae26" providerId="ADAL" clId="{BD3D5F72-1A41-4AC2-9ACA-0BB51A717B2C}" dt="2023-12-21T10:58:00.430" v="554" actId="2696"/>
        <pc:sldMkLst>
          <pc:docMk/>
          <pc:sldMk cId="2923729339" sldId="626"/>
        </pc:sldMkLst>
      </pc:sldChg>
      <pc:sldChg chg="del">
        <pc:chgData name="Vesalainen Matti" userId="e4d04fee-d837-4c30-bdb5-04794cf8ae26" providerId="ADAL" clId="{BD3D5F72-1A41-4AC2-9ACA-0BB51A717B2C}" dt="2023-12-21T10:58:08.159" v="555" actId="2696"/>
        <pc:sldMkLst>
          <pc:docMk/>
          <pc:sldMk cId="2452160681" sldId="627"/>
        </pc:sldMkLst>
      </pc:sldChg>
      <pc:sldChg chg="addSp modSp mod ord modClrScheme chgLayout modNotesTx">
        <pc:chgData name="Vesalainen Matti" userId="e4d04fee-d837-4c30-bdb5-04794cf8ae26" providerId="ADAL" clId="{BD3D5F72-1A41-4AC2-9ACA-0BB51A717B2C}" dt="2024-01-09T10:49:49.091" v="6347" actId="108"/>
        <pc:sldMkLst>
          <pc:docMk/>
          <pc:sldMk cId="810647265" sldId="630"/>
        </pc:sldMkLst>
        <pc:spChg chg="mod">
          <ac:chgData name="Vesalainen Matti" userId="e4d04fee-d837-4c30-bdb5-04794cf8ae26" providerId="ADAL" clId="{BD3D5F72-1A41-4AC2-9ACA-0BB51A717B2C}" dt="2024-01-09T10:46:49.305" v="6338" actId="26606"/>
          <ac:spMkLst>
            <pc:docMk/>
            <pc:sldMk cId="810647265" sldId="630"/>
            <ac:spMk id="2" creationId="{675B074B-5C12-D0DA-AF0B-E7932DC17F60}"/>
          </ac:spMkLst>
        </pc:spChg>
        <pc:spChg chg="mod">
          <ac:chgData name="Vesalainen Matti" userId="e4d04fee-d837-4c30-bdb5-04794cf8ae26" providerId="ADAL" clId="{BD3D5F72-1A41-4AC2-9ACA-0BB51A717B2C}" dt="2024-01-09T10:46:49.305" v="6338" actId="26606"/>
          <ac:spMkLst>
            <pc:docMk/>
            <pc:sldMk cId="810647265" sldId="630"/>
            <ac:spMk id="3" creationId="{32AB7C7A-9B70-9281-B0C0-7E5A00EF7F0A}"/>
          </ac:spMkLst>
        </pc:spChg>
        <pc:picChg chg="add mod ord">
          <ac:chgData name="Vesalainen Matti" userId="e4d04fee-d837-4c30-bdb5-04794cf8ae26" providerId="ADAL" clId="{BD3D5F72-1A41-4AC2-9ACA-0BB51A717B2C}" dt="2024-01-09T10:46:49.305" v="6338" actId="26606"/>
          <ac:picMkLst>
            <pc:docMk/>
            <pc:sldMk cId="810647265" sldId="630"/>
            <ac:picMk id="4" creationId="{65F6306C-0F47-946F-1346-78833C9B3BBB}"/>
          </ac:picMkLst>
        </pc:picChg>
      </pc:sldChg>
      <pc:sldChg chg="del">
        <pc:chgData name="Vesalainen Matti" userId="e4d04fee-d837-4c30-bdb5-04794cf8ae26" providerId="ADAL" clId="{BD3D5F72-1A41-4AC2-9ACA-0BB51A717B2C}" dt="2023-12-19T13:58:35.016" v="383" actId="2696"/>
        <pc:sldMkLst>
          <pc:docMk/>
          <pc:sldMk cId="1444530108" sldId="635"/>
        </pc:sldMkLst>
      </pc:sldChg>
      <pc:sldChg chg="del mod modShow">
        <pc:chgData name="Vesalainen Matti" userId="e4d04fee-d837-4c30-bdb5-04794cf8ae26" providerId="ADAL" clId="{BD3D5F72-1A41-4AC2-9ACA-0BB51A717B2C}" dt="2023-12-19T13:58:59.331" v="384" actId="2696"/>
        <pc:sldMkLst>
          <pc:docMk/>
          <pc:sldMk cId="3748742482" sldId="636"/>
        </pc:sldMkLst>
      </pc:sldChg>
      <pc:sldChg chg="modSp del mod ord modShow">
        <pc:chgData name="Vesalainen Matti" userId="e4d04fee-d837-4c30-bdb5-04794cf8ae26" providerId="ADAL" clId="{BD3D5F72-1A41-4AC2-9ACA-0BB51A717B2C}" dt="2023-12-21T10:57:47.993" v="553" actId="2696"/>
        <pc:sldMkLst>
          <pc:docMk/>
          <pc:sldMk cId="25317536" sldId="638"/>
        </pc:sldMkLst>
        <pc:spChg chg="mod">
          <ac:chgData name="Vesalainen Matti" userId="e4d04fee-d837-4c30-bdb5-04794cf8ae26" providerId="ADAL" clId="{BD3D5F72-1A41-4AC2-9ACA-0BB51A717B2C}" dt="2023-12-19T13:59:26.599" v="387" actId="20577"/>
          <ac:spMkLst>
            <pc:docMk/>
            <pc:sldMk cId="25317536" sldId="638"/>
            <ac:spMk id="3" creationId="{55FE7D64-D567-9077-A8DA-41374A438F52}"/>
          </ac:spMkLst>
        </pc:spChg>
      </pc:sldChg>
      <pc:sldChg chg="del">
        <pc:chgData name="Vesalainen Matti" userId="e4d04fee-d837-4c30-bdb5-04794cf8ae26" providerId="ADAL" clId="{BD3D5F72-1A41-4AC2-9ACA-0BB51A717B2C}" dt="2023-12-19T13:56:04.868" v="379" actId="2696"/>
        <pc:sldMkLst>
          <pc:docMk/>
          <pc:sldMk cId="4189091990" sldId="639"/>
        </pc:sldMkLst>
      </pc:sldChg>
      <pc:sldChg chg="del">
        <pc:chgData name="Vesalainen Matti" userId="e4d04fee-d837-4c30-bdb5-04794cf8ae26" providerId="ADAL" clId="{BD3D5F72-1A41-4AC2-9ACA-0BB51A717B2C}" dt="2023-12-19T13:56:54.321" v="381" actId="2696"/>
        <pc:sldMkLst>
          <pc:docMk/>
          <pc:sldMk cId="1677579863" sldId="640"/>
        </pc:sldMkLst>
      </pc:sldChg>
      <pc:sldChg chg="del">
        <pc:chgData name="Vesalainen Matti" userId="e4d04fee-d837-4c30-bdb5-04794cf8ae26" providerId="ADAL" clId="{BD3D5F72-1A41-4AC2-9ACA-0BB51A717B2C}" dt="2023-12-19T13:57:31.486" v="382" actId="2696"/>
        <pc:sldMkLst>
          <pc:docMk/>
          <pc:sldMk cId="2247712836" sldId="641"/>
        </pc:sldMkLst>
      </pc:sldChg>
      <pc:sldChg chg="del mod modShow">
        <pc:chgData name="Vesalainen Matti" userId="e4d04fee-d837-4c30-bdb5-04794cf8ae26" providerId="ADAL" clId="{BD3D5F72-1A41-4AC2-9ACA-0BB51A717B2C}" dt="2023-12-21T10:56:36.492" v="547" actId="2696"/>
        <pc:sldMkLst>
          <pc:docMk/>
          <pc:sldMk cId="680524381" sldId="643"/>
        </pc:sldMkLst>
      </pc:sldChg>
      <pc:sldChg chg="modSp mod modNotesTx">
        <pc:chgData name="Vesalainen Matti" userId="e4d04fee-d837-4c30-bdb5-04794cf8ae26" providerId="ADAL" clId="{BD3D5F72-1A41-4AC2-9ACA-0BB51A717B2C}" dt="2024-01-05T08:55:10.296" v="1696" actId="27636"/>
        <pc:sldMkLst>
          <pc:docMk/>
          <pc:sldMk cId="2849629129" sldId="644"/>
        </pc:sldMkLst>
        <pc:spChg chg="mod">
          <ac:chgData name="Vesalainen Matti" userId="e4d04fee-d837-4c30-bdb5-04794cf8ae26" providerId="ADAL" clId="{BD3D5F72-1A41-4AC2-9ACA-0BB51A717B2C}" dt="2024-01-05T08:37:40.461" v="664" actId="20577"/>
          <ac:spMkLst>
            <pc:docMk/>
            <pc:sldMk cId="2849629129" sldId="644"/>
            <ac:spMk id="2" creationId="{44252781-DBA1-0CB3-E39E-FBE573FF14C0}"/>
          </ac:spMkLst>
        </pc:spChg>
        <pc:spChg chg="mod">
          <ac:chgData name="Vesalainen Matti" userId="e4d04fee-d837-4c30-bdb5-04794cf8ae26" providerId="ADAL" clId="{BD3D5F72-1A41-4AC2-9ACA-0BB51A717B2C}" dt="2024-01-05T08:55:10.296" v="1696" actId="27636"/>
          <ac:spMkLst>
            <pc:docMk/>
            <pc:sldMk cId="2849629129" sldId="644"/>
            <ac:spMk id="3" creationId="{E9A80373-6EB5-C325-480E-B068EFB57BE2}"/>
          </ac:spMkLst>
        </pc:spChg>
      </pc:sldChg>
      <pc:sldChg chg="mod ord modShow">
        <pc:chgData name="Vesalainen Matti" userId="e4d04fee-d837-4c30-bdb5-04794cf8ae26" providerId="ADAL" clId="{BD3D5F72-1A41-4AC2-9ACA-0BB51A717B2C}" dt="2024-01-05T09:46:05.980" v="2490"/>
        <pc:sldMkLst>
          <pc:docMk/>
          <pc:sldMk cId="506666719" sldId="645"/>
        </pc:sldMkLst>
      </pc:sldChg>
      <pc:sldChg chg="del">
        <pc:chgData name="Vesalainen Matti" userId="e4d04fee-d837-4c30-bdb5-04794cf8ae26" providerId="ADAL" clId="{BD3D5F72-1A41-4AC2-9ACA-0BB51A717B2C}" dt="2024-01-05T08:27:05.252" v="614" actId="2696"/>
        <pc:sldMkLst>
          <pc:docMk/>
          <pc:sldMk cId="114839264" sldId="647"/>
        </pc:sldMkLst>
      </pc:sldChg>
      <pc:sldChg chg="modSp mod ord modNotesTx">
        <pc:chgData name="Vesalainen Matti" userId="e4d04fee-d837-4c30-bdb5-04794cf8ae26" providerId="ADAL" clId="{BD3D5F72-1A41-4AC2-9ACA-0BB51A717B2C}" dt="2024-01-05T09:02:03.114" v="1750"/>
        <pc:sldMkLst>
          <pc:docMk/>
          <pc:sldMk cId="408381245" sldId="648"/>
        </pc:sldMkLst>
        <pc:spChg chg="mod">
          <ac:chgData name="Vesalainen Matti" userId="e4d04fee-d837-4c30-bdb5-04794cf8ae26" providerId="ADAL" clId="{BD3D5F72-1A41-4AC2-9ACA-0BB51A717B2C}" dt="2024-01-05T08:56:30.063" v="1699" actId="20577"/>
          <ac:spMkLst>
            <pc:docMk/>
            <pc:sldMk cId="408381245" sldId="648"/>
            <ac:spMk id="2" creationId="{44252781-DBA1-0CB3-E39E-FBE573FF14C0}"/>
          </ac:spMkLst>
        </pc:spChg>
        <pc:spChg chg="mod">
          <ac:chgData name="Vesalainen Matti" userId="e4d04fee-d837-4c30-bdb5-04794cf8ae26" providerId="ADAL" clId="{BD3D5F72-1A41-4AC2-9ACA-0BB51A717B2C}" dt="2024-01-05T08:57:56.870" v="1730" actId="255"/>
          <ac:spMkLst>
            <pc:docMk/>
            <pc:sldMk cId="408381245" sldId="648"/>
            <ac:spMk id="3" creationId="{E9A80373-6EB5-C325-480E-B068EFB57BE2}"/>
          </ac:spMkLst>
        </pc:spChg>
      </pc:sldChg>
      <pc:sldChg chg="modSp del mod">
        <pc:chgData name="Vesalainen Matti" userId="e4d04fee-d837-4c30-bdb5-04794cf8ae26" providerId="ADAL" clId="{BD3D5F72-1A41-4AC2-9ACA-0BB51A717B2C}" dt="2024-01-05T08:59:21.436" v="1740" actId="2696"/>
        <pc:sldMkLst>
          <pc:docMk/>
          <pc:sldMk cId="3315367678" sldId="649"/>
        </pc:sldMkLst>
        <pc:spChg chg="mod">
          <ac:chgData name="Vesalainen Matti" userId="e4d04fee-d837-4c30-bdb5-04794cf8ae26" providerId="ADAL" clId="{BD3D5F72-1A41-4AC2-9ACA-0BB51A717B2C}" dt="2024-01-05T08:58:48.090" v="1739" actId="20577"/>
          <ac:spMkLst>
            <pc:docMk/>
            <pc:sldMk cId="3315367678" sldId="649"/>
            <ac:spMk id="2" creationId="{44252781-DBA1-0CB3-E39E-FBE573FF14C0}"/>
          </ac:spMkLst>
        </pc:spChg>
      </pc:sldChg>
      <pc:sldChg chg="del">
        <pc:chgData name="Vesalainen Matti" userId="e4d04fee-d837-4c30-bdb5-04794cf8ae26" providerId="ADAL" clId="{BD3D5F72-1A41-4AC2-9ACA-0BB51A717B2C}" dt="2023-12-19T14:02:15.683" v="396" actId="2696"/>
        <pc:sldMkLst>
          <pc:docMk/>
          <pc:sldMk cId="418255552" sldId="650"/>
        </pc:sldMkLst>
      </pc:sldChg>
      <pc:sldChg chg="mod modShow">
        <pc:chgData name="Vesalainen Matti" userId="e4d04fee-d837-4c30-bdb5-04794cf8ae26" providerId="ADAL" clId="{BD3D5F72-1A41-4AC2-9ACA-0BB51A717B2C}" dt="2024-01-08T15:42:21.235" v="5927" actId="729"/>
        <pc:sldMkLst>
          <pc:docMk/>
          <pc:sldMk cId="3403986943" sldId="651"/>
        </pc:sldMkLst>
      </pc:sldChg>
      <pc:sldChg chg="mod ord modShow">
        <pc:chgData name="Vesalainen Matti" userId="e4d04fee-d837-4c30-bdb5-04794cf8ae26" providerId="ADAL" clId="{BD3D5F72-1A41-4AC2-9ACA-0BB51A717B2C}" dt="2024-01-08T12:13:49.748" v="5415"/>
        <pc:sldMkLst>
          <pc:docMk/>
          <pc:sldMk cId="929071283" sldId="654"/>
        </pc:sldMkLst>
      </pc:sldChg>
      <pc:sldChg chg="del">
        <pc:chgData name="Vesalainen Matti" userId="e4d04fee-d837-4c30-bdb5-04794cf8ae26" providerId="ADAL" clId="{BD3D5F72-1A41-4AC2-9ACA-0BB51A717B2C}" dt="2024-01-05T13:40:31.127" v="2598" actId="47"/>
        <pc:sldMkLst>
          <pc:docMk/>
          <pc:sldMk cId="2581214001" sldId="657"/>
        </pc:sldMkLst>
      </pc:sldChg>
      <pc:sldChg chg="mod ord modShow">
        <pc:chgData name="Vesalainen Matti" userId="e4d04fee-d837-4c30-bdb5-04794cf8ae26" providerId="ADAL" clId="{BD3D5F72-1A41-4AC2-9ACA-0BB51A717B2C}" dt="2024-01-08T12:00:26.534" v="5314"/>
        <pc:sldMkLst>
          <pc:docMk/>
          <pc:sldMk cId="2264241290" sldId="658"/>
        </pc:sldMkLst>
      </pc:sldChg>
      <pc:sldChg chg="modSp add del mod modShow">
        <pc:chgData name="Vesalainen Matti" userId="e4d04fee-d837-4c30-bdb5-04794cf8ae26" providerId="ADAL" clId="{BD3D5F72-1A41-4AC2-9ACA-0BB51A717B2C}" dt="2024-01-08T11:08:50.902" v="4010" actId="2696"/>
        <pc:sldMkLst>
          <pc:docMk/>
          <pc:sldMk cId="2758357833" sldId="659"/>
        </pc:sldMkLst>
        <pc:spChg chg="mod">
          <ac:chgData name="Vesalainen Matti" userId="e4d04fee-d837-4c30-bdb5-04794cf8ae26" providerId="ADAL" clId="{BD3D5F72-1A41-4AC2-9ACA-0BB51A717B2C}" dt="2024-01-05T14:03:25.259" v="3366" actId="20577"/>
          <ac:spMkLst>
            <pc:docMk/>
            <pc:sldMk cId="2758357833" sldId="659"/>
            <ac:spMk id="2" creationId="{51BEDD6B-29EF-5A3E-0121-FCC2C75C7361}"/>
          </ac:spMkLst>
        </pc:spChg>
      </pc:sldChg>
      <pc:sldChg chg="del">
        <pc:chgData name="Vesalainen Matti" userId="e4d04fee-d837-4c30-bdb5-04794cf8ae26" providerId="ADAL" clId="{BD3D5F72-1A41-4AC2-9ACA-0BB51A717B2C}" dt="2024-01-08T12:10:52.081" v="5409" actId="2696"/>
        <pc:sldMkLst>
          <pc:docMk/>
          <pc:sldMk cId="559215471" sldId="660"/>
        </pc:sldMkLst>
      </pc:sldChg>
      <pc:sldChg chg="del mod modShow">
        <pc:chgData name="Vesalainen Matti" userId="e4d04fee-d837-4c30-bdb5-04794cf8ae26" providerId="ADAL" clId="{BD3D5F72-1A41-4AC2-9ACA-0BB51A717B2C}" dt="2024-01-08T10:11:41.196" v="4009" actId="2696"/>
        <pc:sldMkLst>
          <pc:docMk/>
          <pc:sldMk cId="252446400" sldId="661"/>
        </pc:sldMkLst>
      </pc:sldChg>
      <pc:sldChg chg="modSp del mod ord">
        <pc:chgData name="Vesalainen Matti" userId="e4d04fee-d837-4c30-bdb5-04794cf8ae26" providerId="ADAL" clId="{BD3D5F72-1A41-4AC2-9ACA-0BB51A717B2C}" dt="2024-01-08T13:11:21.454" v="5778" actId="2696"/>
        <pc:sldMkLst>
          <pc:docMk/>
          <pc:sldMk cId="3783400654" sldId="667"/>
        </pc:sldMkLst>
        <pc:spChg chg="mod">
          <ac:chgData name="Vesalainen Matti" userId="e4d04fee-d837-4c30-bdb5-04794cf8ae26" providerId="ADAL" clId="{BD3D5F72-1A41-4AC2-9ACA-0BB51A717B2C}" dt="2024-01-08T12:25:52.412" v="5469" actId="27636"/>
          <ac:spMkLst>
            <pc:docMk/>
            <pc:sldMk cId="3783400654" sldId="667"/>
            <ac:spMk id="2" creationId="{51BEDD6B-29EF-5A3E-0121-FCC2C75C7361}"/>
          </ac:spMkLst>
        </pc:spChg>
        <pc:spChg chg="mod">
          <ac:chgData name="Vesalainen Matti" userId="e4d04fee-d837-4c30-bdb5-04794cf8ae26" providerId="ADAL" clId="{BD3D5F72-1A41-4AC2-9ACA-0BB51A717B2C}" dt="2024-01-08T12:26:31.747" v="5475" actId="20577"/>
          <ac:spMkLst>
            <pc:docMk/>
            <pc:sldMk cId="3783400654" sldId="667"/>
            <ac:spMk id="3" creationId="{038BD0FD-ADDE-30E5-98D0-E51D049FE0E7}"/>
          </ac:spMkLst>
        </pc:spChg>
      </pc:sldChg>
      <pc:sldChg chg="del">
        <pc:chgData name="Vesalainen Matti" userId="e4d04fee-d837-4c30-bdb5-04794cf8ae26" providerId="ADAL" clId="{BD3D5F72-1A41-4AC2-9ACA-0BB51A717B2C}" dt="2024-01-08T11:59:24.876" v="5310" actId="2696"/>
        <pc:sldMkLst>
          <pc:docMk/>
          <pc:sldMk cId="1744558995" sldId="669"/>
        </pc:sldMkLst>
      </pc:sldChg>
      <pc:sldChg chg="mod ord modShow">
        <pc:chgData name="Vesalainen Matti" userId="e4d04fee-d837-4c30-bdb5-04794cf8ae26" providerId="ADAL" clId="{BD3D5F72-1A41-4AC2-9ACA-0BB51A717B2C}" dt="2024-01-08T12:00:26.534" v="5314"/>
        <pc:sldMkLst>
          <pc:docMk/>
          <pc:sldMk cId="3282384342" sldId="670"/>
        </pc:sldMkLst>
      </pc:sldChg>
      <pc:sldChg chg="addSp modSp mod ord modClrScheme chgLayout">
        <pc:chgData name="Vesalainen Matti" userId="e4d04fee-d837-4c30-bdb5-04794cf8ae26" providerId="ADAL" clId="{BD3D5F72-1A41-4AC2-9ACA-0BB51A717B2C}" dt="2024-01-09T10:47:30.379" v="6342" actId="26606"/>
        <pc:sldMkLst>
          <pc:docMk/>
          <pc:sldMk cId="725517554" sldId="671"/>
        </pc:sldMkLst>
        <pc:spChg chg="mod">
          <ac:chgData name="Vesalainen Matti" userId="e4d04fee-d837-4c30-bdb5-04794cf8ae26" providerId="ADAL" clId="{BD3D5F72-1A41-4AC2-9ACA-0BB51A717B2C}" dt="2024-01-09T10:47:30.379" v="6342" actId="26606"/>
          <ac:spMkLst>
            <pc:docMk/>
            <pc:sldMk cId="725517554" sldId="671"/>
            <ac:spMk id="2" creationId="{675B074B-5C12-D0DA-AF0B-E7932DC17F60}"/>
          </ac:spMkLst>
        </pc:spChg>
        <pc:spChg chg="mod">
          <ac:chgData name="Vesalainen Matti" userId="e4d04fee-d837-4c30-bdb5-04794cf8ae26" providerId="ADAL" clId="{BD3D5F72-1A41-4AC2-9ACA-0BB51A717B2C}" dt="2024-01-09T10:47:30.379" v="6342" actId="26606"/>
          <ac:spMkLst>
            <pc:docMk/>
            <pc:sldMk cId="725517554" sldId="671"/>
            <ac:spMk id="3" creationId="{32AB7C7A-9B70-9281-B0C0-7E5A00EF7F0A}"/>
          </ac:spMkLst>
        </pc:spChg>
        <pc:picChg chg="add mod ord">
          <ac:chgData name="Vesalainen Matti" userId="e4d04fee-d837-4c30-bdb5-04794cf8ae26" providerId="ADAL" clId="{BD3D5F72-1A41-4AC2-9ACA-0BB51A717B2C}" dt="2024-01-09T10:47:30.379" v="6342" actId="26606"/>
          <ac:picMkLst>
            <pc:docMk/>
            <pc:sldMk cId="725517554" sldId="671"/>
            <ac:picMk id="4" creationId="{C86DC5E9-C847-E91D-DF23-4B5828867E49}"/>
          </ac:picMkLst>
        </pc:picChg>
      </pc:sldChg>
      <pc:sldChg chg="mod modShow">
        <pc:chgData name="Vesalainen Matti" userId="e4d04fee-d837-4c30-bdb5-04794cf8ae26" providerId="ADAL" clId="{BD3D5F72-1A41-4AC2-9ACA-0BB51A717B2C}" dt="2024-01-08T15:42:26.781" v="5928" actId="729"/>
        <pc:sldMkLst>
          <pc:docMk/>
          <pc:sldMk cId="2922539049" sldId="675"/>
        </pc:sldMkLst>
      </pc:sldChg>
      <pc:sldChg chg="addSp modSp add mod modClrScheme chgLayout modNotesTx">
        <pc:chgData name="Vesalainen Matti" userId="e4d04fee-d837-4c30-bdb5-04794cf8ae26" providerId="ADAL" clId="{BD3D5F72-1A41-4AC2-9ACA-0BB51A717B2C}" dt="2024-01-08T15:51:44.535" v="6013" actId="20577"/>
        <pc:sldMkLst>
          <pc:docMk/>
          <pc:sldMk cId="377153824" sldId="676"/>
        </pc:sldMkLst>
        <pc:spChg chg="mod">
          <ac:chgData name="Vesalainen Matti" userId="e4d04fee-d837-4c30-bdb5-04794cf8ae26" providerId="ADAL" clId="{BD3D5F72-1A41-4AC2-9ACA-0BB51A717B2C}" dt="2024-01-08T15:49:08.528" v="5935" actId="26606"/>
          <ac:spMkLst>
            <pc:docMk/>
            <pc:sldMk cId="377153824" sldId="676"/>
            <ac:spMk id="2" creationId="{D7B7584C-0F72-4B28-BF95-7EA9A92CD63A}"/>
          </ac:spMkLst>
        </pc:spChg>
        <pc:spChg chg="mod ord">
          <ac:chgData name="Vesalainen Matti" userId="e4d04fee-d837-4c30-bdb5-04794cf8ae26" providerId="ADAL" clId="{BD3D5F72-1A41-4AC2-9ACA-0BB51A717B2C}" dt="2024-01-08T15:51:44.535" v="6013" actId="20577"/>
          <ac:spMkLst>
            <pc:docMk/>
            <pc:sldMk cId="377153824" sldId="676"/>
            <ac:spMk id="3" creationId="{FDC90AF3-27A6-4D88-BCC1-C3B21E016D12}"/>
          </ac:spMkLst>
        </pc:spChg>
        <pc:picChg chg="add mod">
          <ac:chgData name="Vesalainen Matti" userId="e4d04fee-d837-4c30-bdb5-04794cf8ae26" providerId="ADAL" clId="{BD3D5F72-1A41-4AC2-9ACA-0BB51A717B2C}" dt="2024-01-08T15:50:08.407" v="5970" actId="1037"/>
          <ac:picMkLst>
            <pc:docMk/>
            <pc:sldMk cId="377153824" sldId="676"/>
            <ac:picMk id="5122" creationId="{DA8C7829-916D-98AD-8431-071174D2B7DC}"/>
          </ac:picMkLst>
        </pc:picChg>
      </pc:sldChg>
      <pc:sldChg chg="del">
        <pc:chgData name="Vesalainen Matti" userId="e4d04fee-d837-4c30-bdb5-04794cf8ae26" providerId="ADAL" clId="{BD3D5F72-1A41-4AC2-9ACA-0BB51A717B2C}" dt="2024-01-08T13:05:21.561" v="5749" actId="2696"/>
        <pc:sldMkLst>
          <pc:docMk/>
          <pc:sldMk cId="3977587604" sldId="677"/>
        </pc:sldMkLst>
      </pc:sldChg>
      <pc:sldChg chg="del">
        <pc:chgData name="Vesalainen Matti" userId="e4d04fee-d837-4c30-bdb5-04794cf8ae26" providerId="ADAL" clId="{BD3D5F72-1A41-4AC2-9ACA-0BB51A717B2C}" dt="2024-01-08T13:06:05.376" v="5751" actId="2696"/>
        <pc:sldMkLst>
          <pc:docMk/>
          <pc:sldMk cId="1230834231" sldId="678"/>
        </pc:sldMkLst>
      </pc:sldChg>
      <pc:sldChg chg="del">
        <pc:chgData name="Vesalainen Matti" userId="e4d04fee-d837-4c30-bdb5-04794cf8ae26" providerId="ADAL" clId="{BD3D5F72-1A41-4AC2-9ACA-0BB51A717B2C}" dt="2024-01-08T13:08:14.386" v="5753" actId="2696"/>
        <pc:sldMkLst>
          <pc:docMk/>
          <pc:sldMk cId="2203959764" sldId="679"/>
        </pc:sldMkLst>
      </pc:sldChg>
      <pc:sldChg chg="addSp modSp mod ord modClrScheme chgLayout">
        <pc:chgData name="Vesalainen Matti" userId="e4d04fee-d837-4c30-bdb5-04794cf8ae26" providerId="ADAL" clId="{BD3D5F72-1A41-4AC2-9ACA-0BB51A717B2C}" dt="2024-01-08T15:32:21.706" v="5863" actId="26606"/>
        <pc:sldMkLst>
          <pc:docMk/>
          <pc:sldMk cId="3480405490" sldId="680"/>
        </pc:sldMkLst>
        <pc:spChg chg="mod">
          <ac:chgData name="Vesalainen Matti" userId="e4d04fee-d837-4c30-bdb5-04794cf8ae26" providerId="ADAL" clId="{BD3D5F72-1A41-4AC2-9ACA-0BB51A717B2C}" dt="2024-01-08T15:32:21.706" v="5863" actId="26606"/>
          <ac:spMkLst>
            <pc:docMk/>
            <pc:sldMk cId="3480405490" sldId="680"/>
            <ac:spMk id="2" creationId="{675B074B-5C12-D0DA-AF0B-E7932DC17F60}"/>
          </ac:spMkLst>
        </pc:spChg>
        <pc:spChg chg="mod">
          <ac:chgData name="Vesalainen Matti" userId="e4d04fee-d837-4c30-bdb5-04794cf8ae26" providerId="ADAL" clId="{BD3D5F72-1A41-4AC2-9ACA-0BB51A717B2C}" dt="2024-01-08T15:32:21.706" v="5863" actId="26606"/>
          <ac:spMkLst>
            <pc:docMk/>
            <pc:sldMk cId="3480405490" sldId="680"/>
            <ac:spMk id="3" creationId="{32AB7C7A-9B70-9281-B0C0-7E5A00EF7F0A}"/>
          </ac:spMkLst>
        </pc:spChg>
        <pc:picChg chg="add mod ord">
          <ac:chgData name="Vesalainen Matti" userId="e4d04fee-d837-4c30-bdb5-04794cf8ae26" providerId="ADAL" clId="{BD3D5F72-1A41-4AC2-9ACA-0BB51A717B2C}" dt="2024-01-08T15:32:21.706" v="5863" actId="26606"/>
          <ac:picMkLst>
            <pc:docMk/>
            <pc:sldMk cId="3480405490" sldId="680"/>
            <ac:picMk id="3074" creationId="{86037208-516C-CD0A-B6F4-686704AE47BF}"/>
          </ac:picMkLst>
        </pc:picChg>
      </pc:sldChg>
      <pc:sldChg chg="modSp mod modShow">
        <pc:chgData name="Vesalainen Matti" userId="e4d04fee-d837-4c30-bdb5-04794cf8ae26" providerId="ADAL" clId="{BD3D5F72-1A41-4AC2-9ACA-0BB51A717B2C}" dt="2024-01-08T15:41:41.433" v="5925" actId="729"/>
        <pc:sldMkLst>
          <pc:docMk/>
          <pc:sldMk cId="1057015915" sldId="681"/>
        </pc:sldMkLst>
        <pc:spChg chg="mod">
          <ac:chgData name="Vesalainen Matti" userId="e4d04fee-d837-4c30-bdb5-04794cf8ae26" providerId="ADAL" clId="{BD3D5F72-1A41-4AC2-9ACA-0BB51A717B2C}" dt="2024-01-08T15:34:01.020" v="5867" actId="27636"/>
          <ac:spMkLst>
            <pc:docMk/>
            <pc:sldMk cId="1057015915" sldId="681"/>
            <ac:spMk id="3" creationId="{5A3BCCBB-7D5A-992D-7BCF-CC2F1381E8EC}"/>
          </ac:spMkLst>
        </pc:spChg>
      </pc:sldChg>
      <pc:sldChg chg="del">
        <pc:chgData name="Vesalainen Matti" userId="e4d04fee-d837-4c30-bdb5-04794cf8ae26" providerId="ADAL" clId="{BD3D5F72-1A41-4AC2-9ACA-0BB51A717B2C}" dt="2023-12-21T10:55:49.341" v="532" actId="2696"/>
        <pc:sldMkLst>
          <pc:docMk/>
          <pc:sldMk cId="3232976139" sldId="683"/>
        </pc:sldMkLst>
      </pc:sldChg>
      <pc:sldChg chg="addSp modSp mod modClrScheme chgLayout">
        <pc:chgData name="Vesalainen Matti" userId="e4d04fee-d837-4c30-bdb5-04794cf8ae26" providerId="ADAL" clId="{BD3D5F72-1A41-4AC2-9ACA-0BB51A717B2C}" dt="2024-01-09T10:53:16.086" v="6382" actId="27636"/>
        <pc:sldMkLst>
          <pc:docMk/>
          <pc:sldMk cId="2675145772" sldId="685"/>
        </pc:sldMkLst>
        <pc:spChg chg="mod">
          <ac:chgData name="Vesalainen Matti" userId="e4d04fee-d837-4c30-bdb5-04794cf8ae26" providerId="ADAL" clId="{BD3D5F72-1A41-4AC2-9ACA-0BB51A717B2C}" dt="2024-01-08T15:58:04.680" v="6026" actId="26606"/>
          <ac:spMkLst>
            <pc:docMk/>
            <pc:sldMk cId="2675145772" sldId="685"/>
            <ac:spMk id="2" creationId="{1949D3C0-5A88-448F-9D2C-6B134FAB1B51}"/>
          </ac:spMkLst>
        </pc:spChg>
        <pc:spChg chg="mod">
          <ac:chgData name="Vesalainen Matti" userId="e4d04fee-d837-4c30-bdb5-04794cf8ae26" providerId="ADAL" clId="{BD3D5F72-1A41-4AC2-9ACA-0BB51A717B2C}" dt="2024-01-09T10:53:16.086" v="6382" actId="27636"/>
          <ac:spMkLst>
            <pc:docMk/>
            <pc:sldMk cId="2675145772" sldId="685"/>
            <ac:spMk id="3" creationId="{FF5D77C5-2953-44BB-A13E-8F4D482EBFB9}"/>
          </ac:spMkLst>
        </pc:spChg>
        <pc:picChg chg="add mod ord">
          <ac:chgData name="Vesalainen Matti" userId="e4d04fee-d837-4c30-bdb5-04794cf8ae26" providerId="ADAL" clId="{BD3D5F72-1A41-4AC2-9ACA-0BB51A717B2C}" dt="2024-01-08T15:58:04.680" v="6026" actId="26606"/>
          <ac:picMkLst>
            <pc:docMk/>
            <pc:sldMk cId="2675145772" sldId="685"/>
            <ac:picMk id="4" creationId="{2AD234EC-E5BC-A130-9300-595AFD351FFE}"/>
          </ac:picMkLst>
        </pc:picChg>
      </pc:sldChg>
      <pc:sldChg chg="addSp delSp modSp del mod modClrScheme chgLayout">
        <pc:chgData name="Vesalainen Matti" userId="e4d04fee-d837-4c30-bdb5-04794cf8ae26" providerId="ADAL" clId="{BD3D5F72-1A41-4AC2-9ACA-0BB51A717B2C}" dt="2024-01-09T10:39:29.255" v="6266" actId="2696"/>
        <pc:sldMkLst>
          <pc:docMk/>
          <pc:sldMk cId="1947166459" sldId="690"/>
        </pc:sldMkLst>
        <pc:spChg chg="add del mod ord">
          <ac:chgData name="Vesalainen Matti" userId="e4d04fee-d837-4c30-bdb5-04794cf8ae26" providerId="ADAL" clId="{BD3D5F72-1A41-4AC2-9ACA-0BB51A717B2C}" dt="2024-01-09T10:36:43.990" v="6133" actId="700"/>
          <ac:spMkLst>
            <pc:docMk/>
            <pc:sldMk cId="1947166459" sldId="690"/>
            <ac:spMk id="2" creationId="{E3660124-49CB-4DFB-7ABF-CACE3C55EB03}"/>
          </ac:spMkLst>
        </pc:spChg>
        <pc:spChg chg="add del mod ord">
          <ac:chgData name="Vesalainen Matti" userId="e4d04fee-d837-4c30-bdb5-04794cf8ae26" providerId="ADAL" clId="{BD3D5F72-1A41-4AC2-9ACA-0BB51A717B2C}" dt="2024-01-09T10:36:43.990" v="6133" actId="700"/>
          <ac:spMkLst>
            <pc:docMk/>
            <pc:sldMk cId="1947166459" sldId="690"/>
            <ac:spMk id="3" creationId="{F73AEFB0-F6F1-8F3C-D8EC-57E90FBA058D}"/>
          </ac:spMkLst>
        </pc:spChg>
      </pc:sldChg>
      <pc:sldChg chg="modSp mod">
        <pc:chgData name="Vesalainen Matti" userId="e4d04fee-d837-4c30-bdb5-04794cf8ae26" providerId="ADAL" clId="{BD3D5F72-1A41-4AC2-9ACA-0BB51A717B2C}" dt="2024-01-09T10:44:49.967" v="6327" actId="20577"/>
        <pc:sldMkLst>
          <pc:docMk/>
          <pc:sldMk cId="1778269039" sldId="691"/>
        </pc:sldMkLst>
        <pc:spChg chg="mod">
          <ac:chgData name="Vesalainen Matti" userId="e4d04fee-d837-4c30-bdb5-04794cf8ae26" providerId="ADAL" clId="{BD3D5F72-1A41-4AC2-9ACA-0BB51A717B2C}" dt="2024-01-09T10:44:49.967" v="6327" actId="20577"/>
          <ac:spMkLst>
            <pc:docMk/>
            <pc:sldMk cId="1778269039" sldId="691"/>
            <ac:spMk id="10" creationId="{63B592F3-3B30-FD92-6D6C-483783AFE7FD}"/>
          </ac:spMkLst>
        </pc:spChg>
      </pc:sldChg>
      <pc:sldChg chg="addSp delSp modSp mod modShow chgLayout modNotesTx">
        <pc:chgData name="Vesalainen Matti" userId="e4d04fee-d837-4c30-bdb5-04794cf8ae26" providerId="ADAL" clId="{BD3D5F72-1A41-4AC2-9ACA-0BB51A717B2C}" dt="2023-12-19T13:46:01.949" v="218"/>
        <pc:sldMkLst>
          <pc:docMk/>
          <pc:sldMk cId="3324378542" sldId="693"/>
        </pc:sldMkLst>
        <pc:spChg chg="add del mod">
          <ac:chgData name="Vesalainen Matti" userId="e4d04fee-d837-4c30-bdb5-04794cf8ae26" providerId="ADAL" clId="{BD3D5F72-1A41-4AC2-9ACA-0BB51A717B2C}" dt="2023-12-19T13:40:34.162" v="178" actId="6264"/>
          <ac:spMkLst>
            <pc:docMk/>
            <pc:sldMk cId="3324378542" sldId="693"/>
            <ac:spMk id="2" creationId="{2CB30F23-3E69-F7CD-4EE0-CE4FEA1197C4}"/>
          </ac:spMkLst>
        </pc:spChg>
        <pc:spChg chg="mod">
          <ac:chgData name="Vesalainen Matti" userId="e4d04fee-d837-4c30-bdb5-04794cf8ae26" providerId="ADAL" clId="{BD3D5F72-1A41-4AC2-9ACA-0BB51A717B2C}" dt="2023-12-19T13:41:11.905" v="183" actId="14100"/>
          <ac:spMkLst>
            <pc:docMk/>
            <pc:sldMk cId="3324378542" sldId="693"/>
            <ac:spMk id="3" creationId="{754DF18B-8E47-3997-6621-9CC78E008A50}"/>
          </ac:spMkLst>
        </pc:spChg>
        <pc:spChg chg="add del mod ord">
          <ac:chgData name="Vesalainen Matti" userId="e4d04fee-d837-4c30-bdb5-04794cf8ae26" providerId="ADAL" clId="{BD3D5F72-1A41-4AC2-9ACA-0BB51A717B2C}" dt="2023-12-19T13:40:50.720" v="179" actId="478"/>
          <ac:spMkLst>
            <pc:docMk/>
            <pc:sldMk cId="3324378542" sldId="693"/>
            <ac:spMk id="4" creationId="{6812C0F0-B3B6-2649-5988-060959C618A8}"/>
          </ac:spMkLst>
        </pc:spChg>
        <pc:spChg chg="mod ord">
          <ac:chgData name="Vesalainen Matti" userId="e4d04fee-d837-4c30-bdb5-04794cf8ae26" providerId="ADAL" clId="{BD3D5F72-1A41-4AC2-9ACA-0BB51A717B2C}" dt="2023-12-19T13:41:27.283" v="184" actId="6264"/>
          <ac:spMkLst>
            <pc:docMk/>
            <pc:sldMk cId="3324378542" sldId="693"/>
            <ac:spMk id="5" creationId="{8575AC2C-3E83-3148-841A-B0C7F804ECA0}"/>
          </ac:spMkLst>
        </pc:spChg>
        <pc:spChg chg="add del mod">
          <ac:chgData name="Vesalainen Matti" userId="e4d04fee-d837-4c30-bdb5-04794cf8ae26" providerId="ADAL" clId="{BD3D5F72-1A41-4AC2-9ACA-0BB51A717B2C}" dt="2023-12-19T13:41:27.283" v="184" actId="6264"/>
          <ac:spMkLst>
            <pc:docMk/>
            <pc:sldMk cId="3324378542" sldId="693"/>
            <ac:spMk id="6" creationId="{4EA06BA5-FACE-F6DA-EFAD-554B55C6EBB1}"/>
          </ac:spMkLst>
        </pc:spChg>
        <pc:spChg chg="add del mod ord">
          <ac:chgData name="Vesalainen Matti" userId="e4d04fee-d837-4c30-bdb5-04794cf8ae26" providerId="ADAL" clId="{BD3D5F72-1A41-4AC2-9ACA-0BB51A717B2C}" dt="2023-12-19T13:43:30.043" v="191" actId="478"/>
          <ac:spMkLst>
            <pc:docMk/>
            <pc:sldMk cId="3324378542" sldId="693"/>
            <ac:spMk id="7" creationId="{913E20EC-7F8B-5BE1-930C-EAB91A22FCE5}"/>
          </ac:spMkLst>
        </pc:spChg>
      </pc:sldChg>
      <pc:sldChg chg="addSp delSp mod">
        <pc:chgData name="Vesalainen Matti" userId="e4d04fee-d837-4c30-bdb5-04794cf8ae26" providerId="ADAL" clId="{BD3D5F72-1A41-4AC2-9ACA-0BB51A717B2C}" dt="2024-01-05T08:31:19.294" v="622" actId="9405"/>
        <pc:sldMkLst>
          <pc:docMk/>
          <pc:sldMk cId="4144885729" sldId="694"/>
        </pc:sldMkLst>
        <pc:inkChg chg="add del">
          <ac:chgData name="Vesalainen Matti" userId="e4d04fee-d837-4c30-bdb5-04794cf8ae26" providerId="ADAL" clId="{BD3D5F72-1A41-4AC2-9ACA-0BB51A717B2C}" dt="2024-01-05T08:31:10.511" v="621" actId="9405"/>
          <ac:inkMkLst>
            <pc:docMk/>
            <pc:sldMk cId="4144885729" sldId="694"/>
            <ac:inkMk id="3" creationId="{38E5F232-6387-388B-B59B-EC98FA14603E}"/>
          </ac:inkMkLst>
        </pc:inkChg>
        <pc:inkChg chg="add del">
          <ac:chgData name="Vesalainen Matti" userId="e4d04fee-d837-4c30-bdb5-04794cf8ae26" providerId="ADAL" clId="{BD3D5F72-1A41-4AC2-9ACA-0BB51A717B2C}" dt="2024-01-05T08:31:09.835" v="620" actId="9405"/>
          <ac:inkMkLst>
            <pc:docMk/>
            <pc:sldMk cId="4144885729" sldId="694"/>
            <ac:inkMk id="5" creationId="{DFA3032E-D876-1FCC-23D8-2F90CF27BB0E}"/>
          </ac:inkMkLst>
        </pc:inkChg>
        <pc:inkChg chg="add">
          <ac:chgData name="Vesalainen Matti" userId="e4d04fee-d837-4c30-bdb5-04794cf8ae26" providerId="ADAL" clId="{BD3D5F72-1A41-4AC2-9ACA-0BB51A717B2C}" dt="2024-01-05T08:31:19.294" v="622" actId="9405"/>
          <ac:inkMkLst>
            <pc:docMk/>
            <pc:sldMk cId="4144885729" sldId="694"/>
            <ac:inkMk id="6" creationId="{8B3BD656-2D85-BAAE-D341-86F870FA655B}"/>
          </ac:inkMkLst>
        </pc:inkChg>
      </pc:sldChg>
      <pc:sldChg chg="addSp delSp mod">
        <pc:chgData name="Vesalainen Matti" userId="e4d04fee-d837-4c30-bdb5-04794cf8ae26" providerId="ADAL" clId="{BD3D5F72-1A41-4AC2-9ACA-0BB51A717B2C}" dt="2024-01-05T13:28:50.009" v="2549" actId="9405"/>
        <pc:sldMkLst>
          <pc:docMk/>
          <pc:sldMk cId="1984945377" sldId="696"/>
        </pc:sldMkLst>
        <pc:inkChg chg="add del">
          <ac:chgData name="Vesalainen Matti" userId="e4d04fee-d837-4c30-bdb5-04794cf8ae26" providerId="ADAL" clId="{BD3D5F72-1A41-4AC2-9ACA-0BB51A717B2C}" dt="2024-01-05T13:28:23.120" v="2547"/>
          <ac:inkMkLst>
            <pc:docMk/>
            <pc:sldMk cId="1984945377" sldId="696"/>
            <ac:inkMk id="3" creationId="{B832CBEA-25A5-A5DA-F24C-4AF940396AED}"/>
          </ac:inkMkLst>
        </pc:inkChg>
        <pc:inkChg chg="add del">
          <ac:chgData name="Vesalainen Matti" userId="e4d04fee-d837-4c30-bdb5-04794cf8ae26" providerId="ADAL" clId="{BD3D5F72-1A41-4AC2-9ACA-0BB51A717B2C}" dt="2024-01-05T13:28:23.120" v="2546"/>
          <ac:inkMkLst>
            <pc:docMk/>
            <pc:sldMk cId="1984945377" sldId="696"/>
            <ac:inkMk id="5" creationId="{D00C0DE2-5B76-DE7C-9AB7-27F668101266}"/>
          </ac:inkMkLst>
        </pc:inkChg>
        <pc:inkChg chg="add del">
          <ac:chgData name="Vesalainen Matti" userId="e4d04fee-d837-4c30-bdb5-04794cf8ae26" providerId="ADAL" clId="{BD3D5F72-1A41-4AC2-9ACA-0BB51A717B2C}" dt="2024-01-05T13:28:28.401" v="2548"/>
          <ac:inkMkLst>
            <pc:docMk/>
            <pc:sldMk cId="1984945377" sldId="696"/>
            <ac:inkMk id="6" creationId="{BAF81F8B-144A-4306-08E1-6302CF7CAF76}"/>
          </ac:inkMkLst>
        </pc:inkChg>
        <pc:inkChg chg="del">
          <ac:chgData name="Vesalainen Matti" userId="e4d04fee-d837-4c30-bdb5-04794cf8ae26" providerId="ADAL" clId="{BD3D5F72-1A41-4AC2-9ACA-0BB51A717B2C}" dt="2024-01-05T13:27:23.896" v="2545" actId="478"/>
          <ac:inkMkLst>
            <pc:docMk/>
            <pc:sldMk cId="1984945377" sldId="696"/>
            <ac:inkMk id="7" creationId="{B25474FB-C065-A201-3B71-FD7B95652962}"/>
          </ac:inkMkLst>
        </pc:inkChg>
        <pc:inkChg chg="add">
          <ac:chgData name="Vesalainen Matti" userId="e4d04fee-d837-4c30-bdb5-04794cf8ae26" providerId="ADAL" clId="{BD3D5F72-1A41-4AC2-9ACA-0BB51A717B2C}" dt="2024-01-05T13:28:50.009" v="2549" actId="9405"/>
          <ac:inkMkLst>
            <pc:docMk/>
            <pc:sldMk cId="1984945377" sldId="696"/>
            <ac:inkMk id="8" creationId="{1FC464C3-A167-F731-B64B-D233946BFA85}"/>
          </ac:inkMkLst>
        </pc:inkChg>
      </pc:sldChg>
      <pc:sldChg chg="modSp mod ord">
        <pc:chgData name="Vesalainen Matti" userId="e4d04fee-d837-4c30-bdb5-04794cf8ae26" providerId="ADAL" clId="{BD3D5F72-1A41-4AC2-9ACA-0BB51A717B2C}" dt="2023-12-21T10:33:32.247" v="522" actId="20577"/>
        <pc:sldMkLst>
          <pc:docMk/>
          <pc:sldMk cId="1295052063" sldId="697"/>
        </pc:sldMkLst>
        <pc:spChg chg="mod">
          <ac:chgData name="Vesalainen Matti" userId="e4d04fee-d837-4c30-bdb5-04794cf8ae26" providerId="ADAL" clId="{BD3D5F72-1A41-4AC2-9ACA-0BB51A717B2C}" dt="2023-12-21T10:33:32.247" v="522" actId="20577"/>
          <ac:spMkLst>
            <pc:docMk/>
            <pc:sldMk cId="1295052063" sldId="697"/>
            <ac:spMk id="2" creationId="{00000000-0000-0000-0000-000000000000}"/>
          </ac:spMkLst>
        </pc:spChg>
      </pc:sldChg>
      <pc:sldChg chg="modSp mod ord">
        <pc:chgData name="Vesalainen Matti" userId="e4d04fee-d837-4c30-bdb5-04794cf8ae26" providerId="ADAL" clId="{BD3D5F72-1A41-4AC2-9ACA-0BB51A717B2C}" dt="2023-12-21T10:29:02.609" v="478" actId="20577"/>
        <pc:sldMkLst>
          <pc:docMk/>
          <pc:sldMk cId="211830291" sldId="698"/>
        </pc:sldMkLst>
        <pc:spChg chg="mod">
          <ac:chgData name="Vesalainen Matti" userId="e4d04fee-d837-4c30-bdb5-04794cf8ae26" providerId="ADAL" clId="{BD3D5F72-1A41-4AC2-9ACA-0BB51A717B2C}" dt="2023-12-21T10:29:02.609" v="478" actId="20577"/>
          <ac:spMkLst>
            <pc:docMk/>
            <pc:sldMk cId="211830291" sldId="698"/>
            <ac:spMk id="2" creationId="{00000000-0000-0000-0000-000000000000}"/>
          </ac:spMkLst>
        </pc:spChg>
      </pc:sldChg>
      <pc:sldChg chg="modSp mod ord">
        <pc:chgData name="Vesalainen Matti" userId="e4d04fee-d837-4c30-bdb5-04794cf8ae26" providerId="ADAL" clId="{BD3D5F72-1A41-4AC2-9ACA-0BB51A717B2C}" dt="2023-12-21T10:28:18.449" v="458" actId="20577"/>
        <pc:sldMkLst>
          <pc:docMk/>
          <pc:sldMk cId="3877267776" sldId="699"/>
        </pc:sldMkLst>
        <pc:spChg chg="mod">
          <ac:chgData name="Vesalainen Matti" userId="e4d04fee-d837-4c30-bdb5-04794cf8ae26" providerId="ADAL" clId="{BD3D5F72-1A41-4AC2-9ACA-0BB51A717B2C}" dt="2023-12-21T10:28:18.449" v="458" actId="20577"/>
          <ac:spMkLst>
            <pc:docMk/>
            <pc:sldMk cId="3877267776" sldId="699"/>
            <ac:spMk id="2" creationId="{00000000-0000-0000-0000-000000000000}"/>
          </ac:spMkLst>
        </pc:spChg>
      </pc:sldChg>
      <pc:sldChg chg="addSp modSp mod modClrScheme chgLayout modNotesTx">
        <pc:chgData name="Vesalainen Matti" userId="e4d04fee-d837-4c30-bdb5-04794cf8ae26" providerId="ADAL" clId="{BD3D5F72-1A41-4AC2-9ACA-0BB51A717B2C}" dt="2024-01-09T10:47:11.059" v="6340" actId="26606"/>
        <pc:sldMkLst>
          <pc:docMk/>
          <pc:sldMk cId="618297464" sldId="700"/>
        </pc:sldMkLst>
        <pc:spChg chg="mod">
          <ac:chgData name="Vesalainen Matti" userId="e4d04fee-d837-4c30-bdb5-04794cf8ae26" providerId="ADAL" clId="{BD3D5F72-1A41-4AC2-9ACA-0BB51A717B2C}" dt="2024-01-09T10:47:11.059" v="6340" actId="26606"/>
          <ac:spMkLst>
            <pc:docMk/>
            <pc:sldMk cId="618297464" sldId="700"/>
            <ac:spMk id="2" creationId="{675B074B-5C12-D0DA-AF0B-E7932DC17F60}"/>
          </ac:spMkLst>
        </pc:spChg>
        <pc:spChg chg="mod">
          <ac:chgData name="Vesalainen Matti" userId="e4d04fee-d837-4c30-bdb5-04794cf8ae26" providerId="ADAL" clId="{BD3D5F72-1A41-4AC2-9ACA-0BB51A717B2C}" dt="2024-01-09T10:47:11.059" v="6340" actId="26606"/>
          <ac:spMkLst>
            <pc:docMk/>
            <pc:sldMk cId="618297464" sldId="700"/>
            <ac:spMk id="3" creationId="{32AB7C7A-9B70-9281-B0C0-7E5A00EF7F0A}"/>
          </ac:spMkLst>
        </pc:spChg>
        <pc:picChg chg="add mod ord">
          <ac:chgData name="Vesalainen Matti" userId="e4d04fee-d837-4c30-bdb5-04794cf8ae26" providerId="ADAL" clId="{BD3D5F72-1A41-4AC2-9ACA-0BB51A717B2C}" dt="2024-01-09T10:47:11.059" v="6340" actId="26606"/>
          <ac:picMkLst>
            <pc:docMk/>
            <pc:sldMk cId="618297464" sldId="700"/>
            <ac:picMk id="4" creationId="{0C9E571C-C03D-5999-9E1E-06E59871AFA6}"/>
          </ac:picMkLst>
        </pc:picChg>
      </pc:sldChg>
      <pc:sldChg chg="add del">
        <pc:chgData name="Vesalainen Matti" userId="e4d04fee-d837-4c30-bdb5-04794cf8ae26" providerId="ADAL" clId="{BD3D5F72-1A41-4AC2-9ACA-0BB51A717B2C}" dt="2024-01-05T13:59:43.323" v="3257" actId="47"/>
        <pc:sldMkLst>
          <pc:docMk/>
          <pc:sldMk cId="3351975355" sldId="701"/>
        </pc:sldMkLst>
      </pc:sldChg>
      <pc:sldChg chg="add del mod ord modShow">
        <pc:chgData name="Vesalainen Matti" userId="e4d04fee-d837-4c30-bdb5-04794cf8ae26" providerId="ADAL" clId="{BD3D5F72-1A41-4AC2-9ACA-0BB51A717B2C}" dt="2024-01-05T14:00:55.810" v="3259" actId="2696"/>
        <pc:sldMkLst>
          <pc:docMk/>
          <pc:sldMk cId="3909248120" sldId="702"/>
        </pc:sldMkLst>
      </pc:sldChg>
      <pc:sldChg chg="modSp add mod ord">
        <pc:chgData name="Vesalainen Matti" userId="e4d04fee-d837-4c30-bdb5-04794cf8ae26" providerId="ADAL" clId="{BD3D5F72-1A41-4AC2-9ACA-0BB51A717B2C}" dt="2024-01-05T13:43:34.090" v="2626" actId="15"/>
        <pc:sldMkLst>
          <pc:docMk/>
          <pc:sldMk cId="3487239521" sldId="703"/>
        </pc:sldMkLst>
        <pc:spChg chg="mod">
          <ac:chgData name="Vesalainen Matti" userId="e4d04fee-d837-4c30-bdb5-04794cf8ae26" providerId="ADAL" clId="{BD3D5F72-1A41-4AC2-9ACA-0BB51A717B2C}" dt="2024-01-05T13:43:34.090" v="2626" actId="15"/>
          <ac:spMkLst>
            <pc:docMk/>
            <pc:sldMk cId="3487239521" sldId="703"/>
            <ac:spMk id="3" creationId="{ABF81073-4A0F-F874-2368-A7C4E4A202B8}"/>
          </ac:spMkLst>
        </pc:spChg>
      </pc:sldChg>
      <pc:sldChg chg="addSp delSp modSp mod">
        <pc:chgData name="Vesalainen Matti" userId="e4d04fee-d837-4c30-bdb5-04794cf8ae26" providerId="ADAL" clId="{BD3D5F72-1A41-4AC2-9ACA-0BB51A717B2C}" dt="2024-01-08T16:29:11.058" v="6126" actId="1076"/>
        <pc:sldMkLst>
          <pc:docMk/>
          <pc:sldMk cId="2111880751" sldId="706"/>
        </pc:sldMkLst>
        <pc:spChg chg="mod">
          <ac:chgData name="Vesalainen Matti" userId="e4d04fee-d837-4c30-bdb5-04794cf8ae26" providerId="ADAL" clId="{BD3D5F72-1A41-4AC2-9ACA-0BB51A717B2C}" dt="2024-01-08T16:28:59.912" v="6125" actId="14100"/>
          <ac:spMkLst>
            <pc:docMk/>
            <pc:sldMk cId="2111880751" sldId="706"/>
            <ac:spMk id="4" creationId="{E9861B62-EAAA-E85B-CB8E-E08BC197517B}"/>
          </ac:spMkLst>
        </pc:spChg>
        <pc:spChg chg="mod">
          <ac:chgData name="Vesalainen Matti" userId="e4d04fee-d837-4c30-bdb5-04794cf8ae26" providerId="ADAL" clId="{BD3D5F72-1A41-4AC2-9ACA-0BB51A717B2C}" dt="2024-01-08T16:24:59.890" v="6111" actId="1076"/>
          <ac:spMkLst>
            <pc:docMk/>
            <pc:sldMk cId="2111880751" sldId="706"/>
            <ac:spMk id="6" creationId="{B6CB3ECC-2CAE-3496-6AC0-9F5A30A83468}"/>
          </ac:spMkLst>
        </pc:spChg>
        <pc:picChg chg="add mod">
          <ac:chgData name="Vesalainen Matti" userId="e4d04fee-d837-4c30-bdb5-04794cf8ae26" providerId="ADAL" clId="{BD3D5F72-1A41-4AC2-9ACA-0BB51A717B2C}" dt="2024-01-08T16:29:11.058" v="6126" actId="1076"/>
          <ac:picMkLst>
            <pc:docMk/>
            <pc:sldMk cId="2111880751" sldId="706"/>
            <ac:picMk id="3" creationId="{BD24992A-0B44-6C58-CEC4-7E34EC8F9115}"/>
          </ac:picMkLst>
        </pc:picChg>
        <pc:picChg chg="del mod">
          <ac:chgData name="Vesalainen Matti" userId="e4d04fee-d837-4c30-bdb5-04794cf8ae26" providerId="ADAL" clId="{BD3D5F72-1A41-4AC2-9ACA-0BB51A717B2C}" dt="2024-01-08T16:18:54.279" v="6101" actId="478"/>
          <ac:picMkLst>
            <pc:docMk/>
            <pc:sldMk cId="2111880751" sldId="706"/>
            <ac:picMk id="10" creationId="{700EB879-98AA-DE7E-5A1A-2E69A26DD00C}"/>
          </ac:picMkLst>
        </pc:picChg>
        <pc:picChg chg="add del mod">
          <ac:chgData name="Vesalainen Matti" userId="e4d04fee-d837-4c30-bdb5-04794cf8ae26" providerId="ADAL" clId="{BD3D5F72-1A41-4AC2-9ACA-0BB51A717B2C}" dt="2024-01-08T16:28:08.236" v="6119" actId="478"/>
          <ac:picMkLst>
            <pc:docMk/>
            <pc:sldMk cId="2111880751" sldId="706"/>
            <ac:picMk id="8194" creationId="{97B0E05B-F4CE-FBBF-3AFC-6B9F489323FF}"/>
          </ac:picMkLst>
        </pc:picChg>
      </pc:sldChg>
      <pc:sldChg chg="modSp mod ord modNotesTx">
        <pc:chgData name="Vesalainen Matti" userId="e4d04fee-d837-4c30-bdb5-04794cf8ae26" providerId="ADAL" clId="{BD3D5F72-1A41-4AC2-9ACA-0BB51A717B2C}" dt="2024-01-05T09:01:29.496" v="1744"/>
        <pc:sldMkLst>
          <pc:docMk/>
          <pc:sldMk cId="4291913616" sldId="710"/>
        </pc:sldMkLst>
        <pc:spChg chg="mod">
          <ac:chgData name="Vesalainen Matti" userId="e4d04fee-d837-4c30-bdb5-04794cf8ae26" providerId="ADAL" clId="{BD3D5F72-1A41-4AC2-9ACA-0BB51A717B2C}" dt="2024-01-05T08:36:05.365" v="657" actId="20577"/>
          <ac:spMkLst>
            <pc:docMk/>
            <pc:sldMk cId="4291913616" sldId="710"/>
            <ac:spMk id="2" creationId="{5A568E4B-3705-62EB-F7C5-1C8B5F1696AC}"/>
          </ac:spMkLst>
        </pc:spChg>
      </pc:sldChg>
      <pc:sldChg chg="addSp delSp mod modNotesTx">
        <pc:chgData name="Vesalainen Matti" userId="e4d04fee-d837-4c30-bdb5-04794cf8ae26" providerId="ADAL" clId="{BD3D5F72-1A41-4AC2-9ACA-0BB51A717B2C}" dt="2024-01-05T09:10:50" v="1751"/>
        <pc:sldMkLst>
          <pc:docMk/>
          <pc:sldMk cId="4203878193" sldId="711"/>
        </pc:sldMkLst>
        <pc:inkChg chg="del">
          <ac:chgData name="Vesalainen Matti" userId="e4d04fee-d837-4c30-bdb5-04794cf8ae26" providerId="ADAL" clId="{BD3D5F72-1A41-4AC2-9ACA-0BB51A717B2C}" dt="2024-01-05T08:33:05.754" v="627"/>
          <ac:inkMkLst>
            <pc:docMk/>
            <pc:sldMk cId="4203878193" sldId="711"/>
            <ac:inkMk id="3" creationId="{B832CBEA-25A5-A5DA-F24C-4AF940396AED}"/>
          </ac:inkMkLst>
        </pc:inkChg>
        <pc:inkChg chg="del">
          <ac:chgData name="Vesalainen Matti" userId="e4d04fee-d837-4c30-bdb5-04794cf8ae26" providerId="ADAL" clId="{BD3D5F72-1A41-4AC2-9ACA-0BB51A717B2C}" dt="2024-01-05T08:33:05.754" v="628"/>
          <ac:inkMkLst>
            <pc:docMk/>
            <pc:sldMk cId="4203878193" sldId="711"/>
            <ac:inkMk id="5" creationId="{D00C0DE2-5B76-DE7C-9AB7-27F668101266}"/>
          </ac:inkMkLst>
        </pc:inkChg>
        <pc:inkChg chg="del">
          <ac:chgData name="Vesalainen Matti" userId="e4d04fee-d837-4c30-bdb5-04794cf8ae26" providerId="ADAL" clId="{BD3D5F72-1A41-4AC2-9ACA-0BB51A717B2C}" dt="2024-01-05T08:33:05.754" v="626"/>
          <ac:inkMkLst>
            <pc:docMk/>
            <pc:sldMk cId="4203878193" sldId="711"/>
            <ac:inkMk id="6" creationId="{BAF81F8B-144A-4306-08E1-6302CF7CAF76}"/>
          </ac:inkMkLst>
        </pc:inkChg>
        <pc:inkChg chg="add">
          <ac:chgData name="Vesalainen Matti" userId="e4d04fee-d837-4c30-bdb5-04794cf8ae26" providerId="ADAL" clId="{BD3D5F72-1A41-4AC2-9ACA-0BB51A717B2C}" dt="2024-01-05T08:32:20.634" v="623" actId="9405"/>
          <ac:inkMkLst>
            <pc:docMk/>
            <pc:sldMk cId="4203878193" sldId="711"/>
            <ac:inkMk id="7" creationId="{4F10D8C8-8103-D0C0-2D7B-293100CFA22E}"/>
          </ac:inkMkLst>
        </pc:inkChg>
        <pc:inkChg chg="add del">
          <ac:chgData name="Vesalainen Matti" userId="e4d04fee-d837-4c30-bdb5-04794cf8ae26" providerId="ADAL" clId="{BD3D5F72-1A41-4AC2-9ACA-0BB51A717B2C}" dt="2024-01-05T08:32:47.780" v="625"/>
          <ac:inkMkLst>
            <pc:docMk/>
            <pc:sldMk cId="4203878193" sldId="711"/>
            <ac:inkMk id="8" creationId="{FCBE788A-6352-E51F-1A19-D31D4426FCB1}"/>
          </ac:inkMkLst>
        </pc:inkChg>
      </pc:sldChg>
      <pc:sldChg chg="addSp delSp modSp new mod ord modNotesTx">
        <pc:chgData name="Vesalainen Matti" userId="e4d04fee-d837-4c30-bdb5-04794cf8ae26" providerId="ADAL" clId="{BD3D5F72-1A41-4AC2-9ACA-0BB51A717B2C}" dt="2024-01-05T09:27:03.708" v="1820"/>
        <pc:sldMkLst>
          <pc:docMk/>
          <pc:sldMk cId="4265103920" sldId="712"/>
        </pc:sldMkLst>
        <pc:spChg chg="mod">
          <ac:chgData name="Vesalainen Matti" userId="e4d04fee-d837-4c30-bdb5-04794cf8ae26" providerId="ADAL" clId="{BD3D5F72-1A41-4AC2-9ACA-0BB51A717B2C}" dt="2024-01-05T09:22:15.807" v="1781" actId="20577"/>
          <ac:spMkLst>
            <pc:docMk/>
            <pc:sldMk cId="4265103920" sldId="712"/>
            <ac:spMk id="2" creationId="{6B97056A-55F0-AB3A-384A-A2FA92EFAD7A}"/>
          </ac:spMkLst>
        </pc:spChg>
        <pc:spChg chg="mod">
          <ac:chgData name="Vesalainen Matti" userId="e4d04fee-d837-4c30-bdb5-04794cf8ae26" providerId="ADAL" clId="{BD3D5F72-1A41-4AC2-9ACA-0BB51A717B2C}" dt="2024-01-05T09:24:56.931" v="1816" actId="27636"/>
          <ac:spMkLst>
            <pc:docMk/>
            <pc:sldMk cId="4265103920" sldId="712"/>
            <ac:spMk id="3" creationId="{D7F19A34-E4B9-6C6D-4C63-91B8F95A903A}"/>
          </ac:spMkLst>
        </pc:spChg>
        <pc:spChg chg="del">
          <ac:chgData name="Vesalainen Matti" userId="e4d04fee-d837-4c30-bdb5-04794cf8ae26" providerId="ADAL" clId="{BD3D5F72-1A41-4AC2-9ACA-0BB51A717B2C}" dt="2024-01-05T09:20:50.553" v="1760" actId="22"/>
          <ac:spMkLst>
            <pc:docMk/>
            <pc:sldMk cId="4265103920" sldId="712"/>
            <ac:spMk id="4" creationId="{FF1B11F0-1AA0-6488-6ABF-0DAA521DF061}"/>
          </ac:spMkLst>
        </pc:spChg>
        <pc:spChg chg="add del mod">
          <ac:chgData name="Vesalainen Matti" userId="e4d04fee-d837-4c30-bdb5-04794cf8ae26" providerId="ADAL" clId="{BD3D5F72-1A41-4AC2-9ACA-0BB51A717B2C}" dt="2024-01-05T09:26:33.751" v="1818" actId="22"/>
          <ac:spMkLst>
            <pc:docMk/>
            <pc:sldMk cId="4265103920" sldId="712"/>
            <ac:spMk id="8" creationId="{6D5279E5-57D3-F559-BD3F-F1BB213E924D}"/>
          </ac:spMkLst>
        </pc:spChg>
        <pc:picChg chg="add del mod ord">
          <ac:chgData name="Vesalainen Matti" userId="e4d04fee-d837-4c30-bdb5-04794cf8ae26" providerId="ADAL" clId="{BD3D5F72-1A41-4AC2-9ACA-0BB51A717B2C}" dt="2024-01-05T09:25:43.020" v="1817" actId="478"/>
          <ac:picMkLst>
            <pc:docMk/>
            <pc:sldMk cId="4265103920" sldId="712"/>
            <ac:picMk id="6" creationId="{9B254CC7-1148-F0F7-82D3-2C782D3A2180}"/>
          </ac:picMkLst>
        </pc:picChg>
        <pc:picChg chg="add mod ord">
          <ac:chgData name="Vesalainen Matti" userId="e4d04fee-d837-4c30-bdb5-04794cf8ae26" providerId="ADAL" clId="{BD3D5F72-1A41-4AC2-9ACA-0BB51A717B2C}" dt="2024-01-05T09:26:33.751" v="1818" actId="22"/>
          <ac:picMkLst>
            <pc:docMk/>
            <pc:sldMk cId="4265103920" sldId="712"/>
            <ac:picMk id="10" creationId="{332F0060-8A78-EB02-2646-B11FC69A39AF}"/>
          </ac:picMkLst>
        </pc:picChg>
      </pc:sldChg>
      <pc:sldChg chg="addSp delSp modSp new mod modNotesTx">
        <pc:chgData name="Vesalainen Matti" userId="e4d04fee-d837-4c30-bdb5-04794cf8ae26" providerId="ADAL" clId="{BD3D5F72-1A41-4AC2-9ACA-0BB51A717B2C}" dt="2024-01-05T09:45:26.869" v="2486" actId="1037"/>
        <pc:sldMkLst>
          <pc:docMk/>
          <pc:sldMk cId="3387639771" sldId="713"/>
        </pc:sldMkLst>
        <pc:spChg chg="mod">
          <ac:chgData name="Vesalainen Matti" userId="e4d04fee-d837-4c30-bdb5-04794cf8ae26" providerId="ADAL" clId="{BD3D5F72-1A41-4AC2-9ACA-0BB51A717B2C}" dt="2024-01-05T09:39:48.552" v="2224" actId="26606"/>
          <ac:spMkLst>
            <pc:docMk/>
            <pc:sldMk cId="3387639771" sldId="713"/>
            <ac:spMk id="2" creationId="{16625248-19B2-5652-3A7E-A1449CF6DA64}"/>
          </ac:spMkLst>
        </pc:spChg>
        <pc:spChg chg="mod">
          <ac:chgData name="Vesalainen Matti" userId="e4d04fee-d837-4c30-bdb5-04794cf8ae26" providerId="ADAL" clId="{BD3D5F72-1A41-4AC2-9ACA-0BB51A717B2C}" dt="2024-01-05T09:39:48.552" v="2224" actId="26606"/>
          <ac:spMkLst>
            <pc:docMk/>
            <pc:sldMk cId="3387639771" sldId="713"/>
            <ac:spMk id="3" creationId="{EF41ED52-810A-9CB3-F970-4F19C4AAE038}"/>
          </ac:spMkLst>
        </pc:spChg>
        <pc:spChg chg="del">
          <ac:chgData name="Vesalainen Matti" userId="e4d04fee-d837-4c30-bdb5-04794cf8ae26" providerId="ADAL" clId="{BD3D5F72-1A41-4AC2-9ACA-0BB51A717B2C}" dt="2024-01-05T09:39:44.851" v="2223" actId="22"/>
          <ac:spMkLst>
            <pc:docMk/>
            <pc:sldMk cId="3387639771" sldId="713"/>
            <ac:spMk id="4" creationId="{C053F548-F8C1-F2E4-A8A7-FE12CFC6B370}"/>
          </ac:spMkLst>
        </pc:spChg>
        <pc:picChg chg="add mod ord">
          <ac:chgData name="Vesalainen Matti" userId="e4d04fee-d837-4c30-bdb5-04794cf8ae26" providerId="ADAL" clId="{BD3D5F72-1A41-4AC2-9ACA-0BB51A717B2C}" dt="2024-01-05T09:44:59.381" v="2442" actId="1035"/>
          <ac:picMkLst>
            <pc:docMk/>
            <pc:sldMk cId="3387639771" sldId="713"/>
            <ac:picMk id="6" creationId="{AA7830B6-A4FA-6F71-81C4-256CD9F16B08}"/>
          </ac:picMkLst>
        </pc:picChg>
        <pc:picChg chg="add mod">
          <ac:chgData name="Vesalainen Matti" userId="e4d04fee-d837-4c30-bdb5-04794cf8ae26" providerId="ADAL" clId="{BD3D5F72-1A41-4AC2-9ACA-0BB51A717B2C}" dt="2024-01-05T09:45:26.869" v="2486" actId="1037"/>
          <ac:picMkLst>
            <pc:docMk/>
            <pc:sldMk cId="3387639771" sldId="713"/>
            <ac:picMk id="8" creationId="{0C2890AF-5DCB-778C-0E64-F152F1104DB2}"/>
          </ac:picMkLst>
        </pc:picChg>
        <pc:picChg chg="add mod">
          <ac:chgData name="Vesalainen Matti" userId="e4d04fee-d837-4c30-bdb5-04794cf8ae26" providerId="ADAL" clId="{BD3D5F72-1A41-4AC2-9ACA-0BB51A717B2C}" dt="2024-01-05T09:45:16.446" v="2472" actId="1036"/>
          <ac:picMkLst>
            <pc:docMk/>
            <pc:sldMk cId="3387639771" sldId="713"/>
            <ac:picMk id="10" creationId="{EEF55989-FCFA-EBB3-1223-C99FD76886AF}"/>
          </ac:picMkLst>
        </pc:picChg>
      </pc:sldChg>
      <pc:sldChg chg="modSp add mod ord modNotesTx">
        <pc:chgData name="Vesalainen Matti" userId="e4d04fee-d837-4c30-bdb5-04794cf8ae26" providerId="ADAL" clId="{BD3D5F72-1A41-4AC2-9ACA-0BB51A717B2C}" dt="2024-01-08T12:29:29.385" v="5590" actId="20577"/>
        <pc:sldMkLst>
          <pc:docMk/>
          <pc:sldMk cId="1066043061" sldId="714"/>
        </pc:sldMkLst>
        <pc:picChg chg="mod">
          <ac:chgData name="Vesalainen Matti" userId="e4d04fee-d837-4c30-bdb5-04794cf8ae26" providerId="ADAL" clId="{BD3D5F72-1A41-4AC2-9ACA-0BB51A717B2C}" dt="2024-01-05T13:41:21.791" v="2621" actId="1036"/>
          <ac:picMkLst>
            <pc:docMk/>
            <pc:sldMk cId="1066043061" sldId="714"/>
            <ac:picMk id="7" creationId="{452004BC-81FE-6590-092D-F6F54DD1D862}"/>
          </ac:picMkLst>
        </pc:picChg>
        <pc:picChg chg="mod">
          <ac:chgData name="Vesalainen Matti" userId="e4d04fee-d837-4c30-bdb5-04794cf8ae26" providerId="ADAL" clId="{BD3D5F72-1A41-4AC2-9ACA-0BB51A717B2C}" dt="2024-01-05T13:41:21.791" v="2621" actId="1036"/>
          <ac:picMkLst>
            <pc:docMk/>
            <pc:sldMk cId="1066043061" sldId="714"/>
            <ac:picMk id="8" creationId="{C9894CD4-5CB6-15D8-37CD-9504E49FC9C9}"/>
          </ac:picMkLst>
        </pc:picChg>
      </pc:sldChg>
      <pc:sldChg chg="modSp add del mod">
        <pc:chgData name="Vesalainen Matti" userId="e4d04fee-d837-4c30-bdb5-04794cf8ae26" providerId="ADAL" clId="{BD3D5F72-1A41-4AC2-9ACA-0BB51A717B2C}" dt="2024-01-05T13:41:30.821" v="2622" actId="47"/>
        <pc:sldMkLst>
          <pc:docMk/>
          <pc:sldMk cId="1372724040" sldId="715"/>
        </pc:sldMkLst>
        <pc:spChg chg="mod">
          <ac:chgData name="Vesalainen Matti" userId="e4d04fee-d837-4c30-bdb5-04794cf8ae26" providerId="ADAL" clId="{BD3D5F72-1A41-4AC2-9ACA-0BB51A717B2C}" dt="2024-01-05T13:38:14.632" v="2572" actId="14100"/>
          <ac:spMkLst>
            <pc:docMk/>
            <pc:sldMk cId="1372724040" sldId="715"/>
            <ac:spMk id="2" creationId="{B149820B-E6AE-1BD0-2771-E46A0DFF16F2}"/>
          </ac:spMkLst>
        </pc:spChg>
        <pc:picChg chg="mod">
          <ac:chgData name="Vesalainen Matti" userId="e4d04fee-d837-4c30-bdb5-04794cf8ae26" providerId="ADAL" clId="{BD3D5F72-1A41-4AC2-9ACA-0BB51A717B2C}" dt="2024-01-05T13:38:09.853" v="2571" actId="1038"/>
          <ac:picMkLst>
            <pc:docMk/>
            <pc:sldMk cId="1372724040" sldId="715"/>
            <ac:picMk id="5" creationId="{82D347DF-C4EF-D295-A51F-869B587F8F03}"/>
          </ac:picMkLst>
        </pc:picChg>
      </pc:sldChg>
      <pc:sldChg chg="addSp delSp modSp add mod ord modShow modNotesTx">
        <pc:chgData name="Vesalainen Matti" userId="e4d04fee-d837-4c30-bdb5-04794cf8ae26" providerId="ADAL" clId="{BD3D5F72-1A41-4AC2-9ACA-0BB51A717B2C}" dt="2024-01-09T12:41:59.565" v="6433" actId="729"/>
        <pc:sldMkLst>
          <pc:docMk/>
          <pc:sldMk cId="369146975" sldId="716"/>
        </pc:sldMkLst>
        <pc:spChg chg="mod">
          <ac:chgData name="Vesalainen Matti" userId="e4d04fee-d837-4c30-bdb5-04794cf8ae26" providerId="ADAL" clId="{BD3D5F72-1A41-4AC2-9ACA-0BB51A717B2C}" dt="2024-01-08T12:29:01.717" v="5567" actId="20577"/>
          <ac:spMkLst>
            <pc:docMk/>
            <pc:sldMk cId="369146975" sldId="716"/>
            <ac:spMk id="2" creationId="{6E272BB3-A93E-8C40-7A03-A6170E216E18}"/>
          </ac:spMkLst>
        </pc:spChg>
        <pc:spChg chg="del">
          <ac:chgData name="Vesalainen Matti" userId="e4d04fee-d837-4c30-bdb5-04794cf8ae26" providerId="ADAL" clId="{BD3D5F72-1A41-4AC2-9ACA-0BB51A717B2C}" dt="2024-01-05T14:01:40.356" v="3283" actId="478"/>
          <ac:spMkLst>
            <pc:docMk/>
            <pc:sldMk cId="369146975" sldId="716"/>
            <ac:spMk id="4" creationId="{6610C7E4-C83A-BD1E-0B82-7C9B0E9A283E}"/>
          </ac:spMkLst>
        </pc:spChg>
        <pc:spChg chg="add del mod">
          <ac:chgData name="Vesalainen Matti" userId="e4d04fee-d837-4c30-bdb5-04794cf8ae26" providerId="ADAL" clId="{BD3D5F72-1A41-4AC2-9ACA-0BB51A717B2C}" dt="2024-01-05T14:01:54.374" v="3301" actId="478"/>
          <ac:spMkLst>
            <pc:docMk/>
            <pc:sldMk cId="369146975" sldId="716"/>
            <ac:spMk id="6" creationId="{D4CC52E1-6312-E01D-D0E6-2C382EE11725}"/>
          </ac:spMkLst>
        </pc:spChg>
        <pc:picChg chg="mod">
          <ac:chgData name="Vesalainen Matti" userId="e4d04fee-d837-4c30-bdb5-04794cf8ae26" providerId="ADAL" clId="{BD3D5F72-1A41-4AC2-9ACA-0BB51A717B2C}" dt="2024-01-05T14:01:47.303" v="3300" actId="1036"/>
          <ac:picMkLst>
            <pc:docMk/>
            <pc:sldMk cId="369146975" sldId="716"/>
            <ac:picMk id="5" creationId="{1C0F735C-9080-990F-4AD2-92BCE63323CD}"/>
          </ac:picMkLst>
        </pc:picChg>
      </pc:sldChg>
      <pc:sldChg chg="addSp delSp modSp add mod modNotesTx">
        <pc:chgData name="Vesalainen Matti" userId="e4d04fee-d837-4c30-bdb5-04794cf8ae26" providerId="ADAL" clId="{BD3D5F72-1A41-4AC2-9ACA-0BB51A717B2C}" dt="2024-01-09T12:37:55.842" v="6432" actId="13926"/>
        <pc:sldMkLst>
          <pc:docMk/>
          <pc:sldMk cId="2794940863" sldId="717"/>
        </pc:sldMkLst>
        <pc:spChg chg="mod">
          <ac:chgData name="Vesalainen Matti" userId="e4d04fee-d837-4c30-bdb5-04794cf8ae26" providerId="ADAL" clId="{BD3D5F72-1A41-4AC2-9ACA-0BB51A717B2C}" dt="2024-01-08T11:40:59.631" v="5021" actId="20577"/>
          <ac:spMkLst>
            <pc:docMk/>
            <pc:sldMk cId="2794940863" sldId="717"/>
            <ac:spMk id="2" creationId="{51BEDD6B-29EF-5A3E-0121-FCC2C75C7361}"/>
          </ac:spMkLst>
        </pc:spChg>
        <pc:spChg chg="mod">
          <ac:chgData name="Vesalainen Matti" userId="e4d04fee-d837-4c30-bdb5-04794cf8ae26" providerId="ADAL" clId="{BD3D5F72-1A41-4AC2-9ACA-0BB51A717B2C}" dt="2024-01-08T12:24:54.384" v="5464" actId="1036"/>
          <ac:spMkLst>
            <pc:docMk/>
            <pc:sldMk cId="2794940863" sldId="717"/>
            <ac:spMk id="3" creationId="{038BD0FD-ADDE-30E5-98D0-E51D049FE0E7}"/>
          </ac:spMkLst>
        </pc:spChg>
        <pc:spChg chg="add mod">
          <ac:chgData name="Vesalainen Matti" userId="e4d04fee-d837-4c30-bdb5-04794cf8ae26" providerId="ADAL" clId="{BD3D5F72-1A41-4AC2-9ACA-0BB51A717B2C}" dt="2024-01-09T12:37:55.842" v="6432" actId="13926"/>
          <ac:spMkLst>
            <pc:docMk/>
            <pc:sldMk cId="2794940863" sldId="717"/>
            <ac:spMk id="4" creationId="{9D1D0283-89E1-BB8C-ECD1-6641FD716CDB}"/>
          </ac:spMkLst>
        </pc:spChg>
        <pc:picChg chg="del mod">
          <ac:chgData name="Vesalainen Matti" userId="e4d04fee-d837-4c30-bdb5-04794cf8ae26" providerId="ADAL" clId="{BD3D5F72-1A41-4AC2-9ACA-0BB51A717B2C}" dt="2024-01-09T12:37:50.234" v="6431" actId="478"/>
          <ac:picMkLst>
            <pc:docMk/>
            <pc:sldMk cId="2794940863" sldId="717"/>
            <ac:picMk id="5" creationId="{B43F8BE0-66C9-16BA-408C-E952FB55D5D2}"/>
          </ac:picMkLst>
        </pc:picChg>
        <pc:picChg chg="add del mod">
          <ac:chgData name="Vesalainen Matti" userId="e4d04fee-d837-4c30-bdb5-04794cf8ae26" providerId="ADAL" clId="{BD3D5F72-1A41-4AC2-9ACA-0BB51A717B2C}" dt="2024-01-08T11:40:48.674" v="5018" actId="478"/>
          <ac:picMkLst>
            <pc:docMk/>
            <pc:sldMk cId="2794940863" sldId="717"/>
            <ac:picMk id="7" creationId="{FA2318BE-369D-3F1B-B7E5-CF5913210728}"/>
          </ac:picMkLst>
        </pc:picChg>
        <pc:picChg chg="add mod">
          <ac:chgData name="Vesalainen Matti" userId="e4d04fee-d837-4c30-bdb5-04794cf8ae26" providerId="ADAL" clId="{BD3D5F72-1A41-4AC2-9ACA-0BB51A717B2C}" dt="2024-01-08T12:24:54.384" v="5464" actId="1036"/>
          <ac:picMkLst>
            <pc:docMk/>
            <pc:sldMk cId="2794940863" sldId="717"/>
            <ac:picMk id="1026" creationId="{6D32E001-3610-6611-6973-382874B24F30}"/>
          </ac:picMkLst>
        </pc:picChg>
      </pc:sldChg>
      <pc:sldChg chg="addSp modSp add mod ord modNotesTx">
        <pc:chgData name="Vesalainen Matti" userId="e4d04fee-d837-4c30-bdb5-04794cf8ae26" providerId="ADAL" clId="{BD3D5F72-1A41-4AC2-9ACA-0BB51A717B2C}" dt="2024-01-08T13:11:43.334" v="5782" actId="1076"/>
        <pc:sldMkLst>
          <pc:docMk/>
          <pc:sldMk cId="3133768169" sldId="718"/>
        </pc:sldMkLst>
        <pc:spChg chg="mod">
          <ac:chgData name="Vesalainen Matti" userId="e4d04fee-d837-4c30-bdb5-04794cf8ae26" providerId="ADAL" clId="{BD3D5F72-1A41-4AC2-9ACA-0BB51A717B2C}" dt="2024-01-08T12:25:28.154" v="5467" actId="113"/>
          <ac:spMkLst>
            <pc:docMk/>
            <pc:sldMk cId="3133768169" sldId="718"/>
            <ac:spMk id="3" creationId="{34F5AF30-1164-914A-F486-E634DB13C7B4}"/>
          </ac:spMkLst>
        </pc:spChg>
        <pc:spChg chg="mod">
          <ac:chgData name="Vesalainen Matti" userId="e4d04fee-d837-4c30-bdb5-04794cf8ae26" providerId="ADAL" clId="{BD3D5F72-1A41-4AC2-9ACA-0BB51A717B2C}" dt="2024-01-08T09:47:43.715" v="3746" actId="20577"/>
          <ac:spMkLst>
            <pc:docMk/>
            <pc:sldMk cId="3133768169" sldId="718"/>
            <ac:spMk id="8" creationId="{B3451684-8FA2-EEA1-EEF8-51EE0ABFD7EA}"/>
          </ac:spMkLst>
        </pc:spChg>
        <pc:picChg chg="add mod">
          <ac:chgData name="Vesalainen Matti" userId="e4d04fee-d837-4c30-bdb5-04794cf8ae26" providerId="ADAL" clId="{BD3D5F72-1A41-4AC2-9ACA-0BB51A717B2C}" dt="2024-01-08T13:11:43.334" v="5782" actId="1076"/>
          <ac:picMkLst>
            <pc:docMk/>
            <pc:sldMk cId="3133768169" sldId="718"/>
            <ac:picMk id="2" creationId="{83C15CA3-AF59-41C8-FE5C-014E6BE9DA8C}"/>
          </ac:picMkLst>
        </pc:picChg>
      </pc:sldChg>
      <pc:sldChg chg="modSp add mod ord modShow modNotesTx">
        <pc:chgData name="Vesalainen Matti" userId="e4d04fee-d837-4c30-bdb5-04794cf8ae26" providerId="ADAL" clId="{BD3D5F72-1A41-4AC2-9ACA-0BB51A717B2C}" dt="2024-01-08T12:00:26.534" v="5314"/>
        <pc:sldMkLst>
          <pc:docMk/>
          <pc:sldMk cId="955394532" sldId="719"/>
        </pc:sldMkLst>
        <pc:picChg chg="mod">
          <ac:chgData name="Vesalainen Matti" userId="e4d04fee-d837-4c30-bdb5-04794cf8ae26" providerId="ADAL" clId="{BD3D5F72-1A41-4AC2-9ACA-0BB51A717B2C}" dt="2024-01-08T09:52:12.646" v="3980" actId="1076"/>
          <ac:picMkLst>
            <pc:docMk/>
            <pc:sldMk cId="955394532" sldId="719"/>
            <ac:picMk id="3" creationId="{24238DD4-5BF4-D319-F302-69ED42128C9C}"/>
          </ac:picMkLst>
        </pc:picChg>
      </pc:sldChg>
      <pc:sldChg chg="add mod ord modShow">
        <pc:chgData name="Vesalainen Matti" userId="e4d04fee-d837-4c30-bdb5-04794cf8ae26" providerId="ADAL" clId="{BD3D5F72-1A41-4AC2-9ACA-0BB51A717B2C}" dt="2024-01-08T12:00:26.534" v="5314"/>
        <pc:sldMkLst>
          <pc:docMk/>
          <pc:sldMk cId="837996987" sldId="720"/>
        </pc:sldMkLst>
      </pc:sldChg>
      <pc:sldChg chg="addSp delSp modSp new mod ord modNotesTx">
        <pc:chgData name="Vesalainen Matti" userId="e4d04fee-d837-4c30-bdb5-04794cf8ae26" providerId="ADAL" clId="{BD3D5F72-1A41-4AC2-9ACA-0BB51A717B2C}" dt="2024-01-08T12:27:52.679" v="5545" actId="1035"/>
        <pc:sldMkLst>
          <pc:docMk/>
          <pc:sldMk cId="3317195652" sldId="721"/>
        </pc:sldMkLst>
        <pc:spChg chg="mod">
          <ac:chgData name="Vesalainen Matti" userId="e4d04fee-d837-4c30-bdb5-04794cf8ae26" providerId="ADAL" clId="{BD3D5F72-1A41-4AC2-9ACA-0BB51A717B2C}" dt="2024-01-08T11:19:16.607" v="4058" actId="20577"/>
          <ac:spMkLst>
            <pc:docMk/>
            <pc:sldMk cId="3317195652" sldId="721"/>
            <ac:spMk id="2" creationId="{5F8100FA-8314-3CB0-766F-E1C2713B5A05}"/>
          </ac:spMkLst>
        </pc:spChg>
        <pc:spChg chg="del">
          <ac:chgData name="Vesalainen Matti" userId="e4d04fee-d837-4c30-bdb5-04794cf8ae26" providerId="ADAL" clId="{BD3D5F72-1A41-4AC2-9ACA-0BB51A717B2C}" dt="2024-01-08T11:19:29.997" v="4059" actId="478"/>
          <ac:spMkLst>
            <pc:docMk/>
            <pc:sldMk cId="3317195652" sldId="721"/>
            <ac:spMk id="3" creationId="{2649CF39-1B2F-7022-1E35-E0EF8434D128}"/>
          </ac:spMkLst>
        </pc:spChg>
        <pc:spChg chg="mod">
          <ac:chgData name="Vesalainen Matti" userId="e4d04fee-d837-4c30-bdb5-04794cf8ae26" providerId="ADAL" clId="{BD3D5F72-1A41-4AC2-9ACA-0BB51A717B2C}" dt="2024-01-08T12:27:07.035" v="5480" actId="27636"/>
          <ac:spMkLst>
            <pc:docMk/>
            <pc:sldMk cId="3317195652" sldId="721"/>
            <ac:spMk id="4" creationId="{98B46170-59AB-1CE6-A509-AD42F061E99C}"/>
          </ac:spMkLst>
        </pc:spChg>
        <pc:spChg chg="del">
          <ac:chgData name="Vesalainen Matti" userId="e4d04fee-d837-4c30-bdb5-04794cf8ae26" providerId="ADAL" clId="{BD3D5F72-1A41-4AC2-9ACA-0BB51A717B2C}" dt="2024-01-08T11:18:55.269" v="4016" actId="478"/>
          <ac:spMkLst>
            <pc:docMk/>
            <pc:sldMk cId="3317195652" sldId="721"/>
            <ac:spMk id="5" creationId="{2716E4B2-A48E-1C0A-6F3A-9140133637A7}"/>
          </ac:spMkLst>
        </pc:spChg>
        <pc:spChg chg="del">
          <ac:chgData name="Vesalainen Matti" userId="e4d04fee-d837-4c30-bdb5-04794cf8ae26" providerId="ADAL" clId="{BD3D5F72-1A41-4AC2-9ACA-0BB51A717B2C}" dt="2024-01-08T11:18:50.735" v="4015" actId="22"/>
          <ac:spMkLst>
            <pc:docMk/>
            <pc:sldMk cId="3317195652" sldId="721"/>
            <ac:spMk id="6" creationId="{E935C53D-CA19-7376-2E01-C386658DCFB9}"/>
          </ac:spMkLst>
        </pc:spChg>
        <pc:spChg chg="add mod">
          <ac:chgData name="Vesalainen Matti" userId="e4d04fee-d837-4c30-bdb5-04794cf8ae26" providerId="ADAL" clId="{BD3D5F72-1A41-4AC2-9ACA-0BB51A717B2C}" dt="2024-01-08T12:27:52.679" v="5545" actId="1035"/>
          <ac:spMkLst>
            <pc:docMk/>
            <pc:sldMk cId="3317195652" sldId="721"/>
            <ac:spMk id="9" creationId="{998A8432-47E3-93A4-7BE2-A7CCEC2D0FB5}"/>
          </ac:spMkLst>
        </pc:spChg>
        <pc:picChg chg="add mod ord">
          <ac:chgData name="Vesalainen Matti" userId="e4d04fee-d837-4c30-bdb5-04794cf8ae26" providerId="ADAL" clId="{BD3D5F72-1A41-4AC2-9ACA-0BB51A717B2C}" dt="2024-01-08T12:27:43.849" v="5523" actId="1035"/>
          <ac:picMkLst>
            <pc:docMk/>
            <pc:sldMk cId="3317195652" sldId="721"/>
            <ac:picMk id="8" creationId="{9F3D7913-CD15-2A05-EC11-616A3CF07A89}"/>
          </ac:picMkLst>
        </pc:picChg>
      </pc:sldChg>
      <pc:sldChg chg="addSp delSp modSp new mod modClrScheme chgLayout">
        <pc:chgData name="Vesalainen Matti" userId="e4d04fee-d837-4c30-bdb5-04794cf8ae26" providerId="ADAL" clId="{BD3D5F72-1A41-4AC2-9ACA-0BB51A717B2C}" dt="2024-01-08T11:36:28.651" v="5010" actId="20577"/>
        <pc:sldMkLst>
          <pc:docMk/>
          <pc:sldMk cId="2474542251" sldId="722"/>
        </pc:sldMkLst>
        <pc:spChg chg="add mod">
          <ac:chgData name="Vesalainen Matti" userId="e4d04fee-d837-4c30-bdb5-04794cf8ae26" providerId="ADAL" clId="{BD3D5F72-1A41-4AC2-9ACA-0BB51A717B2C}" dt="2024-01-05T13:40:18.937" v="2597" actId="26606"/>
          <ac:spMkLst>
            <pc:docMk/>
            <pc:sldMk cId="2474542251" sldId="722"/>
            <ac:spMk id="2" creationId="{2DE55EFA-F0A9-CFAC-259C-8C7A016DAF94}"/>
          </ac:spMkLst>
        </pc:spChg>
        <pc:spChg chg="add mod">
          <ac:chgData name="Vesalainen Matti" userId="e4d04fee-d837-4c30-bdb5-04794cf8ae26" providerId="ADAL" clId="{BD3D5F72-1A41-4AC2-9ACA-0BB51A717B2C}" dt="2024-01-08T11:36:28.651" v="5010" actId="20577"/>
          <ac:spMkLst>
            <pc:docMk/>
            <pc:sldMk cId="2474542251" sldId="722"/>
            <ac:spMk id="3" creationId="{F32B0967-3A2E-ECE8-78FE-B42302ADFAA5}"/>
          </ac:spMkLst>
        </pc:spChg>
        <pc:spChg chg="add del mod">
          <ac:chgData name="Vesalainen Matti" userId="e4d04fee-d837-4c30-bdb5-04794cf8ae26" providerId="ADAL" clId="{BD3D5F72-1A41-4AC2-9ACA-0BB51A717B2C}" dt="2024-01-05T13:39:56.941" v="2596"/>
          <ac:spMkLst>
            <pc:docMk/>
            <pc:sldMk cId="2474542251" sldId="722"/>
            <ac:spMk id="4" creationId="{6AA9591B-7BAE-D345-C88A-A0671F872375}"/>
          </ac:spMkLst>
        </pc:spChg>
        <pc:picChg chg="add mod">
          <ac:chgData name="Vesalainen Matti" userId="e4d04fee-d837-4c30-bdb5-04794cf8ae26" providerId="ADAL" clId="{BD3D5F72-1A41-4AC2-9ACA-0BB51A717B2C}" dt="2024-01-05T13:40:18.937" v="2597" actId="26606"/>
          <ac:picMkLst>
            <pc:docMk/>
            <pc:sldMk cId="2474542251" sldId="722"/>
            <ac:picMk id="5" creationId="{E8258703-B107-CD16-547B-F2ADA664F694}"/>
          </ac:picMkLst>
        </pc:picChg>
      </pc:sldChg>
      <pc:sldChg chg="addSp delSp modSp add mod ord chgLayout modNotesTx">
        <pc:chgData name="Vesalainen Matti" userId="e4d04fee-d837-4c30-bdb5-04794cf8ae26" providerId="ADAL" clId="{BD3D5F72-1A41-4AC2-9ACA-0BB51A717B2C}" dt="2024-01-08T12:21:33.304" v="5453"/>
        <pc:sldMkLst>
          <pc:docMk/>
          <pc:sldMk cId="3788229963" sldId="723"/>
        </pc:sldMkLst>
        <pc:spChg chg="mod ord">
          <ac:chgData name="Vesalainen Matti" userId="e4d04fee-d837-4c30-bdb5-04794cf8ae26" providerId="ADAL" clId="{BD3D5F72-1A41-4AC2-9ACA-0BB51A717B2C}" dt="2024-01-05T13:54:04.594" v="2852" actId="20577"/>
          <ac:spMkLst>
            <pc:docMk/>
            <pc:sldMk cId="3788229963" sldId="723"/>
            <ac:spMk id="2" creationId="{6E272BB3-A93E-8C40-7A03-A6170E216E18}"/>
          </ac:spMkLst>
        </pc:spChg>
        <pc:spChg chg="mod ord">
          <ac:chgData name="Vesalainen Matti" userId="e4d04fee-d837-4c30-bdb5-04794cf8ae26" providerId="ADAL" clId="{BD3D5F72-1A41-4AC2-9ACA-0BB51A717B2C}" dt="2024-01-05T13:59:16.178" v="3254" actId="20577"/>
          <ac:spMkLst>
            <pc:docMk/>
            <pc:sldMk cId="3788229963" sldId="723"/>
            <ac:spMk id="4" creationId="{6610C7E4-C83A-BD1E-0B82-7C9B0E9A283E}"/>
          </ac:spMkLst>
        </pc:spChg>
        <pc:spChg chg="add del mod">
          <ac:chgData name="Vesalainen Matti" userId="e4d04fee-d837-4c30-bdb5-04794cf8ae26" providerId="ADAL" clId="{BD3D5F72-1A41-4AC2-9ACA-0BB51A717B2C}" dt="2024-01-05T13:52:58.093" v="2813" actId="700"/>
          <ac:spMkLst>
            <pc:docMk/>
            <pc:sldMk cId="3788229963" sldId="723"/>
            <ac:spMk id="6" creationId="{3CCC07C8-FDD6-51ED-86AF-DCB10BCDF3F1}"/>
          </ac:spMkLst>
        </pc:spChg>
        <pc:spChg chg="add del mod ord">
          <ac:chgData name="Vesalainen Matti" userId="e4d04fee-d837-4c30-bdb5-04794cf8ae26" providerId="ADAL" clId="{BD3D5F72-1A41-4AC2-9ACA-0BB51A717B2C}" dt="2024-01-05T13:53:11.826" v="2815"/>
          <ac:spMkLst>
            <pc:docMk/>
            <pc:sldMk cId="3788229963" sldId="723"/>
            <ac:spMk id="7" creationId="{92EFB387-C802-50B5-4275-F21E8E6F7817}"/>
          </ac:spMkLst>
        </pc:spChg>
        <pc:picChg chg="del">
          <ac:chgData name="Vesalainen Matti" userId="e4d04fee-d837-4c30-bdb5-04794cf8ae26" providerId="ADAL" clId="{BD3D5F72-1A41-4AC2-9ACA-0BB51A717B2C}" dt="2024-01-05T13:52:28.027" v="2812" actId="478"/>
          <ac:picMkLst>
            <pc:docMk/>
            <pc:sldMk cId="3788229963" sldId="723"/>
            <ac:picMk id="5" creationId="{1C0F735C-9080-990F-4AD2-92BCE63323CD}"/>
          </ac:picMkLst>
        </pc:picChg>
        <pc:picChg chg="add mod">
          <ac:chgData name="Vesalainen Matti" userId="e4d04fee-d837-4c30-bdb5-04794cf8ae26" providerId="ADAL" clId="{BD3D5F72-1A41-4AC2-9ACA-0BB51A717B2C}" dt="2024-01-05T13:53:11.826" v="2815"/>
          <ac:picMkLst>
            <pc:docMk/>
            <pc:sldMk cId="3788229963" sldId="723"/>
            <ac:picMk id="8" creationId="{172FFEB3-60CC-01DB-DF5B-A91AEF56AEC9}"/>
          </ac:picMkLst>
        </pc:picChg>
        <pc:picChg chg="add del mod">
          <ac:chgData name="Vesalainen Matti" userId="e4d04fee-d837-4c30-bdb5-04794cf8ae26" providerId="ADAL" clId="{BD3D5F72-1A41-4AC2-9ACA-0BB51A717B2C}" dt="2024-01-05T13:59:47.333" v="3258" actId="478"/>
          <ac:picMkLst>
            <pc:docMk/>
            <pc:sldMk cId="3788229963" sldId="723"/>
            <ac:picMk id="9" creationId="{2415AFAD-9798-625E-04CC-A1F1B21ED22E}"/>
          </ac:picMkLst>
        </pc:picChg>
      </pc:sldChg>
      <pc:sldChg chg="add mod ord modShow">
        <pc:chgData name="Vesalainen Matti" userId="e4d04fee-d837-4c30-bdb5-04794cf8ae26" providerId="ADAL" clId="{BD3D5F72-1A41-4AC2-9ACA-0BB51A717B2C}" dt="2024-01-08T12:00:26.534" v="5314"/>
        <pc:sldMkLst>
          <pc:docMk/>
          <pc:sldMk cId="3727884529" sldId="724"/>
        </pc:sldMkLst>
      </pc:sldChg>
      <pc:sldChg chg="addSp modSp add mod modClrScheme chgLayout">
        <pc:chgData name="Vesalainen Matti" userId="e4d04fee-d837-4c30-bdb5-04794cf8ae26" providerId="ADAL" clId="{BD3D5F72-1A41-4AC2-9ACA-0BB51A717B2C}" dt="2024-01-08T12:38:33.604" v="5600" actId="26606"/>
        <pc:sldMkLst>
          <pc:docMk/>
          <pc:sldMk cId="18218357" sldId="725"/>
        </pc:sldMkLst>
        <pc:spChg chg="mod">
          <ac:chgData name="Vesalainen Matti" userId="e4d04fee-d837-4c30-bdb5-04794cf8ae26" providerId="ADAL" clId="{BD3D5F72-1A41-4AC2-9ACA-0BB51A717B2C}" dt="2024-01-08T12:32:47.467" v="5597" actId="26606"/>
          <ac:spMkLst>
            <pc:docMk/>
            <pc:sldMk cId="18218357" sldId="725"/>
            <ac:spMk id="2" creationId="{51BEDD6B-29EF-5A3E-0121-FCC2C75C7361}"/>
          </ac:spMkLst>
        </pc:spChg>
        <pc:spChg chg="mod ord">
          <ac:chgData name="Vesalainen Matti" userId="e4d04fee-d837-4c30-bdb5-04794cf8ae26" providerId="ADAL" clId="{BD3D5F72-1A41-4AC2-9ACA-0BB51A717B2C}" dt="2024-01-08T12:38:33.604" v="5600" actId="26606"/>
          <ac:spMkLst>
            <pc:docMk/>
            <pc:sldMk cId="18218357" sldId="725"/>
            <ac:spMk id="3" creationId="{038BD0FD-ADDE-30E5-98D0-E51D049FE0E7}"/>
          </ac:spMkLst>
        </pc:spChg>
        <pc:picChg chg="add mod">
          <ac:chgData name="Vesalainen Matti" userId="e4d04fee-d837-4c30-bdb5-04794cf8ae26" providerId="ADAL" clId="{BD3D5F72-1A41-4AC2-9ACA-0BB51A717B2C}" dt="2024-01-08T12:38:33.604" v="5600" actId="26606"/>
          <ac:picMkLst>
            <pc:docMk/>
            <pc:sldMk cId="18218357" sldId="725"/>
            <ac:picMk id="2050" creationId="{B33116BE-F06E-C806-D546-9F90F0DFA0F2}"/>
          </ac:picMkLst>
        </pc:picChg>
      </pc:sldChg>
      <pc:sldChg chg="addSp modSp add mod modClrScheme chgLayout modNotesTx">
        <pc:chgData name="Vesalainen Matti" userId="e4d04fee-d837-4c30-bdb5-04794cf8ae26" providerId="ADAL" clId="{BD3D5F72-1A41-4AC2-9ACA-0BB51A717B2C}" dt="2024-01-08T15:46:10.780" v="5933" actId="255"/>
        <pc:sldMkLst>
          <pc:docMk/>
          <pc:sldMk cId="36206755" sldId="726"/>
        </pc:sldMkLst>
        <pc:spChg chg="mod">
          <ac:chgData name="Vesalainen Matti" userId="e4d04fee-d837-4c30-bdb5-04794cf8ae26" providerId="ADAL" clId="{BD3D5F72-1A41-4AC2-9ACA-0BB51A717B2C}" dt="2024-01-08T15:45:36.892" v="5930" actId="26606"/>
          <ac:spMkLst>
            <pc:docMk/>
            <pc:sldMk cId="36206755" sldId="726"/>
            <ac:spMk id="2" creationId="{D7B7584C-0F72-4B28-BF95-7EA9A92CD63A}"/>
          </ac:spMkLst>
        </pc:spChg>
        <pc:spChg chg="mod">
          <ac:chgData name="Vesalainen Matti" userId="e4d04fee-d837-4c30-bdb5-04794cf8ae26" providerId="ADAL" clId="{BD3D5F72-1A41-4AC2-9ACA-0BB51A717B2C}" dt="2024-01-08T15:46:10.780" v="5933" actId="255"/>
          <ac:spMkLst>
            <pc:docMk/>
            <pc:sldMk cId="36206755" sldId="726"/>
            <ac:spMk id="3" creationId="{FDC90AF3-27A6-4D88-BCC1-C3B21E016D12}"/>
          </ac:spMkLst>
        </pc:spChg>
        <pc:picChg chg="add mod">
          <ac:chgData name="Vesalainen Matti" userId="e4d04fee-d837-4c30-bdb5-04794cf8ae26" providerId="ADAL" clId="{BD3D5F72-1A41-4AC2-9ACA-0BB51A717B2C}" dt="2024-01-08T15:45:36.892" v="5930" actId="26606"/>
          <ac:picMkLst>
            <pc:docMk/>
            <pc:sldMk cId="36206755" sldId="726"/>
            <ac:picMk id="4098" creationId="{74BA2C06-E06A-A676-E04C-FD852029D5C3}"/>
          </ac:picMkLst>
        </pc:picChg>
      </pc:sldChg>
      <pc:sldChg chg="add mod ord modShow">
        <pc:chgData name="Vesalainen Matti" userId="e4d04fee-d837-4c30-bdb5-04794cf8ae26" providerId="ADAL" clId="{BD3D5F72-1A41-4AC2-9ACA-0BB51A717B2C}" dt="2024-01-08T15:23:25.990" v="5817"/>
        <pc:sldMkLst>
          <pc:docMk/>
          <pc:sldMk cId="249032770" sldId="727"/>
        </pc:sldMkLst>
      </pc:sldChg>
      <pc:sldChg chg="modSp add mod">
        <pc:chgData name="Vesalainen Matti" userId="e4d04fee-d837-4c30-bdb5-04794cf8ae26" providerId="ADAL" clId="{BD3D5F72-1A41-4AC2-9ACA-0BB51A717B2C}" dt="2024-01-08T15:26:52.324" v="5859" actId="255"/>
        <pc:sldMkLst>
          <pc:docMk/>
          <pc:sldMk cId="512244449" sldId="728"/>
        </pc:sldMkLst>
        <pc:spChg chg="mod">
          <ac:chgData name="Vesalainen Matti" userId="e4d04fee-d837-4c30-bdb5-04794cf8ae26" providerId="ADAL" clId="{BD3D5F72-1A41-4AC2-9ACA-0BB51A717B2C}" dt="2024-01-08T15:26:52.324" v="5859" actId="255"/>
          <ac:spMkLst>
            <pc:docMk/>
            <pc:sldMk cId="512244449" sldId="728"/>
            <ac:spMk id="2" creationId="{10CCA119-6E77-F624-CF9C-07CA6893F8B0}"/>
          </ac:spMkLst>
        </pc:spChg>
        <pc:spChg chg="mod">
          <ac:chgData name="Vesalainen Matti" userId="e4d04fee-d837-4c30-bdb5-04794cf8ae26" providerId="ADAL" clId="{BD3D5F72-1A41-4AC2-9ACA-0BB51A717B2C}" dt="2024-01-08T12:47:41.028" v="5693" actId="20577"/>
          <ac:spMkLst>
            <pc:docMk/>
            <pc:sldMk cId="512244449" sldId="728"/>
            <ac:spMk id="3" creationId="{6DE63FED-D19F-CA89-7419-254759ABB233}"/>
          </ac:spMkLst>
        </pc:spChg>
        <pc:spChg chg="mod">
          <ac:chgData name="Vesalainen Matti" userId="e4d04fee-d837-4c30-bdb5-04794cf8ae26" providerId="ADAL" clId="{BD3D5F72-1A41-4AC2-9ACA-0BB51A717B2C}" dt="2024-01-08T12:48:12.586" v="5733" actId="20577"/>
          <ac:spMkLst>
            <pc:docMk/>
            <pc:sldMk cId="512244449" sldId="728"/>
            <ac:spMk id="4" creationId="{45DD937D-AD19-61E2-AE88-C5DBDBF9CA18}"/>
          </ac:spMkLst>
        </pc:spChg>
      </pc:sldChg>
      <pc:sldChg chg="addSp delSp modSp mod">
        <pc:chgData name="Vesalainen Matti" userId="e4d04fee-d837-4c30-bdb5-04794cf8ae26" providerId="ADAL" clId="{BD3D5F72-1A41-4AC2-9ACA-0BB51A717B2C}" dt="2024-01-08T16:28:15.748" v="6120" actId="21"/>
        <pc:sldMkLst>
          <pc:docMk/>
          <pc:sldMk cId="1138689680" sldId="729"/>
        </pc:sldMkLst>
        <pc:spChg chg="mod">
          <ac:chgData name="Vesalainen Matti" userId="e4d04fee-d837-4c30-bdb5-04794cf8ae26" providerId="ADAL" clId="{BD3D5F72-1A41-4AC2-9ACA-0BB51A717B2C}" dt="2024-01-08T16:18:36.670" v="6100" actId="1076"/>
          <ac:spMkLst>
            <pc:docMk/>
            <pc:sldMk cId="1138689680" sldId="729"/>
            <ac:spMk id="3" creationId="{FF5D77C5-2953-44BB-A13E-8F4D482EBFB9}"/>
          </ac:spMkLst>
        </pc:spChg>
        <pc:spChg chg="add del mod">
          <ac:chgData name="Vesalainen Matti" userId="e4d04fee-d837-4c30-bdb5-04794cf8ae26" providerId="ADAL" clId="{BD3D5F72-1A41-4AC2-9ACA-0BB51A717B2C}" dt="2024-01-08T16:17:51.040" v="6096" actId="478"/>
          <ac:spMkLst>
            <pc:docMk/>
            <pc:sldMk cId="1138689680" sldId="729"/>
            <ac:spMk id="5" creationId="{F5D3FC60-D2F3-C96C-7ABA-83DD36109656}"/>
          </ac:spMkLst>
        </pc:spChg>
        <pc:spChg chg="mod">
          <ac:chgData name="Vesalainen Matti" userId="e4d04fee-d837-4c30-bdb5-04794cf8ae26" providerId="ADAL" clId="{BD3D5F72-1A41-4AC2-9ACA-0BB51A717B2C}" dt="2024-01-08T16:27:41.306" v="6118" actId="1076"/>
          <ac:spMkLst>
            <pc:docMk/>
            <pc:sldMk cId="1138689680" sldId="729"/>
            <ac:spMk id="6" creationId="{FA5BC316-0B0D-A63F-9E7C-10124069EE9E}"/>
          </ac:spMkLst>
        </pc:spChg>
        <pc:picChg chg="del mod">
          <ac:chgData name="Vesalainen Matti" userId="e4d04fee-d837-4c30-bdb5-04794cf8ae26" providerId="ADAL" clId="{BD3D5F72-1A41-4AC2-9ACA-0BB51A717B2C}" dt="2024-01-08T16:17:13.502" v="6091" actId="478"/>
          <ac:picMkLst>
            <pc:docMk/>
            <pc:sldMk cId="1138689680" sldId="729"/>
            <ac:picMk id="7" creationId="{DDCD951C-FE36-F0BA-D0DA-68E800AF8B69}"/>
          </ac:picMkLst>
        </pc:picChg>
        <pc:picChg chg="add del mod">
          <ac:chgData name="Vesalainen Matti" userId="e4d04fee-d837-4c30-bdb5-04794cf8ae26" providerId="ADAL" clId="{BD3D5F72-1A41-4AC2-9ACA-0BB51A717B2C}" dt="2024-01-08T16:28:15.748" v="6120" actId="21"/>
          <ac:picMkLst>
            <pc:docMk/>
            <pc:sldMk cId="1138689680" sldId="729"/>
            <ac:picMk id="6146" creationId="{B245AE8D-8C77-7B5C-D7E2-6827AA3EB1EA}"/>
          </ac:picMkLst>
        </pc:picChg>
        <pc:picChg chg="add mod">
          <ac:chgData name="Vesalainen Matti" userId="e4d04fee-d837-4c30-bdb5-04794cf8ae26" providerId="ADAL" clId="{BD3D5F72-1A41-4AC2-9ACA-0BB51A717B2C}" dt="2024-01-08T16:27:34.770" v="6117" actId="14100"/>
          <ac:picMkLst>
            <pc:docMk/>
            <pc:sldMk cId="1138689680" sldId="729"/>
            <ac:picMk id="6148" creationId="{BD3292D0-0AA5-EE13-C26E-A59BAE5F2277}"/>
          </ac:picMkLst>
        </pc:picChg>
      </pc:sldChg>
      <pc:sldChg chg="add del">
        <pc:chgData name="Vesalainen Matti" userId="e4d04fee-d837-4c30-bdb5-04794cf8ae26" providerId="ADAL" clId="{BD3D5F72-1A41-4AC2-9ACA-0BB51A717B2C}" dt="2024-01-08T13:08:45.845" v="5754" actId="2696"/>
        <pc:sldMkLst>
          <pc:docMk/>
          <pc:sldMk cId="1886600995" sldId="729"/>
        </pc:sldMkLst>
      </pc:sldChg>
      <pc:sldChg chg="addSp delSp modSp new mod modClrScheme chgLayout modNotesTx">
        <pc:chgData name="Vesalainen Matti" userId="e4d04fee-d837-4c30-bdb5-04794cf8ae26" providerId="ADAL" clId="{BD3D5F72-1A41-4AC2-9ACA-0BB51A717B2C}" dt="2024-01-09T10:44:04.918" v="6317" actId="1076"/>
        <pc:sldMkLst>
          <pc:docMk/>
          <pc:sldMk cId="680053076" sldId="730"/>
        </pc:sldMkLst>
        <pc:spChg chg="add mod">
          <ac:chgData name="Vesalainen Matti" userId="e4d04fee-d837-4c30-bdb5-04794cf8ae26" providerId="ADAL" clId="{BD3D5F72-1A41-4AC2-9ACA-0BB51A717B2C}" dt="2024-01-09T10:37:10.884" v="6159" actId="20577"/>
          <ac:spMkLst>
            <pc:docMk/>
            <pc:sldMk cId="680053076" sldId="730"/>
            <ac:spMk id="2" creationId="{D9349D5A-88D1-DFC8-77C7-2CBF5149274E}"/>
          </ac:spMkLst>
        </pc:spChg>
        <pc:spChg chg="add del mod">
          <ac:chgData name="Vesalainen Matti" userId="e4d04fee-d837-4c30-bdb5-04794cf8ae26" providerId="ADAL" clId="{BD3D5F72-1A41-4AC2-9ACA-0BB51A717B2C}" dt="2024-01-09T10:37:31.333" v="6160"/>
          <ac:spMkLst>
            <pc:docMk/>
            <pc:sldMk cId="680053076" sldId="730"/>
            <ac:spMk id="3" creationId="{B1C7919C-6686-9DEC-B55A-A597E8F756F3}"/>
          </ac:spMkLst>
        </pc:spChg>
        <pc:spChg chg="add mod">
          <ac:chgData name="Vesalainen Matti" userId="e4d04fee-d837-4c30-bdb5-04794cf8ae26" providerId="ADAL" clId="{BD3D5F72-1A41-4AC2-9ACA-0BB51A717B2C}" dt="2024-01-09T10:40:04.459" v="6269" actId="1076"/>
          <ac:spMkLst>
            <pc:docMk/>
            <pc:sldMk cId="680053076" sldId="730"/>
            <ac:spMk id="6" creationId="{4EA651CB-3DCF-8669-1DB6-12605DC7B0AA}"/>
          </ac:spMkLst>
        </pc:spChg>
        <pc:spChg chg="add mod">
          <ac:chgData name="Vesalainen Matti" userId="e4d04fee-d837-4c30-bdb5-04794cf8ae26" providerId="ADAL" clId="{BD3D5F72-1A41-4AC2-9ACA-0BB51A717B2C}" dt="2024-01-09T10:44:04.918" v="6317" actId="1076"/>
          <ac:spMkLst>
            <pc:docMk/>
            <pc:sldMk cId="680053076" sldId="730"/>
            <ac:spMk id="7" creationId="{E7010468-5E9A-B09C-5A59-49DD26D8CB53}"/>
          </ac:spMkLst>
        </pc:spChg>
        <pc:picChg chg="add mod">
          <ac:chgData name="Vesalainen Matti" userId="e4d04fee-d837-4c30-bdb5-04794cf8ae26" providerId="ADAL" clId="{BD3D5F72-1A41-4AC2-9ACA-0BB51A717B2C}" dt="2024-01-09T10:38:30.552" v="6231" actId="1037"/>
          <ac:picMkLst>
            <pc:docMk/>
            <pc:sldMk cId="680053076" sldId="730"/>
            <ac:picMk id="4" creationId="{D7BE7CB0-EA19-FB0B-5965-AEF32E433226}"/>
          </ac:picMkLst>
        </pc:picChg>
        <pc:picChg chg="add mod">
          <ac:chgData name="Vesalainen Matti" userId="e4d04fee-d837-4c30-bdb5-04794cf8ae26" providerId="ADAL" clId="{BD3D5F72-1A41-4AC2-9ACA-0BB51A717B2C}" dt="2024-01-09T10:40:11.788" v="6270" actId="1076"/>
          <ac:picMkLst>
            <pc:docMk/>
            <pc:sldMk cId="680053076" sldId="730"/>
            <ac:picMk id="5" creationId="{B47DACEC-FBED-4114-0953-106EF2737F3F}"/>
          </ac:picMkLst>
        </pc:picChg>
      </pc:sldChg>
      <pc:sldChg chg="new del">
        <pc:chgData name="Vesalainen Matti" userId="e4d04fee-d837-4c30-bdb5-04794cf8ae26" providerId="ADAL" clId="{BD3D5F72-1A41-4AC2-9ACA-0BB51A717B2C}" dt="2024-01-08T15:33:24.317" v="5865" actId="2696"/>
        <pc:sldMkLst>
          <pc:docMk/>
          <pc:sldMk cId="2216187882" sldId="730"/>
        </pc:sldMkLst>
      </pc:sldChg>
      <pc:sldChg chg="new del">
        <pc:chgData name="Vesalainen Matti" userId="e4d04fee-d837-4c30-bdb5-04794cf8ae26" providerId="ADAL" clId="{BD3D5F72-1A41-4AC2-9ACA-0BB51A717B2C}" dt="2024-01-08T16:29:32.183" v="6127" actId="2696"/>
        <pc:sldMkLst>
          <pc:docMk/>
          <pc:sldMk cId="2844453368" sldId="730"/>
        </pc:sldMkLst>
      </pc:sldChg>
      <pc:sldChg chg="new del">
        <pc:chgData name="Vesalainen Matti" userId="e4d04fee-d837-4c30-bdb5-04794cf8ae26" providerId="ADAL" clId="{BD3D5F72-1A41-4AC2-9ACA-0BB51A717B2C}" dt="2024-01-08T15:32:54.192" v="5864" actId="2696"/>
        <pc:sldMkLst>
          <pc:docMk/>
          <pc:sldMk cId="132552442" sldId="731"/>
        </pc:sldMkLst>
      </pc:sldChg>
      <pc:sldChg chg="addSp delSp modSp new mod">
        <pc:chgData name="Vesalainen Matti" userId="e4d04fee-d837-4c30-bdb5-04794cf8ae26" providerId="ADAL" clId="{BD3D5F72-1A41-4AC2-9ACA-0BB51A717B2C}" dt="2024-01-09T12:08:34.947" v="6430" actId="27636"/>
        <pc:sldMkLst>
          <pc:docMk/>
          <pc:sldMk cId="809027206" sldId="731"/>
        </pc:sldMkLst>
        <pc:spChg chg="mod">
          <ac:chgData name="Vesalainen Matti" userId="e4d04fee-d837-4c30-bdb5-04794cf8ae26" providerId="ADAL" clId="{BD3D5F72-1A41-4AC2-9ACA-0BB51A717B2C}" dt="2024-01-09T12:08:34.947" v="6430" actId="27636"/>
          <ac:spMkLst>
            <pc:docMk/>
            <pc:sldMk cId="809027206" sldId="731"/>
            <ac:spMk id="2" creationId="{5049FB87-13C6-608A-F93F-F4913CA8C24D}"/>
          </ac:spMkLst>
        </pc:spChg>
        <pc:spChg chg="del">
          <ac:chgData name="Vesalainen Matti" userId="e4d04fee-d837-4c30-bdb5-04794cf8ae26" providerId="ADAL" clId="{BD3D5F72-1A41-4AC2-9ACA-0BB51A717B2C}" dt="2024-01-09T12:07:37.733" v="6423"/>
          <ac:spMkLst>
            <pc:docMk/>
            <pc:sldMk cId="809027206" sldId="731"/>
            <ac:spMk id="3" creationId="{B571FAD3-B956-6FB5-CF49-506273AA900B}"/>
          </ac:spMkLst>
        </pc:spChg>
        <pc:spChg chg="mod">
          <ac:chgData name="Vesalainen Matti" userId="e4d04fee-d837-4c30-bdb5-04794cf8ae26" providerId="ADAL" clId="{BD3D5F72-1A41-4AC2-9ACA-0BB51A717B2C}" dt="2024-01-09T12:08:11.672" v="6428" actId="27636"/>
          <ac:spMkLst>
            <pc:docMk/>
            <pc:sldMk cId="809027206" sldId="731"/>
            <ac:spMk id="4" creationId="{23766DF0-5B0C-997A-6B6D-44EFE6478CE3}"/>
          </ac:spMkLst>
        </pc:spChg>
        <pc:picChg chg="add mod">
          <ac:chgData name="Vesalainen Matti" userId="e4d04fee-d837-4c30-bdb5-04794cf8ae26" providerId="ADAL" clId="{BD3D5F72-1A41-4AC2-9ACA-0BB51A717B2C}" dt="2024-01-09T12:07:37.733" v="6423"/>
          <ac:picMkLst>
            <pc:docMk/>
            <pc:sldMk cId="809027206" sldId="731"/>
            <ac:picMk id="5" creationId="{2EFC241C-AE78-B633-C2B4-1A0563F1A5B0}"/>
          </ac:picMkLst>
        </pc:picChg>
      </pc:sldChg>
    </pc:docChg>
  </pc:docChgLst>
  <pc:docChgLst>
    <pc:chgData name="Vesalainen Matti" userId="S::matti.vesalainen@taitotalo.fi::e4d04fee-d837-4c30-bdb5-04794cf8ae26" providerId="AD" clId="Web-{A5EE395F-12DE-4692-9E19-55A66B9DA310}"/>
    <pc:docChg chg="modSld">
      <pc:chgData name="Vesalainen Matti" userId="S::matti.vesalainen@taitotalo.fi::e4d04fee-d837-4c30-bdb5-04794cf8ae26" providerId="AD" clId="Web-{A5EE395F-12DE-4692-9E19-55A66B9DA310}" dt="2023-11-06T12:28:43.843" v="2" actId="20577"/>
      <pc:docMkLst>
        <pc:docMk/>
      </pc:docMkLst>
      <pc:sldChg chg="modSp">
        <pc:chgData name="Vesalainen Matti" userId="S::matti.vesalainen@taitotalo.fi::e4d04fee-d837-4c30-bdb5-04794cf8ae26" providerId="AD" clId="Web-{A5EE395F-12DE-4692-9E19-55A66B9DA310}" dt="2023-11-06T12:28:43.843" v="2" actId="20577"/>
        <pc:sldMkLst>
          <pc:docMk/>
          <pc:sldMk cId="1334036466" sldId="297"/>
        </pc:sldMkLst>
        <pc:spChg chg="mod">
          <ac:chgData name="Vesalainen Matti" userId="S::matti.vesalainen@taitotalo.fi::e4d04fee-d837-4c30-bdb5-04794cf8ae26" providerId="AD" clId="Web-{A5EE395F-12DE-4692-9E19-55A66B9DA310}" dt="2023-11-06T12:28:43.843" v="2" actId="20577"/>
          <ac:spMkLst>
            <pc:docMk/>
            <pc:sldMk cId="1334036466" sldId="297"/>
            <ac:spMk id="8" creationId="{8669FB39-A618-8A2C-B1C8-88ECBA9E442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8:31:19.2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1,'3000'0,"-2841"13,-26-1,-17 1,10 0,-102-11,45 9,12 1,-59-11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1:28.3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17014 3426 16383 0 0,'6'0'0'0'0,"7"0"0"0"0,7 0 0 0 0,5 0 0 0 0,5 0 0 0 0,2 0 0 0 0,2 0 0 0 0,-1 0 0 0 0,7-6 0 0 0,1-1 0 0 0,0 0 0 0 0,-3 1 0 0 0,-1 2 0 0 0,-2 2 0 0 0,-1 0 0 0 0,-1 2 0 0 0,0 0 0 0 0,-1 0 0 0 0,-5 6 0 0 0,-2 7 0 0 0,0 2 0 0 0,2 3 0 0 0,1 5 0 0 0,-3 3 0 0 0,-2 4 0 0 0,2-4 0 0 0,-3-1 0 0 0,-1 1 0 0 0,3 2 0 0 0,2 1 0 0 0,2 2 0 0 0,-4 0 0 0 0,-5 2 0 0 0,-1-6 0 0 0,2-7 0 0 0,4-7 0 0 0,2-6 0 0 0,3-4 0 0 0,2-2 0 0 0,2-2 0 0 0,0 0 0 0 0,0-1 0 0 0,0 7 0 0 0,0 1 0 0 0,0 1 0 0 0,0-2 0 0 0,-1-1 0 0 0,1-2 0 0 0,0 0 0 0 0,-1 4 0 0 0,1 1 0 0 0,10 0 0 0 0,5 4 0 0 0,-2 0 0 0 0,-2-2 0 0 0,-3-2 0 0 0,-4-2 0 0 0,4 3 0 0 0,6 0 0 0 0,0-1 0 0 0,-3-1 0 0 0,-2-3 0 0 0,-4-1 0 0 0,-2-1 0 0 0,-2-1 0 0 0,5 0 0 0 0,0 0 0 0 0,0-1 0 0 0,-1 1 0 0 0,-2 0 0 0 0,-1 0 0 0 0,4 0 0 0 0,1 0 0 0 0,0 0 0 0 0,-2 0 0 0 0,-2 0 0 0 0,-1 0 0 0 0,-2 0 0 0 0,6 0 0 0 0,1 0 0 0 0,5 0 0 0 0,0 0 0 0 0,-2 0 0 0 0,-2 0 0 0 0,-4 0 0 0 0,-1 0 0 0 0,-2 0 0 0 0,-1 0 0 0 0,-1 0 0 0 0,0 0 0 0 0,0 0 0 0 0,6 0 0 0 0,1 0 0 0 0,0 0 0 0 0,0 0 0 0 0,-3 0 0 0 0,-1 0 0 0 0,-1 0 0 0 0,-1 0 0 0 0,0 0 0 0 0,-1 0 0 0 0,0 0 0 0 0,1 0 0 0 0,-1 0 0 0 0,0 0 0 0 0,1 0 0 0 0,-1 0 0 0 0,1 0 0 0 0,-1 0 0 0 0,1 0 0 0 0,5 0 0 0 0,2 0 0 0 0,-6-6 0 0 0,-9-7 0 0 0,-8-7 0 0 0,-2 0 0 0 0,-3-2 0 0 0,-4-3 0 0 0,-9 3 0 0 0,-15 5 0 0 0,-10 0 0 0 0,-7 2 0 0 0,-3 5 0 0 0,-7 3 0 0 0,0-2 0 0 0,-6-5 0 0 0,-4-1 0 0 0,-5 3 0 0 0,-4 3 0 0 0,-1-2 0 0 0,-3 0 0 0 0,12-3 0 0 0,2 1 0 0 0,6 2 0 0 0,-1 4 0 0 0,2-4 0 0 0,-3 1 0 0 0,2 2 0 0 0,3 3 0 0 0,3 1 0 0 0,3 2 0 0 0,-3 2 0 0 0,-1-1 0 0 0,2 2 0 0 0,-4-1 0 0 0,-6-5 0 0 0,0-2 0 0 0,3 0 0 0 0,3 2 0 0 0,10-5 0 0 0,10-5 0 0 0,9-6 0 0 0,6-5 0 0 0,6-10 0 0 0,2-3 0 0 0,-4-1 0 0 0,-18 1 0 0 0,-11 1 0 0 0,-5 7 0 0 0,-2 10 0 0 0,1 1 0 0 0,1 0 0 0 0,1 3 0 0 0,2-1 0 0 0,1 2 0 0 0,-4 4 0 0 0,-2 4 0 0 0,-5 4 0 0 0,-6 1 0 0 0,0 3 0 0 0,-2 0 0 0 0,3 1 0 0 0,3 0 0 0 0,5 0 0 0 0,-2-1 0 0 0,-9 0 0 0 0,-8 1 0 0 0,-4-1 0 0 0,3 0 0 0 0,8 5 0 0 0,6 3 0 0 0,1-1 0 0 0,8 4 0 0 0,5 6 0 0 0,3 0 0 0 0,-4-3 0 0 0,-2-4 0 0 0,0-4 0 0 0,6 3 0 0 0,3 0 0 0 0,0-1 0 0 0,1 2 0 0 0,-2 1 0 0 0,-2-2 0 0 0,0-3 0 0 0,-1 4 0 0 0,-5-1 0 0 0,-3-1 0 0 0,-6 4 0 0 0,0-1 0 0 0,8 3 0 0 0,5 0 0 0 0,2-3 0 0 0,1-3 0 0 0,-6 3 0 0 0,-2 4 0 0 0,-5 6 0 0 0,-2-1 0 0 0,8 2 0 0 0,4-3 0 0 0,2-5 0 0 0,1-4 0 0 0,6 1 0 0 0,0-1 0 0 0,0 3 0 0 0,-7 5 0 0 0,1 5 0 0 0,1 4 0 0 0,-1 4 0 0 0,-1-5 0 0 0,0 0 0 0 0,5-5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13:28:50.0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1 115,'452'0,"-396"-5,-48 3,-1 1,1 0,-1 0,1 1,0-1,-1 2,1-1,-1 1,1 0,-1 1,1 0,7 3,35 22,-41-21,0-1,0 0,1 0,-1-1,1 0,0-1,0 0,0-1,12 2,148-4,-77-2,-85 2,0 0,0 0,0-1,0 0,0-1,0 0,-1 0,1 0,0-1,10-6,-8 4,-1 1,0 1,1-1,0 2,0-1,0 1,19-1,76 4,-51 1,-18-3,-18 1,0 0,34 4,-46-2,0-1,0 1,-1-1,1 2,-1-1,1 0,-1 1,0 0,0 1,0-1,0 1,7 7,-4-2,0-1,0-1,1 1,19 11,-21-16,-1 0,1 0,0 0,0-1,-1 0,1-1,1 1,-1-1,8 0,161-4,-169 2,0 0,0 0,-1-1,1 0,0-1,-1 1,0-1,8-5,44-34,-41 29,24-15,-25 20,0 0,1 1,0 1,0 1,0 1,1 0,23-2,125 1,-158 5,2 1,0 0,0 1,-1 0,1 0,-1 1,1 0,-1 1,0 0,0 0,-1 1,12 9,-6-4,0 1,-2 0,1 1,-1 0,17 25,-25-33,-1 0,1 0,0 0,0-1,0 1,0-1,0 0,1 0,-1-1,1 1,0-1,0 0,0 0,0-1,0 1,10 0,6 0,-1-1,1-1,22-3,2 1,1 1,-5 1,48-7,-76 5,1 0,-1-1,-1-1,1 0,-1-1,1 0,19-13,-6 1,-19 11,1 1,0 0,0 0,0 0,0 1,1 0,0 1,0 0,0 1,0-1,16 0,160 3,-124 1,-1081-1,995-1,0-1,-24-6,-33-3,56 8,-1-1,-40-12,42 9,0 1,-47-4,-25-2,64 7,-49-2,53 7,-141-8,-113-20,112 17,-6 0,-81 2,234 9,7 2,-1 0,0 1,1 1,-1 1,1 0,0 2,1-1,-17 11,12-8,0-2,-34 9,-24 8,75-22,0 1,0-1,0 1,0 0,0 0,1 0,-1 0,1 0,-4 6,5-5,-1-1,0 0,0 0,0 0,0 0,0 0,0-1,-1 1,0-1,1 0,-1 0,-4 1,-6 0,-1 0,1-1,0-1,-21-1,22-1,0 1,1 1,-1 0,1 1,-1 0,-19 7,-49 17,133-23,799-6,-469 5,-360-1,-1 1,23 5,19 2,24 6,-27-4,-8-2,-26-3,0-2,27 0,299-3,-160-2,-181 1,0 0,1 1,-1 1,19 4,-25-4,0 0,1 0,-1 0,0 1,0 0,0 0,-1 0,1 0,-1 1,1 0,3 4,-6-5,1-1,-1 1,1-1,0 0,0 0,0 0,0 0,0-1,0 1,0-1,1 0,-1 0,0 0,1 0,-1 0,1-1,-1 0,1 1,3-2,8 0,-1-1,0 0,22-8,21-3,-23 11,40 2,23-1,-42-10,-41 7,0 1,18-1,107 4,15-1,-135-2,-5-2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5T08:32:20.6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0,'963'0,"-755"14,3-1,1405-14,-1594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1-05T13:11:32.49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16111 3577 16383 0 0,'-6'0'0'0'0,"-7"5"0"0"0,-6 3 0 0 0,-7 4 0 0 0,-20 7 0 0 0,-8-1 0 0 0,-7-3 0 0 0,-2-4 0 0 0,2-4 0 0 0,7-3 0 0 0,2-2 0 0 0,9 4 0 0 0,6 0 0 0 0,5 1 0 0 0,1-2 0 0 0,1-2 0 0 0,6 4 0 0 0,-5 2 0 0 0,-8-2 0 0 0,-3 4 0 0 0,4 6 0 0 0,4 5 0 0 0,7 5 0 0 0,8 3 0 0 0,6 2 0 0 0,0-5 0 0 0,-4-6 0 0 0,-10-7 0 0 0,-6-6 0 0 0,-5-5 0 0 0,0-2 0 0 0,0-1 0 0 0,0-2 0 0 0,1 1 0 0 0,1 0 0 0 0,1 0 0 0 0,-6 0 0 0 0,-1 1 0 0 0,-10 0 0 0 0,-9-6 0 0 0,-9-1 0 0 0,-6 0 0 0 0,5 1 0 0 0,3 2 0 0 0,7 2 0 0 0,9 0 0 0 0,6 2 0 0 0,6 0 0 0 0,3 0 0 0 0,-3 0 0 0 0,-6 1 0 0 0,-1-1 0 0 0,1 0 0 0 0,3 0 0 0 0,3 0 0 0 0,2 0 0 0 0,2 0 0 0 0,1 0 0 0 0,0 0 0 0 0,-4 0 0 0 0,-3 0 0 0 0,1 0 0 0 0,1 0 0 0 0,-4 0 0 0 0,0 0 0 0 0,-4 0 0 0 0,0 0 0 0 0,2 0 0 0 0,-2 0 0 0 0,1 0 0 0 0,3 0 0 0 0,-3 0 0 0 0,1 0 0 0 0,2 0 0 0 0,3 0 0 0 0,8-5 0 0 0,4-3 0 0 0,1 1 0 0 0,-1 2 0 0 0,-1 1 0 0 0,-2 1 0 0 0,-1-4 0 0 0,0-6 0 0 0,-2-1 0 0 0,6-4 0 0 0,7-10 0 0 0,7-6 0 0 0,1 4 0 0 0,1 0 0 0 0,4 0 0 0 0,2 0 0 0 0,2 0 0 0 0,2-2 0 0 0,1 0 0 0 0,0 0 0 0 0,1 0 0 0 0,-1-1 0 0 0,1 0 0 0 0,-1 1 0 0 0,0-1 0 0 0,0 0 0 0 0,0 1 0 0 0,6 5 0 0 0,7 7 0 0 0,18 7 0 0 0,9 6 0 0 0,9 4 0 0 0,13 8 0 0 0,18 9 0 0 0,6 8 0 0 0,6-1 0 0 0,-8-3 0 0 0,-13-5 0 0 0,-12-5 0 0 0,6-3 0 0 0,-3-3 0 0 0,-7-2 0 0 0,-6 0 0 0 0,-7-1 0 0 0,1 0 0 0 0,-1 0 0 0 0,-3 1 0 0 0,-2-1 0 0 0,-1 1 0 0 0,-3 0 0 0 0,6 0 0 0 0,0 0 0 0 0,1 0 0 0 0,-3 0 0 0 0,0-5 0 0 0,-3-3 0 0 0,0-4 0 0 0,-1-7 0 0 0,16-5 0 0 0,6 2 0 0 0,3 4 0 0 0,-1 5 0 0 0,-6 5 0 0 0,-5 4 0 0 0,-5 2 0 0 0,-5 2 0 0 0,-2 1 0 0 0,-2 0 0 0 0,0 0 0 0 0,0 5 0 0 0,-1 8 0 0 0,6 1 0 0 0,-3 3 0 0 0,-2-1 0 0 0,5 2 0 0 0,1-2 0 0 0,11 2 0 0 0,19 2 0 0 0,10-1 0 0 0,2 0 0 0 0,-7-2 0 0 0,-5 1 0 0 0,-2-3 0 0 0,-8 2 0 0 0,-2-3 0 0 0,-5 2 0 0 0,-6-2 0 0 0,1-3 0 0 0,-3-5 0 0 0,4 4 0 0 0,4-2 0 0 0,4 4 0 0 0,-1 6 0 0 0,-4-2 0 0 0,-6-2 0 0 0,-4 1 0 0 0,-4-2 0 0 0,-7 2 0 0 0,-10 4 0 0 0,4 4 0 0 0,4-2 0 0 0,-4 1 0 0 0,-5-10 0 0 0,-6-11 0 0 0,-10-13 0 0 0,-6-4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6.6.2024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akennusteollisuus.wordpress.com/2023/08/21/kuntien-rakennuttamista-silloista-ei-vastaa-mikaan-viranomain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akennuslehti.fi/blogit/elinkaariajattelu-keskioon-kilpailutuksissa-ja-urakkamalleissa/?utm_source=Uutiskirje&amp;utm_medium=email&amp;utm_campaign="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sisailmauutiset.fi/uutiset/rakennusten-energiaseminaarin-2023-teemoina-saadoskehitys-energiaremontit-energiamurros-ja-ylilampeneminen/?utm_medium=email&amp;utm_campaign=Sisilmauutiset%2015112023&amp;utm_content=Sisilmauutiset%2015112023%20CID_221c8d3ba87dc71c1da77e5e378c6d37&amp;utm_source=SIU%20email%20targeting&amp;utm_term=Rakennusten%20energiaseminaarin%202023%20teemoina%20sdskehitys%20energiaremontit%20energiamurros%20ja%20ylilmpeneminen"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itra.fi/uutiset/kiertotalous-muuttaa-tyota-ja-tyoelamaa-jo-nyt-uusi-osaaminen-rakentuu-nykyisen-pohjalle/"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stat.fi/tup/kiertotalous/kiertotalousliiketoiminnan-indikaattorit.html"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vastuullisuusarviointi.fi/"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www.sitra.fi</a:t>
            </a:r>
          </a:p>
          <a:p>
            <a:r>
              <a:rPr lang="fi-FI" dirty="0"/>
              <a:t>Sitra päivittää megatrendit noin kolmen vuoden välein. Sitran sivuilta löytyy trendeihin ja tulevaisuusajatteluun liittyen paljon tietoa ja käytännön työkaluja.</a:t>
            </a:r>
          </a:p>
        </p:txBody>
      </p:sp>
      <p:sp>
        <p:nvSpPr>
          <p:cNvPr id="4" name="Dian numeron paikkamerkki 3"/>
          <p:cNvSpPr>
            <a:spLocks noGrp="1"/>
          </p:cNvSpPr>
          <p:nvPr>
            <p:ph type="sldNum" sz="quarter" idx="5"/>
          </p:nvPr>
        </p:nvSpPr>
        <p:spPr/>
        <p:txBody>
          <a:bodyPr/>
          <a:lstStyle/>
          <a:p>
            <a:fld id="{11618420-1DAB-3A46-BCC8-E5CAD8A0F798}" type="slidenum">
              <a:rPr lang="fi-FI" smtClean="0"/>
              <a:t>4</a:t>
            </a:fld>
            <a:endParaRPr lang="fi-FI"/>
          </a:p>
        </p:txBody>
      </p:sp>
    </p:spTree>
    <p:extLst>
      <p:ext uri="{BB962C8B-B14F-4D97-AF65-F5344CB8AC3E}">
        <p14:creationId xmlns:p14="http://schemas.microsoft.com/office/powerpoint/2010/main" val="3854825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Green Building </a:t>
            </a:r>
            <a:r>
              <a:rPr lang="fi-FI" dirty="0" err="1"/>
              <a:t>Councilin</a:t>
            </a:r>
            <a:r>
              <a:rPr lang="fi-FI" dirty="0"/>
              <a:t> sivuilla https://figbc.fi/  on paljon tietoa kiinteistö ja rakennusalan kestävyyteen liittyen kuten järjestön kuvauksesta ilmenee:</a:t>
            </a:r>
          </a:p>
          <a:p>
            <a:r>
              <a:rPr lang="fi-FI" dirty="0"/>
              <a:t>”</a:t>
            </a:r>
            <a:r>
              <a:rPr lang="fi-FI" b="0" i="0" dirty="0">
                <a:solidFill>
                  <a:srgbClr val="1C3005"/>
                </a:solidFill>
                <a:effectLst/>
                <a:latin typeface="Inter"/>
              </a:rPr>
              <a:t> Olemme voittoa tavoittelematon kiinteistö- ja rakennusalan järjestö. Jäsenemme edustavat koko rakennettua ympäristöä, läpi arvoketjun ja elinkaaren. Yhdessä haluamme johtaa kiinteistö- ja rakennusalan kestävyyssiirtymää.”</a:t>
            </a:r>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16</a:t>
            </a:fld>
            <a:endParaRPr lang="fi-FI"/>
          </a:p>
        </p:txBody>
      </p:sp>
    </p:spTree>
    <p:extLst>
      <p:ext uri="{BB962C8B-B14F-4D97-AF65-F5344CB8AC3E}">
        <p14:creationId xmlns:p14="http://schemas.microsoft.com/office/powerpoint/2010/main" val="201968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17</a:t>
            </a:fld>
            <a:endParaRPr lang="fi-FI"/>
          </a:p>
        </p:txBody>
      </p:sp>
    </p:spTree>
    <p:extLst>
      <p:ext uri="{BB962C8B-B14F-4D97-AF65-F5344CB8AC3E}">
        <p14:creationId xmlns:p14="http://schemas.microsoft.com/office/powerpoint/2010/main" val="524581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ja omaa ajattelua yhdistäen.</a:t>
            </a:r>
          </a:p>
          <a:p>
            <a:r>
              <a:rPr lang="fi-FI" dirty="0"/>
              <a:t>Tuulivoimahankkeista löytyy paljon tietoa Suomen Tuulivoimayhdistys ry:n sivuilta https://tuulivoimayhdistys.fi/ ja https://tuulivoimayhdistys.fi/tuulivoima-suomessa</a:t>
            </a:r>
          </a:p>
          <a:p>
            <a:r>
              <a:rPr lang="fi-FI" dirty="0"/>
              <a:t>Aurinkovoimasta löytyy paljon tietoa Suomen Aurinkoenergiayhdistys ry:n sivuilta https://sary.fi/ </a:t>
            </a:r>
          </a:p>
        </p:txBody>
      </p:sp>
      <p:sp>
        <p:nvSpPr>
          <p:cNvPr id="4" name="Dian numeron paikkamerkki 3"/>
          <p:cNvSpPr>
            <a:spLocks noGrp="1"/>
          </p:cNvSpPr>
          <p:nvPr>
            <p:ph type="sldNum" sz="quarter" idx="5"/>
          </p:nvPr>
        </p:nvSpPr>
        <p:spPr/>
        <p:txBody>
          <a:bodyPr/>
          <a:lstStyle/>
          <a:p>
            <a:fld id="{11618420-1DAB-3A46-BCC8-E5CAD8A0F798}" type="slidenum">
              <a:rPr lang="fi-FI" smtClean="0"/>
              <a:t>18</a:t>
            </a:fld>
            <a:endParaRPr lang="fi-FI"/>
          </a:p>
        </p:txBody>
      </p:sp>
    </p:spTree>
    <p:extLst>
      <p:ext uri="{BB962C8B-B14F-4D97-AF65-F5344CB8AC3E}">
        <p14:creationId xmlns:p14="http://schemas.microsoft.com/office/powerpoint/2010/main" val="255963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mm. </a:t>
            </a:r>
            <a:r>
              <a:rPr lang="fi-FI" dirty="0" err="1"/>
              <a:t>yle</a:t>
            </a:r>
            <a:r>
              <a:rPr lang="fi-FI" dirty="0"/>
              <a:t>.</a:t>
            </a:r>
          </a:p>
          <a:p>
            <a:r>
              <a:rPr lang="fi-FI" dirty="0"/>
              <a:t>Sähkön tuotantokapasiteetin lisäys ja sähkön tarve kulkevat rinnakkain: päästötön luotettava sähkön ja energian tuotanto houkuttelee teollisia investointeja ja päinvastoin. Vetyinvestoinnit sopivat erityisen hyvin puhtaan mutta vaihtelevan tuulivoimakapasiteetin tasaajiksi. Vetyä voidaan tehdä tuulisella säällä edullisella pörssisähköllä kun energiaa on hyvin tarjolla.</a:t>
            </a:r>
          </a:p>
        </p:txBody>
      </p:sp>
      <p:sp>
        <p:nvSpPr>
          <p:cNvPr id="4" name="Dian numeron paikkamerkki 3"/>
          <p:cNvSpPr>
            <a:spLocks noGrp="1"/>
          </p:cNvSpPr>
          <p:nvPr>
            <p:ph type="sldNum" sz="quarter" idx="5"/>
          </p:nvPr>
        </p:nvSpPr>
        <p:spPr/>
        <p:txBody>
          <a:bodyPr/>
          <a:lstStyle/>
          <a:p>
            <a:fld id="{11618420-1DAB-3A46-BCC8-E5CAD8A0F798}" type="slidenum">
              <a:rPr lang="fi-FI" smtClean="0"/>
              <a:t>19</a:t>
            </a:fld>
            <a:endParaRPr lang="fi-FI"/>
          </a:p>
        </p:txBody>
      </p:sp>
    </p:spTree>
    <p:extLst>
      <p:ext uri="{BB962C8B-B14F-4D97-AF65-F5344CB8AC3E}">
        <p14:creationId xmlns:p14="http://schemas.microsoft.com/office/powerpoint/2010/main" val="90973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Tekoälyä ja omaa ajattelua yhdistäen.</a:t>
            </a:r>
          </a:p>
          <a:p>
            <a:r>
              <a:rPr lang="fi-FI" dirty="0"/>
              <a:t>Lähde rahoitus: Rakennuslehti 25.8.2023 https://www.rakennuslehti.fi/2023/08/energiatehokkuus-voi-alentaa-asuntolainan-korkoa-op-asetti-uudet-paastovahennystavoitteet/?utm_source=Uutiskirje&amp;utm_medium=email&amp;utm_campaign=</a:t>
            </a:r>
          </a:p>
          <a:p>
            <a:r>
              <a:rPr lang="fi-FI" dirty="0"/>
              <a:t>Lähde digiturvallisuus: Rakennustaito 28.11.2023 https://rakennustaito.fi/muutoksen-tuulet-digiturvallisuuden-merkitys-kasvaa/ </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20</a:t>
            </a:fld>
            <a:endParaRPr lang="fi-FI"/>
          </a:p>
        </p:txBody>
      </p:sp>
    </p:spTree>
    <p:extLst>
      <p:ext uri="{BB962C8B-B14F-4D97-AF65-F5344CB8AC3E}">
        <p14:creationId xmlns:p14="http://schemas.microsoft.com/office/powerpoint/2010/main" val="1001495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Loppuasiakasnäkökulma: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Rakennusyritysnäkökulma: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400" kern="1200" dirty="0">
              <a:solidFill>
                <a:schemeClr val="bg1"/>
              </a:solidFill>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21</a:t>
            </a:fld>
            <a:endParaRPr lang="fi-FI"/>
          </a:p>
        </p:txBody>
      </p:sp>
    </p:spTree>
    <p:extLst>
      <p:ext uri="{BB962C8B-B14F-4D97-AF65-F5344CB8AC3E}">
        <p14:creationId xmlns:p14="http://schemas.microsoft.com/office/powerpoint/2010/main" val="98447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solidFill>
                  <a:schemeClr val="accent2"/>
                </a:solidFill>
                <a:ea typeface="+mn-lt"/>
                <a:cs typeface="+mn-lt"/>
              </a:rPr>
              <a:t>Sosiaaliseen vastuuseen kuuluvat erityisesti työelämään, henkilöstöön ja yhteiskuntaan liittyvät asiat. Tällaisia ovat henkilöstön hyvinvointi ja osaaminen, työolosuhteet, tuoteturvallisuus ja hyvät toimintatavat. </a:t>
            </a:r>
          </a:p>
          <a:p>
            <a:r>
              <a:rPr lang="fi-FI" sz="1200" dirty="0">
                <a:solidFill>
                  <a:schemeClr val="accent2"/>
                </a:solidFill>
                <a:ea typeface="+mn-lt"/>
                <a:cs typeface="+mn-lt"/>
              </a:rPr>
              <a:t>Sosiaalisessa ja kulttuurisessa vastuullisuudessa keskeisenä kysymyksenä on taata hyvinvoinnin edellytysten siirtyminen sukupolvelta toiselle. </a:t>
            </a:r>
          </a:p>
          <a:p>
            <a:r>
              <a:rPr lang="fi-FI" sz="1200" dirty="0">
                <a:solidFill>
                  <a:schemeClr val="accent2"/>
                </a:solidFill>
                <a:highlight>
                  <a:srgbClr val="FFFF00"/>
                </a:highlight>
                <a:ea typeface="+mn-lt"/>
                <a:cs typeface="+mn-lt"/>
              </a:rPr>
              <a:t>Sosiaalista vastuullisuutta on ihmisten tasavertaiset mahdollisuudet hyvin voimiseen, perusoikeuksiin, elämän perusedellytysten hankkimiseen ja mahdollisuudet osallistua päätöksentekoon.</a:t>
            </a:r>
            <a:endParaRPr lang="fi-FI" sz="1200" dirty="0">
              <a:solidFill>
                <a:schemeClr val="accent2"/>
              </a:solidFill>
              <a:highlight>
                <a:srgbClr val="FFFF00"/>
              </a:highlight>
              <a:cs typeface="Arial" panose="020B0604020202020204"/>
            </a:endParaRPr>
          </a:p>
          <a:p>
            <a:r>
              <a:rPr lang="fi-FI" sz="1200" dirty="0">
                <a:solidFill>
                  <a:schemeClr val="accent2"/>
                </a:solidFill>
                <a:ea typeface="+mn-lt"/>
                <a:cs typeface="+mn-lt"/>
              </a:rPr>
              <a:t>Kansalaisten perushyvinvointi on yksi tärkeä edellytys ekologisen kestävyyden edistämiselle ja sen yhteiskunnalliselle hyväksyttävyydelle.</a:t>
            </a:r>
            <a:endParaRPr lang="fi-FI" sz="1200" dirty="0">
              <a:solidFill>
                <a:schemeClr val="accent2"/>
              </a:solidFill>
              <a:cs typeface="Arial"/>
            </a:endParaRPr>
          </a:p>
          <a:p>
            <a:r>
              <a:rPr lang="fi-FI" sz="1200" dirty="0">
                <a:solidFill>
                  <a:schemeClr val="accent2"/>
                </a:solidFill>
                <a:ea typeface="+mn-lt"/>
                <a:cs typeface="+mn-lt"/>
              </a:rPr>
              <a:t>Kestävän kehityksen YK:n tavoiteohjelma (Agenda 2030) tähtää äärimmäisen köyhyyden poistamiseen sekä kestävään kehitykseen, jossa otetaan huomioon ympäristö, talous ja ihminen tasavertaisesti. Suomessa sosiaalisen kestävän kehityksen haasteita ovat mm. syrjäytyminen ja työttömyys.</a:t>
            </a:r>
            <a:r>
              <a:rPr lang="fi-FI" sz="1200" dirty="0">
                <a:solidFill>
                  <a:schemeClr val="accent2"/>
                </a:solidFill>
                <a:ea typeface="+mn-lt"/>
                <a:cs typeface="Arial"/>
              </a:rPr>
              <a:t> </a:t>
            </a:r>
            <a:r>
              <a:rPr lang="fi-FI" sz="1200" dirty="0">
                <a:solidFill>
                  <a:schemeClr val="accent2"/>
                </a:solidFill>
              </a:rPr>
              <a:t>Euroopan komissio sisällyttää sosiaalisen vastuun piiriin esimerkiksi työterveyteen, koulutukseen ja elinikäiseen oppimiseen liittyvät innovaatiot. </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23</a:t>
            </a:fld>
            <a:endParaRPr lang="fi-FI"/>
          </a:p>
        </p:txBody>
      </p:sp>
    </p:spTree>
    <p:extLst>
      <p:ext uri="{BB962C8B-B14F-4D97-AF65-F5344CB8AC3E}">
        <p14:creationId xmlns:p14="http://schemas.microsoft.com/office/powerpoint/2010/main" val="3538223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RL 12.10.2023 https://www.rakennuslehti.fi/2023/10/betoniyritys-jai-kiinni-tyontekijoiden-vaarasta-kohtelusta-tarkastaja-teki-historiallisen-paljastuksen/?utm_source=Rakennusalan+konkari+Pasi+Heiskanen+py%C3%B6ritt%C3%A4%C3%A4+nyt+valtioneuvoston+j%C3%A4ttim%C3%A4isi%C3%A4+rakennushankkeita+%2F+Betoniyritys+j%C3%A4i+kiinni+ty%C3%B6ntekij%C3%B6iden+v%C3%A4%C3%A4r%C3%A4st%C3%A4+kohtelusta+-+Tarkastaja+teki+historiallisen+paljastuksen&amp;utm_medium=email&amp;utm_campaign=Uutiskirje</a:t>
            </a:r>
          </a:p>
          <a:p>
            <a:endParaRPr lang="fi-FI" dirty="0"/>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24</a:t>
            </a:fld>
            <a:endParaRPr lang="fi-FI"/>
          </a:p>
        </p:txBody>
      </p:sp>
    </p:spTree>
    <p:extLst>
      <p:ext uri="{BB962C8B-B14F-4D97-AF65-F5344CB8AC3E}">
        <p14:creationId xmlns:p14="http://schemas.microsoft.com/office/powerpoint/2010/main" val="3273217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cs typeface="Arial"/>
              </a:rPr>
              <a:t>Tekstin lähde: Rakennusteollisuus 21.8.2023 </a:t>
            </a:r>
            <a:r>
              <a:rPr lang="fi-FI" sz="1200" dirty="0">
                <a:ea typeface="+mn-lt"/>
                <a:cs typeface="+mn-lt"/>
                <a:hlinkClick r:id="rId3"/>
              </a:rPr>
              <a:t>https://rakennusteollisuus.wordpress.com/2023/08/21/kuntien-rakennuttamista-silloista-ei-vastaa-mikaan-viranomainen/</a:t>
            </a:r>
            <a:r>
              <a:rPr lang="fi-FI" sz="1200" dirty="0">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ea typeface="+mn-lt"/>
                <a:cs typeface="+mn-lt"/>
              </a:rPr>
              <a:t>Kuvan lähde: Yle 12.5.2023 https://yle.fi/a/74-20031459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25</a:t>
            </a:fld>
            <a:endParaRPr lang="fi-FI"/>
          </a:p>
        </p:txBody>
      </p:sp>
    </p:spTree>
    <p:extLst>
      <p:ext uri="{BB962C8B-B14F-4D97-AF65-F5344CB8AC3E}">
        <p14:creationId xmlns:p14="http://schemas.microsoft.com/office/powerpoint/2010/main" val="355618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Lähteet: EK: https://ek.fi/tutkittua-tietoa/vihreat-investoinnit/ </a:t>
            </a:r>
          </a:p>
          <a:p>
            <a:r>
              <a:rPr lang="fi-FI" dirty="0"/>
              <a:t>Rakennuslehti: https://www.rakennuslehti.fi/2023/10/tahtia-kiihdyttava-vihrea-siirtyma-myllertaa-tyon-rakennusalalla-se-vaatii-lisaa-osaamista-ja-synnyttaa-uusia-tehtavia/?utm_source=Tahtia+kiihdytt%C3%A4v%C3%A4+vihre%C3%A4+siirtym%C3%A4+myllert%C3%A4%C3%A4+ty%C3%B6n+rakennusalalla+-+se+vaatii+lis%C3%A4%C3%A4+osaamista+ja+synnytt%C3%A4%C3%A4+uusia+teht%C3%A4vi%C3%A4+%2F+JM+Suomi+ui+vastavirtaan+-+uusi+gryndikohde+liikkeelle+pienell%C3%A4+varausasteella&amp;utm_medium=email&amp;utm_campaign=Uutiskirje</a:t>
            </a:r>
          </a:p>
          <a:p>
            <a:r>
              <a:rPr lang="fi-FI" dirty="0"/>
              <a:t>Rakennuslehti: https://www.rakennuslehti.fi/blogit/miksi-osa-yrityksista-menestyy-ja-osa-ei/?utm_source=Uutiskirje&amp;utm_medium=email&amp;utm_campaign=</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26</a:t>
            </a:fld>
            <a:endParaRPr lang="fi-FI"/>
          </a:p>
        </p:txBody>
      </p:sp>
    </p:spTree>
    <p:extLst>
      <p:ext uri="{BB962C8B-B14F-4D97-AF65-F5344CB8AC3E}">
        <p14:creationId xmlns:p14="http://schemas.microsoft.com/office/powerpoint/2010/main" val="47386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Rakennusteollisuus. </a:t>
            </a:r>
          </a:p>
          <a:p>
            <a:r>
              <a:rPr lang="fi-FI" dirty="0"/>
              <a:t>Rakennetun ympäristön ympäristövaikutuksista löytyy monista muistakin lähteistä tietoa ja prosenttiosuuksia , jotka ovat samansuuntaisia.</a:t>
            </a:r>
          </a:p>
        </p:txBody>
      </p:sp>
      <p:sp>
        <p:nvSpPr>
          <p:cNvPr id="4" name="Dian numeron paikkamerkki 3"/>
          <p:cNvSpPr>
            <a:spLocks noGrp="1"/>
          </p:cNvSpPr>
          <p:nvPr>
            <p:ph type="sldNum" sz="quarter" idx="5"/>
          </p:nvPr>
        </p:nvSpPr>
        <p:spPr/>
        <p:txBody>
          <a:bodyPr/>
          <a:lstStyle/>
          <a:p>
            <a:fld id="{11618420-1DAB-3A46-BCC8-E5CAD8A0F798}" type="slidenum">
              <a:rPr lang="fi-FI" smtClean="0"/>
              <a:t>6</a:t>
            </a:fld>
            <a:endParaRPr lang="fi-FI"/>
          </a:p>
        </p:txBody>
      </p:sp>
    </p:spTree>
    <p:extLst>
      <p:ext uri="{BB962C8B-B14F-4D97-AF65-F5344CB8AC3E}">
        <p14:creationId xmlns:p14="http://schemas.microsoft.com/office/powerpoint/2010/main" val="1973763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a typeface="+mn-lt"/>
                <a:cs typeface="+mn-lt"/>
              </a:rPr>
              <a:t>Aiheeseen liittyvä artikkeli KL 28.8.2023: Mielipidekirjoitus: ”Miksi kukaan tulisi Suomeen töihin, jos työssäkäynnin katkos johtaisi sanktioihin ja perheen karkottamiseen?”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a typeface="+mn-lt"/>
              <a:cs typeface="+mn-lt"/>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27</a:t>
            </a:fld>
            <a:endParaRPr lang="fi-FI"/>
          </a:p>
        </p:txBody>
      </p:sp>
    </p:spTree>
    <p:extLst>
      <p:ext uri="{BB962C8B-B14F-4D97-AF65-F5344CB8AC3E}">
        <p14:creationId xmlns:p14="http://schemas.microsoft.com/office/powerpoint/2010/main" val="2835071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374151"/>
                </a:solidFill>
                <a:ea typeface="+mn-lt"/>
                <a:cs typeface="+mn-lt"/>
              </a:rPr>
              <a:t>Lähde: Chat GPT 10.2023: Yhteenvetona sosiaalinen vastuullisuus rakentamisessa tarkoittaa rakennusalalla toimivien yritysten ja tahojen pyrkimystä edistää positiivisia yhteiskunnallisia vaikutuksia, huolehtia työntekijöistään ja ottaa huomioon paikalliset yhteisöt ja ympäristö rakennusprojekteissaan. </a:t>
            </a:r>
            <a:endParaRPr lang="fi-FI" dirty="0">
              <a:solidFill>
                <a:srgbClr val="331C54"/>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srgbClr val="374151"/>
                </a:solidFill>
                <a:ea typeface="+mn-lt"/>
                <a:cs typeface="+mn-lt"/>
              </a:rPr>
              <a:t>Tämän tavoitteen saavuttamiseksi tarvitaan usein tiivistä yhteistyötä eri sidosryhmien kanssa ja noudatetaan tiukkoja eettisiä ja kestävän kehityksen periaatteita.</a:t>
            </a:r>
            <a:endParaRPr lang="fi-FI" dirty="0">
              <a:cs typeface="Arial"/>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28</a:t>
            </a:fld>
            <a:endParaRPr lang="fi-FI"/>
          </a:p>
        </p:txBody>
      </p:sp>
    </p:spTree>
    <p:extLst>
      <p:ext uri="{BB962C8B-B14F-4D97-AF65-F5344CB8AC3E}">
        <p14:creationId xmlns:p14="http://schemas.microsoft.com/office/powerpoint/2010/main" val="1688318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Asiakasnäkökulma: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Rakennusyritysnäkökulma:</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29</a:t>
            </a:fld>
            <a:endParaRPr lang="fi-FI"/>
          </a:p>
        </p:txBody>
      </p:sp>
    </p:spTree>
    <p:extLst>
      <p:ext uri="{BB962C8B-B14F-4D97-AF65-F5344CB8AC3E}">
        <p14:creationId xmlns:p14="http://schemas.microsoft.com/office/powerpoint/2010/main" val="327894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31</a:t>
            </a:fld>
            <a:endParaRPr lang="fi-FI"/>
          </a:p>
        </p:txBody>
      </p:sp>
    </p:spTree>
    <p:extLst>
      <p:ext uri="{BB962C8B-B14F-4D97-AF65-F5344CB8AC3E}">
        <p14:creationId xmlns:p14="http://schemas.microsoft.com/office/powerpoint/2010/main" val="650040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Vöyrin puukirkkoa pidetään yleisesti maamme vanhimpana edelleen käytössä olevan puurakennuksena. Tässä tapauksessa puuhun sitoutunut hiilidioksidi on kestänyt moninkertaisesti keskimääräisen ajan.</a:t>
            </a:r>
          </a:p>
        </p:txBody>
      </p:sp>
      <p:sp>
        <p:nvSpPr>
          <p:cNvPr id="4" name="Dian numeron paikkamerkki 3"/>
          <p:cNvSpPr>
            <a:spLocks noGrp="1"/>
          </p:cNvSpPr>
          <p:nvPr>
            <p:ph type="sldNum" sz="quarter" idx="5"/>
          </p:nvPr>
        </p:nvSpPr>
        <p:spPr/>
        <p:txBody>
          <a:bodyPr/>
          <a:lstStyle/>
          <a:p>
            <a:fld id="{11618420-1DAB-3A46-BCC8-E5CAD8A0F798}" type="slidenum">
              <a:rPr lang="fi-FI" smtClean="0"/>
              <a:t>32</a:t>
            </a:fld>
            <a:endParaRPr lang="fi-FI"/>
          </a:p>
        </p:txBody>
      </p:sp>
    </p:spTree>
    <p:extLst>
      <p:ext uri="{BB962C8B-B14F-4D97-AF65-F5344CB8AC3E}">
        <p14:creationId xmlns:p14="http://schemas.microsoft.com/office/powerpoint/2010/main" val="307627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Tieto peräisin useista lähteistä, mm. Rakennusteollisuus.</a:t>
            </a:r>
          </a:p>
        </p:txBody>
      </p:sp>
      <p:sp>
        <p:nvSpPr>
          <p:cNvPr id="4" name="Dian numeron paikkamerkki 3"/>
          <p:cNvSpPr>
            <a:spLocks noGrp="1"/>
          </p:cNvSpPr>
          <p:nvPr>
            <p:ph type="sldNum" sz="quarter" idx="5"/>
          </p:nvPr>
        </p:nvSpPr>
        <p:spPr/>
        <p:txBody>
          <a:bodyPr/>
          <a:lstStyle/>
          <a:p>
            <a:fld id="{11618420-1DAB-3A46-BCC8-E5CAD8A0F798}" type="slidenum">
              <a:rPr lang="fi-FI" smtClean="0"/>
              <a:t>33</a:t>
            </a:fld>
            <a:endParaRPr lang="fi-FI"/>
          </a:p>
        </p:txBody>
      </p:sp>
    </p:spTree>
    <p:extLst>
      <p:ext uri="{BB962C8B-B14F-4D97-AF65-F5344CB8AC3E}">
        <p14:creationId xmlns:p14="http://schemas.microsoft.com/office/powerpoint/2010/main" val="71250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a:solidFill>
                  <a:schemeClr val="accent2"/>
                </a:solidFill>
                <a:cs typeface="Arial"/>
              </a:rPr>
              <a:t>Vuoden 2025 alussa voimaan tuleva uusi Rakentamislaki ottaa vihreän siirtymän ratkaisut vahvasti huomioon.</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34</a:t>
            </a:fld>
            <a:endParaRPr lang="fi-FI"/>
          </a:p>
        </p:txBody>
      </p:sp>
    </p:spTree>
    <p:extLst>
      <p:ext uri="{BB962C8B-B14F-4D97-AF65-F5344CB8AC3E}">
        <p14:creationId xmlns:p14="http://schemas.microsoft.com/office/powerpoint/2010/main" val="13897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Uudelleen käytettävälle materiaalille on olemassa hyväksyntämenettely: 1) Uuden rakennustuotteen raaka-aineena, 2) Rakennusmateriaalia korvaavana materiaalina, 3) Uutta rakennustuotetta korvaavana tuotteena.</a:t>
            </a:r>
          </a:p>
        </p:txBody>
      </p:sp>
      <p:sp>
        <p:nvSpPr>
          <p:cNvPr id="4" name="Dian numeron paikkamerkki 3"/>
          <p:cNvSpPr>
            <a:spLocks noGrp="1"/>
          </p:cNvSpPr>
          <p:nvPr>
            <p:ph type="sldNum" sz="quarter" idx="5"/>
          </p:nvPr>
        </p:nvSpPr>
        <p:spPr/>
        <p:txBody>
          <a:bodyPr/>
          <a:lstStyle/>
          <a:p>
            <a:fld id="{11618420-1DAB-3A46-BCC8-E5CAD8A0F798}" type="slidenum">
              <a:rPr lang="fi-FI" smtClean="0"/>
              <a:t>35</a:t>
            </a:fld>
            <a:endParaRPr lang="fi-FI"/>
          </a:p>
        </p:txBody>
      </p:sp>
    </p:spTree>
    <p:extLst>
      <p:ext uri="{BB962C8B-B14F-4D97-AF65-F5344CB8AC3E}">
        <p14:creationId xmlns:p14="http://schemas.microsoft.com/office/powerpoint/2010/main" val="2227900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Kiertotalous tulee vahvasti rakentamiseen mukaan. Kiertotalous tarjoaa uutta liiketoimintaa ja työllisyyttä jatkossa niin suunnittelijoille kuin tekijöillekin.</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36</a:t>
            </a:fld>
            <a:endParaRPr lang="fi-FI"/>
          </a:p>
        </p:txBody>
      </p:sp>
    </p:spTree>
    <p:extLst>
      <p:ext uri="{BB962C8B-B14F-4D97-AF65-F5344CB8AC3E}">
        <p14:creationId xmlns:p14="http://schemas.microsoft.com/office/powerpoint/2010/main" val="175743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Jyväskylän lämmitystarveluvut (30 vuoden keskiarvo) ovat laskeneet yli 4 % kymmenessä vuodessa (2010 =&gt; 2020).</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Lähde lämmitystarveluvut: https://www.ilmatieteenlaitos.fi/lammitystarveluvut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Lähde luonnon monimuotoisuus: https://rt.fi/tietoa-alasta/ymparisto-ja-ilmasto/luonnon-monimuotoisuus/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effectLst/>
                <a:latin typeface="-apple-system"/>
              </a:rPr>
              <a:t>Suomessa tutkitaan mahdollisuutta yhdistää peltoviljely ja aurinkovoimalat samalla pellolla jolloin ei vähennettäisi viljelypinta-alaa aurinkovoimaloiden kustannuksella. Lähde: </a:t>
            </a:r>
            <a:r>
              <a:rPr lang="fi-FI" dirty="0" err="1">
                <a:effectLst/>
                <a:latin typeface="-apple-system"/>
              </a:rPr>
              <a:t>Tekniikka&amp;Talous</a:t>
            </a:r>
            <a:r>
              <a:rPr lang="fi-FI" dirty="0">
                <a:effectLst/>
                <a:latin typeface="-apple-system"/>
              </a:rPr>
              <a:t> 26.1.2024: Aurinkovoima ja viljely halutaan yhdistää.</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ffectLst/>
              <a:latin typeface="-apple-system"/>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37</a:t>
            </a:fld>
            <a:endParaRPr lang="fi-FI"/>
          </a:p>
        </p:txBody>
      </p:sp>
    </p:spTree>
    <p:extLst>
      <p:ext uri="{BB962C8B-B14F-4D97-AF65-F5344CB8AC3E}">
        <p14:creationId xmlns:p14="http://schemas.microsoft.com/office/powerpoint/2010/main" val="379145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Hiljaiset signaalit ovat esimerkiksi uusien teknologioiden, kuten robotiikan ja älykkäiden kiinteistöjen käytön lisääntyminen, sekä kiinnostuksen kohteena olevien alueiden, kuten kaupunkien keskustojen väestönkasvun jatkuminen.</a:t>
            </a:r>
          </a:p>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7</a:t>
            </a:fld>
            <a:endParaRPr lang="fi-FI"/>
          </a:p>
        </p:txBody>
      </p:sp>
    </p:spTree>
    <p:extLst>
      <p:ext uri="{BB962C8B-B14F-4D97-AF65-F5344CB8AC3E}">
        <p14:creationId xmlns:p14="http://schemas.microsoft.com/office/powerpoint/2010/main" val="2867572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cs typeface="Calibri"/>
              </a:rPr>
              <a:t>COfLOW-konsepti</a:t>
            </a:r>
            <a:r>
              <a:rPr lang="en-US" dirty="0">
                <a:cs typeface="Calibri"/>
              </a:rPr>
              <a:t> </a:t>
            </a:r>
            <a:r>
              <a:rPr lang="en-US" dirty="0" err="1">
                <a:cs typeface="Calibri"/>
              </a:rPr>
              <a:t>yhdistää</a:t>
            </a:r>
            <a:r>
              <a:rPr lang="en-US" dirty="0">
                <a:cs typeface="Calibri"/>
              </a:rPr>
              <a:t> </a:t>
            </a:r>
            <a:r>
              <a:rPr lang="en-US" dirty="0" err="1">
                <a:cs typeface="Calibri"/>
              </a:rPr>
              <a:t>eri</a:t>
            </a:r>
            <a:r>
              <a:rPr lang="en-US" dirty="0">
                <a:cs typeface="Calibri"/>
              </a:rPr>
              <a:t> </a:t>
            </a:r>
            <a:r>
              <a:rPr lang="en-US" dirty="0" err="1">
                <a:cs typeface="Calibri"/>
              </a:rPr>
              <a:t>toimijat</a:t>
            </a:r>
            <a:r>
              <a:rPr lang="en-US" dirty="0">
                <a:cs typeface="Calibri"/>
              </a:rPr>
              <a:t> </a:t>
            </a:r>
            <a:r>
              <a:rPr lang="en-US" dirty="0" err="1">
                <a:cs typeface="Calibri"/>
              </a:rPr>
              <a:t>vähäpäästöiseen</a:t>
            </a:r>
            <a:r>
              <a:rPr lang="en-US" dirty="0">
                <a:cs typeface="Calibri"/>
              </a:rPr>
              <a:t> </a:t>
            </a:r>
            <a:r>
              <a:rPr lang="en-US" dirty="0" err="1">
                <a:cs typeface="Calibri"/>
              </a:rPr>
              <a:t>rakentamiseen</a:t>
            </a:r>
            <a:r>
              <a:rPr lang="en-US">
                <a:cs typeface="Calibri"/>
              </a:rPr>
              <a:t>. </a:t>
            </a:r>
            <a:endParaRPr lang="en-US" dirty="0">
              <a:cs typeface="Calibri"/>
            </a:endParaRPr>
          </a:p>
          <a:p>
            <a:r>
              <a:rPr lang="en-US" dirty="0" err="1">
                <a:cs typeface="Calibri"/>
              </a:rPr>
              <a:t>Lähde</a:t>
            </a:r>
            <a:r>
              <a:rPr lang="en-US" dirty="0">
                <a:cs typeface="Calibri"/>
              </a:rPr>
              <a:t>: https://www.coflow.fi/konseptitalo </a:t>
            </a:r>
          </a:p>
        </p:txBody>
      </p:sp>
      <p:sp>
        <p:nvSpPr>
          <p:cNvPr id="4" name="Dian numeron paikkamerkki 3"/>
          <p:cNvSpPr>
            <a:spLocks noGrp="1"/>
          </p:cNvSpPr>
          <p:nvPr>
            <p:ph type="sldNum" sz="quarter" idx="5"/>
          </p:nvPr>
        </p:nvSpPr>
        <p:spPr/>
        <p:txBody>
          <a:bodyPr/>
          <a:lstStyle/>
          <a:p>
            <a:fld id="{11618420-1DAB-3A46-BCC8-E5CAD8A0F798}" type="slidenum">
              <a:rPr lang="fi-FI" smtClean="0"/>
              <a:t>38</a:t>
            </a:fld>
            <a:endParaRPr lang="fi-FI"/>
          </a:p>
        </p:txBody>
      </p:sp>
    </p:spTree>
    <p:extLst>
      <p:ext uri="{BB962C8B-B14F-4D97-AF65-F5344CB8AC3E}">
        <p14:creationId xmlns:p14="http://schemas.microsoft.com/office/powerpoint/2010/main" val="3843948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Rakennustieto julkaisee ja pitää yllä yhä laajenevaa tietokantaa liittyen mm. päästötietoihin https://www.rakennustieto.fi/palvelut/ymparistopalvelut </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39</a:t>
            </a:fld>
            <a:endParaRPr lang="fi-FI"/>
          </a:p>
        </p:txBody>
      </p:sp>
    </p:spTree>
    <p:extLst>
      <p:ext uri="{BB962C8B-B14F-4D97-AF65-F5344CB8AC3E}">
        <p14:creationId xmlns:p14="http://schemas.microsoft.com/office/powerpoint/2010/main" val="625162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cs typeface="Calibri"/>
              </a:rPr>
              <a:t>YSE = Yleiset sopimusehdot</a:t>
            </a:r>
          </a:p>
          <a:p>
            <a:r>
              <a:rPr lang="fi-FI" dirty="0">
                <a:cs typeface="Calibri"/>
              </a:rPr>
              <a:t>YM = Ympäristöministeriö, Monet lait pohjaavat EU:n direktiiveihin, joista tehdään kansallinen lainsäädäntö</a:t>
            </a:r>
          </a:p>
          <a:p>
            <a:r>
              <a:rPr lang="fi-FI" dirty="0">
                <a:cs typeface="Calibri"/>
              </a:rPr>
              <a:t>Uusi rakentamislaki on herättänyt paljon keskustelua jo ennen voimaantuloaan 1.1.2025, ja sitä onkin muutettu ns. korjaussarjalla jo ennen voimaantuloa. Korjaussarja on lausunnoilla keväällä 2024.</a:t>
            </a:r>
          </a:p>
          <a:p>
            <a:endParaRPr lang="fi-FI"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42</a:t>
            </a:fld>
            <a:endParaRPr lang="fi-FI"/>
          </a:p>
        </p:txBody>
      </p:sp>
    </p:spTree>
    <p:extLst>
      <p:ext uri="{BB962C8B-B14F-4D97-AF65-F5344CB8AC3E}">
        <p14:creationId xmlns:p14="http://schemas.microsoft.com/office/powerpoint/2010/main" val="91759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Ympäristöministeriö, tiedote 14.12.2023: </a:t>
            </a:r>
            <a:br>
              <a:rPr lang="fi-FI" dirty="0"/>
            </a:br>
            <a:r>
              <a:rPr lang="fi-FI" dirty="0"/>
              <a:t>Euroopan unionin neuvosto ja Euroopan parlamentti pääsivät alustavaan sopuun rakennustuoteasetuksen (CPR) päivityksestä. Asetuksen tavoitteena on vauhdittaa rakennusalan vihreää siirtymää ja digitalisaatiota.</a:t>
            </a:r>
          </a:p>
          <a:p>
            <a:r>
              <a:rPr lang="fi-FI" dirty="0"/>
              <a:t>Asetus koskee EU-alueella käytössä olevien rakennustuotteiden harmonisointia, mikä poistaa rakennustuotteiden markkinoita haittaavia esteitä. Rakennustuotteiden uudelleenkäyttö helpottuu, mikä edistää rakentamisen kiertotaloutta.</a:t>
            </a:r>
          </a:p>
          <a:p>
            <a:r>
              <a:rPr lang="fi-FI" dirty="0"/>
              <a:t>Asetus pohjustaa rakennustuotteiden digitaalisen passin käyttöönottoa. Toteutuessaan se keventäisi rakennusalan hallinnollista taakkaa. Asetus antaa komissiolle oikeudet luoda kestävyyden vähimmäiskriteerit ohjaamaan rakennustuotteiden julkista hankintaa, mikä kannustaisi ympäristöllisesti kestävien rakennustuotteiden kysyntää ja tarjontaa.</a:t>
            </a:r>
          </a:p>
          <a:p>
            <a:r>
              <a:rPr lang="fi-FI" dirty="0"/>
              <a:t>Lisätietoja: Rakennukset ja rakentaminen -yksikön johtaja, Kirsi </a:t>
            </a:r>
            <a:r>
              <a:rPr lang="fi-FI" dirty="0" err="1"/>
              <a:t>Martinkauppi</a:t>
            </a:r>
            <a:r>
              <a:rPr lang="fi-FI" dirty="0"/>
              <a:t>, kirsi.martinkauppi@gov.fi</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43</a:t>
            </a:fld>
            <a:endParaRPr lang="fi-FI"/>
          </a:p>
        </p:txBody>
      </p:sp>
    </p:spTree>
    <p:extLst>
      <p:ext uri="{BB962C8B-B14F-4D97-AF65-F5344CB8AC3E}">
        <p14:creationId xmlns:p14="http://schemas.microsoft.com/office/powerpoint/2010/main" val="1804450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Olennaisuustarkastelu on lähtökohta jokaisen yrityksen, tuotteen ja palvelun ympäristövastuuta tarkasteltaessa.</a:t>
            </a:r>
          </a:p>
          <a:p>
            <a:r>
              <a:rPr lang="fi-FI" dirty="0"/>
              <a:t>Tuoteturvallisuus on jokaisen tuotteen ja palvelun lähtökohta, ja miten se on toteutettu. Tuotevastuuta joudutaan arvioimaan silloin kun jotain on jo mennyt pieleen so. tuoteturvallisuus on pettänyt.</a:t>
            </a:r>
          </a:p>
        </p:txBody>
      </p:sp>
      <p:sp>
        <p:nvSpPr>
          <p:cNvPr id="4" name="Dian numeron paikkamerkki 3"/>
          <p:cNvSpPr>
            <a:spLocks noGrp="1"/>
          </p:cNvSpPr>
          <p:nvPr>
            <p:ph type="sldNum" sz="quarter" idx="5"/>
          </p:nvPr>
        </p:nvSpPr>
        <p:spPr/>
        <p:txBody>
          <a:bodyPr/>
          <a:lstStyle/>
          <a:p>
            <a:fld id="{11618420-1DAB-3A46-BCC8-E5CAD8A0F798}" type="slidenum">
              <a:rPr lang="fi-FI" smtClean="0"/>
              <a:t>44</a:t>
            </a:fld>
            <a:endParaRPr lang="fi-FI"/>
          </a:p>
        </p:txBody>
      </p:sp>
    </p:spTree>
    <p:extLst>
      <p:ext uri="{BB962C8B-B14F-4D97-AF65-F5344CB8AC3E}">
        <p14:creationId xmlns:p14="http://schemas.microsoft.com/office/powerpoint/2010/main" val="3197994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https://figbc.fi/wp-content/uploads/sites/4/2022/12/Tyokaluja-hiilineutraaliuteen-kooste-FIGBC-tyosta-vuonna-2022.pdf	</a:t>
            </a:r>
          </a:p>
        </p:txBody>
      </p:sp>
      <p:sp>
        <p:nvSpPr>
          <p:cNvPr id="4" name="Dian numeron paikkamerkki 3"/>
          <p:cNvSpPr>
            <a:spLocks noGrp="1"/>
          </p:cNvSpPr>
          <p:nvPr>
            <p:ph type="sldNum" sz="quarter" idx="5"/>
          </p:nvPr>
        </p:nvSpPr>
        <p:spPr/>
        <p:txBody>
          <a:bodyPr/>
          <a:lstStyle/>
          <a:p>
            <a:fld id="{2D368BCA-19CD-4DD2-8245-409A441A5A8C}" type="slidenum">
              <a:rPr lang="fi-FI" smtClean="0"/>
              <a:t>45</a:t>
            </a:fld>
            <a:endParaRPr lang="fi-FI"/>
          </a:p>
        </p:txBody>
      </p:sp>
    </p:spTree>
    <p:extLst>
      <p:ext uri="{BB962C8B-B14F-4D97-AF65-F5344CB8AC3E}">
        <p14:creationId xmlns:p14="http://schemas.microsoft.com/office/powerpoint/2010/main" val="1817462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Mitä vastuullisuus tuotteen ja palvelun osalta tarkoittaa nimenomaan rakentamisessa.</a:t>
            </a:r>
          </a:p>
        </p:txBody>
      </p:sp>
      <p:sp>
        <p:nvSpPr>
          <p:cNvPr id="4" name="Dian numeron paikkamerkki 3"/>
          <p:cNvSpPr>
            <a:spLocks noGrp="1"/>
          </p:cNvSpPr>
          <p:nvPr>
            <p:ph type="sldNum" sz="quarter" idx="5"/>
          </p:nvPr>
        </p:nvSpPr>
        <p:spPr/>
        <p:txBody>
          <a:bodyPr/>
          <a:lstStyle/>
          <a:p>
            <a:fld id="{11618420-1DAB-3A46-BCC8-E5CAD8A0F798}" type="slidenum">
              <a:rPr lang="fi-FI" smtClean="0"/>
              <a:t>46</a:t>
            </a:fld>
            <a:endParaRPr lang="fi-FI"/>
          </a:p>
        </p:txBody>
      </p:sp>
    </p:spTree>
    <p:extLst>
      <p:ext uri="{BB962C8B-B14F-4D97-AF65-F5344CB8AC3E}">
        <p14:creationId xmlns:p14="http://schemas.microsoft.com/office/powerpoint/2010/main" val="2077219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cs typeface="Calibri"/>
              </a:rPr>
              <a:t>Lähteitä</a:t>
            </a:r>
            <a:r>
              <a:rPr lang="en-US" dirty="0">
                <a:cs typeface="Calibri"/>
              </a:rPr>
              <a:t> ja </a:t>
            </a:r>
            <a:r>
              <a:rPr lang="en-US" dirty="0" err="1">
                <a:cs typeface="Calibri"/>
              </a:rPr>
              <a:t>taustamateriaaleja</a:t>
            </a:r>
            <a:r>
              <a:rPr lang="en-US" dirty="0">
                <a:cs typeface="Calibri"/>
              </a:rPr>
              <a:t> </a:t>
            </a:r>
            <a:r>
              <a:rPr lang="en-US" dirty="0" err="1">
                <a:cs typeface="Calibri"/>
              </a:rPr>
              <a:t>keskusteluun</a:t>
            </a:r>
            <a:r>
              <a:rPr lang="en-US" dirty="0">
                <a:cs typeface="Calibri"/>
              </a:rPr>
              <a:t>:</a:t>
            </a:r>
          </a:p>
          <a:p>
            <a:pPr marL="171450" indent="-171450">
              <a:lnSpc>
                <a:spcPct val="90000"/>
              </a:lnSpc>
              <a:spcBef>
                <a:spcPts val="1000"/>
              </a:spcBef>
              <a:buFont typeface="Arial"/>
              <a:buChar char="•"/>
            </a:pPr>
            <a:r>
              <a:rPr lang="fi-FI" dirty="0">
                <a:hlinkClick r:id="rId3"/>
              </a:rPr>
              <a:t>https://www.rakennuslehti.fi/blogit/elinkaariajattelu-keskioon-kilpailutuksissa-ja-urakkamalleissa/?utm_source=Uutiskirje&amp;utm_medium=email&amp;utm_campaign=</a:t>
            </a:r>
            <a:endParaRPr lang="fi-FI" dirty="0"/>
          </a:p>
          <a:p>
            <a:pPr marL="171450" indent="-171450">
              <a:lnSpc>
                <a:spcPct val="90000"/>
              </a:lnSpc>
              <a:spcBef>
                <a:spcPts val="1000"/>
              </a:spcBef>
              <a:buFont typeface="Arial"/>
              <a:buChar char="•"/>
            </a:pPr>
            <a:r>
              <a:rPr lang="fi-FI" dirty="0">
                <a:hlinkClick r:id="rId4"/>
              </a:rPr>
              <a:t>https://www.sisailmauutiset.fi/uutiset/rakennusten-energiaseminaarin-2023-teemoina-saadoskehitys-energiaremontit-energiamurros-ja-ylilampeneminen/?utm_medium=email&amp;utm_campaign=Sisilmauutiset%2015112023&amp;utm_content=Sisilmauutiset%2015112023%20CID_221c8d3ba87dc71c1da77e5e378c6d37&amp;utm_source=SIU%20email%20targeting&amp;utm_term=Rakennusten%20energiaseminaarin%202023%20teemoina%20sdskehitys%20energiaremontit%20energiamurros%20ja%20ylilmpeneminen</a:t>
            </a:r>
            <a:endParaRPr lang="en-US" dirty="0"/>
          </a:p>
          <a:p>
            <a:endParaRPr lang="en-US" dirty="0">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49</a:t>
            </a:fld>
            <a:endParaRPr lang="fi-FI"/>
          </a:p>
        </p:txBody>
      </p:sp>
    </p:spTree>
    <p:extLst>
      <p:ext uri="{BB962C8B-B14F-4D97-AF65-F5344CB8AC3E}">
        <p14:creationId xmlns:p14="http://schemas.microsoft.com/office/powerpoint/2010/main" val="1882073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EF048-DC50-A095-108D-0E757B31F25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7BCEEBD-1FA4-E295-E506-CAF57C72A71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C49F40E-C1DE-12BE-FAC9-F05D8C4683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cs typeface="Calibri"/>
              </a:rPr>
              <a:t>Lähteitä</a:t>
            </a:r>
            <a:r>
              <a:rPr lang="en-US" dirty="0">
                <a:cs typeface="Calibri"/>
              </a:rPr>
              <a:t> ja </a:t>
            </a:r>
            <a:r>
              <a:rPr lang="en-US" dirty="0" err="1">
                <a:cs typeface="Calibri"/>
              </a:rPr>
              <a:t>taustamateriaaleja</a:t>
            </a:r>
            <a:r>
              <a:rPr lang="en-US" dirty="0">
                <a:cs typeface="Calibri"/>
              </a:rPr>
              <a:t> </a:t>
            </a:r>
            <a:r>
              <a:rPr lang="en-US" dirty="0" err="1">
                <a:cs typeface="Calibri"/>
              </a:rPr>
              <a:t>keskusteluun</a:t>
            </a:r>
            <a:r>
              <a:rPr lang="en-US" dirty="0">
                <a:cs typeface="Calibri"/>
              </a:rPr>
              <a:t>:</a:t>
            </a:r>
            <a:endParaRPr lang="fi-FI" dirty="0">
              <a:hlinkClick r:id="rId3"/>
            </a:endParaRPr>
          </a:p>
          <a:p>
            <a:r>
              <a:rPr lang="fi-FI" dirty="0">
                <a:hlinkClick r:id="rId3"/>
              </a:rPr>
              <a:t>https://www.sitra.fi/uutiset/kiertotalous-muuttaa-tyota-ja-tyoelamaa-jo-nyt-uusi-osaaminen-rakentuu-nykyisen-pohjalle/</a:t>
            </a:r>
            <a:r>
              <a:rPr lang="fi-FI" dirty="0"/>
              <a:t> </a:t>
            </a:r>
          </a:p>
          <a:p>
            <a:r>
              <a:rPr lang="fi-FI" dirty="0">
                <a:hlinkClick r:id="rId4"/>
              </a:rPr>
              <a:t>https://www.stat.fi/tup/kiertotalous/kiertotalousliiketoiminnan-indikaattorit.html</a:t>
            </a:r>
            <a:endParaRPr lang="fi-FI" dirty="0">
              <a:cs typeface="Calibri"/>
              <a:hlinkClick r:id="rId4"/>
            </a:endParaRPr>
          </a:p>
          <a:p>
            <a:endParaRPr lang="fi-FI" dirty="0">
              <a:cs typeface="Calibri"/>
            </a:endParaRPr>
          </a:p>
          <a:p>
            <a:pPr marL="171450" indent="-171450">
              <a:lnSpc>
                <a:spcPct val="90000"/>
              </a:lnSpc>
              <a:spcBef>
                <a:spcPts val="1000"/>
              </a:spcBef>
              <a:buFont typeface="Arial"/>
              <a:buChar char="•"/>
            </a:pPr>
            <a:endParaRPr lang="fi-FI" dirty="0">
              <a:cs typeface="Calibri"/>
            </a:endParaRPr>
          </a:p>
          <a:p>
            <a:endParaRPr lang="en-US" dirty="0">
              <a:cs typeface="Calibri"/>
            </a:endParaRPr>
          </a:p>
        </p:txBody>
      </p:sp>
      <p:sp>
        <p:nvSpPr>
          <p:cNvPr id="4" name="Dian numeron paikkamerkki 3">
            <a:extLst>
              <a:ext uri="{FF2B5EF4-FFF2-40B4-BE49-F238E27FC236}">
                <a16:creationId xmlns:a16="http://schemas.microsoft.com/office/drawing/2014/main" id="{006AFAFD-B549-663D-81D8-81146318BB1C}"/>
              </a:ext>
            </a:extLst>
          </p:cNvPr>
          <p:cNvSpPr>
            <a:spLocks noGrp="1"/>
          </p:cNvSpPr>
          <p:nvPr>
            <p:ph type="sldNum" sz="quarter" idx="5"/>
          </p:nvPr>
        </p:nvSpPr>
        <p:spPr/>
        <p:txBody>
          <a:bodyPr/>
          <a:lstStyle/>
          <a:p>
            <a:fld id="{11618420-1DAB-3A46-BCC8-E5CAD8A0F798}" type="slidenum">
              <a:rPr lang="fi-FI" smtClean="0"/>
              <a:t>50</a:t>
            </a:fld>
            <a:endParaRPr lang="fi-FI"/>
          </a:p>
        </p:txBody>
      </p:sp>
    </p:spTree>
    <p:extLst>
      <p:ext uri="{BB962C8B-B14F-4D97-AF65-F5344CB8AC3E}">
        <p14:creationId xmlns:p14="http://schemas.microsoft.com/office/powerpoint/2010/main" val="230145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Esimerkki työkalusta yritysvastuun itsearviointiin: </a:t>
            </a:r>
            <a:r>
              <a:rPr lang="fi-FI" dirty="0">
                <a:hlinkClick r:id="rId3"/>
              </a:rPr>
              <a:t>https://www.vastuullisuusarviointi.fi/</a:t>
            </a:r>
            <a:r>
              <a:rPr lang="fi-FI" dirty="0"/>
              <a:t> </a:t>
            </a:r>
          </a:p>
        </p:txBody>
      </p:sp>
      <p:sp>
        <p:nvSpPr>
          <p:cNvPr id="4" name="Dian numeron paikkamerkki 3"/>
          <p:cNvSpPr>
            <a:spLocks noGrp="1"/>
          </p:cNvSpPr>
          <p:nvPr>
            <p:ph type="sldNum" sz="quarter" idx="5"/>
          </p:nvPr>
        </p:nvSpPr>
        <p:spPr/>
        <p:txBody>
          <a:bodyPr/>
          <a:lstStyle/>
          <a:p>
            <a:fld id="{11618420-1DAB-3A46-BCC8-E5CAD8A0F798}" type="slidenum">
              <a:rPr lang="fi-FI" smtClean="0"/>
              <a:t>51</a:t>
            </a:fld>
            <a:endParaRPr lang="fi-FI"/>
          </a:p>
        </p:txBody>
      </p:sp>
    </p:spTree>
    <p:extLst>
      <p:ext uri="{BB962C8B-B14F-4D97-AF65-F5344CB8AC3E}">
        <p14:creationId xmlns:p14="http://schemas.microsoft.com/office/powerpoint/2010/main" val="1828900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 www.rakli.fi </a:t>
            </a:r>
          </a:p>
          <a:p>
            <a:r>
              <a:rPr lang="fi-FI" dirty="0" err="1"/>
              <a:t>Raklin</a:t>
            </a:r>
            <a:r>
              <a:rPr lang="fi-FI" dirty="0"/>
              <a:t> megatrendit kuvaavat hyvin koko kiinteistö- ja rakennusalan megatrendejä.</a:t>
            </a:r>
          </a:p>
        </p:txBody>
      </p:sp>
      <p:sp>
        <p:nvSpPr>
          <p:cNvPr id="4" name="Dian numeron paikkamerkki 3"/>
          <p:cNvSpPr>
            <a:spLocks noGrp="1"/>
          </p:cNvSpPr>
          <p:nvPr>
            <p:ph type="sldNum" sz="quarter" idx="5"/>
          </p:nvPr>
        </p:nvSpPr>
        <p:spPr/>
        <p:txBody>
          <a:bodyPr/>
          <a:lstStyle/>
          <a:p>
            <a:fld id="{11618420-1DAB-3A46-BCC8-E5CAD8A0F798}" type="slidenum">
              <a:rPr lang="fi-FI" smtClean="0"/>
              <a:t>8</a:t>
            </a:fld>
            <a:endParaRPr lang="fi-FI"/>
          </a:p>
        </p:txBody>
      </p:sp>
    </p:spTree>
    <p:extLst>
      <p:ext uri="{BB962C8B-B14F-4D97-AF65-F5344CB8AC3E}">
        <p14:creationId xmlns:p14="http://schemas.microsoft.com/office/powerpoint/2010/main" val="2079032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Mm. </a:t>
            </a:r>
            <a:r>
              <a:rPr lang="fi-FI"/>
              <a:t>oheisia vastuulisuusasioita </a:t>
            </a:r>
            <a:r>
              <a:rPr lang="fi-FI" dirty="0"/>
              <a:t>on edistetty Taitotalossa vuoden 2023 aikana.</a:t>
            </a:r>
          </a:p>
        </p:txBody>
      </p:sp>
      <p:sp>
        <p:nvSpPr>
          <p:cNvPr id="4" name="Dian numeron paikkamerkki 3"/>
          <p:cNvSpPr>
            <a:spLocks noGrp="1"/>
          </p:cNvSpPr>
          <p:nvPr>
            <p:ph type="sldNum" sz="quarter" idx="5"/>
          </p:nvPr>
        </p:nvSpPr>
        <p:spPr/>
        <p:txBody>
          <a:bodyPr/>
          <a:lstStyle/>
          <a:p>
            <a:fld id="{11618420-1DAB-3A46-BCC8-E5CAD8A0F798}" type="slidenum">
              <a:rPr lang="fi-FI" smtClean="0"/>
              <a:t>52</a:t>
            </a:fld>
            <a:endParaRPr lang="fi-FI"/>
          </a:p>
        </p:txBody>
      </p:sp>
    </p:spTree>
    <p:extLst>
      <p:ext uri="{BB962C8B-B14F-4D97-AF65-F5344CB8AC3E}">
        <p14:creationId xmlns:p14="http://schemas.microsoft.com/office/powerpoint/2010/main" val="760831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Kolme pääpointtia </a:t>
            </a:r>
            <a:r>
              <a:rPr lang="fi-FI" dirty="0" err="1"/>
              <a:t>kiinteístö</a:t>
            </a:r>
            <a:r>
              <a:rPr lang="fi-FI" dirty="0"/>
              <a:t>- ja rakennusalan kestävyyden parantamiseksi. </a:t>
            </a:r>
          </a:p>
          <a:p>
            <a:r>
              <a:rPr lang="fi-FI" dirty="0"/>
              <a:t>Lisätietoa: https://ym.fi/vahahiilinen-rakentaminen (videon kesto 2:55)</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RT:n</a:t>
            </a:r>
            <a:r>
              <a:rPr lang="fi-FI" dirty="0"/>
              <a:t> Aleksi </a:t>
            </a:r>
            <a:r>
              <a:rPr lang="fi-FI" dirty="0" err="1"/>
              <a:t>Randell</a:t>
            </a:r>
            <a:r>
              <a:rPr lang="fi-FI" dirty="0"/>
              <a:t>: </a:t>
            </a:r>
            <a:r>
              <a:rPr lang="fi-FI" dirty="0">
                <a:ea typeface="+mn-lt"/>
                <a:cs typeface="+mn-lt"/>
              </a:rPr>
              <a:t>”Rakennetun ympäristön osalta ehdottomasti eniten päästöjä aiheuttaa rakennusten käytönaikainen energiankulutus. Siispä myös suurin päästövähennyspotentiaali löytyy rakennusten energiatehokkuuden parantamisessa ja päästöttömiin energialähteisiin siirtymisessä. Tästä syystä korjausrakentamista on kaksin- tai jopa kolminkertaistettava Suomessa. Toki rakennusmateriaalien ja rakentamisen päästöjen vähentämisessä on edelleen kehitettävää, vaikka ala onkin ottanut suuria harppauksia eteenpäin.”</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2D368BCA-19CD-4DD2-8245-409A441A5A8C}" type="slidenum">
              <a:rPr lang="fi-FI" smtClean="0"/>
              <a:t>9</a:t>
            </a:fld>
            <a:endParaRPr lang="fi-FI"/>
          </a:p>
        </p:txBody>
      </p:sp>
    </p:spTree>
    <p:extLst>
      <p:ext uri="{BB962C8B-B14F-4D97-AF65-F5344CB8AC3E}">
        <p14:creationId xmlns:p14="http://schemas.microsoft.com/office/powerpoint/2010/main" val="2128560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RT: Tarve rakentamiselle ei poistu tulevaisuudessakaan</a:t>
            </a:r>
          </a:p>
          <a:p>
            <a:r>
              <a:rPr lang="fi-FI" dirty="0"/>
              <a:t>RT: Rakennusteollisuus RT on käynnistänyt kestävän rakentamisen ohjelman tuodakseen alan teolliset toimijat yhteen alan kestävyyshaasteita ratkaisemaan.</a:t>
            </a:r>
          </a:p>
          <a:p>
            <a:r>
              <a:rPr lang="fi-FI" dirty="0"/>
              <a:t>Talvella 2022 käynnistetty ja vuoteen 2023 jatkuva ohjelma kokoaa rakennusalan teolliset toimijat yhteen tuottamaan uutta tietoa ja ymmärrystä ympäristön kannalta kestävästä rakentamisesta sekä vauhdittamaan rakennusalan kestävyysloikkaa konkreettisin toimenpitein.</a:t>
            </a:r>
            <a:br>
              <a:rPr lang="fi-FI" dirty="0"/>
            </a:br>
            <a:r>
              <a:rPr lang="fi-FI" dirty="0"/>
              <a:t>Ohjelma luo kokonaiskuvaa kestävästä rakentamisesta sekä nostaa ekologisesti kestävän rakentamisen osaamistasoa yrityksissä ja kumppaniverkostossa. Tavoitteena on myös edistää T&amp;K- ja innovaatiohankkeita sekä luoda parempia kilpailuedellytyksiä ympäristölähtöiselle rakentamiselle. </a:t>
            </a: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10</a:t>
            </a:fld>
            <a:endParaRPr lang="fi-FI"/>
          </a:p>
        </p:txBody>
      </p:sp>
    </p:spTree>
    <p:extLst>
      <p:ext uri="{BB962C8B-B14F-4D97-AF65-F5344CB8AC3E}">
        <p14:creationId xmlns:p14="http://schemas.microsoft.com/office/powerpoint/2010/main" val="1609286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13</a:t>
            </a:fld>
            <a:endParaRPr lang="fi-FI"/>
          </a:p>
        </p:txBody>
      </p:sp>
    </p:spTree>
    <p:extLst>
      <p:ext uri="{BB962C8B-B14F-4D97-AF65-F5344CB8AC3E}">
        <p14:creationId xmlns:p14="http://schemas.microsoft.com/office/powerpoint/2010/main" val="2335960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Nyt (12.2023) koko maapallo lämmennyt jo 1,5 astetta Celsiusta, Eurooppa 2,0 astetta, arktinen alue 4,0 astetta – päätöksillä ja toiminnan muutoksella on todellakin jo kiire.</a:t>
            </a:r>
          </a:p>
        </p:txBody>
      </p:sp>
      <p:sp>
        <p:nvSpPr>
          <p:cNvPr id="4" name="Dian numeron paikkamerkki 3"/>
          <p:cNvSpPr>
            <a:spLocks noGrp="1"/>
          </p:cNvSpPr>
          <p:nvPr>
            <p:ph type="sldNum" sz="quarter" idx="5"/>
          </p:nvPr>
        </p:nvSpPr>
        <p:spPr/>
        <p:txBody>
          <a:bodyPr/>
          <a:lstStyle/>
          <a:p>
            <a:fld id="{11618420-1DAB-3A46-BCC8-E5CAD8A0F798}" type="slidenum">
              <a:rPr lang="fi-FI" smtClean="0"/>
              <a:t>14</a:t>
            </a:fld>
            <a:endParaRPr lang="fi-FI"/>
          </a:p>
        </p:txBody>
      </p:sp>
    </p:spTree>
    <p:extLst>
      <p:ext uri="{BB962C8B-B14F-4D97-AF65-F5344CB8AC3E}">
        <p14:creationId xmlns:p14="http://schemas.microsoft.com/office/powerpoint/2010/main" val="3909549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err="1">
                <a:ea typeface="Calibri"/>
                <a:cs typeface="Calibri"/>
              </a:rPr>
              <a:t>Tämä</a:t>
            </a:r>
            <a:r>
              <a:rPr lang="en-US">
                <a:ea typeface="Calibri"/>
                <a:cs typeface="Calibri"/>
              </a:rPr>
              <a:t> </a:t>
            </a:r>
            <a:r>
              <a:rPr lang="en-US" err="1">
                <a:ea typeface="Calibri"/>
                <a:cs typeface="Calibri"/>
              </a:rPr>
              <a:t>otettu</a:t>
            </a:r>
            <a:r>
              <a:rPr lang="en-US">
                <a:ea typeface="Calibri"/>
                <a:cs typeface="Calibri"/>
              </a:rPr>
              <a:t> </a:t>
            </a:r>
            <a:r>
              <a:rPr lang="en-US" err="1">
                <a:ea typeface="Calibri"/>
                <a:cs typeface="Calibri"/>
              </a:rPr>
              <a:t>mukaan</a:t>
            </a:r>
            <a:r>
              <a:rPr lang="en-US">
                <a:ea typeface="Calibri"/>
                <a:cs typeface="Calibri"/>
              </a:rPr>
              <a:t> </a:t>
            </a:r>
            <a:r>
              <a:rPr lang="en-US" err="1">
                <a:ea typeface="Calibri"/>
                <a:cs typeface="Calibri"/>
              </a:rPr>
              <a:t>tähän</a:t>
            </a:r>
            <a:r>
              <a:rPr lang="en-US">
                <a:ea typeface="Calibri"/>
                <a:cs typeface="Calibri"/>
              </a:rPr>
              <a:t> </a:t>
            </a:r>
            <a:r>
              <a:rPr lang="en-US" err="1">
                <a:ea typeface="Calibri"/>
                <a:cs typeface="Calibri"/>
              </a:rPr>
              <a:t>Taksonomian</a:t>
            </a:r>
            <a:r>
              <a:rPr lang="en-US">
                <a:ea typeface="Calibri"/>
                <a:cs typeface="Calibri"/>
              </a:rPr>
              <a:t> </a:t>
            </a:r>
            <a:r>
              <a:rPr lang="en-US" err="1">
                <a:ea typeface="Calibri"/>
                <a:cs typeface="Calibri"/>
              </a:rPr>
              <a:t>määrittelyn</a:t>
            </a:r>
            <a:r>
              <a:rPr lang="en-US">
                <a:ea typeface="Calibri"/>
                <a:cs typeface="Calibri"/>
              </a:rPr>
              <a:t> </a:t>
            </a:r>
            <a:r>
              <a:rPr lang="en-US" err="1">
                <a:ea typeface="Calibri"/>
                <a:cs typeface="Calibri"/>
              </a:rPr>
              <a:t>takia</a:t>
            </a:r>
            <a:r>
              <a:rPr lang="en-US">
                <a:ea typeface="Calibri"/>
                <a:cs typeface="Calibri"/>
              </a:rPr>
              <a:t>. </a:t>
            </a:r>
            <a:r>
              <a:rPr lang="fi-FI">
                <a:ea typeface="Calibri"/>
                <a:cs typeface="Calibri"/>
              </a:rPr>
              <a:t>Neuvosto on hyväksynyt uuden direktiivin heinäkuussa 2023 energian loppukulutuksen vähentämiseksi EU:n tasolla 11,7 %:lla vuoteen 2030 mennessä. Jäsenmailla on liikkumavaraa tavoitteen saavuttamisessa.</a:t>
            </a:r>
          </a:p>
          <a:p>
            <a:endParaRPr lang="en-US">
              <a:ea typeface="Calibri"/>
              <a:cs typeface="Calibri"/>
            </a:endParaRPr>
          </a:p>
        </p:txBody>
      </p:sp>
      <p:sp>
        <p:nvSpPr>
          <p:cNvPr id="4" name="Dian numeron paikkamerkki 3"/>
          <p:cNvSpPr>
            <a:spLocks noGrp="1"/>
          </p:cNvSpPr>
          <p:nvPr>
            <p:ph type="sldNum" sz="quarter" idx="5"/>
          </p:nvPr>
        </p:nvSpPr>
        <p:spPr/>
        <p:txBody>
          <a:bodyPr/>
          <a:lstStyle/>
          <a:p>
            <a:fld id="{11618420-1DAB-3A46-BCC8-E5CAD8A0F798}" type="slidenum">
              <a:rPr lang="fi-FI" smtClean="0"/>
              <a:t>15</a:t>
            </a:fld>
            <a:endParaRPr lang="fi-FI"/>
          </a:p>
        </p:txBody>
      </p:sp>
    </p:spTree>
    <p:extLst>
      <p:ext uri="{BB962C8B-B14F-4D97-AF65-F5344CB8AC3E}">
        <p14:creationId xmlns:p14="http://schemas.microsoft.com/office/powerpoint/2010/main" val="3047866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6.6.2024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6.6.2024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6.6.2024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6.6.2024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6.6.2024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6.6.2024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6.6.2024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6.6.2024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6.6.2024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6.6.2024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6.6.2024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6.6.2024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6.6.2024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6.6.2024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140.png"/><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figbc.fi/opi-lisaa/eu-taksonomia#ajantasaiset-kriteerit-ja-tulkinnat"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yle.fi/a/74-20034435"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customXml" Target="../ink/ink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ek.fi/tutkittua-tietoa/vihreat-investoinnit/"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33.png"/><Relationship Id="rId4" Type="http://schemas.openxmlformats.org/officeDocument/2006/relationships/customXml" Target="../ink/ink4.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00.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eur02.safelinks.protection.outlook.com/?url=https%3A%2F%2Fwww.eoppiva.fi%2Fen%2Fcourses%2Fintroduction-to-decarbonized-construction%2F&amp;data=05%7C02%7CHarri.Franti%40taitotalo.fi%7C04bd03404c4b4b056b2308dc6db395a3%7C1e37498f7acd4e4c8617388088239c2a%7C1%7C0%7C638505865310605945%7CUnknown%7CTWFpbGZsb3d8eyJWIjoiMC4wLjAwMDAiLCJQIjoiV2luMzIiLCJBTiI6Ik1haWwiLCJXVCI6Mn0%3D%7C0%7C%7C%7C&amp;sdata=hYixx%2BIyDJo2vbFt8FeX7Pn0xwWMN6f%2B6oQUw6hYiJU%3D&amp;reserved=0"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dirty="0"/>
              <a:t>Vastuullisuus ja kestävä kehitys</a:t>
            </a:r>
            <a:br>
              <a:rPr lang="fi-FI" dirty="0"/>
            </a:br>
            <a:r>
              <a:rPr lang="fi-FI" dirty="0"/>
              <a:t>toimialalla rakentaminen</a:t>
            </a:r>
          </a:p>
        </p:txBody>
      </p:sp>
      <p:sp>
        <p:nvSpPr>
          <p:cNvPr id="3" name="Subtitle 2">
            <a:extLst>
              <a:ext uri="{FF2B5EF4-FFF2-40B4-BE49-F238E27FC236}">
                <a16:creationId xmlns:a16="http://schemas.microsoft.com/office/drawing/2014/main" id="{1C307DA3-68F1-874D-A9DF-0A7DBD264031}"/>
              </a:ext>
            </a:extLst>
          </p:cNvPr>
          <p:cNvSpPr>
            <a:spLocks noGrp="1"/>
          </p:cNvSpPr>
          <p:nvPr>
            <p:ph type="subTitle" idx="1"/>
          </p:nvPr>
        </p:nvSpPr>
        <p:spPr>
          <a:xfrm>
            <a:off x="1162000" y="4604261"/>
            <a:ext cx="9144000" cy="1655762"/>
          </a:xfrm>
        </p:spPr>
        <p:txBody>
          <a:bodyPr vert="horz" lIns="91440" tIns="45720" rIns="91440" bIns="45720" rtlCol="0" anchor="t">
            <a:normAutofit/>
          </a:bodyPr>
          <a:lstStyle/>
          <a:p>
            <a:endParaRPr lang="fi-FI" dirty="0">
              <a:cs typeface="Arial"/>
            </a:endParaRP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8F26C-6982-98CC-4622-EE991C39BFB1}"/>
              </a:ext>
            </a:extLst>
          </p:cNvPr>
          <p:cNvSpPr>
            <a:spLocks noGrp="1"/>
          </p:cNvSpPr>
          <p:nvPr>
            <p:ph type="title"/>
          </p:nvPr>
        </p:nvSpPr>
        <p:spPr/>
        <p:txBody>
          <a:bodyPr/>
          <a:lstStyle/>
          <a:p>
            <a:r>
              <a:rPr lang="fi-FI" dirty="0"/>
              <a:t>Monilla Suomen kunnilla on valtiota kunnianhimoisempi ilmastotavoite</a:t>
            </a:r>
          </a:p>
        </p:txBody>
      </p:sp>
      <p:sp>
        <p:nvSpPr>
          <p:cNvPr id="3" name="Sisällön paikkamerkki 2">
            <a:extLst>
              <a:ext uri="{FF2B5EF4-FFF2-40B4-BE49-F238E27FC236}">
                <a16:creationId xmlns:a16="http://schemas.microsoft.com/office/drawing/2014/main" id="{226AECC2-BF08-3455-80B9-39535A9376E7}"/>
              </a:ext>
            </a:extLst>
          </p:cNvPr>
          <p:cNvSpPr>
            <a:spLocks noGrp="1"/>
          </p:cNvSpPr>
          <p:nvPr>
            <p:ph sz="half" idx="1"/>
          </p:nvPr>
        </p:nvSpPr>
        <p:spPr>
          <a:xfrm>
            <a:off x="374731" y="1825624"/>
            <a:ext cx="5165765" cy="4910735"/>
          </a:xfrm>
        </p:spPr>
        <p:txBody>
          <a:bodyPr>
            <a:normAutofit fontScale="92500" lnSpcReduction="20000"/>
          </a:bodyPr>
          <a:lstStyle/>
          <a:p>
            <a:r>
              <a:rPr lang="fi-FI" b="0" i="0" dirty="0">
                <a:solidFill>
                  <a:srgbClr val="0F0F0F"/>
                </a:solidFill>
                <a:effectLst/>
              </a:rPr>
              <a:t>Suomi on hiilineutraali viimeistään vuonna 2035</a:t>
            </a:r>
          </a:p>
          <a:p>
            <a:r>
              <a:rPr lang="fi-FI" b="0" i="0" dirty="0">
                <a:solidFill>
                  <a:srgbClr val="0F0F0F"/>
                </a:solidFill>
                <a:effectLst/>
              </a:rPr>
              <a:t>Jopa 80 % suomalaisista asuu ilmastotavoitteen asettaneessa kunnassa</a:t>
            </a:r>
          </a:p>
          <a:p>
            <a:r>
              <a:rPr lang="fi-FI" b="0" i="0" dirty="0">
                <a:solidFill>
                  <a:srgbClr val="0F0F0F"/>
                </a:solidFill>
                <a:effectLst/>
              </a:rPr>
              <a:t>Jatkossa laki velvoittaa kunnat laatimaan ilmastosuunnitelman yksin tai yhdessä alueen muiden kuntien kanssa.</a:t>
            </a:r>
          </a:p>
          <a:p>
            <a:r>
              <a:rPr lang="fi-FI" dirty="0"/>
              <a:t>Toimia tehty myös luonnon vahvistamiseksi, esim. suojelualueiden perustamiseksi ja toteutettu virkistysalueita.</a:t>
            </a:r>
          </a:p>
          <a:p>
            <a:r>
              <a:rPr lang="fi-FI" dirty="0"/>
              <a:t>Luonnon monimuotoisuuden turvaaminen ei ole vielä yhtä tavoitteellista ja suunnitelmallista kuin ilmastotyö, mutta tämä tulee luultavasti muuttumaan nopeasti.</a:t>
            </a:r>
          </a:p>
          <a:p>
            <a:endParaRPr lang="fi-FI" dirty="0"/>
          </a:p>
        </p:txBody>
      </p:sp>
      <p:pic>
        <p:nvPicPr>
          <p:cNvPr id="6" name="Kuva 5">
            <a:extLst>
              <a:ext uri="{FF2B5EF4-FFF2-40B4-BE49-F238E27FC236}">
                <a16:creationId xmlns:a16="http://schemas.microsoft.com/office/drawing/2014/main" id="{8FAFCAE8-EB6E-398D-2852-BBE528B6D3EB}"/>
              </a:ext>
            </a:extLst>
          </p:cNvPr>
          <p:cNvPicPr>
            <a:picLocks noChangeAspect="1"/>
          </p:cNvPicPr>
          <p:nvPr/>
        </p:nvPicPr>
        <p:blipFill>
          <a:blip r:embed="rId3"/>
          <a:stretch>
            <a:fillRect/>
          </a:stretch>
        </p:blipFill>
        <p:spPr>
          <a:xfrm>
            <a:off x="5540496" y="2785743"/>
            <a:ext cx="5639500" cy="2990496"/>
          </a:xfrm>
          <a:prstGeom prst="rect">
            <a:avLst/>
          </a:prstGeom>
        </p:spPr>
      </p:pic>
      <p:sp>
        <p:nvSpPr>
          <p:cNvPr id="8" name="Tekstiruutu 7">
            <a:extLst>
              <a:ext uri="{FF2B5EF4-FFF2-40B4-BE49-F238E27FC236}">
                <a16:creationId xmlns:a16="http://schemas.microsoft.com/office/drawing/2014/main" id="{1F587A88-2DD8-A423-B07A-E8F48095732E}"/>
              </a:ext>
            </a:extLst>
          </p:cNvPr>
          <p:cNvSpPr txBox="1"/>
          <p:nvPr/>
        </p:nvSpPr>
        <p:spPr>
          <a:xfrm>
            <a:off x="5677063" y="6308209"/>
            <a:ext cx="2121093" cy="369332"/>
          </a:xfrm>
          <a:prstGeom prst="rect">
            <a:avLst/>
          </a:prstGeom>
          <a:noFill/>
        </p:spPr>
        <p:txBody>
          <a:bodyPr wrap="none" rtlCol="0">
            <a:spAutoFit/>
          </a:bodyPr>
          <a:lstStyle/>
          <a:p>
            <a:r>
              <a:rPr lang="fi-FI" dirty="0"/>
              <a:t>Kuvion lähde: HSY</a:t>
            </a:r>
          </a:p>
        </p:txBody>
      </p:sp>
    </p:spTree>
    <p:extLst>
      <p:ext uri="{BB962C8B-B14F-4D97-AF65-F5344CB8AC3E}">
        <p14:creationId xmlns:p14="http://schemas.microsoft.com/office/powerpoint/2010/main" val="391493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 kuvakaappaus, diagrammi, Fontti&#10;&#10;Kuvaus luotu automaattisesti">
            <a:extLst>
              <a:ext uri="{FF2B5EF4-FFF2-40B4-BE49-F238E27FC236}">
                <a16:creationId xmlns:a16="http://schemas.microsoft.com/office/drawing/2014/main" id="{83FBDF2A-D0C8-ABE5-50F6-59C33D9097E9}"/>
              </a:ext>
            </a:extLst>
          </p:cNvPr>
          <p:cNvPicPr>
            <a:picLocks noChangeAspect="1"/>
          </p:cNvPicPr>
          <p:nvPr/>
        </p:nvPicPr>
        <p:blipFill>
          <a:blip r:embed="rId2"/>
          <a:stretch>
            <a:fillRect/>
          </a:stretch>
        </p:blipFill>
        <p:spPr>
          <a:xfrm>
            <a:off x="486571" y="68263"/>
            <a:ext cx="10380658" cy="6721475"/>
          </a:xfrm>
          <a:prstGeom prst="rect">
            <a:avLst/>
          </a:prstGeom>
          <a:noFill/>
        </p:spPr>
      </p:pic>
    </p:spTree>
    <p:extLst>
      <p:ext uri="{BB962C8B-B14F-4D97-AF65-F5344CB8AC3E}">
        <p14:creationId xmlns:p14="http://schemas.microsoft.com/office/powerpoint/2010/main" val="20635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Ilmakuva konttilaivasta">
            <a:extLst>
              <a:ext uri="{FF2B5EF4-FFF2-40B4-BE49-F238E27FC236}">
                <a16:creationId xmlns:a16="http://schemas.microsoft.com/office/drawing/2014/main" id="{0CC2CB94-6182-D685-560B-11721050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399520" cy="6852047"/>
          </a:xfrm>
          <a:prstGeom prst="rect">
            <a:avLst/>
          </a:prstGeom>
        </p:spPr>
      </p:pic>
      <p:sp>
        <p:nvSpPr>
          <p:cNvPr id="12" name="Rectangle 4">
            <a:extLst>
              <a:ext uri="{FF2B5EF4-FFF2-40B4-BE49-F238E27FC236}">
                <a16:creationId xmlns:a16="http://schemas.microsoft.com/office/drawing/2014/main" id="{96966124-6D53-58E9-A1B5-CDDF95BEB12F}"/>
              </a:ext>
            </a:extLst>
          </p:cNvPr>
          <p:cNvSpPr/>
          <p:nvPr/>
        </p:nvSpPr>
        <p:spPr>
          <a:xfrm>
            <a:off x="0" y="0"/>
            <a:ext cx="1139952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2. Taloudellinen vastuu rakentamisen toimialalla</a:t>
            </a:r>
            <a:endParaRPr lang="en-US" dirty="0"/>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a:t>Vastuullisuuden osa-alueet</a:t>
            </a:r>
            <a:endParaRPr lang="fi-FI" dirty="0">
              <a:highlight>
                <a:srgbClr val="FFFF00"/>
              </a:highlight>
              <a:cs typeface="Aria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3"/>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6" name="Käsinkirjoitus 5">
                <a:extLst>
                  <a:ext uri="{FF2B5EF4-FFF2-40B4-BE49-F238E27FC236}">
                    <a16:creationId xmlns:a16="http://schemas.microsoft.com/office/drawing/2014/main" id="{8B3BD656-2D85-BAAE-D341-86F870FA655B}"/>
                  </a:ext>
                </a:extLst>
              </p14:cNvPr>
              <p14:cNvContentPartPr/>
              <p14:nvPr/>
            </p14:nvContentPartPr>
            <p14:xfrm>
              <a:off x="9080208" y="2111904"/>
              <a:ext cx="1343160" cy="28080"/>
            </p14:xfrm>
          </p:contentPart>
        </mc:Choice>
        <mc:Fallback xmlns="">
          <p:pic>
            <p:nvPicPr>
              <p:cNvPr id="6" name="Käsinkirjoitus 5">
                <a:extLst>
                  <a:ext uri="{FF2B5EF4-FFF2-40B4-BE49-F238E27FC236}">
                    <a16:creationId xmlns:a16="http://schemas.microsoft.com/office/drawing/2014/main" id="{8B3BD656-2D85-BAAE-D341-86F870FA655B}"/>
                  </a:ext>
                </a:extLst>
              </p:cNvPr>
              <p:cNvPicPr/>
              <p:nvPr/>
            </p:nvPicPr>
            <p:blipFill>
              <a:blip r:embed="rId5"/>
              <a:stretch>
                <a:fillRect/>
              </a:stretch>
            </p:blipFill>
            <p:spPr>
              <a:xfrm>
                <a:off x="9026208" y="2003904"/>
                <a:ext cx="14508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Käsinkirjoitus 2">
                <a:extLst>
                  <a:ext uri="{FF2B5EF4-FFF2-40B4-BE49-F238E27FC236}">
                    <a16:creationId xmlns:a16="http://schemas.microsoft.com/office/drawing/2014/main" id="{0286979D-C3F0-EF60-3108-8F8238744262}"/>
                  </a:ext>
                </a:extLst>
              </p14:cNvPr>
              <p14:cNvContentPartPr/>
              <p14:nvPr/>
            </p14:nvContentPartPr>
            <p14:xfrm>
              <a:off x="8981207" y="1938861"/>
              <a:ext cx="1415462" cy="294985"/>
            </p14:xfrm>
          </p:contentPart>
        </mc:Choice>
        <mc:Fallback xmlns="">
          <p:pic>
            <p:nvPicPr>
              <p:cNvPr id="3" name="Käsinkirjoitus 2">
                <a:extLst>
                  <a:ext uri="{FF2B5EF4-FFF2-40B4-BE49-F238E27FC236}">
                    <a16:creationId xmlns:a16="http://schemas.microsoft.com/office/drawing/2014/main" id="{0286979D-C3F0-EF60-3108-8F8238744262}"/>
                  </a:ext>
                </a:extLst>
              </p:cNvPr>
              <p:cNvPicPr/>
              <p:nvPr/>
            </p:nvPicPr>
            <p:blipFill>
              <a:blip r:embed="rId7"/>
              <a:stretch>
                <a:fillRect/>
              </a:stretch>
            </p:blipFill>
            <p:spPr>
              <a:xfrm>
                <a:off x="8927223" y="1830940"/>
                <a:ext cx="1523070" cy="510468"/>
              </a:xfrm>
              <a:prstGeom prst="rect">
                <a:avLst/>
              </a:prstGeom>
            </p:spPr>
          </p:pic>
        </mc:Fallback>
      </mc:AlternateContent>
    </p:spTree>
    <p:extLst>
      <p:ext uri="{BB962C8B-B14F-4D97-AF65-F5344CB8AC3E}">
        <p14:creationId xmlns:p14="http://schemas.microsoft.com/office/powerpoint/2010/main" val="414488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72497AF9-E0DD-B253-0126-708B4405CDA5}"/>
              </a:ext>
            </a:extLst>
          </p:cNvPr>
          <p:cNvSpPr>
            <a:spLocks noGrp="1"/>
          </p:cNvSpPr>
          <p:nvPr>
            <p:ph type="title"/>
          </p:nvPr>
        </p:nvSpPr>
        <p:spPr>
          <a:xfrm>
            <a:off x="374731" y="365125"/>
            <a:ext cx="10604665" cy="1325563"/>
          </a:xfrm>
        </p:spPr>
        <p:txBody>
          <a:bodyPr anchor="ctr">
            <a:normAutofit/>
          </a:bodyPr>
          <a:lstStyle/>
          <a:p>
            <a:r>
              <a:rPr lang="fi-FI"/>
              <a:t>Euroopan vihreän kehityksen ohjelma</a:t>
            </a:r>
            <a:br>
              <a:rPr lang="fi-FI"/>
            </a:br>
            <a:endParaRPr lang="fi-FI"/>
          </a:p>
        </p:txBody>
      </p:sp>
      <p:sp>
        <p:nvSpPr>
          <p:cNvPr id="5" name="Sisällön paikkamerkki 4">
            <a:extLst>
              <a:ext uri="{FF2B5EF4-FFF2-40B4-BE49-F238E27FC236}">
                <a16:creationId xmlns:a16="http://schemas.microsoft.com/office/drawing/2014/main" id="{62E0257C-AC02-764C-7CC8-A36DA40E7314}"/>
              </a:ext>
            </a:extLst>
          </p:cNvPr>
          <p:cNvSpPr>
            <a:spLocks noGrp="1"/>
          </p:cNvSpPr>
          <p:nvPr>
            <p:ph sz="half" idx="1"/>
          </p:nvPr>
        </p:nvSpPr>
        <p:spPr>
          <a:xfrm>
            <a:off x="374731" y="1825625"/>
            <a:ext cx="5165765" cy="4351338"/>
          </a:xfrm>
        </p:spPr>
        <p:txBody>
          <a:bodyPr>
            <a:normAutofit/>
          </a:bodyPr>
          <a:lstStyle/>
          <a:p>
            <a:r>
              <a:rPr lang="fi-FI" sz="1700"/>
              <a:t>Euroopan tulevaisuus on riippuvainen terveestä maapallosta.</a:t>
            </a:r>
          </a:p>
          <a:p>
            <a:r>
              <a:rPr lang="fi-FI" sz="1700"/>
              <a:t>EU-maat ovat sitoutuneet saavuttamaan ilmastoneutraaliuden vuoteen 2050 mennessä täyttämällä Pariisin sopimuksen mukaiset sitoumuksensa.</a:t>
            </a:r>
          </a:p>
          <a:p>
            <a:r>
              <a:rPr lang="fi-FI" sz="1700"/>
              <a:t>Euroopan vihreän kehityksen ohjelma on EU:n strategia, jonka avulla se pyrkii vuodelle 2050 asettamaansa tavoitteeseen.</a:t>
            </a:r>
          </a:p>
          <a:p>
            <a:r>
              <a:rPr lang="fi-FI" sz="1700"/>
              <a:t>Dubain kokous joulukuussa 2023 ratkaisee uutta suuntaa globaalisti:</a:t>
            </a:r>
          </a:p>
          <a:p>
            <a:pPr lvl="1"/>
            <a:r>
              <a:rPr lang="fi-FI" sz="1700"/>
              <a:t>Arabiemiraatit kokouksen isäntänä lahjoitti vihreän siirtymän rahastoon 100 milj. $</a:t>
            </a:r>
          </a:p>
          <a:p>
            <a:pPr lvl="1"/>
            <a:r>
              <a:rPr lang="fi-FI" sz="1700"/>
              <a:t>Miten katkaistaan maapallon lämpeneminen?</a:t>
            </a:r>
          </a:p>
        </p:txBody>
      </p:sp>
      <p:pic>
        <p:nvPicPr>
          <p:cNvPr id="2" name="Kuva 1" descr="ESG:n ympäristöystävällinen sosiaalinen hallinto kestävä kehitys ja investointien arviointi. Vihreä eettinen liiketoiminta säilyttää resursseja, vähentää hiilidioksidia, huolehtii työntekijöistä. Johtamisen konsultti. kuvapankkikuva">
            <a:extLst>
              <a:ext uri="{FF2B5EF4-FFF2-40B4-BE49-F238E27FC236}">
                <a16:creationId xmlns:a16="http://schemas.microsoft.com/office/drawing/2014/main" id="{EB46672E-B8C2-CE1F-EE18-43E20CAC6D7F}"/>
              </a:ext>
            </a:extLst>
          </p:cNvPr>
          <p:cNvPicPr>
            <a:picLocks noChangeAspect="1"/>
          </p:cNvPicPr>
          <p:nvPr/>
        </p:nvPicPr>
        <p:blipFill rotWithShape="1">
          <a:blip r:embed="rId3"/>
          <a:srcRect l="10752" r="10004" b="-1"/>
          <a:stretch/>
        </p:blipFill>
        <p:spPr>
          <a:xfrm>
            <a:off x="5813631" y="1825625"/>
            <a:ext cx="5165765" cy="4351338"/>
          </a:xfrm>
          <a:prstGeom prst="rect">
            <a:avLst/>
          </a:prstGeom>
          <a:noFill/>
        </p:spPr>
      </p:pic>
    </p:spTree>
    <p:extLst>
      <p:ext uri="{BB962C8B-B14F-4D97-AF65-F5344CB8AC3E}">
        <p14:creationId xmlns:p14="http://schemas.microsoft.com/office/powerpoint/2010/main" val="983154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45BB1D-9D96-13B3-576B-A8C969E14620}"/>
              </a:ext>
            </a:extLst>
          </p:cNvPr>
          <p:cNvSpPr>
            <a:spLocks noGrp="1"/>
          </p:cNvSpPr>
          <p:nvPr>
            <p:ph type="title"/>
          </p:nvPr>
        </p:nvSpPr>
        <p:spPr>
          <a:xfrm>
            <a:off x="4965430" y="629268"/>
            <a:ext cx="6586491" cy="1286160"/>
          </a:xfrm>
        </p:spPr>
        <p:txBody>
          <a:bodyPr anchor="b">
            <a:normAutofit/>
          </a:bodyPr>
          <a:lstStyle/>
          <a:p>
            <a:r>
              <a:rPr lang="fi-FI" sz="4100"/>
              <a:t>EU:n kestävän rahoituksen taksonomia </a:t>
            </a:r>
          </a:p>
        </p:txBody>
      </p:sp>
      <p:sp>
        <p:nvSpPr>
          <p:cNvPr id="3" name="Sisällön paikkamerkki 2">
            <a:extLst>
              <a:ext uri="{FF2B5EF4-FFF2-40B4-BE49-F238E27FC236}">
                <a16:creationId xmlns:a16="http://schemas.microsoft.com/office/drawing/2014/main" id="{84176C1C-D420-9D9E-6AD0-11F11C23F487}"/>
              </a:ext>
            </a:extLst>
          </p:cNvPr>
          <p:cNvSpPr>
            <a:spLocks noGrp="1"/>
          </p:cNvSpPr>
          <p:nvPr>
            <p:ph idx="1"/>
          </p:nvPr>
        </p:nvSpPr>
        <p:spPr>
          <a:xfrm>
            <a:off x="4965432" y="2438400"/>
            <a:ext cx="6363504" cy="4419600"/>
          </a:xfrm>
        </p:spPr>
        <p:txBody>
          <a:bodyPr vert="horz" lIns="91440" tIns="45720" rIns="91440" bIns="45720" rtlCol="0" anchor="t">
            <a:normAutofit lnSpcReduction="10000"/>
          </a:bodyPr>
          <a:lstStyle/>
          <a:p>
            <a:r>
              <a:rPr lang="fi-FI" sz="2000"/>
              <a:t>Euroopan unioni on asettanut tavoitteen olla hiilineutraali vuoteen 2050 mennessä. Tämän tavoitteen saavuttamiseksi EU on luonut </a:t>
            </a:r>
            <a:r>
              <a:rPr lang="fi-FI" sz="2000" b="1"/>
              <a:t>Euroopan vihreän kehityksen ohjelman</a:t>
            </a:r>
            <a:r>
              <a:rPr lang="fi-FI" sz="2000"/>
              <a:t>.</a:t>
            </a:r>
          </a:p>
          <a:p>
            <a:r>
              <a:rPr lang="fi-FI" sz="2000">
                <a:highlight>
                  <a:srgbClr val="FFFF00"/>
                </a:highlight>
              </a:rPr>
              <a:t>Ohjelman osana EU on julkaissut </a:t>
            </a:r>
            <a:r>
              <a:rPr lang="fi-FI" sz="2000" b="1">
                <a:highlight>
                  <a:srgbClr val="FFFF00"/>
                </a:highlight>
              </a:rPr>
              <a:t>kestävän rahoituksen luokittelujärjestelmän eli taksonomian</a:t>
            </a:r>
            <a:r>
              <a:rPr lang="fi-FI" sz="2000">
                <a:highlight>
                  <a:srgbClr val="FFFF00"/>
                </a:highlight>
              </a:rPr>
              <a:t>. Taksonomian tarkoituksena on määritellä yhteisesti, </a:t>
            </a:r>
            <a:r>
              <a:rPr lang="fi-FI" sz="2000" b="1">
                <a:highlight>
                  <a:srgbClr val="FFFF00"/>
                </a:highlight>
              </a:rPr>
              <a:t>mitkä toiminnot voidaan katsoa kestäviksi</a:t>
            </a:r>
            <a:r>
              <a:rPr lang="fi-FI" sz="2000">
                <a:highlight>
                  <a:srgbClr val="FFFF00"/>
                </a:highlight>
              </a:rPr>
              <a:t>. </a:t>
            </a:r>
            <a:endParaRPr lang="fi-FI" sz="2000">
              <a:highlight>
                <a:srgbClr val="FFFF00"/>
              </a:highlight>
              <a:cs typeface="Arial"/>
            </a:endParaRPr>
          </a:p>
          <a:p>
            <a:r>
              <a:rPr lang="fi-FI" sz="2000"/>
              <a:t>Taksonomia muodostuu asetuksesta ja sen perusteella annetusta sääntelystä. Tämän </a:t>
            </a:r>
            <a:r>
              <a:rPr lang="fi-FI" sz="2000" b="1"/>
              <a:t>sääntelyn on tarkoitus helpottaa kestävää sijoittamista</a:t>
            </a:r>
            <a:r>
              <a:rPr lang="fi-FI" sz="2000"/>
              <a:t>. </a:t>
            </a:r>
            <a:endParaRPr lang="fi-FI" sz="2000">
              <a:cs typeface="Arial"/>
            </a:endParaRPr>
          </a:p>
          <a:p>
            <a:r>
              <a:rPr lang="fi-FI" sz="2000"/>
              <a:t>Taksonomian avulla kestävälle taloudelliselle toiminnalle määritetään yhteinen luokittelu ja kriteerit.</a:t>
            </a:r>
            <a:endParaRPr lang="fi-FI" sz="2000">
              <a:cs typeface="Arial"/>
            </a:endParaRPr>
          </a:p>
        </p:txBody>
      </p:sp>
      <p:pic>
        <p:nvPicPr>
          <p:cNvPr id="6" name="Kuva 5" descr="Sulje pienen talon rivitetyn vihreä nauha">
            <a:extLst>
              <a:ext uri="{FF2B5EF4-FFF2-40B4-BE49-F238E27FC236}">
                <a16:creationId xmlns:a16="http://schemas.microsoft.com/office/drawing/2014/main" id="{B158933E-7AA1-1C29-F5B3-D0D2FD5942C3}"/>
              </a:ext>
            </a:extLst>
          </p:cNvPr>
          <p:cNvPicPr>
            <a:picLocks noChangeAspect="1"/>
          </p:cNvPicPr>
          <p:nvPr/>
        </p:nvPicPr>
        <p:blipFill rotWithShape="1">
          <a:blip r:embed="rId3">
            <a:extLst>
              <a:ext uri="{28A0092B-C50C-407E-A947-70E740481C1C}">
                <a14:useLocalDpi xmlns:a14="http://schemas.microsoft.com/office/drawing/2010/main" val="0"/>
              </a:ext>
            </a:extLst>
          </a:blip>
          <a:srcRect l="7620" r="47260" b="-1"/>
          <a:stretch/>
        </p:blipFill>
        <p:spPr>
          <a:xfrm>
            <a:off x="20" y="10"/>
            <a:ext cx="4635571" cy="6857990"/>
          </a:xfrm>
          <a:prstGeom prst="rect">
            <a:avLst/>
          </a:prstGeom>
          <a:effectLst/>
        </p:spPr>
      </p:pic>
    </p:spTree>
    <p:extLst>
      <p:ext uri="{BB962C8B-B14F-4D97-AF65-F5344CB8AC3E}">
        <p14:creationId xmlns:p14="http://schemas.microsoft.com/office/powerpoint/2010/main" val="332612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252781-DBA1-0CB3-E39E-FBE573FF14C0}"/>
              </a:ext>
            </a:extLst>
          </p:cNvPr>
          <p:cNvSpPr>
            <a:spLocks noGrp="1"/>
          </p:cNvSpPr>
          <p:nvPr>
            <p:ph type="title"/>
          </p:nvPr>
        </p:nvSpPr>
        <p:spPr/>
        <p:txBody>
          <a:bodyPr/>
          <a:lstStyle/>
          <a:p>
            <a:r>
              <a:rPr lang="fi-FI" dirty="0"/>
              <a:t>Kiinteistö- ja rakennusalan EU-taksonomian alakategoriat</a:t>
            </a:r>
            <a:endParaRPr lang="fi-FI" dirty="0">
              <a:highlight>
                <a:srgbClr val="FFFF00"/>
              </a:highlight>
            </a:endParaRPr>
          </a:p>
        </p:txBody>
      </p:sp>
      <p:sp>
        <p:nvSpPr>
          <p:cNvPr id="3" name="Sisällön paikkamerkki 2">
            <a:extLst>
              <a:ext uri="{FF2B5EF4-FFF2-40B4-BE49-F238E27FC236}">
                <a16:creationId xmlns:a16="http://schemas.microsoft.com/office/drawing/2014/main" id="{E9A80373-6EB5-C325-480E-B068EFB57BE2}"/>
              </a:ext>
            </a:extLst>
          </p:cNvPr>
          <p:cNvSpPr>
            <a:spLocks noGrp="1"/>
          </p:cNvSpPr>
          <p:nvPr>
            <p:ph idx="1"/>
          </p:nvPr>
        </p:nvSpPr>
        <p:spPr/>
        <p:txBody>
          <a:bodyPr>
            <a:normAutofit lnSpcReduction="10000"/>
          </a:bodyPr>
          <a:lstStyle/>
          <a:p>
            <a:pPr marL="514350" indent="-514350">
              <a:buFont typeface="+mj-lt"/>
              <a:buAutoNum type="arabicPeriod"/>
            </a:pPr>
            <a:r>
              <a:rPr lang="fi-FI" dirty="0"/>
              <a:t>Uusien rakennuksien rakentaminen</a:t>
            </a:r>
          </a:p>
          <a:p>
            <a:pPr marL="514350" indent="-514350">
              <a:buFont typeface="+mj-lt"/>
              <a:buAutoNum type="arabicPeriod"/>
            </a:pPr>
            <a:r>
              <a:rPr lang="fi-FI" dirty="0"/>
              <a:t>Olemassa olevien rakennusten korjaaminen/saneeraus</a:t>
            </a:r>
          </a:p>
          <a:p>
            <a:pPr marL="514350" indent="-514350">
              <a:buFont typeface="+mj-lt"/>
              <a:buAutoNum type="arabicPeriod"/>
            </a:pPr>
            <a:r>
              <a:rPr lang="fi-FI" dirty="0"/>
              <a:t>Energiatehokkuutta parantavien laitteiden asennus, huolto ja korjaus</a:t>
            </a:r>
          </a:p>
          <a:p>
            <a:pPr marL="514350" indent="-514350">
              <a:buFont typeface="+mj-lt"/>
              <a:buAutoNum type="arabicPeriod"/>
            </a:pPr>
            <a:r>
              <a:rPr lang="fi-FI" dirty="0"/>
              <a:t>Sähköajoneuvojen latausasemien asennus, huolto ja korjaus rakennuksissa sekä rakennusten yhteydessä olevissa pysäköintipaikoissa</a:t>
            </a:r>
          </a:p>
          <a:p>
            <a:pPr marL="514350" indent="-514350">
              <a:buFont typeface="+mj-lt"/>
              <a:buAutoNum type="arabicPeriod"/>
            </a:pPr>
            <a:r>
              <a:rPr lang="fi-FI" dirty="0"/>
              <a:t>Rakennusten energiatehokkuuden mittaamiseen, säätelyyn ja hallintaan tarkoitettujen välineiden ja laitteiden asennus, huolto sekä korjaus</a:t>
            </a:r>
          </a:p>
          <a:p>
            <a:pPr marL="514350" indent="-514350">
              <a:buFont typeface="+mj-lt"/>
              <a:buAutoNum type="arabicPeriod"/>
            </a:pPr>
            <a:r>
              <a:rPr lang="fi-FI" dirty="0"/>
              <a:t>Uusiutuvan energian teknologioiden asennus, huolto ja korjaus</a:t>
            </a:r>
          </a:p>
          <a:p>
            <a:pPr marL="514350" indent="-514350">
              <a:buFont typeface="+mj-lt"/>
              <a:buAutoNum type="arabicPeriod"/>
            </a:pPr>
            <a:r>
              <a:rPr lang="fi-FI" dirty="0"/>
              <a:t>Rakennusten hankinta ja omistaminen</a:t>
            </a:r>
          </a:p>
        </p:txBody>
      </p:sp>
      <p:sp>
        <p:nvSpPr>
          <p:cNvPr id="4" name="Tekstiruutu 3">
            <a:extLst>
              <a:ext uri="{FF2B5EF4-FFF2-40B4-BE49-F238E27FC236}">
                <a16:creationId xmlns:a16="http://schemas.microsoft.com/office/drawing/2014/main" id="{39BA9D64-8FDF-2184-010D-1754778F8772}"/>
              </a:ext>
            </a:extLst>
          </p:cNvPr>
          <p:cNvSpPr txBox="1"/>
          <p:nvPr/>
        </p:nvSpPr>
        <p:spPr>
          <a:xfrm>
            <a:off x="374731" y="6123543"/>
            <a:ext cx="9454243" cy="369332"/>
          </a:xfrm>
          <a:prstGeom prst="rect">
            <a:avLst/>
          </a:prstGeom>
          <a:noFill/>
        </p:spPr>
        <p:txBody>
          <a:bodyPr wrap="square" rtlCol="0">
            <a:spAutoFit/>
          </a:bodyPr>
          <a:lstStyle/>
          <a:p>
            <a:r>
              <a:rPr lang="fi-FI" dirty="0"/>
              <a:t>Lähde: </a:t>
            </a:r>
            <a:r>
              <a:rPr lang="fi-FI" dirty="0">
                <a:hlinkClick r:id="rId3"/>
              </a:rPr>
              <a:t>https://figbc.fi/opi-lisaa/eu-taksonomia#ajantasaiset-kriteerit-ja-tulkinnat</a:t>
            </a:r>
            <a:r>
              <a:rPr lang="fi-FI" dirty="0"/>
              <a:t> </a:t>
            </a:r>
          </a:p>
        </p:txBody>
      </p:sp>
      <p:pic>
        <p:nvPicPr>
          <p:cNvPr id="6" name="Kuva 5">
            <a:extLst>
              <a:ext uri="{FF2B5EF4-FFF2-40B4-BE49-F238E27FC236}">
                <a16:creationId xmlns:a16="http://schemas.microsoft.com/office/drawing/2014/main" id="{E0C63679-8BD6-D2F3-13BB-57C0F0609194}"/>
              </a:ext>
            </a:extLst>
          </p:cNvPr>
          <p:cNvPicPr>
            <a:picLocks noChangeAspect="1"/>
          </p:cNvPicPr>
          <p:nvPr/>
        </p:nvPicPr>
        <p:blipFill>
          <a:blip r:embed="rId4"/>
          <a:stretch>
            <a:fillRect/>
          </a:stretch>
        </p:blipFill>
        <p:spPr>
          <a:xfrm>
            <a:off x="9582324" y="5610180"/>
            <a:ext cx="1397072" cy="882695"/>
          </a:xfrm>
          <a:prstGeom prst="rect">
            <a:avLst/>
          </a:prstGeom>
        </p:spPr>
      </p:pic>
    </p:spTree>
    <p:extLst>
      <p:ext uri="{BB962C8B-B14F-4D97-AF65-F5344CB8AC3E}">
        <p14:creationId xmlns:p14="http://schemas.microsoft.com/office/powerpoint/2010/main" val="101479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B04E4A-EB6E-41CB-1F03-1135BC36243E}"/>
              </a:ext>
            </a:extLst>
          </p:cNvPr>
          <p:cNvSpPr>
            <a:spLocks noGrp="1"/>
          </p:cNvSpPr>
          <p:nvPr>
            <p:ph type="title"/>
          </p:nvPr>
        </p:nvSpPr>
        <p:spPr/>
        <p:txBody>
          <a:bodyPr/>
          <a:lstStyle/>
          <a:p>
            <a:r>
              <a:rPr lang="fi-FI"/>
              <a:t>Taksonomian vaikutukset kiinteistö- ja rakennusalalla</a:t>
            </a:r>
          </a:p>
        </p:txBody>
      </p:sp>
      <p:sp>
        <p:nvSpPr>
          <p:cNvPr id="3" name="Sisällön paikkamerkki 2">
            <a:extLst>
              <a:ext uri="{FF2B5EF4-FFF2-40B4-BE49-F238E27FC236}">
                <a16:creationId xmlns:a16="http://schemas.microsoft.com/office/drawing/2014/main" id="{4202D160-116E-5A50-8D85-1C6BC2C53AFC}"/>
              </a:ext>
            </a:extLst>
          </p:cNvPr>
          <p:cNvSpPr>
            <a:spLocks noGrp="1"/>
          </p:cNvSpPr>
          <p:nvPr>
            <p:ph idx="1"/>
          </p:nvPr>
        </p:nvSpPr>
        <p:spPr/>
        <p:txBody>
          <a:bodyPr vert="horz" lIns="91440" tIns="45720" rIns="91440" bIns="45720" rtlCol="0" anchor="t">
            <a:normAutofit/>
          </a:bodyPr>
          <a:lstStyle/>
          <a:p>
            <a:r>
              <a:rPr lang="fi-FI"/>
              <a:t>Taksonomialla on merkittäviä vaikutuksia sekä uudisrakentamiseen että korjausrakentamiseen.</a:t>
            </a:r>
          </a:p>
          <a:p>
            <a:r>
              <a:rPr lang="fi-FI"/>
              <a:t>Korjausrakentamisen rahoitus on jo tällä hetkellä paikoin haastavaa matalien vakuusarvojen vuoksi. </a:t>
            </a:r>
            <a:endParaRPr lang="fi-FI">
              <a:cs typeface="Arial"/>
            </a:endParaRPr>
          </a:p>
          <a:p>
            <a:r>
              <a:rPr lang="fi-FI"/>
              <a:t>Taksonomia vaikuttaa esim.</a:t>
            </a:r>
            <a:endParaRPr lang="fi-FI">
              <a:cs typeface="Arial"/>
            </a:endParaRPr>
          </a:p>
          <a:p>
            <a:pPr lvl="1"/>
            <a:r>
              <a:rPr lang="fi-FI"/>
              <a:t>Rakennushankkeisiin ja peruskorjauksiin</a:t>
            </a:r>
            <a:endParaRPr lang="fi-FI">
              <a:cs typeface="Arial"/>
            </a:endParaRPr>
          </a:p>
          <a:p>
            <a:pPr lvl="1"/>
            <a:r>
              <a:rPr lang="fi-FI"/>
              <a:t>Kiinteistöjen hankintaan ja omistamiseen </a:t>
            </a:r>
            <a:endParaRPr lang="fi-FI">
              <a:cs typeface="Arial"/>
            </a:endParaRPr>
          </a:p>
          <a:p>
            <a:pPr lvl="1"/>
            <a:r>
              <a:rPr lang="fi-FI"/>
              <a:t>Energiatehokuuteen liittyviin investointeihin</a:t>
            </a:r>
            <a:endParaRPr lang="fi-FI">
              <a:cs typeface="Arial"/>
            </a:endParaRPr>
          </a:p>
          <a:p>
            <a:pPr lvl="1"/>
            <a:r>
              <a:rPr lang="fi-FI"/>
              <a:t>Työmaan kierrätysasteeseen sekä kohteen energian käyttöön</a:t>
            </a:r>
          </a:p>
          <a:p>
            <a:pPr marL="457200" lvl="1" indent="0">
              <a:buNone/>
            </a:pPr>
            <a:endParaRPr lang="fi-FI"/>
          </a:p>
        </p:txBody>
      </p:sp>
      <p:sp>
        <p:nvSpPr>
          <p:cNvPr id="5" name="Puhekupla: Suorakulmio 4">
            <a:extLst>
              <a:ext uri="{FF2B5EF4-FFF2-40B4-BE49-F238E27FC236}">
                <a16:creationId xmlns:a16="http://schemas.microsoft.com/office/drawing/2014/main" id="{16CB7502-7DF4-B2B2-2F56-687EFD637036}"/>
              </a:ext>
            </a:extLst>
          </p:cNvPr>
          <p:cNvSpPr/>
          <p:nvPr/>
        </p:nvSpPr>
        <p:spPr>
          <a:xfrm>
            <a:off x="932688" y="5756666"/>
            <a:ext cx="9180576" cy="612648"/>
          </a:xfrm>
          <a:prstGeom prst="wedgeRectCallout">
            <a:avLst>
              <a:gd name="adj1" fmla="val -37765"/>
              <a:gd name="adj2" fmla="val -1360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a:t>Rahan riittävyydestä, saatavuudesta ja hinnasta (korko) on kysymys!</a:t>
            </a:r>
          </a:p>
        </p:txBody>
      </p:sp>
    </p:spTree>
    <p:extLst>
      <p:ext uri="{BB962C8B-B14F-4D97-AF65-F5344CB8AC3E}">
        <p14:creationId xmlns:p14="http://schemas.microsoft.com/office/powerpoint/2010/main" val="79866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p:txBody>
          <a:bodyPr/>
          <a:lstStyle/>
          <a:p>
            <a:r>
              <a:rPr lang="fi-FI"/>
              <a:t>Esimerkkejä päästöttömistä energiaratkaisuista</a:t>
            </a:r>
          </a:p>
        </p:txBody>
      </p:sp>
      <p:pic>
        <p:nvPicPr>
          <p:cNvPr id="5" name="Kuva 4" descr="Kuva, joka sisältää kohteen joulukuusi, kartta&#10;&#10;Kuvaus luotu automaattisesti">
            <a:extLst>
              <a:ext uri="{FF2B5EF4-FFF2-40B4-BE49-F238E27FC236}">
                <a16:creationId xmlns:a16="http://schemas.microsoft.com/office/drawing/2014/main" id="{D5A257AB-26C2-1AFD-02C4-2153B3C1B751}"/>
              </a:ext>
            </a:extLst>
          </p:cNvPr>
          <p:cNvPicPr>
            <a:picLocks noChangeAspect="1"/>
          </p:cNvPicPr>
          <p:nvPr/>
        </p:nvPicPr>
        <p:blipFill>
          <a:blip r:embed="rId3"/>
          <a:stretch>
            <a:fillRect/>
          </a:stretch>
        </p:blipFill>
        <p:spPr>
          <a:xfrm>
            <a:off x="8707338" y="1693800"/>
            <a:ext cx="2466957" cy="4946555"/>
          </a:xfrm>
          <a:prstGeom prst="rect">
            <a:avLst/>
          </a:prstGeom>
          <a:noFill/>
        </p:spPr>
      </p:pic>
      <p:sp>
        <p:nvSpPr>
          <p:cNvPr id="3" name="Sisällön paikkamerkki 2">
            <a:extLst>
              <a:ext uri="{FF2B5EF4-FFF2-40B4-BE49-F238E27FC236}">
                <a16:creationId xmlns:a16="http://schemas.microsoft.com/office/drawing/2014/main" id="{8916D2B5-0A31-9D04-3D0B-7E13AFDF753E}"/>
              </a:ext>
            </a:extLst>
          </p:cNvPr>
          <p:cNvSpPr>
            <a:spLocks noGrp="1"/>
          </p:cNvSpPr>
          <p:nvPr>
            <p:ph idx="1"/>
          </p:nvPr>
        </p:nvSpPr>
        <p:spPr>
          <a:xfrm>
            <a:off x="374731" y="1689148"/>
            <a:ext cx="8330038" cy="4954895"/>
          </a:xfrm>
        </p:spPr>
        <p:txBody>
          <a:bodyPr vert="horz" lIns="91440" tIns="45720" rIns="91440" bIns="45720" rtlCol="0" anchor="t">
            <a:normAutofit fontScale="92500" lnSpcReduction="10000"/>
          </a:bodyPr>
          <a:lstStyle/>
          <a:p>
            <a:r>
              <a:rPr lang="fi-FI"/>
              <a:t>Suomeen suunniteltuja tuulivoimahankkeita (STY):</a:t>
            </a:r>
            <a:endParaRPr lang="fi-FI">
              <a:cs typeface="Arial"/>
            </a:endParaRPr>
          </a:p>
          <a:p>
            <a:pPr lvl="1"/>
            <a:r>
              <a:rPr lang="fi-FI">
                <a:cs typeface="Arial"/>
              </a:rPr>
              <a:t>Suomen Tuulivoimayhdistys ry:n (STY</a:t>
            </a:r>
            <a:r>
              <a:rPr lang="fi-FI">
                <a:ea typeface="+mn-lt"/>
                <a:cs typeface="+mn-lt"/>
              </a:rPr>
              <a:t>) mukaan toukokuussa 2023 mennessä Suomessa oli julkaistu suunniteltuja maatuulivoimahankkeita yli 63 100 megawattia (MW) ja merelle suunniteltuja hankkeita yli 57 600 MW.</a:t>
            </a:r>
          </a:p>
          <a:p>
            <a:pPr lvl="1"/>
            <a:r>
              <a:rPr lang="fi-FI">
                <a:ea typeface="+mn-lt"/>
                <a:cs typeface="+mn-lt"/>
              </a:rPr>
              <a:t>Suomen tuulivoimakapasiteetti oli vuoden 2023 alussa n. 5 700 megawattia (vuoden 2023 lopussa 7 200), joten kasvuennuste on todella kova, vaikka kaikki hankkeet eivät toteutuisikaan.</a:t>
            </a:r>
          </a:p>
          <a:p>
            <a:r>
              <a:rPr lang="fi-FI">
                <a:ea typeface="+mn-lt"/>
                <a:cs typeface="+mn-lt"/>
              </a:rPr>
              <a:t>Suomeen suunniteltuja aurinkovoimahankkeita (</a:t>
            </a:r>
            <a:r>
              <a:rPr lang="fi-FI" err="1">
                <a:ea typeface="+mn-lt"/>
                <a:cs typeface="+mn-lt"/>
              </a:rPr>
              <a:t>Tekniikka&amp;Talous</a:t>
            </a:r>
            <a:r>
              <a:rPr lang="fi-FI">
                <a:ea typeface="+mn-lt"/>
                <a:cs typeface="+mn-lt"/>
              </a:rPr>
              <a:t> 24.3.2023):</a:t>
            </a:r>
          </a:p>
          <a:p>
            <a:pPr lvl="1"/>
            <a:r>
              <a:rPr lang="fi-FI">
                <a:ea typeface="+mn-lt"/>
                <a:cs typeface="+mn-lt"/>
              </a:rPr>
              <a:t>Sijoittajat ja energiayhtiöt suunnittelevat 10 </a:t>
            </a:r>
            <a:r>
              <a:rPr lang="fi-FI" err="1">
                <a:ea typeface="+mn-lt"/>
                <a:cs typeface="+mn-lt"/>
              </a:rPr>
              <a:t>mrd:n</a:t>
            </a:r>
            <a:r>
              <a:rPr lang="fi-FI">
                <a:ea typeface="+mn-lt"/>
                <a:cs typeface="+mn-lt"/>
              </a:rPr>
              <a:t> euron teollisen kokoluokan aurinkovoimaloita Suomeen</a:t>
            </a:r>
          </a:p>
          <a:p>
            <a:pPr lvl="1"/>
            <a:r>
              <a:rPr lang="fi-FI">
                <a:ea typeface="+mn-lt"/>
                <a:cs typeface="+mn-lt"/>
              </a:rPr>
              <a:t>Suomen aurinkovoimakapasiteetti oli vuoden 2023 alussa n. 800 </a:t>
            </a:r>
            <a:r>
              <a:rPr lang="fi-FI" err="1">
                <a:ea typeface="+mn-lt"/>
                <a:cs typeface="+mn-lt"/>
              </a:rPr>
              <a:t>MWp</a:t>
            </a:r>
            <a:r>
              <a:rPr lang="fi-FI">
                <a:ea typeface="+mn-lt"/>
                <a:cs typeface="+mn-lt"/>
              </a:rPr>
              <a:t> (= paneelien maksimiteho optimiolosuhteissa)</a:t>
            </a:r>
            <a:endParaRPr lang="fi-FI"/>
          </a:p>
          <a:p>
            <a:pPr lvl="1"/>
            <a:r>
              <a:rPr lang="fi-FI">
                <a:ea typeface="+mn-lt"/>
                <a:cs typeface="+mn-lt"/>
              </a:rPr>
              <a:t>Suunnitelluilla investoinneilla kapasiteetti voisi olla n. 7 500 </a:t>
            </a:r>
            <a:r>
              <a:rPr lang="fi-FI" err="1">
                <a:ea typeface="+mn-lt"/>
                <a:cs typeface="+mn-lt"/>
              </a:rPr>
              <a:t>MWp</a:t>
            </a:r>
            <a:r>
              <a:rPr lang="fi-FI">
                <a:ea typeface="+mn-lt"/>
                <a:cs typeface="+mn-lt"/>
              </a:rPr>
              <a:t> vuonna 2030 (n. 0,7 </a:t>
            </a:r>
            <a:r>
              <a:rPr lang="fi-FI" err="1">
                <a:ea typeface="+mn-lt"/>
                <a:cs typeface="+mn-lt"/>
              </a:rPr>
              <a:t>TWh</a:t>
            </a:r>
            <a:r>
              <a:rPr lang="fi-FI">
                <a:ea typeface="+mn-lt"/>
                <a:cs typeface="+mn-lt"/>
              </a:rPr>
              <a:t>), jopa 20 000 </a:t>
            </a:r>
            <a:r>
              <a:rPr lang="fi-FI" err="1">
                <a:ea typeface="+mn-lt"/>
                <a:cs typeface="+mn-lt"/>
              </a:rPr>
              <a:t>MWp</a:t>
            </a:r>
            <a:r>
              <a:rPr lang="fi-FI">
                <a:ea typeface="+mn-lt"/>
                <a:cs typeface="+mn-lt"/>
              </a:rPr>
              <a:t> vuonna 2035 (n. 7 </a:t>
            </a:r>
            <a:r>
              <a:rPr lang="fi-FI" err="1">
                <a:ea typeface="+mn-lt"/>
                <a:cs typeface="+mn-lt"/>
              </a:rPr>
              <a:t>TWh</a:t>
            </a:r>
            <a:r>
              <a:rPr lang="fi-FI">
                <a:ea typeface="+mn-lt"/>
                <a:cs typeface="+mn-lt"/>
              </a:rPr>
              <a:t>). </a:t>
            </a:r>
          </a:p>
          <a:p>
            <a:pPr lvl="1"/>
            <a:r>
              <a:rPr lang="fi-FI">
                <a:ea typeface="+mn-lt"/>
                <a:cs typeface="+mn-lt"/>
              </a:rPr>
              <a:t>Tämä vastaa noin 30 000 hehtaarin maa-alaa.</a:t>
            </a:r>
            <a:endParaRPr lang="fi-FI"/>
          </a:p>
          <a:p>
            <a:pPr marL="0" indent="0">
              <a:buNone/>
            </a:pPr>
            <a:endParaRPr lang="fi-FI">
              <a:cs typeface="Arial"/>
            </a:endParaRPr>
          </a:p>
          <a:p>
            <a:endParaRPr lang="fi-FI">
              <a:ea typeface="+mn-lt"/>
              <a:cs typeface="+mn-lt"/>
            </a:endParaRPr>
          </a:p>
        </p:txBody>
      </p:sp>
    </p:spTree>
    <p:extLst>
      <p:ext uri="{BB962C8B-B14F-4D97-AF65-F5344CB8AC3E}">
        <p14:creationId xmlns:p14="http://schemas.microsoft.com/office/powerpoint/2010/main" val="4111959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a:xfrm>
            <a:off x="374731" y="365125"/>
            <a:ext cx="10604665" cy="1325563"/>
          </a:xfrm>
        </p:spPr>
        <p:txBody>
          <a:bodyPr anchor="ctr">
            <a:normAutofit/>
          </a:bodyPr>
          <a:lstStyle/>
          <a:p>
            <a:r>
              <a:rPr lang="fi-FI"/>
              <a:t>Esimerkkejä päästöttömistä energiaratkaisuista</a:t>
            </a:r>
          </a:p>
        </p:txBody>
      </p:sp>
      <p:sp>
        <p:nvSpPr>
          <p:cNvPr id="3" name="Sisällön paikkamerkki 2">
            <a:extLst>
              <a:ext uri="{FF2B5EF4-FFF2-40B4-BE49-F238E27FC236}">
                <a16:creationId xmlns:a16="http://schemas.microsoft.com/office/drawing/2014/main" id="{8916D2B5-0A31-9D04-3D0B-7E13AFDF753E}"/>
              </a:ext>
            </a:extLst>
          </p:cNvPr>
          <p:cNvSpPr>
            <a:spLocks noGrp="1"/>
          </p:cNvSpPr>
          <p:nvPr>
            <p:ph sz="half" idx="1"/>
          </p:nvPr>
        </p:nvSpPr>
        <p:spPr>
          <a:xfrm>
            <a:off x="374731" y="1825625"/>
            <a:ext cx="5165765" cy="4351338"/>
          </a:xfrm>
        </p:spPr>
        <p:txBody>
          <a:bodyPr vert="horz" lIns="91440" tIns="45720" rIns="91440" bIns="45720" rtlCol="0" anchor="t">
            <a:normAutofit lnSpcReduction="10000"/>
          </a:bodyPr>
          <a:lstStyle/>
          <a:p>
            <a:r>
              <a:rPr lang="fi-FI"/>
              <a:t>26 vetytalousprojektia, 15 </a:t>
            </a:r>
            <a:r>
              <a:rPr lang="fi-FI" err="1"/>
              <a:t>mrd</a:t>
            </a:r>
            <a:r>
              <a:rPr lang="fi-FI"/>
              <a:t> euroa</a:t>
            </a:r>
          </a:p>
          <a:p>
            <a:r>
              <a:rPr lang="fi-FI"/>
              <a:t>Edullinen sähkön hinta ja riittävä kapasiteetti tekevät Suomen kiinnostavaksi kohteeksi vihreän vedyn vetyinvestoinneille.</a:t>
            </a:r>
            <a:endParaRPr lang="fi-FI">
              <a:cs typeface="Arial"/>
            </a:endParaRPr>
          </a:p>
          <a:p>
            <a:pPr>
              <a:spcBef>
                <a:spcPts val="0"/>
              </a:spcBef>
            </a:pPr>
            <a:r>
              <a:rPr lang="fi-FI"/>
              <a:t>Suomeen kaavailluista yksittäisistä vetyhankkeista suurimmat liittyvät teräkseen valmistukseen Inkoossa ja Raahessa. </a:t>
            </a:r>
            <a:endParaRPr lang="en-US">
              <a:cs typeface="Arial"/>
            </a:endParaRPr>
          </a:p>
          <a:p>
            <a:pPr marL="0" indent="0">
              <a:spcBef>
                <a:spcPts val="0"/>
              </a:spcBef>
              <a:buNone/>
            </a:pPr>
            <a:endParaRPr lang="fi-FI">
              <a:cs typeface="Arial"/>
            </a:endParaRPr>
          </a:p>
          <a:p>
            <a:pPr>
              <a:spcBef>
                <a:spcPts val="0"/>
              </a:spcBef>
            </a:pPr>
            <a:r>
              <a:rPr lang="fi-FI">
                <a:cs typeface="Arial"/>
              </a:rPr>
              <a:t>Lähde: </a:t>
            </a:r>
            <a:r>
              <a:rPr lang="fi-FI">
                <a:ea typeface="+mn-lt"/>
                <a:cs typeface="+mn-lt"/>
                <a:hlinkClick r:id="rId3"/>
              </a:rPr>
              <a:t>https://yle.fi/a/74-20034435</a:t>
            </a:r>
            <a:r>
              <a:rPr lang="fi-FI">
                <a:ea typeface="+mn-lt"/>
                <a:cs typeface="+mn-lt"/>
              </a:rPr>
              <a:t> 31.5.2023</a:t>
            </a:r>
          </a:p>
          <a:p>
            <a:endParaRPr lang="fi-FI" sz="2000"/>
          </a:p>
          <a:p>
            <a:endParaRPr lang="fi-FI" sz="2000">
              <a:cs typeface="Arial" panose="020B0604020202020204"/>
            </a:endParaRPr>
          </a:p>
        </p:txBody>
      </p:sp>
      <p:pic>
        <p:nvPicPr>
          <p:cNvPr id="7" name="Picture 4" descr="Grafiikka näyttää Suomeen suunnitellut 23 vetytalousinvestointia kartalla.">
            <a:extLst>
              <a:ext uri="{FF2B5EF4-FFF2-40B4-BE49-F238E27FC236}">
                <a16:creationId xmlns:a16="http://schemas.microsoft.com/office/drawing/2014/main" id="{EA0288E0-FA6C-01FD-4FC1-4C6D8C4DD88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0844" y="1825625"/>
            <a:ext cx="4351338" cy="4351338"/>
          </a:xfrm>
          <a:prstGeom prst="rect">
            <a:avLst/>
          </a:prstGeom>
          <a:solidFill>
            <a:srgbClr val="FFFFFF"/>
          </a:solidFill>
        </p:spPr>
      </p:pic>
    </p:spTree>
    <p:extLst>
      <p:ext uri="{BB962C8B-B14F-4D97-AF65-F5344CB8AC3E}">
        <p14:creationId xmlns:p14="http://schemas.microsoft.com/office/powerpoint/2010/main" val="5444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F061FC-E1BA-CE8A-9C26-2F7AEFA57AE0}"/>
              </a:ext>
            </a:extLst>
          </p:cNvPr>
          <p:cNvSpPr>
            <a:spLocks noGrp="1"/>
          </p:cNvSpPr>
          <p:nvPr>
            <p:ph type="title"/>
          </p:nvPr>
        </p:nvSpPr>
        <p:spPr/>
        <p:txBody>
          <a:bodyPr/>
          <a:lstStyle/>
          <a:p>
            <a:r>
              <a:rPr lang="fi-FI" sz="3600" b="1" i="0">
                <a:solidFill>
                  <a:srgbClr val="000000"/>
                </a:solidFill>
                <a:effectLst/>
                <a:latin typeface="Calibri" panose="020F0502020204030204" pitchFamily="34" charset="0"/>
              </a:rPr>
              <a:t> Toimialakohtainen osa</a:t>
            </a:r>
            <a:r>
              <a:rPr lang="fi-FI">
                <a:solidFill>
                  <a:srgbClr val="000000"/>
                </a:solidFill>
                <a:latin typeface="Calibri" panose="020F0502020204030204" pitchFamily="34" charset="0"/>
              </a:rPr>
              <a:t>: Rakentaminen</a:t>
            </a:r>
            <a:br>
              <a:rPr lang="fi-FI" b="0" i="0">
                <a:solidFill>
                  <a:srgbClr val="000000"/>
                </a:solidFill>
                <a:effectLst/>
                <a:latin typeface="Segoe UI" panose="020B0502040204020203" pitchFamily="34" charset="0"/>
              </a:rPr>
            </a:br>
            <a:endParaRPr lang="fi-FI"/>
          </a:p>
        </p:txBody>
      </p:sp>
      <p:sp>
        <p:nvSpPr>
          <p:cNvPr id="3" name="Sisällön paikkamerkki 2">
            <a:extLst>
              <a:ext uri="{FF2B5EF4-FFF2-40B4-BE49-F238E27FC236}">
                <a16:creationId xmlns:a16="http://schemas.microsoft.com/office/drawing/2014/main" id="{75D2EC3F-E385-9552-5917-44218C0B27CE}"/>
              </a:ext>
            </a:extLst>
          </p:cNvPr>
          <p:cNvSpPr>
            <a:spLocks noGrp="1"/>
          </p:cNvSpPr>
          <p:nvPr>
            <p:ph idx="1"/>
          </p:nvPr>
        </p:nvSpPr>
        <p:spPr/>
        <p:txBody>
          <a:bodyPr/>
          <a:lstStyle/>
          <a:p>
            <a:pPr marL="0" indent="0" algn="l" rtl="0" fontAlgn="base">
              <a:buNone/>
            </a:pPr>
            <a:r>
              <a:rPr lang="fi-FI" b="0" i="0" u="none" strike="noStrike" dirty="0">
                <a:solidFill>
                  <a:srgbClr val="000000"/>
                </a:solidFill>
                <a:effectLst/>
                <a:latin typeface="Arial" panose="020B0604020202020204" pitchFamily="34" charset="0"/>
              </a:rPr>
              <a:t>Sisällysluettelo</a:t>
            </a:r>
            <a:r>
              <a:rPr lang="en-US" b="0" i="0" dirty="0">
                <a:solidFill>
                  <a:srgbClr val="000000"/>
                </a:solidFill>
                <a:effectLst/>
                <a:latin typeface="Arial" panose="020B0604020202020204" pitchFamily="34" charset="0"/>
              </a:rPr>
              <a:t>​</a:t>
            </a:r>
            <a:endParaRPr lang="en-US" b="0" i="0" dirty="0">
              <a:solidFill>
                <a:srgbClr val="331C54"/>
              </a:solidFill>
              <a:effectLst/>
              <a:latin typeface="Segoe UI" panose="020B0502040204020203" pitchFamily="34" charset="0"/>
            </a:endParaRPr>
          </a:p>
          <a:p>
            <a:pPr marL="0" indent="0" algn="l" rtl="0" fontAlgn="base">
              <a:buNone/>
            </a:pPr>
            <a:r>
              <a:rPr lang="fi-FI" b="0" i="0" dirty="0">
                <a:solidFill>
                  <a:srgbClr val="000000"/>
                </a:solidFill>
                <a:effectLst/>
                <a:latin typeface="Arial" panose="020B0604020202020204" pitchFamily="34" charset="0"/>
              </a:rPr>
              <a:t>​</a:t>
            </a:r>
            <a:endParaRPr lang="fi-FI"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1 </a:t>
            </a:r>
            <a:r>
              <a:rPr lang="fi-FI" dirty="0">
                <a:solidFill>
                  <a:srgbClr val="000000"/>
                </a:solidFill>
                <a:latin typeface="Arial" panose="020B0604020202020204" pitchFamily="34" charset="0"/>
              </a:rPr>
              <a:t>M</a:t>
            </a:r>
            <a:r>
              <a:rPr lang="fi-FI" b="0" i="0" u="none" strike="noStrike" dirty="0">
                <a:solidFill>
                  <a:srgbClr val="000000"/>
                </a:solidFill>
                <a:effectLst/>
                <a:latin typeface="Arial" panose="020B0604020202020204" pitchFamily="34" charset="0"/>
              </a:rPr>
              <a:t>egatrendit ja hiljaiset signaalit rakentamisessa (7 diaa)</a:t>
            </a:r>
            <a:r>
              <a:rPr lang="fi-FI" b="0" i="0" dirty="0">
                <a:solidFill>
                  <a:srgbClr val="000000"/>
                </a:solidFill>
                <a:effectLst/>
                <a:latin typeface="Arial" panose="020B0604020202020204" pitchFamily="34" charset="0"/>
              </a:rPr>
              <a:t>​</a:t>
            </a:r>
            <a:endParaRPr lang="fi-FI"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2 Taloudellinen vastuu rakentamisessa (9 diaa)</a:t>
            </a:r>
            <a:r>
              <a:rPr lang="en-US" b="0" i="0" dirty="0">
                <a:solidFill>
                  <a:srgbClr val="000000"/>
                </a:solidFill>
                <a:effectLst/>
                <a:latin typeface="Arial" panose="020B0604020202020204" pitchFamily="34" charset="0"/>
              </a:rPr>
              <a:t>​</a:t>
            </a:r>
            <a:endParaRPr lang="en-US"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3 Sosiaalinen vastuu rakentamisessa (7 diaa)</a:t>
            </a:r>
            <a:r>
              <a:rPr lang="en-US" b="0" i="0" dirty="0">
                <a:solidFill>
                  <a:srgbClr val="000000"/>
                </a:solidFill>
                <a:effectLst/>
                <a:latin typeface="Arial" panose="020B0604020202020204" pitchFamily="34" charset="0"/>
              </a:rPr>
              <a:t>​</a:t>
            </a:r>
            <a:endParaRPr lang="en-US"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4 Ympäristövastuu rakentamisessa (</a:t>
            </a:r>
            <a:r>
              <a:rPr lang="fi-FI" dirty="0">
                <a:solidFill>
                  <a:srgbClr val="000000"/>
                </a:solidFill>
                <a:latin typeface="Arial" panose="020B0604020202020204" pitchFamily="34" charset="0"/>
              </a:rPr>
              <a:t>10</a:t>
            </a:r>
            <a:r>
              <a:rPr lang="fi-FI" b="0" i="0" u="none" strike="noStrike" dirty="0">
                <a:solidFill>
                  <a:srgbClr val="000000"/>
                </a:solidFill>
                <a:effectLst/>
                <a:latin typeface="Arial" panose="020B0604020202020204" pitchFamily="34" charset="0"/>
              </a:rPr>
              <a:t> diaa)</a:t>
            </a:r>
            <a:r>
              <a:rPr lang="en-US" b="0" i="0" dirty="0">
                <a:solidFill>
                  <a:srgbClr val="000000"/>
                </a:solidFill>
                <a:effectLst/>
                <a:latin typeface="Arial" panose="020B0604020202020204" pitchFamily="34" charset="0"/>
              </a:rPr>
              <a:t>​</a:t>
            </a:r>
            <a:endParaRPr lang="en-US"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5 Tuoteturvallisuus ja tuotevastuu rakentamisessa (</a:t>
            </a:r>
            <a:r>
              <a:rPr lang="fi-FI" dirty="0">
                <a:solidFill>
                  <a:srgbClr val="000000"/>
                </a:solidFill>
                <a:latin typeface="Arial" panose="020B0604020202020204" pitchFamily="34" charset="0"/>
              </a:rPr>
              <a:t>6</a:t>
            </a:r>
            <a:r>
              <a:rPr lang="fi-FI" b="0" i="0" u="none" strike="noStrike" dirty="0">
                <a:solidFill>
                  <a:srgbClr val="000000"/>
                </a:solidFill>
                <a:effectLst/>
                <a:latin typeface="Arial" panose="020B0604020202020204" pitchFamily="34" charset="0"/>
              </a:rPr>
              <a:t> diaa)</a:t>
            </a:r>
            <a:r>
              <a:rPr lang="en-US" b="0" i="0" dirty="0">
                <a:solidFill>
                  <a:srgbClr val="000000"/>
                </a:solidFill>
                <a:effectLst/>
                <a:latin typeface="Arial" panose="020B0604020202020204" pitchFamily="34" charset="0"/>
              </a:rPr>
              <a:t>​</a:t>
            </a:r>
            <a:endParaRPr lang="en-US" b="0" i="0" dirty="0">
              <a:solidFill>
                <a:srgbClr val="331C54"/>
              </a:solidFill>
              <a:effectLst/>
              <a:latin typeface="Segoe UI" panose="020B0502040204020203" pitchFamily="34" charset="0"/>
            </a:endParaRPr>
          </a:p>
          <a:p>
            <a:pPr marL="0" indent="0" algn="l" rtl="0" fontAlgn="base">
              <a:buNone/>
            </a:pPr>
            <a:r>
              <a:rPr lang="fi-FI" b="0" i="0" u="none" strike="noStrike" dirty="0">
                <a:solidFill>
                  <a:srgbClr val="000000"/>
                </a:solidFill>
                <a:effectLst/>
                <a:latin typeface="Arial" panose="020B0604020202020204" pitchFamily="34" charset="0"/>
              </a:rPr>
              <a:t>6 Vastuulliset ja kestävät ratkaisut oman työpaikan toiminnassa (</a:t>
            </a:r>
            <a:r>
              <a:rPr lang="fi-FI" dirty="0">
                <a:solidFill>
                  <a:srgbClr val="000000"/>
                </a:solidFill>
                <a:latin typeface="Arial" panose="020B0604020202020204" pitchFamily="34" charset="0"/>
              </a:rPr>
              <a:t>4</a:t>
            </a:r>
            <a:r>
              <a:rPr lang="fi-FI" b="0" i="0" u="none" strike="noStrike" dirty="0">
                <a:solidFill>
                  <a:srgbClr val="000000"/>
                </a:solidFill>
                <a:effectLst/>
                <a:latin typeface="Arial" panose="020B0604020202020204" pitchFamily="34" charset="0"/>
              </a:rPr>
              <a:t> diaa)</a:t>
            </a:r>
            <a:endParaRPr lang="en-US" b="0" i="0" dirty="0">
              <a:solidFill>
                <a:srgbClr val="331C54"/>
              </a:solidFill>
              <a:effectLst/>
              <a:latin typeface="Segoe UI" panose="020B0502040204020203" pitchFamily="34" charset="0"/>
            </a:endParaRPr>
          </a:p>
          <a:p>
            <a:endParaRPr lang="fi-FI" dirty="0"/>
          </a:p>
        </p:txBody>
      </p:sp>
    </p:spTree>
    <p:extLst>
      <p:ext uri="{BB962C8B-B14F-4D97-AF65-F5344CB8AC3E}">
        <p14:creationId xmlns:p14="http://schemas.microsoft.com/office/powerpoint/2010/main" val="65983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0FF3D-5F73-CBAC-BACA-EB83C7902E31}"/>
              </a:ext>
            </a:extLst>
          </p:cNvPr>
          <p:cNvSpPr>
            <a:spLocks noGrp="1"/>
          </p:cNvSpPr>
          <p:nvPr>
            <p:ph type="title"/>
          </p:nvPr>
        </p:nvSpPr>
        <p:spPr>
          <a:xfrm>
            <a:off x="374731" y="365125"/>
            <a:ext cx="10604665" cy="1325563"/>
          </a:xfrm>
        </p:spPr>
        <p:txBody>
          <a:bodyPr anchor="ctr">
            <a:normAutofit/>
          </a:bodyPr>
          <a:lstStyle/>
          <a:p>
            <a:r>
              <a:rPr lang="fi-FI" dirty="0"/>
              <a:t>Taloudellinen vastuu rakennusalalla, </a:t>
            </a:r>
            <a:br>
              <a:rPr lang="fi-FI" dirty="0"/>
            </a:br>
            <a:r>
              <a:rPr lang="fi-FI" dirty="0"/>
              <a:t>yritys- ja asiakasnäkökulma</a:t>
            </a:r>
          </a:p>
        </p:txBody>
      </p:sp>
      <p:pic>
        <p:nvPicPr>
          <p:cNvPr id="5" name="Kuva 4">
            <a:extLst>
              <a:ext uri="{FF2B5EF4-FFF2-40B4-BE49-F238E27FC236}">
                <a16:creationId xmlns:a16="http://schemas.microsoft.com/office/drawing/2014/main" id="{3C47167C-3B63-8235-90CA-FB4EB4B9A83A}"/>
              </a:ext>
            </a:extLst>
          </p:cNvPr>
          <p:cNvPicPr>
            <a:picLocks noChangeAspect="1"/>
          </p:cNvPicPr>
          <p:nvPr/>
        </p:nvPicPr>
        <p:blipFill>
          <a:blip r:embed="rId3"/>
          <a:stretch>
            <a:fillRect/>
          </a:stretch>
        </p:blipFill>
        <p:spPr>
          <a:xfrm>
            <a:off x="374731" y="2003731"/>
            <a:ext cx="5165765" cy="3293174"/>
          </a:xfrm>
          <a:prstGeom prst="rect">
            <a:avLst/>
          </a:prstGeom>
          <a:noFill/>
        </p:spPr>
      </p:pic>
      <p:sp>
        <p:nvSpPr>
          <p:cNvPr id="3" name="Sisällön paikkamerkki 2">
            <a:extLst>
              <a:ext uri="{FF2B5EF4-FFF2-40B4-BE49-F238E27FC236}">
                <a16:creationId xmlns:a16="http://schemas.microsoft.com/office/drawing/2014/main" id="{8916D2B5-0A31-9D04-3D0B-7E13AFDF753E}"/>
              </a:ext>
            </a:extLst>
          </p:cNvPr>
          <p:cNvSpPr>
            <a:spLocks noGrp="1"/>
          </p:cNvSpPr>
          <p:nvPr>
            <p:ph sz="half" idx="2"/>
          </p:nvPr>
        </p:nvSpPr>
        <p:spPr>
          <a:xfrm>
            <a:off x="5813631" y="1825625"/>
            <a:ext cx="5165765" cy="4351338"/>
          </a:xfrm>
        </p:spPr>
        <p:txBody>
          <a:bodyPr vert="horz" lIns="91440" tIns="45720" rIns="91440" bIns="45720" rtlCol="0">
            <a:normAutofit/>
          </a:bodyPr>
          <a:lstStyle/>
          <a:p>
            <a:r>
              <a:rPr lang="fi-FI" sz="1500" dirty="0"/>
              <a:t>Rakennusalan yrityksen vastuullisuutta voi arvioida myös sen mukaan, miten se toimii taloudellisesti. </a:t>
            </a:r>
          </a:p>
          <a:p>
            <a:r>
              <a:rPr lang="fi-FI" sz="1500" dirty="0"/>
              <a:t>Yrityksen tulee noudattaa hyvää liiketoimintakäytäntöä ja toimia rehellisesti ja avoimesti kaikissa liiketoimissaan. </a:t>
            </a:r>
          </a:p>
          <a:p>
            <a:r>
              <a:rPr lang="fi-FI" sz="1500" dirty="0"/>
              <a:t>Yrityksen taloudellinen vastuu voi myös sisältää sosiaalisen vastuun toteuttamisen ja ympäristövastuun toteuttamisen vaatimien taloudellisten resurssien varmistamisen.</a:t>
            </a:r>
          </a:p>
          <a:p>
            <a:r>
              <a:rPr lang="fi-FI" sz="1500" dirty="0">
                <a:highlight>
                  <a:srgbClr val="FFFF00"/>
                </a:highlight>
              </a:rPr>
              <a:t>Asiakkaan näkökulmasta </a:t>
            </a:r>
            <a:r>
              <a:rPr lang="fi-FI" sz="1500" dirty="0"/>
              <a:t>terveen yritystoiminnan </a:t>
            </a:r>
            <a:r>
              <a:rPr lang="fi-FI" sz="1500" dirty="0">
                <a:highlight>
                  <a:srgbClr val="FFFF00"/>
                </a:highlight>
              </a:rPr>
              <a:t>jatkuvuus</a:t>
            </a:r>
            <a:r>
              <a:rPr lang="fi-FI" sz="1500" dirty="0"/>
              <a:t> rakennusalalla on aivan olennaista jo pelkästään takuiden (normaali takuu kaksi vuotta, vakava laiminlyönti kymmenen vuotta) vuoksi.</a:t>
            </a:r>
          </a:p>
          <a:p>
            <a:r>
              <a:rPr lang="fi-FI" sz="1500" dirty="0">
                <a:highlight>
                  <a:srgbClr val="FFFF00"/>
                </a:highlight>
              </a:rPr>
              <a:t>Terve yritystoiminta mahdollistaa </a:t>
            </a:r>
            <a:r>
              <a:rPr lang="fi-FI" sz="1500" dirty="0"/>
              <a:t>myös asiantuntevat huollot ja korjaukset </a:t>
            </a:r>
            <a:r>
              <a:rPr lang="fi-FI" sz="1500" dirty="0">
                <a:highlight>
                  <a:srgbClr val="FFFF00"/>
                </a:highlight>
              </a:rPr>
              <a:t>kiinteistön elinkaaren</a:t>
            </a:r>
            <a:r>
              <a:rPr lang="fi-FI" sz="1500" dirty="0"/>
              <a:t> aikana.</a:t>
            </a:r>
          </a:p>
          <a:p>
            <a:r>
              <a:rPr lang="fi-FI" sz="1500" dirty="0">
                <a:highlight>
                  <a:srgbClr val="FFFF00"/>
                </a:highlight>
              </a:rPr>
              <a:t>Pankit edellyttävät </a:t>
            </a:r>
            <a:r>
              <a:rPr lang="fi-FI" sz="1500" dirty="0"/>
              <a:t>yhä enemmän hankkeiden energiatehokkuudelta ja digiturvallisuudelta.</a:t>
            </a:r>
          </a:p>
          <a:p>
            <a:endParaRPr lang="fi-FI" sz="1500" dirty="0"/>
          </a:p>
        </p:txBody>
      </p:sp>
      <p:sp>
        <p:nvSpPr>
          <p:cNvPr id="6" name="Tekstiruutu 5">
            <a:extLst>
              <a:ext uri="{FF2B5EF4-FFF2-40B4-BE49-F238E27FC236}">
                <a16:creationId xmlns:a16="http://schemas.microsoft.com/office/drawing/2014/main" id="{3E859396-69FE-0290-E974-D9C5987BA833}"/>
              </a:ext>
            </a:extLst>
          </p:cNvPr>
          <p:cNvSpPr txBox="1"/>
          <p:nvPr/>
        </p:nvSpPr>
        <p:spPr>
          <a:xfrm>
            <a:off x="563418" y="5680364"/>
            <a:ext cx="4504759" cy="307777"/>
          </a:xfrm>
          <a:prstGeom prst="rect">
            <a:avLst/>
          </a:prstGeom>
          <a:noFill/>
        </p:spPr>
        <p:txBody>
          <a:bodyPr wrap="none" rtlCol="0">
            <a:spAutoFit/>
          </a:bodyPr>
          <a:lstStyle/>
          <a:p>
            <a:r>
              <a:rPr lang="fi-FI" sz="1400" dirty="0"/>
              <a:t>Kuvan lähde: Rakennuslehti 25.8.2023, Pasi Salminen</a:t>
            </a:r>
          </a:p>
        </p:txBody>
      </p:sp>
    </p:spTree>
    <p:extLst>
      <p:ext uri="{BB962C8B-B14F-4D97-AF65-F5344CB8AC3E}">
        <p14:creationId xmlns:p14="http://schemas.microsoft.com/office/powerpoint/2010/main" val="1155571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kossa, Kirjasto, Koulutus, Kirja">
            <a:extLst>
              <a:ext uri="{FF2B5EF4-FFF2-40B4-BE49-F238E27FC236}">
                <a16:creationId xmlns:a16="http://schemas.microsoft.com/office/drawing/2014/main" id="{65F6306C-0F47-946F-1346-78833C9B3BB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709" y="0"/>
            <a:ext cx="10632558" cy="6858000"/>
          </a:xfrm>
          <a:prstGeom prst="rect">
            <a:avLst/>
          </a:prstGeom>
          <a:solidFill>
            <a:srgbClr val="FFFFFF"/>
          </a:solidFill>
        </p:spPr>
      </p:pic>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a:xfrm>
            <a:off x="374732" y="1"/>
            <a:ext cx="4844566" cy="1793173"/>
          </a:xfrm>
        </p:spPr>
        <p:txBody>
          <a:bodyPr anchor="b">
            <a:normAutofit/>
          </a:bodyPr>
          <a:lstStyle/>
          <a:p>
            <a:r>
              <a:rPr lang="fi-FI"/>
              <a:t>Taloudellinen vastuu rakentamisessa,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type="body" sz="half" idx="2"/>
          </p:nvPr>
        </p:nvSpPr>
        <p:spPr>
          <a:xfrm>
            <a:off x="376287" y="1793174"/>
            <a:ext cx="4844566" cy="4275117"/>
          </a:xfrm>
        </p:spPr>
        <p:txBody>
          <a:bodyPr>
            <a:normAutofit/>
          </a:bodyPr>
          <a:lstStyle/>
          <a:p>
            <a:r>
              <a:rPr lang="fi-FI" sz="1500" dirty="0"/>
              <a:t>PT-taso: </a:t>
            </a:r>
          </a:p>
          <a:p>
            <a:pPr lvl="1"/>
            <a:r>
              <a:rPr lang="fi-FI" sz="1500" dirty="0">
                <a:solidFill>
                  <a:schemeClr val="bg1"/>
                </a:solidFill>
              </a:rPr>
              <a:t>Miten kierrätys ja logistiikka toimii yrityksessäsi? </a:t>
            </a:r>
          </a:p>
          <a:p>
            <a:pPr lvl="1"/>
            <a:r>
              <a:rPr lang="fi-FI" sz="1500" dirty="0">
                <a:solidFill>
                  <a:schemeClr val="bg1"/>
                </a:solidFill>
              </a:rPr>
              <a:t>Onko hukan määrään kiinnitetty huomiota?</a:t>
            </a:r>
          </a:p>
          <a:p>
            <a:r>
              <a:rPr lang="fi-FI" sz="1500" dirty="0"/>
              <a:t>AT-taso:</a:t>
            </a:r>
          </a:p>
          <a:p>
            <a:pPr lvl="1"/>
            <a:r>
              <a:rPr lang="fi-FI" sz="1500" dirty="0">
                <a:solidFill>
                  <a:schemeClr val="bg1"/>
                </a:solidFill>
              </a:rPr>
              <a:t>Näetkö ristiriitaa urakkapalkkauksen, taloudellisen vastuullisuuden ja asiakaslaadun välillä?</a:t>
            </a:r>
          </a:p>
          <a:p>
            <a:pPr lvl="1"/>
            <a:r>
              <a:rPr lang="fi-FI" sz="1500" dirty="0">
                <a:solidFill>
                  <a:schemeClr val="bg1"/>
                </a:solidFill>
              </a:rPr>
              <a:t>Miten koet rakentamisen, kiinteistön elinkaaren ja taloudellisen vastuullisuuden niiden välillä?</a:t>
            </a:r>
          </a:p>
          <a:p>
            <a:r>
              <a:rPr lang="fi-FI" sz="1500" dirty="0"/>
              <a:t>EAT-taso: </a:t>
            </a:r>
          </a:p>
          <a:p>
            <a:pPr lvl="1"/>
            <a:r>
              <a:rPr lang="fi-FI" sz="1500" dirty="0">
                <a:solidFill>
                  <a:schemeClr val="bg1"/>
                </a:solidFill>
              </a:rPr>
              <a:t>Oletko jo törmännyt taksonomiaan omassa työssäsi?</a:t>
            </a:r>
          </a:p>
          <a:p>
            <a:pPr marL="457200" lvl="1" indent="0">
              <a:buNone/>
            </a:pPr>
            <a:endParaRPr lang="fi-FI" sz="1500" dirty="0">
              <a:solidFill>
                <a:schemeClr val="bg1"/>
              </a:solidFill>
            </a:endParaRPr>
          </a:p>
        </p:txBody>
      </p:sp>
    </p:spTree>
    <p:extLst>
      <p:ext uri="{BB962C8B-B14F-4D97-AF65-F5344CB8AC3E}">
        <p14:creationId xmlns:p14="http://schemas.microsoft.com/office/powerpoint/2010/main" val="81064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t="11066" b="7076"/>
          <a:stretch/>
        </p:blipFill>
        <p:spPr>
          <a:xfrm>
            <a:off x="1" y="0"/>
            <a:ext cx="11360166" cy="6847367"/>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4131"/>
            <a:ext cx="11360167"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3. Sosiaalinen vastuu rakentamisen toimialalla</a:t>
            </a:r>
            <a:endParaRPr lang="en-US" dirty="0"/>
          </a:p>
        </p:txBody>
      </p:sp>
      <p:sp>
        <p:nvSpPr>
          <p:cNvPr id="3" name="Alaotsikko 2"/>
          <p:cNvSpPr>
            <a:spLocks noGrp="1"/>
          </p:cNvSpPr>
          <p:nvPr>
            <p:ph type="subTitle" idx="1"/>
          </p:nvPr>
        </p:nvSpPr>
        <p:spPr/>
        <p:txBody>
          <a:bodyPr/>
          <a:lstStyle/>
          <a:p>
            <a:r>
              <a:rPr lang="fi-FI"/>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11830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dirty="0"/>
              <a:t>Vastuullisuuden osa-alueet</a:t>
            </a:r>
            <a:endParaRPr lang="fi-FI" dirty="0">
              <a:highlight>
                <a:srgbClr val="FFFF00"/>
              </a:highlight>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3"/>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8" name="Käsinkirjoitus 7">
                <a:extLst>
                  <a:ext uri="{FF2B5EF4-FFF2-40B4-BE49-F238E27FC236}">
                    <a16:creationId xmlns:a16="http://schemas.microsoft.com/office/drawing/2014/main" id="{1FC464C3-A167-F731-B64B-D233946BFA85}"/>
                  </a:ext>
                </a:extLst>
              </p14:cNvPr>
              <p14:cNvContentPartPr/>
              <p14:nvPr/>
            </p14:nvContentPartPr>
            <p14:xfrm>
              <a:off x="7674274" y="4481691"/>
              <a:ext cx="1281240" cy="134280"/>
            </p14:xfrm>
          </p:contentPart>
        </mc:Choice>
        <mc:Fallback xmlns="">
          <p:pic>
            <p:nvPicPr>
              <p:cNvPr id="8" name="Käsinkirjoitus 7">
                <a:extLst>
                  <a:ext uri="{FF2B5EF4-FFF2-40B4-BE49-F238E27FC236}">
                    <a16:creationId xmlns:a16="http://schemas.microsoft.com/office/drawing/2014/main" id="{1FC464C3-A167-F731-B64B-D233946BFA85}"/>
                  </a:ext>
                </a:extLst>
              </p:cNvPr>
              <p:cNvPicPr/>
              <p:nvPr/>
            </p:nvPicPr>
            <p:blipFill>
              <a:blip r:embed="rId5"/>
              <a:stretch>
                <a:fillRect/>
              </a:stretch>
            </p:blipFill>
            <p:spPr>
              <a:xfrm>
                <a:off x="7620274" y="4373691"/>
                <a:ext cx="1388880" cy="349920"/>
              </a:xfrm>
              <a:prstGeom prst="rect">
                <a:avLst/>
              </a:prstGeom>
            </p:spPr>
          </p:pic>
        </mc:Fallback>
      </mc:AlternateContent>
    </p:spTree>
    <p:extLst>
      <p:ext uri="{BB962C8B-B14F-4D97-AF65-F5344CB8AC3E}">
        <p14:creationId xmlns:p14="http://schemas.microsoft.com/office/powerpoint/2010/main" val="1984945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97056A-55F0-AB3A-384A-A2FA92EFAD7A}"/>
              </a:ext>
            </a:extLst>
          </p:cNvPr>
          <p:cNvSpPr>
            <a:spLocks noGrp="1"/>
          </p:cNvSpPr>
          <p:nvPr>
            <p:ph type="title"/>
          </p:nvPr>
        </p:nvSpPr>
        <p:spPr/>
        <p:txBody>
          <a:bodyPr/>
          <a:lstStyle/>
          <a:p>
            <a:r>
              <a:rPr lang="fi-FI" dirty="0"/>
              <a:t>Sosiaalinen vastuullisuus rakentamisessa -väärinkäyttö-case</a:t>
            </a:r>
          </a:p>
        </p:txBody>
      </p:sp>
      <p:sp>
        <p:nvSpPr>
          <p:cNvPr id="3" name="Sisällön paikkamerkki 2">
            <a:extLst>
              <a:ext uri="{FF2B5EF4-FFF2-40B4-BE49-F238E27FC236}">
                <a16:creationId xmlns:a16="http://schemas.microsoft.com/office/drawing/2014/main" id="{D7F19A34-E4B9-6C6D-4C63-91B8F95A903A}"/>
              </a:ext>
            </a:extLst>
          </p:cNvPr>
          <p:cNvSpPr>
            <a:spLocks noGrp="1"/>
          </p:cNvSpPr>
          <p:nvPr>
            <p:ph sz="half" idx="1"/>
          </p:nvPr>
        </p:nvSpPr>
        <p:spPr/>
        <p:txBody>
          <a:bodyPr>
            <a:normAutofit/>
          </a:bodyPr>
          <a:lstStyle/>
          <a:p>
            <a:r>
              <a:rPr lang="fi-FI" b="0" i="0" dirty="0">
                <a:solidFill>
                  <a:srgbClr val="282828"/>
                </a:solidFill>
                <a:effectLst/>
                <a:latin typeface="Open Sans" panose="020B0606030504020204" pitchFamily="34" charset="0"/>
              </a:rPr>
              <a:t>Aluehallintovirasto on saanut valmiiksi viranomais-tarkastuksensa, jossa tutkittiin Tampereella sijaitsevan Sulkavuoren jätevesi-puhdistamotyömaan luolastossa toimineiden ukrainalaisten betonityöntekijöiden työoloja.</a:t>
            </a:r>
          </a:p>
          <a:p>
            <a:r>
              <a:rPr lang="fi-FI" b="0" i="0" dirty="0">
                <a:solidFill>
                  <a:srgbClr val="282828"/>
                </a:solidFill>
                <a:effectLst/>
                <a:latin typeface="Open Sans" panose="020B0606030504020204" pitchFamily="34" charset="0"/>
              </a:rPr>
              <a:t>Toisin kuin yritys väitti, työntekijät eivät olleet kevytyrittäjiä, vaan vuokratyöntekijöitä.</a:t>
            </a:r>
            <a:endParaRPr lang="fi-FI" dirty="0"/>
          </a:p>
        </p:txBody>
      </p:sp>
      <p:pic>
        <p:nvPicPr>
          <p:cNvPr id="10" name="Sisällön paikkamerkki 9">
            <a:extLst>
              <a:ext uri="{FF2B5EF4-FFF2-40B4-BE49-F238E27FC236}">
                <a16:creationId xmlns:a16="http://schemas.microsoft.com/office/drawing/2014/main" id="{332F0060-8A78-EB02-2646-B11FC69A39AF}"/>
              </a:ext>
            </a:extLst>
          </p:cNvPr>
          <p:cNvPicPr>
            <a:picLocks noGrp="1" noChangeAspect="1"/>
          </p:cNvPicPr>
          <p:nvPr>
            <p:ph sz="half" idx="2"/>
          </p:nvPr>
        </p:nvPicPr>
        <p:blipFill>
          <a:blip r:embed="rId3"/>
          <a:stretch>
            <a:fillRect/>
          </a:stretch>
        </p:blipFill>
        <p:spPr>
          <a:xfrm>
            <a:off x="5813425" y="2566709"/>
            <a:ext cx="5165725" cy="2869170"/>
          </a:xfrm>
        </p:spPr>
      </p:pic>
    </p:spTree>
    <p:extLst>
      <p:ext uri="{BB962C8B-B14F-4D97-AF65-F5344CB8AC3E}">
        <p14:creationId xmlns:p14="http://schemas.microsoft.com/office/powerpoint/2010/main" val="4265103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liisiauto tiellä, jonka yli kulkee tilapäinen kävelysilta, josta puuttuu lattia.">
            <a:extLst>
              <a:ext uri="{FF2B5EF4-FFF2-40B4-BE49-F238E27FC236}">
                <a16:creationId xmlns:a16="http://schemas.microsoft.com/office/drawing/2014/main" id="{6AC1372B-064A-2B90-FF76-FDFCACEFD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4"/>
          <a:stretch/>
        </p:blipFill>
        <p:spPr bwMode="auto">
          <a:xfrm>
            <a:off x="-1" y="10"/>
            <a:ext cx="11359979" cy="6857990"/>
          </a:xfrm>
          <a:prstGeom prst="rect">
            <a:avLst/>
          </a:prstGeom>
          <a:solidFill>
            <a:srgbClr val="FFFFFF"/>
          </a:solidFill>
        </p:spPr>
      </p:pic>
      <p:sp>
        <p:nvSpPr>
          <p:cNvPr id="2" name="Otsikko 1">
            <a:extLst>
              <a:ext uri="{FF2B5EF4-FFF2-40B4-BE49-F238E27FC236}">
                <a16:creationId xmlns:a16="http://schemas.microsoft.com/office/drawing/2014/main" id="{44252781-DBA1-0CB3-E39E-FBE573FF14C0}"/>
              </a:ext>
            </a:extLst>
          </p:cNvPr>
          <p:cNvSpPr>
            <a:spLocks noGrp="1"/>
          </p:cNvSpPr>
          <p:nvPr>
            <p:ph type="title"/>
          </p:nvPr>
        </p:nvSpPr>
        <p:spPr>
          <a:xfrm>
            <a:off x="374732" y="1"/>
            <a:ext cx="4844566" cy="1793173"/>
          </a:xfrm>
        </p:spPr>
        <p:txBody>
          <a:bodyPr anchor="b">
            <a:normAutofit/>
          </a:bodyPr>
          <a:lstStyle/>
          <a:p>
            <a:r>
              <a:rPr lang="fi-FI" sz="2600"/>
              <a:t>Sosiaalinen vastuullisuus rakentamisessa -turvallisuus-case</a:t>
            </a:r>
          </a:p>
        </p:txBody>
      </p:sp>
      <p:sp>
        <p:nvSpPr>
          <p:cNvPr id="3" name="Sisällön paikkamerkki 2">
            <a:extLst>
              <a:ext uri="{FF2B5EF4-FFF2-40B4-BE49-F238E27FC236}">
                <a16:creationId xmlns:a16="http://schemas.microsoft.com/office/drawing/2014/main" id="{E9A80373-6EB5-C325-480E-B068EFB57BE2}"/>
              </a:ext>
            </a:extLst>
          </p:cNvPr>
          <p:cNvSpPr>
            <a:spLocks noGrp="1"/>
          </p:cNvSpPr>
          <p:nvPr>
            <p:ph type="body" sz="half" idx="2"/>
          </p:nvPr>
        </p:nvSpPr>
        <p:spPr>
          <a:xfrm>
            <a:off x="376287" y="1793174"/>
            <a:ext cx="4843011" cy="4681517"/>
          </a:xfrm>
        </p:spPr>
        <p:txBody>
          <a:bodyPr vert="horz" lIns="91440" tIns="45720" rIns="91440" bIns="45720" rtlCol="0">
            <a:noAutofit/>
          </a:bodyPr>
          <a:lstStyle/>
          <a:p>
            <a:pPr>
              <a:buNone/>
            </a:pPr>
            <a:r>
              <a:rPr lang="fi-FI" sz="1400" dirty="0"/>
              <a:t>Kuntien rakennuttamista silloista ei vastaa mikään viranomainen</a:t>
            </a:r>
          </a:p>
          <a:p>
            <a:pPr marL="342900" indent="-342900"/>
            <a:r>
              <a:rPr lang="fi-FI" sz="1400" dirty="0"/>
              <a:t>Espoossa romahti keväällä silta, jolla oli useita kymmeniä lapsia ja heidän opettajansa. Onnettomuustutkintakeskus (</a:t>
            </a:r>
            <a:r>
              <a:rPr lang="fi-FI" sz="1400" dirty="0" err="1"/>
              <a:t>Otkes</a:t>
            </a:r>
            <a:r>
              <a:rPr lang="fi-FI" sz="1400" dirty="0"/>
              <a:t>) tutkii tapausta ja tiedotti, että he eivät voi antaa viranomaissuosituksia turmasillasta, koska vastuullista viranomaista ei ole.</a:t>
            </a:r>
          </a:p>
          <a:p>
            <a:pPr marL="342900" indent="-342900"/>
            <a:r>
              <a:rPr lang="fi-FI" sz="1400" dirty="0"/>
              <a:t>Tilanne on siis sellainen, että kuntien rakennuttamista silloista ei vastaa mikään viranomainen. Viranomaisen tehtävänä olisi määritellä, minkä säännösten pohjalta kohde suunnitellaan ja toteutetaan, antaa yksityiskohtaisempia ohjeita kyseiselle rakennetyypille ja valvoa, että niitä noudatetaan.</a:t>
            </a:r>
          </a:p>
          <a:p>
            <a:pPr marL="342900" indent="-342900"/>
            <a:endParaRPr lang="fi-FI" sz="1400" dirty="0"/>
          </a:p>
          <a:p>
            <a:pPr marL="0" indent="0">
              <a:buNone/>
            </a:pPr>
            <a:r>
              <a:rPr lang="fi-FI" sz="1400" dirty="0"/>
              <a:t>Tässä oli kyse sosiaaliseen vastuuseen liittyvästä turvallisuudesta, johon oli jäänyt viranomaisvastuun mentävä aukko. </a:t>
            </a:r>
          </a:p>
          <a:p>
            <a:pPr marL="0" indent="0">
              <a:buNone/>
            </a:pPr>
            <a:r>
              <a:rPr lang="fi-FI" sz="1400" dirty="0"/>
              <a:t>Suomessa tämäntyyppiset onnettomuudet tutkitaan perinpohjaisesti, tulokset julkaistaan, virheistä opitaan ja säädöksiä tarvittaessa muutetaan – onneksi!</a:t>
            </a:r>
          </a:p>
        </p:txBody>
      </p:sp>
    </p:spTree>
    <p:extLst>
      <p:ext uri="{BB962C8B-B14F-4D97-AF65-F5344CB8AC3E}">
        <p14:creationId xmlns:p14="http://schemas.microsoft.com/office/powerpoint/2010/main" val="2849629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625248-19B2-5652-3A7E-A1449CF6DA64}"/>
              </a:ext>
            </a:extLst>
          </p:cNvPr>
          <p:cNvSpPr>
            <a:spLocks noGrp="1"/>
          </p:cNvSpPr>
          <p:nvPr>
            <p:ph type="title"/>
          </p:nvPr>
        </p:nvSpPr>
        <p:spPr>
          <a:xfrm>
            <a:off x="374731" y="365125"/>
            <a:ext cx="10604665" cy="1325563"/>
          </a:xfrm>
        </p:spPr>
        <p:txBody>
          <a:bodyPr anchor="ctr">
            <a:normAutofit/>
          </a:bodyPr>
          <a:lstStyle/>
          <a:p>
            <a:r>
              <a:rPr lang="fi-FI" dirty="0"/>
              <a:t>Sosiaalinen vastuullisuus rakentamisessa –positiivisia </a:t>
            </a:r>
            <a:r>
              <a:rPr lang="fi-FI" dirty="0" err="1"/>
              <a:t>caseja</a:t>
            </a:r>
            <a:endParaRPr lang="fi-FI" dirty="0"/>
          </a:p>
        </p:txBody>
      </p:sp>
      <p:sp>
        <p:nvSpPr>
          <p:cNvPr id="3" name="Sisällön paikkamerkki 2">
            <a:extLst>
              <a:ext uri="{FF2B5EF4-FFF2-40B4-BE49-F238E27FC236}">
                <a16:creationId xmlns:a16="http://schemas.microsoft.com/office/drawing/2014/main" id="{EF41ED52-810A-9CB3-F970-4F19C4AAE038}"/>
              </a:ext>
            </a:extLst>
          </p:cNvPr>
          <p:cNvSpPr>
            <a:spLocks noGrp="1"/>
          </p:cNvSpPr>
          <p:nvPr>
            <p:ph sz="half" idx="1"/>
          </p:nvPr>
        </p:nvSpPr>
        <p:spPr>
          <a:xfrm>
            <a:off x="374731" y="1825625"/>
            <a:ext cx="5165765" cy="4351338"/>
          </a:xfrm>
        </p:spPr>
        <p:txBody>
          <a:bodyPr>
            <a:normAutofit/>
          </a:bodyPr>
          <a:lstStyle/>
          <a:p>
            <a:r>
              <a:rPr lang="fi-FI" sz="2200" dirty="0"/>
              <a:t>EK: Uusia vihreän siirtymän investointeja suunnitteilla yli 220.000 milj. € </a:t>
            </a:r>
            <a:r>
              <a:rPr lang="fi-FI" sz="2200" dirty="0">
                <a:hlinkClick r:id="rId3"/>
              </a:rPr>
              <a:t>https://ek.fi/tutkittua-tietoa/vihreat-investoinnit/</a:t>
            </a:r>
            <a:r>
              <a:rPr lang="fi-FI" sz="2200" dirty="0"/>
              <a:t> </a:t>
            </a:r>
          </a:p>
          <a:p>
            <a:r>
              <a:rPr lang="fi-FI" sz="2200" dirty="0"/>
              <a:t>RL:n lukijapaneeli 9.10.2023: Vihreä siirtymä vaatii lisää osaamista ja luo uusia työtehtäviä</a:t>
            </a:r>
          </a:p>
          <a:p>
            <a:r>
              <a:rPr lang="fi-FI" sz="2200" dirty="0"/>
              <a:t>RL, Näkökulma 23.8.2023: Miksi osa yrityksistä menestyy ja osa ei? =&gt; ”Hyvä fiilis erottaa menestyvän ja ei-menestyvän yrityksen. Perusasioiden ja johtamisen täytyy olla yrityksessä kunnossa.”</a:t>
            </a:r>
          </a:p>
        </p:txBody>
      </p:sp>
      <p:pic>
        <p:nvPicPr>
          <p:cNvPr id="6" name="Sisällön paikkamerkki 5">
            <a:extLst>
              <a:ext uri="{FF2B5EF4-FFF2-40B4-BE49-F238E27FC236}">
                <a16:creationId xmlns:a16="http://schemas.microsoft.com/office/drawing/2014/main" id="{AA7830B6-A4FA-6F71-81C4-256CD9F16B08}"/>
              </a:ext>
            </a:extLst>
          </p:cNvPr>
          <p:cNvPicPr>
            <a:picLocks noGrp="1" noChangeAspect="1"/>
          </p:cNvPicPr>
          <p:nvPr>
            <p:ph sz="half" idx="2"/>
          </p:nvPr>
        </p:nvPicPr>
        <p:blipFill>
          <a:blip r:embed="rId4"/>
          <a:stretch>
            <a:fillRect/>
          </a:stretch>
        </p:blipFill>
        <p:spPr>
          <a:xfrm>
            <a:off x="6033853" y="1104210"/>
            <a:ext cx="5165725" cy="2955557"/>
          </a:xfrm>
          <a:noFill/>
        </p:spPr>
      </p:pic>
      <p:pic>
        <p:nvPicPr>
          <p:cNvPr id="8" name="Kuva 7">
            <a:extLst>
              <a:ext uri="{FF2B5EF4-FFF2-40B4-BE49-F238E27FC236}">
                <a16:creationId xmlns:a16="http://schemas.microsoft.com/office/drawing/2014/main" id="{0C2890AF-5DCB-778C-0E64-F152F1104DB2}"/>
              </a:ext>
            </a:extLst>
          </p:cNvPr>
          <p:cNvPicPr>
            <a:picLocks noChangeAspect="1"/>
          </p:cNvPicPr>
          <p:nvPr/>
        </p:nvPicPr>
        <p:blipFill>
          <a:blip r:embed="rId5"/>
          <a:stretch>
            <a:fillRect/>
          </a:stretch>
        </p:blipFill>
        <p:spPr>
          <a:xfrm>
            <a:off x="5426200" y="4093069"/>
            <a:ext cx="5302087" cy="1489277"/>
          </a:xfrm>
          <a:prstGeom prst="rect">
            <a:avLst/>
          </a:prstGeom>
        </p:spPr>
      </p:pic>
      <p:pic>
        <p:nvPicPr>
          <p:cNvPr id="10" name="Kuva 9">
            <a:extLst>
              <a:ext uri="{FF2B5EF4-FFF2-40B4-BE49-F238E27FC236}">
                <a16:creationId xmlns:a16="http://schemas.microsoft.com/office/drawing/2014/main" id="{EEF55989-FCFA-EBB3-1223-C99FD76886AF}"/>
              </a:ext>
            </a:extLst>
          </p:cNvPr>
          <p:cNvPicPr>
            <a:picLocks noChangeAspect="1"/>
          </p:cNvPicPr>
          <p:nvPr/>
        </p:nvPicPr>
        <p:blipFill>
          <a:blip r:embed="rId6"/>
          <a:stretch>
            <a:fillRect/>
          </a:stretch>
        </p:blipFill>
        <p:spPr>
          <a:xfrm>
            <a:off x="9146619" y="5374958"/>
            <a:ext cx="2029500" cy="1324280"/>
          </a:xfrm>
          <a:prstGeom prst="rect">
            <a:avLst/>
          </a:prstGeom>
        </p:spPr>
      </p:pic>
    </p:spTree>
    <p:extLst>
      <p:ext uri="{BB962C8B-B14F-4D97-AF65-F5344CB8AC3E}">
        <p14:creationId xmlns:p14="http://schemas.microsoft.com/office/powerpoint/2010/main" val="3387639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568E4B-3705-62EB-F7C5-1C8B5F1696AC}"/>
              </a:ext>
            </a:extLst>
          </p:cNvPr>
          <p:cNvSpPr>
            <a:spLocks noGrp="1"/>
          </p:cNvSpPr>
          <p:nvPr>
            <p:ph type="title"/>
          </p:nvPr>
        </p:nvSpPr>
        <p:spPr/>
        <p:txBody>
          <a:bodyPr/>
          <a:lstStyle/>
          <a:p>
            <a:r>
              <a:rPr lang="fi-FI" dirty="0">
                <a:cs typeface="Arial"/>
              </a:rPr>
              <a:t>Sosiaalinen vastuullisuus rakentamisessa</a:t>
            </a:r>
            <a:endParaRPr lang="fi-FI" dirty="0"/>
          </a:p>
        </p:txBody>
      </p:sp>
      <p:sp>
        <p:nvSpPr>
          <p:cNvPr id="3" name="Sisällön paikkamerkki 2">
            <a:extLst>
              <a:ext uri="{FF2B5EF4-FFF2-40B4-BE49-F238E27FC236}">
                <a16:creationId xmlns:a16="http://schemas.microsoft.com/office/drawing/2014/main" id="{C0E2954E-CE2C-CEE9-7EC7-5A6047C9747F}"/>
              </a:ext>
            </a:extLst>
          </p:cNvPr>
          <p:cNvSpPr>
            <a:spLocks noGrp="1"/>
          </p:cNvSpPr>
          <p:nvPr>
            <p:ph sz="half" idx="1"/>
          </p:nvPr>
        </p:nvSpPr>
        <p:spPr/>
        <p:txBody>
          <a:bodyPr vert="horz" lIns="91440" tIns="45720" rIns="91440" bIns="45720" rtlCol="0" anchor="t">
            <a:normAutofit fontScale="92500"/>
          </a:bodyPr>
          <a:lstStyle/>
          <a:p>
            <a:pPr>
              <a:lnSpc>
                <a:spcPct val="100000"/>
              </a:lnSpc>
            </a:pPr>
            <a:r>
              <a:rPr lang="fi-FI" dirty="0">
                <a:solidFill>
                  <a:schemeClr val="accent2"/>
                </a:solidFill>
                <a:cs typeface="Arial"/>
              </a:rPr>
              <a:t>Alihankintaketjut</a:t>
            </a:r>
            <a:endParaRPr lang="en-US" dirty="0">
              <a:solidFill>
                <a:schemeClr val="accent2"/>
              </a:solidFill>
              <a:cs typeface="Arial"/>
            </a:endParaRPr>
          </a:p>
          <a:p>
            <a:pPr>
              <a:lnSpc>
                <a:spcPct val="100000"/>
              </a:lnSpc>
            </a:pPr>
            <a:r>
              <a:rPr lang="fi-FI" dirty="0">
                <a:solidFill>
                  <a:schemeClr val="accent2"/>
                </a:solidFill>
                <a:cs typeface="Arial"/>
              </a:rPr>
              <a:t>Pimeän työvoiman karttaminen </a:t>
            </a:r>
            <a:endParaRPr lang="en-US" dirty="0">
              <a:solidFill>
                <a:schemeClr val="accent2"/>
              </a:solidFill>
              <a:cs typeface="Arial"/>
            </a:endParaRPr>
          </a:p>
          <a:p>
            <a:pPr>
              <a:lnSpc>
                <a:spcPct val="100000"/>
              </a:lnSpc>
            </a:pPr>
            <a:r>
              <a:rPr lang="fi-FI" dirty="0">
                <a:solidFill>
                  <a:schemeClr val="accent2"/>
                </a:solidFill>
                <a:cs typeface="Arial"/>
              </a:rPr>
              <a:t>Työntekijöiden väärinkäytön välttäminen</a:t>
            </a:r>
            <a:endParaRPr lang="en-US" dirty="0">
              <a:solidFill>
                <a:schemeClr val="accent2"/>
              </a:solidFill>
              <a:cs typeface="Arial"/>
            </a:endParaRPr>
          </a:p>
          <a:p>
            <a:pPr>
              <a:lnSpc>
                <a:spcPct val="100000"/>
              </a:lnSpc>
            </a:pPr>
            <a:r>
              <a:rPr lang="fi-FI" dirty="0">
                <a:solidFill>
                  <a:schemeClr val="accent2"/>
                </a:solidFill>
                <a:cs typeface="Arial"/>
              </a:rPr>
              <a:t>Harmaan talouden estäminen</a:t>
            </a:r>
            <a:endParaRPr lang="en-US" dirty="0">
              <a:solidFill>
                <a:schemeClr val="accent2"/>
              </a:solidFill>
              <a:cs typeface="Arial"/>
            </a:endParaRPr>
          </a:p>
          <a:p>
            <a:pPr>
              <a:lnSpc>
                <a:spcPct val="100000"/>
              </a:lnSpc>
            </a:pPr>
            <a:r>
              <a:rPr lang="fi-FI" dirty="0">
                <a:solidFill>
                  <a:schemeClr val="accent2"/>
                </a:solidFill>
                <a:cs typeface="Arial"/>
              </a:rPr>
              <a:t>Kaikkien tasa-arvoinen ja tasapuolinen kohtelu taustasta riippumatta</a:t>
            </a:r>
            <a:endParaRPr lang="en-US" dirty="0">
              <a:solidFill>
                <a:schemeClr val="accent2"/>
              </a:solidFill>
              <a:cs typeface="Arial"/>
            </a:endParaRPr>
          </a:p>
          <a:p>
            <a:pPr>
              <a:lnSpc>
                <a:spcPct val="100000"/>
              </a:lnSpc>
            </a:pPr>
            <a:r>
              <a:rPr lang="fi-FI" dirty="0">
                <a:solidFill>
                  <a:schemeClr val="accent2"/>
                </a:solidFill>
                <a:cs typeface="Arial"/>
              </a:rPr>
              <a:t>Mahdollisiin ongelmiin puuttuminen</a:t>
            </a:r>
            <a:endParaRPr lang="en-US" dirty="0">
              <a:solidFill>
                <a:schemeClr val="accent2"/>
              </a:solidFill>
              <a:cs typeface="Arial"/>
            </a:endParaRPr>
          </a:p>
          <a:p>
            <a:pPr>
              <a:lnSpc>
                <a:spcPct val="100000"/>
              </a:lnSpc>
            </a:pPr>
            <a:r>
              <a:rPr lang="fi-FI" dirty="0">
                <a:solidFill>
                  <a:schemeClr val="accent2"/>
                </a:solidFill>
                <a:cs typeface="Arial"/>
              </a:rPr>
              <a:t>Monikulttuurisuuden ymmärtäminen</a:t>
            </a:r>
            <a:endParaRPr lang="fi-FI" dirty="0"/>
          </a:p>
        </p:txBody>
      </p:sp>
      <p:pic>
        <p:nvPicPr>
          <p:cNvPr id="5" name="Sisällön paikkamerkki 4" descr="Kuva, joka sisältää kohteen henkilö, piha-, paljasjalkainen, ruoho&#10;&#10;Kuvaus luotu automaattisesti">
            <a:extLst>
              <a:ext uri="{FF2B5EF4-FFF2-40B4-BE49-F238E27FC236}">
                <a16:creationId xmlns:a16="http://schemas.microsoft.com/office/drawing/2014/main" id="{D0A9516E-C3CD-64DE-3CA4-6DDDB76C9096}"/>
              </a:ext>
            </a:extLst>
          </p:cNvPr>
          <p:cNvPicPr>
            <a:picLocks noGrp="1" noChangeAspect="1"/>
          </p:cNvPicPr>
          <p:nvPr>
            <p:ph sz="half" idx="2"/>
          </p:nvPr>
        </p:nvPicPr>
        <p:blipFill>
          <a:blip r:embed="rId3"/>
          <a:stretch>
            <a:fillRect/>
          </a:stretch>
        </p:blipFill>
        <p:spPr>
          <a:xfrm>
            <a:off x="5410022" y="1751053"/>
            <a:ext cx="5585524" cy="4209888"/>
          </a:xfrm>
        </p:spPr>
      </p:pic>
    </p:spTree>
    <p:extLst>
      <p:ext uri="{BB962C8B-B14F-4D97-AF65-F5344CB8AC3E}">
        <p14:creationId xmlns:p14="http://schemas.microsoft.com/office/powerpoint/2010/main" val="4291913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252781-DBA1-0CB3-E39E-FBE573FF14C0}"/>
              </a:ext>
            </a:extLst>
          </p:cNvPr>
          <p:cNvSpPr>
            <a:spLocks noGrp="1"/>
          </p:cNvSpPr>
          <p:nvPr>
            <p:ph type="title"/>
          </p:nvPr>
        </p:nvSpPr>
        <p:spPr>
          <a:xfrm>
            <a:off x="374731" y="365125"/>
            <a:ext cx="10604665" cy="1325563"/>
          </a:xfrm>
        </p:spPr>
        <p:txBody>
          <a:bodyPr anchor="ctr">
            <a:normAutofit/>
          </a:bodyPr>
          <a:lstStyle/>
          <a:p>
            <a:r>
              <a:rPr lang="fi-FI"/>
              <a:t>Sosiaalinen vastuullisuus rakentamisessa –kysyimme Chat </a:t>
            </a:r>
            <a:r>
              <a:rPr lang="fi-FI" err="1"/>
              <a:t>GPT:ltä</a:t>
            </a:r>
            <a:endParaRPr lang="fi-FI" dirty="0"/>
          </a:p>
        </p:txBody>
      </p:sp>
      <p:sp>
        <p:nvSpPr>
          <p:cNvPr id="3" name="Sisällön paikkamerkki 2">
            <a:extLst>
              <a:ext uri="{FF2B5EF4-FFF2-40B4-BE49-F238E27FC236}">
                <a16:creationId xmlns:a16="http://schemas.microsoft.com/office/drawing/2014/main" id="{E9A80373-6EB5-C325-480E-B068EFB57BE2}"/>
              </a:ext>
            </a:extLst>
          </p:cNvPr>
          <p:cNvSpPr>
            <a:spLocks noGrp="1"/>
          </p:cNvSpPr>
          <p:nvPr>
            <p:ph sz="half" idx="1"/>
          </p:nvPr>
        </p:nvSpPr>
        <p:spPr>
          <a:xfrm>
            <a:off x="374731" y="1825625"/>
            <a:ext cx="5165765" cy="4351338"/>
          </a:xfrm>
        </p:spPr>
        <p:txBody>
          <a:bodyPr vert="horz" lIns="91440" tIns="45720" rIns="91440" bIns="45720" rtlCol="0">
            <a:normAutofit/>
          </a:bodyPr>
          <a:lstStyle/>
          <a:p>
            <a:pPr>
              <a:buFont typeface="Arial"/>
              <a:buChar char="•"/>
            </a:pPr>
            <a:r>
              <a:rPr lang="fi-FI" sz="1300" b="1"/>
              <a:t>Työntekijöiden oikeudet ja hyvinvointi</a:t>
            </a:r>
            <a:endParaRPr lang="fi-FI" sz="1300"/>
          </a:p>
          <a:p>
            <a:pPr lvl="1">
              <a:buFont typeface="Arial"/>
              <a:buChar char="•"/>
            </a:pPr>
            <a:r>
              <a:rPr lang="fi-FI" sz="1300"/>
              <a:t>Asianmukaiset työehdot, turvalliset työolosuhteet ja mahdollisuuden ammatilliseen kehittymiseen</a:t>
            </a:r>
          </a:p>
          <a:p>
            <a:pPr>
              <a:buFont typeface="Arial"/>
              <a:buChar char="•"/>
            </a:pPr>
            <a:r>
              <a:rPr lang="fi-FI" sz="1300" b="1"/>
              <a:t>Yhteisövaikutukset</a:t>
            </a:r>
            <a:endParaRPr lang="fi-FI" sz="1300"/>
          </a:p>
          <a:p>
            <a:pPr lvl="1">
              <a:buFont typeface="Arial"/>
              <a:buChar char="•"/>
            </a:pPr>
            <a:r>
              <a:rPr lang="fi-FI" sz="1300"/>
              <a:t>Minimoidaan haitalliset vaikutukset lähialueen ympäristöön ja asukkaisiin (melu, liikenne, vuoropuhelun ylläpito)</a:t>
            </a:r>
          </a:p>
          <a:p>
            <a:pPr>
              <a:buFont typeface="Arial"/>
              <a:buChar char="•"/>
            </a:pPr>
            <a:r>
              <a:rPr lang="fi-FI" sz="1300" b="1"/>
              <a:t>Inklusiivisuus</a:t>
            </a:r>
            <a:endParaRPr lang="fi-FI" sz="1300"/>
          </a:p>
          <a:p>
            <a:pPr lvl="1">
              <a:buFont typeface="Arial"/>
              <a:buChar char="•"/>
            </a:pPr>
            <a:r>
              <a:rPr lang="fi-FI" sz="1300"/>
              <a:t>Otetaan huomioon erilaiset ihmisryhmät, kuten vammaiset henkilöt (esteettömyys, saavutettavuus)</a:t>
            </a:r>
          </a:p>
          <a:p>
            <a:pPr>
              <a:buFont typeface="Arial"/>
              <a:buChar char="•"/>
            </a:pPr>
            <a:r>
              <a:rPr lang="fi-FI" sz="1300" b="1"/>
              <a:t>Koulutus ja kumppanuudet</a:t>
            </a:r>
            <a:r>
              <a:rPr lang="fi-FI" sz="1300"/>
              <a:t> </a:t>
            </a:r>
          </a:p>
          <a:p>
            <a:pPr lvl="1">
              <a:buFont typeface="Arial"/>
              <a:buChar char="•"/>
            </a:pPr>
            <a:r>
              <a:rPr lang="fi-FI" sz="1300"/>
              <a:t>Koulutusmahdollisuuksia paikallisille asukkaille, yhteistyötä paikallisten oppilaitosten kanssa</a:t>
            </a:r>
          </a:p>
          <a:p>
            <a:pPr>
              <a:buFont typeface="Arial"/>
              <a:buChar char="•"/>
            </a:pPr>
            <a:r>
              <a:rPr lang="fi-FI" sz="1300" b="1"/>
              <a:t>Ympäristövastuu</a:t>
            </a:r>
          </a:p>
          <a:p>
            <a:pPr lvl="1">
              <a:buFont typeface="Arial"/>
              <a:buChar char="•"/>
            </a:pPr>
            <a:r>
              <a:rPr lang="fi-FI" sz="1300"/>
              <a:t>Voi myös liittyä ympäristövastuuseen (esim. energiatehokkuus, kierrätysmateriaalien käyttö)</a:t>
            </a:r>
          </a:p>
          <a:p>
            <a:pPr marL="342900" indent="-342900"/>
            <a:endParaRPr lang="fi-FI" sz="1300"/>
          </a:p>
        </p:txBody>
      </p:sp>
      <p:pic>
        <p:nvPicPr>
          <p:cNvPr id="1026" name="Picture 2" descr="Kuvatulokset haulle sosiaalinen vastuu">
            <a:extLst>
              <a:ext uri="{FF2B5EF4-FFF2-40B4-BE49-F238E27FC236}">
                <a16:creationId xmlns:a16="http://schemas.microsoft.com/office/drawing/2014/main" id="{5A00833A-4956-EBDB-4B2E-6205E3C8B7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2" r="2651"/>
          <a:stretch/>
        </p:blipFill>
        <p:spPr bwMode="auto">
          <a:xfrm>
            <a:off x="5813631" y="1825625"/>
            <a:ext cx="5165765" cy="4351338"/>
          </a:xfrm>
          <a:prstGeom prst="rect">
            <a:avLst/>
          </a:prstGeom>
          <a:solidFill>
            <a:srgbClr val="FFFFFF"/>
          </a:solidFill>
        </p:spPr>
      </p:pic>
    </p:spTree>
    <p:extLst>
      <p:ext uri="{BB962C8B-B14F-4D97-AF65-F5344CB8AC3E}">
        <p14:creationId xmlns:p14="http://schemas.microsoft.com/office/powerpoint/2010/main" val="408381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kossa, Kirjasto, Koulutus, Kirja">
            <a:extLst>
              <a:ext uri="{FF2B5EF4-FFF2-40B4-BE49-F238E27FC236}">
                <a16:creationId xmlns:a16="http://schemas.microsoft.com/office/drawing/2014/main" id="{0C9E571C-C03D-5999-9E1E-06E59871AF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709" y="0"/>
            <a:ext cx="10632558" cy="6858000"/>
          </a:xfrm>
          <a:prstGeom prst="rect">
            <a:avLst/>
          </a:prstGeom>
          <a:solidFill>
            <a:srgbClr val="FFFFFF"/>
          </a:solidFill>
        </p:spPr>
      </p:pic>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a:xfrm>
            <a:off x="374732" y="1"/>
            <a:ext cx="4844566" cy="1793173"/>
          </a:xfrm>
        </p:spPr>
        <p:txBody>
          <a:bodyPr anchor="b">
            <a:normAutofit/>
          </a:bodyPr>
          <a:lstStyle/>
          <a:p>
            <a:r>
              <a:rPr lang="fi-FI" dirty="0"/>
              <a:t>Sosiaalinen vastuu rakentamisessa,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type="body" sz="half" idx="2"/>
          </p:nvPr>
        </p:nvSpPr>
        <p:spPr>
          <a:xfrm>
            <a:off x="376287" y="1793174"/>
            <a:ext cx="4844566" cy="4275117"/>
          </a:xfrm>
        </p:spPr>
        <p:txBody>
          <a:bodyPr vert="horz" lIns="91440" tIns="45720" rIns="91440" bIns="45720" rtlCol="0">
            <a:normAutofit/>
          </a:bodyPr>
          <a:lstStyle/>
          <a:p>
            <a:r>
              <a:rPr lang="fi-FI" sz="1500"/>
              <a:t>PT-taso: </a:t>
            </a:r>
          </a:p>
          <a:p>
            <a:pPr lvl="1"/>
            <a:r>
              <a:rPr lang="fi-FI" sz="1500">
                <a:solidFill>
                  <a:schemeClr val="bg1"/>
                </a:solidFill>
              </a:rPr>
              <a:t>Miten sinut otettiin vastaan työurasi alussa työmaalle tullessasi?</a:t>
            </a:r>
          </a:p>
          <a:p>
            <a:pPr lvl="1"/>
            <a:r>
              <a:rPr lang="fi-FI" sz="1500">
                <a:solidFill>
                  <a:schemeClr val="bg1"/>
                </a:solidFill>
              </a:rPr>
              <a:t>Miten olet kokenut perehdytyksen toimivuuden työpaikallasi?</a:t>
            </a:r>
          </a:p>
          <a:p>
            <a:pPr marL="457200" lvl="1" indent="0">
              <a:buNone/>
            </a:pPr>
            <a:endParaRPr lang="fi-FI" sz="1500">
              <a:solidFill>
                <a:schemeClr val="bg1"/>
              </a:solidFill>
            </a:endParaRPr>
          </a:p>
          <a:p>
            <a:r>
              <a:rPr lang="fi-FI" sz="1500"/>
              <a:t>AT-taso:</a:t>
            </a:r>
          </a:p>
          <a:p>
            <a:pPr lvl="1"/>
            <a:r>
              <a:rPr lang="fi-FI" sz="1500">
                <a:solidFill>
                  <a:schemeClr val="bg1"/>
                </a:solidFill>
              </a:rPr>
              <a:t>Miten varmistat omasi ja urakkaryhmäsi realistisen työtahdin?</a:t>
            </a:r>
          </a:p>
          <a:p>
            <a:pPr lvl="1"/>
            <a:r>
              <a:rPr lang="fi-FI" sz="1500">
                <a:solidFill>
                  <a:schemeClr val="bg1"/>
                </a:solidFill>
              </a:rPr>
              <a:t>Miten koet alihankintaketjun omassa työssäsi/omilla työmaillasi?</a:t>
            </a:r>
          </a:p>
          <a:p>
            <a:pPr marL="457200" lvl="1" indent="0">
              <a:buNone/>
            </a:pPr>
            <a:endParaRPr lang="fi-FI" sz="1500">
              <a:solidFill>
                <a:schemeClr val="bg1"/>
              </a:solidFill>
            </a:endParaRPr>
          </a:p>
          <a:p>
            <a:r>
              <a:rPr lang="fi-FI" sz="1500"/>
              <a:t>EAT-taso: </a:t>
            </a:r>
          </a:p>
          <a:p>
            <a:pPr lvl="1"/>
            <a:r>
              <a:rPr lang="fi-FI" sz="1500">
                <a:solidFill>
                  <a:schemeClr val="bg1"/>
                </a:solidFill>
              </a:rPr>
              <a:t>Miten puutut työmaan ristiriitatilanteisiin?</a:t>
            </a:r>
          </a:p>
          <a:p>
            <a:pPr lvl="1"/>
            <a:r>
              <a:rPr lang="fi-FI" sz="1500">
                <a:solidFill>
                  <a:schemeClr val="bg1"/>
                </a:solidFill>
              </a:rPr>
              <a:t>Oletko törmännyt pimeään työvoimaan omassa työssäsi?</a:t>
            </a:r>
          </a:p>
          <a:p>
            <a:pPr marL="457200" lvl="1" indent="0">
              <a:buNone/>
            </a:pPr>
            <a:endParaRPr lang="fi-FI" sz="1500">
              <a:solidFill>
                <a:schemeClr val="bg1"/>
              </a:solidFill>
            </a:endParaRPr>
          </a:p>
          <a:p>
            <a:pPr lvl="1"/>
            <a:endParaRPr lang="fi-FI" sz="1500">
              <a:solidFill>
                <a:schemeClr val="bg1"/>
              </a:solidFill>
            </a:endParaRPr>
          </a:p>
        </p:txBody>
      </p:sp>
    </p:spTree>
    <p:extLst>
      <p:ext uri="{BB962C8B-B14F-4D97-AF65-F5344CB8AC3E}">
        <p14:creationId xmlns:p14="http://schemas.microsoft.com/office/powerpoint/2010/main" val="618297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F1A6673-D237-C648-8AC3-4EAEB3DCBCC2}"/>
              </a:ext>
            </a:extLst>
          </p:cNvPr>
          <p:cNvPicPr>
            <a:picLocks noChangeAspect="1"/>
          </p:cNvPicPr>
          <p:nvPr/>
        </p:nvPicPr>
        <p:blipFill rotWithShape="1">
          <a:blip r:embed="rId2"/>
          <a:srcRect t="19800" b="20050"/>
          <a:stretch/>
        </p:blipFill>
        <p:spPr>
          <a:xfrm>
            <a:off x="-41277" y="-4131"/>
            <a:ext cx="11401445"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58372" y="-4131"/>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1. Rakentamisen toimialan megatrendit ja hiljaiset signaalit</a:t>
            </a:r>
            <a:endParaRPr lang="en-US" dirty="0"/>
          </a:p>
        </p:txBody>
      </p:sp>
      <p:sp>
        <p:nvSpPr>
          <p:cNvPr id="3" name="Alaotsikko 2"/>
          <p:cNvSpPr>
            <a:spLocks noGrp="1"/>
          </p:cNvSpPr>
          <p:nvPr>
            <p:ph type="subTitle" idx="1"/>
          </p:nvPr>
        </p:nvSpPr>
        <p:spPr/>
        <p:txBody>
          <a:bodyPr>
            <a:normAutofit/>
          </a:bodyPr>
          <a:lstStyle/>
          <a:p>
            <a:r>
              <a:rPr lang="fi-FI" sz="1800" b="1" dirty="0"/>
              <a:t>Megatrendi</a:t>
            </a:r>
            <a:r>
              <a:rPr lang="fi-FI" sz="1800" dirty="0"/>
              <a:t> on yleinen kehityssuunta tai laaja muutosten kaari, joka tapahtuu laaja-alaisesti ja jolla on suuria ja pitkäaikaisia vaikutuksia yhteiskunnassa.</a:t>
            </a:r>
          </a:p>
          <a:p>
            <a:r>
              <a:rPr lang="fi-FI" sz="1800" b="1" dirty="0"/>
              <a:t>Hiljainen signaali </a:t>
            </a:r>
            <a:r>
              <a:rPr lang="fi-FI" sz="1800" dirty="0"/>
              <a:t>on merkki nousevasta asiasta tai ensioire muutoksesta, joka saattaa olla tulevaisuudessa merkittävä, mutta joka on vielä uusi, yllättävä ja haastava huomata.</a:t>
            </a:r>
          </a:p>
        </p:txBody>
      </p:sp>
    </p:spTree>
    <p:extLst>
      <p:ext uri="{BB962C8B-B14F-4D97-AF65-F5344CB8AC3E}">
        <p14:creationId xmlns:p14="http://schemas.microsoft.com/office/powerpoint/2010/main" val="557950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Hailakka harmaa poro Petteri toimi aluepuu ryhmässä">
            <a:extLst>
              <a:ext uri="{FF2B5EF4-FFF2-40B4-BE49-F238E27FC236}">
                <a16:creationId xmlns:a16="http://schemas.microsoft.com/office/drawing/2014/main" id="{C46EE037-AB65-C1F3-271E-D11D942731F3}"/>
              </a:ext>
            </a:extLst>
          </p:cNvPr>
          <p:cNvPicPr>
            <a:picLocks noChangeAspect="1"/>
          </p:cNvPicPr>
          <p:nvPr/>
        </p:nvPicPr>
        <p:blipFill rotWithShape="1">
          <a:blip r:embed="rId2">
            <a:extLst>
              <a:ext uri="{28A0092B-C50C-407E-A947-70E740481C1C}">
                <a14:useLocalDpi xmlns:a14="http://schemas.microsoft.com/office/drawing/2010/main" val="0"/>
              </a:ext>
            </a:extLst>
          </a:blip>
          <a:srcRect t="1595" b="11229"/>
          <a:stretch/>
        </p:blipFill>
        <p:spPr>
          <a:xfrm>
            <a:off x="0" y="0"/>
            <a:ext cx="11359979" cy="6857990"/>
          </a:xfrm>
          <a:prstGeom prst="rect">
            <a:avLst/>
          </a:prstGeom>
          <a:noFill/>
        </p:spPr>
      </p:pic>
      <p:sp>
        <p:nvSpPr>
          <p:cNvPr id="12" name="Rectangle 4">
            <a:extLst>
              <a:ext uri="{FF2B5EF4-FFF2-40B4-BE49-F238E27FC236}">
                <a16:creationId xmlns:a16="http://schemas.microsoft.com/office/drawing/2014/main" id="{18DDE83F-65E4-D429-E719-0CE7A7064FDB}"/>
              </a:ext>
            </a:extLst>
          </p:cNvPr>
          <p:cNvSpPr/>
          <p:nvPr/>
        </p:nvSpPr>
        <p:spPr>
          <a:xfrm>
            <a:off x="0" y="0"/>
            <a:ext cx="11360167" cy="6858000"/>
          </a:xfrm>
          <a:prstGeom prst="rect">
            <a:avLst/>
          </a:prstGeom>
          <a:solidFill>
            <a:srgbClr val="331C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Alaotsikko 2">
            <a:extLst>
              <a:ext uri="{FF2B5EF4-FFF2-40B4-BE49-F238E27FC236}">
                <a16:creationId xmlns:a16="http://schemas.microsoft.com/office/drawing/2014/main" id="{909036AF-F44D-E5C7-43EA-D2805BF6086F}"/>
              </a:ext>
            </a:extLst>
          </p:cNvPr>
          <p:cNvSpPr txBox="1">
            <a:spLocks/>
          </p:cNvSpPr>
          <p:nvPr/>
        </p:nvSpPr>
        <p:spPr>
          <a:xfrm>
            <a:off x="1162000" y="3717177"/>
            <a:ext cx="9144000"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fi-FI" sz="2000">
                <a:solidFill>
                  <a:schemeClr val="bg1"/>
                </a:solidFill>
              </a:rPr>
              <a:t>Ympäristövastuullinen organisaatio tunnistaa ja hallitsee toimintansa vaikutukset luontoon, ilmastoon ja ihmisten hyvinvointiin. Se myös edistää ympäristöosaamista ja -tietoisuutta kaikessa toiminnassaan.</a:t>
            </a:r>
          </a:p>
        </p:txBody>
      </p:sp>
      <p:sp>
        <p:nvSpPr>
          <p:cNvPr id="21" name="Otsikko 1">
            <a:extLst>
              <a:ext uri="{FF2B5EF4-FFF2-40B4-BE49-F238E27FC236}">
                <a16:creationId xmlns:a16="http://schemas.microsoft.com/office/drawing/2014/main" id="{672B0BF6-B938-BA9D-7BBD-C49C6C3E4E4B}"/>
              </a:ext>
            </a:extLst>
          </p:cNvPr>
          <p:cNvSpPr txBox="1">
            <a:spLocks/>
          </p:cNvSpPr>
          <p:nvPr/>
        </p:nvSpPr>
        <p:spPr>
          <a:xfrm>
            <a:off x="1162000" y="1122363"/>
            <a:ext cx="9144000" cy="2387600"/>
          </a:xfrm>
          <a:prstGeom prst="rect">
            <a:avLst/>
          </a:prstGeom>
          <a:noFill/>
        </p:spPr>
        <p:txBody>
          <a:bodyPr vert="horz" lIns="251999" tIns="251999" rIns="251999" bIns="10800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r>
              <a:rPr lang="fi-FI" sz="4800" dirty="0"/>
              <a:t>4. Ympäristövastuu rakentamisen toimialalla</a:t>
            </a:r>
            <a:endParaRPr lang="en-US" sz="4800" dirty="0"/>
          </a:p>
        </p:txBody>
      </p:sp>
    </p:spTree>
    <p:extLst>
      <p:ext uri="{BB962C8B-B14F-4D97-AF65-F5344CB8AC3E}">
        <p14:creationId xmlns:p14="http://schemas.microsoft.com/office/powerpoint/2010/main" val="4174177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99533-E73F-1B45-98F7-F7CBA0836AF8}"/>
              </a:ext>
            </a:extLst>
          </p:cNvPr>
          <p:cNvSpPr>
            <a:spLocks noGrp="1"/>
          </p:cNvSpPr>
          <p:nvPr>
            <p:ph type="title"/>
          </p:nvPr>
        </p:nvSpPr>
        <p:spPr>
          <a:xfrm>
            <a:off x="374732" y="365125"/>
            <a:ext cx="10604664" cy="1325563"/>
          </a:xfrm>
        </p:spPr>
        <p:txBody>
          <a:bodyPr anchor="ctr">
            <a:normAutofit/>
          </a:bodyPr>
          <a:lstStyle/>
          <a:p>
            <a:r>
              <a:rPr lang="fi-FI"/>
              <a:t>Vastuullisuuden osa-alueet</a:t>
            </a:r>
            <a:endParaRPr lang="fi-FI" dirty="0">
              <a:highlight>
                <a:srgbClr val="FFFF00"/>
              </a:highlight>
              <a:cs typeface="Arial"/>
            </a:endParaRPr>
          </a:p>
        </p:txBody>
      </p:sp>
      <p:sp>
        <p:nvSpPr>
          <p:cNvPr id="9" name="Text Placeholder 2">
            <a:extLst>
              <a:ext uri="{FF2B5EF4-FFF2-40B4-BE49-F238E27FC236}">
                <a16:creationId xmlns:a16="http://schemas.microsoft.com/office/drawing/2014/main" id="{C09878FF-D996-9A14-0AAB-9A8BE425D0A2}"/>
              </a:ext>
            </a:extLst>
          </p:cNvPr>
          <p:cNvSpPr>
            <a:spLocks noGrp="1"/>
          </p:cNvSpPr>
          <p:nvPr>
            <p:ph type="body" idx="1"/>
          </p:nvPr>
        </p:nvSpPr>
        <p:spPr>
          <a:xfrm>
            <a:off x="374732" y="1681163"/>
            <a:ext cx="5201390" cy="2387496"/>
          </a:xfrm>
        </p:spPr>
        <p:txBody>
          <a:bodyPr/>
          <a:lstStyle/>
          <a:p>
            <a:r>
              <a:rPr lang="en-US" b="0" err="1">
                <a:ea typeface="+mn-lt"/>
                <a:cs typeface="+mn-lt"/>
              </a:rPr>
              <a:t>Vastuullisuuden</a:t>
            </a:r>
            <a:r>
              <a:rPr lang="en-US" b="0">
                <a:ea typeface="+mn-lt"/>
                <a:cs typeface="+mn-lt"/>
              </a:rPr>
              <a:t> </a:t>
            </a:r>
            <a:r>
              <a:rPr lang="en-US" b="0" err="1">
                <a:ea typeface="+mn-lt"/>
                <a:cs typeface="+mn-lt"/>
              </a:rPr>
              <a:t>osa-alueet</a:t>
            </a:r>
            <a:r>
              <a:rPr lang="en-US" b="0">
                <a:ea typeface="+mn-lt"/>
                <a:cs typeface="+mn-lt"/>
              </a:rPr>
              <a:t> </a:t>
            </a:r>
            <a:r>
              <a:rPr lang="en-US" b="0" err="1">
                <a:ea typeface="+mn-lt"/>
                <a:cs typeface="+mn-lt"/>
              </a:rPr>
              <a:t>ovat</a:t>
            </a:r>
            <a:r>
              <a:rPr lang="en-US" b="0">
                <a:ea typeface="+mn-lt"/>
                <a:cs typeface="+mn-lt"/>
              </a:rPr>
              <a:t>  </a:t>
            </a:r>
            <a:r>
              <a:rPr lang="en-US" b="0" err="1">
                <a:ea typeface="+mn-lt"/>
                <a:cs typeface="+mn-lt"/>
              </a:rPr>
              <a:t>ekologinen</a:t>
            </a:r>
            <a:r>
              <a:rPr lang="en-US" b="0">
                <a:ea typeface="+mn-lt"/>
                <a:cs typeface="+mn-lt"/>
              </a:rPr>
              <a:t>, </a:t>
            </a:r>
            <a:r>
              <a:rPr lang="en-US" b="0" err="1">
                <a:ea typeface="+mn-lt"/>
                <a:cs typeface="+mn-lt"/>
              </a:rPr>
              <a:t>taloudellinen</a:t>
            </a:r>
            <a:r>
              <a:rPr lang="en-US" b="0">
                <a:ea typeface="+mn-lt"/>
                <a:cs typeface="+mn-lt"/>
              </a:rPr>
              <a:t> </a:t>
            </a:r>
            <a:r>
              <a:rPr lang="en-US" b="0" err="1">
                <a:ea typeface="+mn-lt"/>
                <a:cs typeface="+mn-lt"/>
              </a:rPr>
              <a:t>sekä</a:t>
            </a:r>
            <a:r>
              <a:rPr lang="en-US" b="0">
                <a:ea typeface="+mn-lt"/>
                <a:cs typeface="+mn-lt"/>
              </a:rPr>
              <a:t> </a:t>
            </a:r>
            <a:r>
              <a:rPr lang="en-US" b="0" err="1">
                <a:ea typeface="+mn-lt"/>
                <a:cs typeface="+mn-lt"/>
              </a:rPr>
              <a:t>sosiaalinen</a:t>
            </a:r>
            <a:r>
              <a:rPr lang="en-US" b="0">
                <a:ea typeface="+mn-lt"/>
                <a:cs typeface="+mn-lt"/>
              </a:rPr>
              <a:t> </a:t>
            </a:r>
            <a:r>
              <a:rPr lang="en-US" b="0" err="1">
                <a:ea typeface="+mn-lt"/>
                <a:cs typeface="+mn-lt"/>
              </a:rPr>
              <a:t>vastuullisuus</a:t>
            </a:r>
            <a:r>
              <a:rPr lang="en-US" b="0">
                <a:ea typeface="+mn-lt"/>
                <a:cs typeface="+mn-lt"/>
              </a:rPr>
              <a:t>.</a:t>
            </a:r>
            <a:endParaRPr lang="fi-FI">
              <a:ea typeface="+mn-lt"/>
              <a:cs typeface="+mn-lt"/>
            </a:endParaRPr>
          </a:p>
          <a:p>
            <a:r>
              <a:rPr lang="en-US" b="0" err="1">
                <a:ea typeface="+mn-lt"/>
                <a:cs typeface="+mn-lt"/>
              </a:rPr>
              <a:t>Vastuullisuuden</a:t>
            </a:r>
            <a:r>
              <a:rPr lang="en-US" b="0">
                <a:ea typeface="+mn-lt"/>
                <a:cs typeface="+mn-lt"/>
              </a:rPr>
              <a:t> </a:t>
            </a:r>
            <a:r>
              <a:rPr lang="en-US" b="0" err="1">
                <a:ea typeface="+mn-lt"/>
                <a:cs typeface="+mn-lt"/>
              </a:rPr>
              <a:t>osa-alueiden</a:t>
            </a:r>
            <a:r>
              <a:rPr lang="en-US" b="0">
                <a:ea typeface="+mn-lt"/>
                <a:cs typeface="+mn-lt"/>
              </a:rPr>
              <a:t> </a:t>
            </a:r>
            <a:r>
              <a:rPr lang="en-US" b="0" err="1">
                <a:ea typeface="+mn-lt"/>
                <a:cs typeface="+mn-lt"/>
              </a:rPr>
              <a:t>tasapaino</a:t>
            </a:r>
            <a:r>
              <a:rPr lang="en-US" b="0">
                <a:ea typeface="+mn-lt"/>
                <a:cs typeface="+mn-lt"/>
              </a:rPr>
              <a:t> </a:t>
            </a:r>
            <a:r>
              <a:rPr lang="en-US" b="0" err="1">
                <a:ea typeface="+mn-lt"/>
                <a:cs typeface="+mn-lt"/>
              </a:rPr>
              <a:t>tekemisessä</a:t>
            </a:r>
            <a:r>
              <a:rPr lang="en-US" b="0">
                <a:ea typeface="+mn-lt"/>
                <a:cs typeface="+mn-lt"/>
              </a:rPr>
              <a:t> on </a:t>
            </a:r>
            <a:r>
              <a:rPr lang="en-US" b="0" err="1">
                <a:ea typeface="+mn-lt"/>
                <a:cs typeface="+mn-lt"/>
              </a:rPr>
              <a:t>tärkeää</a:t>
            </a:r>
            <a:r>
              <a:rPr lang="en-US" b="0">
                <a:ea typeface="+mn-lt"/>
                <a:cs typeface="+mn-lt"/>
              </a:rPr>
              <a:t>.</a:t>
            </a:r>
            <a:endParaRPr lang="fi-FI">
              <a:cs typeface="Arial"/>
            </a:endParaRPr>
          </a:p>
          <a:p>
            <a:endParaRPr lang="en-US">
              <a:cs typeface="Arial"/>
            </a:endParaRPr>
          </a:p>
        </p:txBody>
      </p:sp>
      <p:pic>
        <p:nvPicPr>
          <p:cNvPr id="4" name="Kuva 4" descr="Kuva, joka sisältää kohteen diagrammi&#10;&#10;Kuvaus luotu automaattisesti">
            <a:extLst>
              <a:ext uri="{FF2B5EF4-FFF2-40B4-BE49-F238E27FC236}">
                <a16:creationId xmlns:a16="http://schemas.microsoft.com/office/drawing/2014/main" id="{0B1B1080-8691-53A6-3743-089751B3AB15}"/>
              </a:ext>
            </a:extLst>
          </p:cNvPr>
          <p:cNvPicPr>
            <a:picLocks noChangeAspect="1"/>
          </p:cNvPicPr>
          <p:nvPr/>
        </p:nvPicPr>
        <p:blipFill>
          <a:blip r:embed="rId3"/>
          <a:stretch>
            <a:fillRect/>
          </a:stretch>
        </p:blipFill>
        <p:spPr>
          <a:xfrm>
            <a:off x="5576122" y="1310775"/>
            <a:ext cx="5206507" cy="5182100"/>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7" name="Käsinkirjoitus 6">
                <a:extLst>
                  <a:ext uri="{FF2B5EF4-FFF2-40B4-BE49-F238E27FC236}">
                    <a16:creationId xmlns:a16="http://schemas.microsoft.com/office/drawing/2014/main" id="{4F10D8C8-8103-D0C0-2D7B-293100CFA22E}"/>
                  </a:ext>
                </a:extLst>
              </p14:cNvPr>
              <p14:cNvContentPartPr/>
              <p14:nvPr/>
            </p14:nvContentPartPr>
            <p14:xfrm>
              <a:off x="6263568" y="2112048"/>
              <a:ext cx="1087560" cy="10080"/>
            </p14:xfrm>
          </p:contentPart>
        </mc:Choice>
        <mc:Fallback xmlns="">
          <p:pic>
            <p:nvPicPr>
              <p:cNvPr id="7" name="Käsinkirjoitus 6">
                <a:extLst>
                  <a:ext uri="{FF2B5EF4-FFF2-40B4-BE49-F238E27FC236}">
                    <a16:creationId xmlns:a16="http://schemas.microsoft.com/office/drawing/2014/main" id="{4F10D8C8-8103-D0C0-2D7B-293100CFA22E}"/>
                  </a:ext>
                </a:extLst>
              </p:cNvPr>
              <p:cNvPicPr/>
              <p:nvPr/>
            </p:nvPicPr>
            <p:blipFill>
              <a:blip r:embed="rId5"/>
              <a:stretch>
                <a:fillRect/>
              </a:stretch>
            </p:blipFill>
            <p:spPr>
              <a:xfrm>
                <a:off x="6209568" y="2004048"/>
                <a:ext cx="11952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Käsinkirjoitus 2">
                <a:extLst>
                  <a:ext uri="{FF2B5EF4-FFF2-40B4-BE49-F238E27FC236}">
                    <a16:creationId xmlns:a16="http://schemas.microsoft.com/office/drawing/2014/main" id="{A11B7CFB-BFDF-AE94-FF00-4B087D720EE0}"/>
                  </a:ext>
                </a:extLst>
              </p14:cNvPr>
              <p14:cNvContentPartPr/>
              <p14:nvPr/>
            </p14:nvContentPartPr>
            <p14:xfrm>
              <a:off x="6212309" y="1973694"/>
              <a:ext cx="1265171" cy="273548"/>
            </p14:xfrm>
          </p:contentPart>
        </mc:Choice>
        <mc:Fallback xmlns="">
          <p:pic>
            <p:nvPicPr>
              <p:cNvPr id="3" name="Käsinkirjoitus 2">
                <a:extLst>
                  <a:ext uri="{FF2B5EF4-FFF2-40B4-BE49-F238E27FC236}">
                    <a16:creationId xmlns:a16="http://schemas.microsoft.com/office/drawing/2014/main" id="{A11B7CFB-BFDF-AE94-FF00-4B087D720EE0}"/>
                  </a:ext>
                </a:extLst>
              </p:cNvPr>
              <p:cNvPicPr/>
              <p:nvPr/>
            </p:nvPicPr>
            <p:blipFill>
              <a:blip r:embed="rId7"/>
              <a:stretch>
                <a:fillRect/>
              </a:stretch>
            </p:blipFill>
            <p:spPr>
              <a:xfrm>
                <a:off x="6158319" y="1865856"/>
                <a:ext cx="1372792" cy="488864"/>
              </a:xfrm>
              <a:prstGeom prst="rect">
                <a:avLst/>
              </a:prstGeom>
            </p:spPr>
          </p:pic>
        </mc:Fallback>
      </mc:AlternateContent>
    </p:spTree>
    <p:extLst>
      <p:ext uri="{BB962C8B-B14F-4D97-AF65-F5344CB8AC3E}">
        <p14:creationId xmlns:p14="http://schemas.microsoft.com/office/powerpoint/2010/main" val="420387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E55EFA-F0A9-CFAC-259C-8C7A016DAF94}"/>
              </a:ext>
            </a:extLst>
          </p:cNvPr>
          <p:cNvSpPr>
            <a:spLocks noGrp="1"/>
          </p:cNvSpPr>
          <p:nvPr>
            <p:ph type="title"/>
          </p:nvPr>
        </p:nvSpPr>
        <p:spPr>
          <a:xfrm>
            <a:off x="374731" y="365125"/>
            <a:ext cx="10604665" cy="1325563"/>
          </a:xfrm>
        </p:spPr>
        <p:txBody>
          <a:bodyPr anchor="ctr">
            <a:normAutofit/>
          </a:bodyPr>
          <a:lstStyle/>
          <a:p>
            <a:r>
              <a:rPr lang="fi-FI" dirty="0"/>
              <a:t>Elinkaarikestävyys</a:t>
            </a:r>
          </a:p>
        </p:txBody>
      </p:sp>
      <p:sp>
        <p:nvSpPr>
          <p:cNvPr id="3" name="Sisällön paikkamerkki 2">
            <a:extLst>
              <a:ext uri="{FF2B5EF4-FFF2-40B4-BE49-F238E27FC236}">
                <a16:creationId xmlns:a16="http://schemas.microsoft.com/office/drawing/2014/main" id="{F32B0967-3A2E-ECE8-78FE-B42302ADFAA5}"/>
              </a:ext>
            </a:extLst>
          </p:cNvPr>
          <p:cNvSpPr>
            <a:spLocks noGrp="1"/>
          </p:cNvSpPr>
          <p:nvPr>
            <p:ph sz="half" idx="1"/>
          </p:nvPr>
        </p:nvSpPr>
        <p:spPr>
          <a:xfrm>
            <a:off x="374731" y="1825625"/>
            <a:ext cx="5165765" cy="4351338"/>
          </a:xfrm>
        </p:spPr>
        <p:txBody>
          <a:bodyPr>
            <a:normAutofit/>
          </a:bodyPr>
          <a:lstStyle/>
          <a:p>
            <a:pPr marL="0" indent="0">
              <a:buNone/>
            </a:pPr>
            <a:r>
              <a:rPr lang="fi-FI" dirty="0"/>
              <a:t>Vöyrin puukirkko valmistui 1626 ja laajennettiin ristikirkoksi 1777.</a:t>
            </a:r>
          </a:p>
          <a:p>
            <a:pPr marL="0" indent="0">
              <a:buNone/>
            </a:pPr>
            <a:endParaRPr lang="fi-FI" dirty="0"/>
          </a:p>
          <a:p>
            <a:pPr marL="0" indent="0">
              <a:buNone/>
            </a:pPr>
            <a:r>
              <a:rPr lang="fi-FI" dirty="0"/>
              <a:t>Rakennuksen käyttöiän pidentäminen on ympäristön kannalta vastuullista toimintaa parhaimmillaan.</a:t>
            </a:r>
          </a:p>
          <a:p>
            <a:pPr marL="0" indent="0">
              <a:buNone/>
            </a:pPr>
            <a:endParaRPr lang="fi-FI" dirty="0"/>
          </a:p>
        </p:txBody>
      </p:sp>
      <p:pic>
        <p:nvPicPr>
          <p:cNvPr id="5" name="Sisällön paikkamerkki 4">
            <a:extLst>
              <a:ext uri="{FF2B5EF4-FFF2-40B4-BE49-F238E27FC236}">
                <a16:creationId xmlns:a16="http://schemas.microsoft.com/office/drawing/2014/main" id="{E8258703-B107-CD16-547B-F2ADA664F694}"/>
              </a:ext>
            </a:extLst>
          </p:cNvPr>
          <p:cNvPicPr>
            <a:picLocks noGrp="1" noChangeAspect="1"/>
          </p:cNvPicPr>
          <p:nvPr>
            <p:ph sz="half" idx="2"/>
          </p:nvPr>
        </p:nvPicPr>
        <p:blipFill rotWithShape="1">
          <a:blip r:embed="rId3"/>
          <a:srcRect t="10864" r="-3" b="-3"/>
          <a:stretch/>
        </p:blipFill>
        <p:spPr>
          <a:xfrm>
            <a:off x="5813631" y="1825625"/>
            <a:ext cx="5165765" cy="4351338"/>
          </a:xfrm>
          <a:prstGeom prst="rect">
            <a:avLst/>
          </a:prstGeom>
          <a:noFill/>
        </p:spPr>
      </p:pic>
    </p:spTree>
    <p:extLst>
      <p:ext uri="{BB962C8B-B14F-4D97-AF65-F5344CB8AC3E}">
        <p14:creationId xmlns:p14="http://schemas.microsoft.com/office/powerpoint/2010/main" val="2474542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ffolding auringon lasku siluetti rakenne sivustossa">
            <a:extLst>
              <a:ext uri="{FF2B5EF4-FFF2-40B4-BE49-F238E27FC236}">
                <a16:creationId xmlns:a16="http://schemas.microsoft.com/office/drawing/2014/main" id="{E43BE2A4-44E5-54E3-D557-0DC7762B1D51}"/>
              </a:ext>
            </a:extLst>
          </p:cNvPr>
          <p:cNvPicPr>
            <a:picLocks noChangeAspect="1"/>
          </p:cNvPicPr>
          <p:nvPr/>
        </p:nvPicPr>
        <p:blipFill rotWithShape="1">
          <a:blip r:embed="rId3"/>
          <a:srcRect t="9556" r="2" b="2"/>
          <a:stretch/>
        </p:blipFill>
        <p:spPr>
          <a:xfrm>
            <a:off x="-1" y="10"/>
            <a:ext cx="11359979" cy="6857990"/>
          </a:xfrm>
          <a:prstGeom prst="rect">
            <a:avLst/>
          </a:prstGeom>
          <a:noFill/>
        </p:spPr>
      </p:pic>
      <p:sp>
        <p:nvSpPr>
          <p:cNvPr id="2" name="Otsikko 1">
            <a:extLst>
              <a:ext uri="{FF2B5EF4-FFF2-40B4-BE49-F238E27FC236}">
                <a16:creationId xmlns:a16="http://schemas.microsoft.com/office/drawing/2014/main" id="{34602BA5-8A06-F057-24C9-875895E2FF89}"/>
              </a:ext>
            </a:extLst>
          </p:cNvPr>
          <p:cNvSpPr>
            <a:spLocks noGrp="1"/>
          </p:cNvSpPr>
          <p:nvPr>
            <p:ph type="title"/>
          </p:nvPr>
        </p:nvSpPr>
        <p:spPr>
          <a:xfrm>
            <a:off x="374732" y="1"/>
            <a:ext cx="4844566" cy="1793173"/>
          </a:xfrm>
        </p:spPr>
        <p:txBody>
          <a:bodyPr anchor="b">
            <a:normAutofit/>
          </a:bodyPr>
          <a:lstStyle/>
          <a:p>
            <a:r>
              <a:rPr lang="fi-FI" dirty="0"/>
              <a:t>Rakennuksen hiilijalanjälki elinkaaren aikana</a:t>
            </a:r>
          </a:p>
        </p:txBody>
      </p:sp>
      <p:sp>
        <p:nvSpPr>
          <p:cNvPr id="3" name="Sisällön paikkamerkki 2">
            <a:extLst>
              <a:ext uri="{FF2B5EF4-FFF2-40B4-BE49-F238E27FC236}">
                <a16:creationId xmlns:a16="http://schemas.microsoft.com/office/drawing/2014/main" id="{ABF81073-4A0F-F874-2368-A7C4E4A202B8}"/>
              </a:ext>
            </a:extLst>
          </p:cNvPr>
          <p:cNvSpPr>
            <a:spLocks noGrp="1"/>
          </p:cNvSpPr>
          <p:nvPr>
            <p:ph type="body" sz="half" idx="2"/>
          </p:nvPr>
        </p:nvSpPr>
        <p:spPr>
          <a:xfrm>
            <a:off x="376287" y="1793174"/>
            <a:ext cx="4844566" cy="4275117"/>
          </a:xfrm>
        </p:spPr>
        <p:txBody>
          <a:bodyPr vert="horz" lIns="91440" tIns="45720" rIns="91440" bIns="45720" rtlCol="0" anchor="t">
            <a:normAutofit/>
          </a:bodyPr>
          <a:lstStyle/>
          <a:p>
            <a:r>
              <a:rPr lang="fi-FI" dirty="0"/>
              <a:t>Rakennusmateriaalien valmistus 50 %</a:t>
            </a:r>
          </a:p>
          <a:p>
            <a:r>
              <a:rPr lang="fi-FI" dirty="0"/>
              <a:t>Käytönaikainen energia 41 %</a:t>
            </a:r>
            <a:endParaRPr lang="fi-FI" dirty="0">
              <a:cs typeface="Arial"/>
            </a:endParaRPr>
          </a:p>
          <a:p>
            <a:r>
              <a:rPr lang="fi-FI" dirty="0"/>
              <a:t>Kuljetus ja rakentaminen 7 %</a:t>
            </a:r>
            <a:endParaRPr lang="fi-FI" dirty="0">
              <a:cs typeface="Arial"/>
            </a:endParaRPr>
          </a:p>
          <a:p>
            <a:r>
              <a:rPr lang="fi-FI" dirty="0"/>
              <a:t>Korjaukset 2 %</a:t>
            </a:r>
            <a:endParaRPr lang="fi-FI" dirty="0">
              <a:cs typeface="Arial"/>
            </a:endParaRPr>
          </a:p>
          <a:p>
            <a:endParaRPr lang="fi-FI" dirty="0">
              <a:cs typeface="Arial"/>
            </a:endParaRPr>
          </a:p>
          <a:p>
            <a:r>
              <a:rPr lang="fi-FI" dirty="0">
                <a:cs typeface="Arial"/>
              </a:rPr>
              <a:t>Tärkeät päätökset:</a:t>
            </a:r>
          </a:p>
          <a:p>
            <a:pPr marL="285750" indent="-285750">
              <a:buChar char="•"/>
            </a:pPr>
            <a:r>
              <a:rPr lang="fi-FI" dirty="0">
                <a:cs typeface="Arial"/>
              </a:rPr>
              <a:t>Vähähiilisten tuotteiden valinta</a:t>
            </a:r>
          </a:p>
          <a:p>
            <a:pPr marL="285750" indent="-285750">
              <a:buChar char="•"/>
            </a:pPr>
            <a:r>
              <a:rPr lang="fi-FI" dirty="0">
                <a:cs typeface="Arial"/>
              </a:rPr>
              <a:t>Energiatehokkaat järjestelmät</a:t>
            </a:r>
          </a:p>
          <a:p>
            <a:pPr marL="285750" indent="-285750">
              <a:buChar char="•"/>
            </a:pPr>
            <a:r>
              <a:rPr lang="fi-FI" dirty="0">
                <a:cs typeface="Arial"/>
              </a:rPr>
              <a:t>Joustavat ja tarpeenmukaiset ratkaisut</a:t>
            </a:r>
          </a:p>
          <a:p>
            <a:endParaRPr lang="fi-FI" dirty="0">
              <a:cs typeface="Arial"/>
            </a:endParaRPr>
          </a:p>
          <a:p>
            <a:endParaRPr lang="fi-FI" dirty="0">
              <a:cs typeface="Arial"/>
            </a:endParaRPr>
          </a:p>
          <a:p>
            <a:endParaRPr lang="fi-FI" dirty="0">
              <a:cs typeface="Arial"/>
            </a:endParaRPr>
          </a:p>
        </p:txBody>
      </p:sp>
    </p:spTree>
    <p:extLst>
      <p:ext uri="{BB962C8B-B14F-4D97-AF65-F5344CB8AC3E}">
        <p14:creationId xmlns:p14="http://schemas.microsoft.com/office/powerpoint/2010/main" val="34872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a:xfrm>
            <a:off x="374731" y="365125"/>
            <a:ext cx="10604665" cy="1325563"/>
          </a:xfrm>
        </p:spPr>
        <p:txBody>
          <a:bodyPr anchor="ctr">
            <a:normAutofit/>
          </a:bodyPr>
          <a:lstStyle/>
          <a:p>
            <a:br>
              <a:rPr lang="fi-FI" sz="2800" dirty="0"/>
            </a:br>
            <a:r>
              <a:rPr lang="fi-FI" sz="2800" dirty="0"/>
              <a:t>Mitä ovat rakentamisen vihreän siirtymän ratkaisut? </a:t>
            </a:r>
            <a:br>
              <a:rPr lang="fi-FI" sz="2800" dirty="0"/>
            </a:br>
            <a:endParaRPr lang="fi-FI" sz="2800" dirty="0"/>
          </a:p>
        </p:txBody>
      </p:sp>
      <p:pic>
        <p:nvPicPr>
          <p:cNvPr id="2050" name="Picture 2" descr="Kulku, Ylitys, Siirtymä, Puu, Levyt">
            <a:extLst>
              <a:ext uri="{FF2B5EF4-FFF2-40B4-BE49-F238E27FC236}">
                <a16:creationId xmlns:a16="http://schemas.microsoft.com/office/drawing/2014/main" id="{B33116BE-F06E-C806-D546-9F90F0DFA0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59746" y="1825625"/>
            <a:ext cx="2795734"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038BD0FD-ADDE-30E5-98D0-E51D049FE0E7}"/>
              </a:ext>
            </a:extLst>
          </p:cNvPr>
          <p:cNvSpPr>
            <a:spLocks noGrp="1"/>
          </p:cNvSpPr>
          <p:nvPr>
            <p:ph sz="half" idx="2"/>
          </p:nvPr>
        </p:nvSpPr>
        <p:spPr>
          <a:xfrm>
            <a:off x="5813631" y="1825625"/>
            <a:ext cx="5165765" cy="4351338"/>
          </a:xfrm>
        </p:spPr>
        <p:txBody>
          <a:bodyPr vert="horz" lIns="91440" tIns="45720" rIns="91440" bIns="45720" rtlCol="0">
            <a:normAutofit/>
          </a:bodyPr>
          <a:lstStyle/>
          <a:p>
            <a:pPr marL="0" indent="0">
              <a:buNone/>
            </a:pPr>
            <a:endParaRPr lang="fi-FI" sz="1700" dirty="0"/>
          </a:p>
          <a:p>
            <a:r>
              <a:rPr lang="fi-FI" sz="1700"/>
              <a:t>Rakennusten ja infrarakenteiden elinkaaren pidentäminen nykyisestä</a:t>
            </a:r>
          </a:p>
          <a:p>
            <a:r>
              <a:rPr lang="fi-FI" sz="1700"/>
              <a:t>Huollon, ylläpidon ja korjausten suunnitelmallisuus niin teknisesti kuin taloudellisestikin: energiaremontit mielellään muiden remonttien yhteydessä</a:t>
            </a:r>
          </a:p>
          <a:p>
            <a:r>
              <a:rPr lang="fi-FI" sz="1700"/>
              <a:t>Uusiutuvan energian hyödyntäminen</a:t>
            </a:r>
          </a:p>
          <a:p>
            <a:r>
              <a:rPr lang="fi-FI" sz="1700"/>
              <a:t>Korjausrakentamisen lisääminen </a:t>
            </a:r>
          </a:p>
          <a:p>
            <a:r>
              <a:rPr lang="fi-FI" sz="1700"/>
              <a:t>Vähähiilisen rakentamisen lisääminen koko rakennusketjussa</a:t>
            </a:r>
          </a:p>
          <a:p>
            <a:r>
              <a:rPr lang="fi-FI" sz="1700"/>
              <a:t>=&gt; Uusi Rakentamislaki edellyttää tämän huomioon ottamisen jo suunnitteluvaiheessa</a:t>
            </a:r>
          </a:p>
          <a:p>
            <a:endParaRPr lang="fi-FI" sz="1700" dirty="0"/>
          </a:p>
          <a:p>
            <a:endParaRPr lang="fi-FI" sz="1700" dirty="0"/>
          </a:p>
          <a:p>
            <a:pPr marL="0" indent="0">
              <a:buNone/>
            </a:pPr>
            <a:endParaRPr lang="fi-FI" sz="1700" dirty="0"/>
          </a:p>
        </p:txBody>
      </p:sp>
    </p:spTree>
    <p:extLst>
      <p:ext uri="{BB962C8B-B14F-4D97-AF65-F5344CB8AC3E}">
        <p14:creationId xmlns:p14="http://schemas.microsoft.com/office/powerpoint/2010/main" val="18218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8100FA-8314-3CB0-766F-E1C2713B5A05}"/>
              </a:ext>
            </a:extLst>
          </p:cNvPr>
          <p:cNvSpPr>
            <a:spLocks noGrp="1"/>
          </p:cNvSpPr>
          <p:nvPr>
            <p:ph type="title"/>
          </p:nvPr>
        </p:nvSpPr>
        <p:spPr/>
        <p:txBody>
          <a:bodyPr/>
          <a:lstStyle/>
          <a:p>
            <a:r>
              <a:rPr lang="fi-FI" dirty="0"/>
              <a:t>Kiertotalous rakennetussa ympäristössä</a:t>
            </a:r>
          </a:p>
        </p:txBody>
      </p:sp>
      <p:sp>
        <p:nvSpPr>
          <p:cNvPr id="4" name="Sisällön paikkamerkki 3">
            <a:extLst>
              <a:ext uri="{FF2B5EF4-FFF2-40B4-BE49-F238E27FC236}">
                <a16:creationId xmlns:a16="http://schemas.microsoft.com/office/drawing/2014/main" id="{98B46170-59AB-1CE6-A509-AD42F061E99C}"/>
              </a:ext>
            </a:extLst>
          </p:cNvPr>
          <p:cNvSpPr>
            <a:spLocks noGrp="1"/>
          </p:cNvSpPr>
          <p:nvPr>
            <p:ph sz="half" idx="2"/>
          </p:nvPr>
        </p:nvSpPr>
        <p:spPr>
          <a:xfrm>
            <a:off x="374732" y="1843773"/>
            <a:ext cx="5201390" cy="4769298"/>
          </a:xfrm>
        </p:spPr>
        <p:txBody>
          <a:bodyPr>
            <a:normAutofit lnSpcReduction="10000"/>
          </a:bodyPr>
          <a:lstStyle/>
          <a:p>
            <a:r>
              <a:rPr lang="fi-FI" dirty="0"/>
              <a:t>Rakentaminen</a:t>
            </a:r>
          </a:p>
          <a:p>
            <a:pPr lvl="1"/>
            <a:r>
              <a:rPr lang="fi-FI" dirty="0"/>
              <a:t>Jätteen ehkäisy, lajittelu, kierrätys</a:t>
            </a:r>
          </a:p>
          <a:p>
            <a:r>
              <a:rPr lang="fi-FI" dirty="0"/>
              <a:t>Käyttö ja ylläpito</a:t>
            </a:r>
          </a:p>
          <a:p>
            <a:pPr lvl="1"/>
            <a:r>
              <a:rPr lang="fi-FI" dirty="0"/>
              <a:t>Huolto, veden ja energian kierrätys</a:t>
            </a:r>
          </a:p>
          <a:p>
            <a:r>
              <a:rPr lang="fi-FI" dirty="0"/>
              <a:t>Korjaus</a:t>
            </a:r>
          </a:p>
          <a:p>
            <a:pPr lvl="1"/>
            <a:r>
              <a:rPr lang="fi-FI" dirty="0"/>
              <a:t>Vältetään turhaa purkamista</a:t>
            </a:r>
          </a:p>
          <a:p>
            <a:r>
              <a:rPr lang="fi-FI" dirty="0"/>
              <a:t>Purkaminen</a:t>
            </a:r>
          </a:p>
          <a:p>
            <a:pPr lvl="1"/>
            <a:r>
              <a:rPr lang="fi-FI" dirty="0"/>
              <a:t>Purkumateriaalinen käyttö ja kierrätys</a:t>
            </a:r>
          </a:p>
          <a:p>
            <a:r>
              <a:rPr lang="fi-FI" dirty="0"/>
              <a:t>Rakennustuotteiden valmistus</a:t>
            </a:r>
          </a:p>
          <a:p>
            <a:pPr lvl="1"/>
            <a:r>
              <a:rPr lang="fi-FI" dirty="0"/>
              <a:t>Kestävät, korjattavat, kierrätettävät</a:t>
            </a:r>
          </a:p>
          <a:p>
            <a:r>
              <a:rPr lang="fi-FI" dirty="0"/>
              <a:t>Suunnittelu</a:t>
            </a:r>
          </a:p>
          <a:p>
            <a:pPr lvl="1"/>
            <a:r>
              <a:rPr lang="fi-FI" dirty="0"/>
              <a:t>Nykyisten rakennusten käyttö, korjattavuus</a:t>
            </a:r>
          </a:p>
        </p:txBody>
      </p:sp>
      <p:pic>
        <p:nvPicPr>
          <p:cNvPr id="8" name="Sisällön paikkamerkki 7">
            <a:extLst>
              <a:ext uri="{FF2B5EF4-FFF2-40B4-BE49-F238E27FC236}">
                <a16:creationId xmlns:a16="http://schemas.microsoft.com/office/drawing/2014/main" id="{9F3D7913-CD15-2A05-EC11-616A3CF07A89}"/>
              </a:ext>
            </a:extLst>
          </p:cNvPr>
          <p:cNvPicPr>
            <a:picLocks noGrp="1" noChangeAspect="1"/>
          </p:cNvPicPr>
          <p:nvPr>
            <p:ph sz="quarter" idx="4"/>
          </p:nvPr>
        </p:nvPicPr>
        <p:blipFill>
          <a:blip r:embed="rId3"/>
          <a:stretch>
            <a:fillRect/>
          </a:stretch>
        </p:blipFill>
        <p:spPr>
          <a:xfrm>
            <a:off x="5778500" y="1850354"/>
            <a:ext cx="5200650" cy="2724386"/>
          </a:xfrm>
        </p:spPr>
      </p:pic>
      <p:sp>
        <p:nvSpPr>
          <p:cNvPr id="9" name="Tekstiruutu 8">
            <a:extLst>
              <a:ext uri="{FF2B5EF4-FFF2-40B4-BE49-F238E27FC236}">
                <a16:creationId xmlns:a16="http://schemas.microsoft.com/office/drawing/2014/main" id="{998A8432-47E3-93A4-7BE2-A7CCEC2D0FB5}"/>
              </a:ext>
            </a:extLst>
          </p:cNvPr>
          <p:cNvSpPr txBox="1"/>
          <p:nvPr/>
        </p:nvSpPr>
        <p:spPr>
          <a:xfrm>
            <a:off x="5778500" y="5700175"/>
            <a:ext cx="5200650" cy="646331"/>
          </a:xfrm>
          <a:prstGeom prst="rect">
            <a:avLst/>
          </a:prstGeom>
          <a:noFill/>
        </p:spPr>
        <p:txBody>
          <a:bodyPr wrap="square" rtlCol="0">
            <a:spAutoFit/>
          </a:bodyPr>
          <a:lstStyle/>
          <a:p>
            <a:pPr algn="l"/>
            <a:r>
              <a:rPr lang="fi-FI" sz="1200" dirty="0"/>
              <a:t>Kuvan lähde: </a:t>
            </a:r>
            <a:r>
              <a:rPr lang="fi-FI" sz="1200" b="0" i="1" u="none" strike="noStrike" baseline="0" dirty="0">
                <a:solidFill>
                  <a:srgbClr val="3A3A3A"/>
                </a:solidFill>
                <a:latin typeface="Verdana" panose="020B0604030504040204" pitchFamily="34" charset="0"/>
              </a:rPr>
              <a:t>Uusi suunta : Ehdotus kiertotalouden</a:t>
            </a:r>
          </a:p>
          <a:p>
            <a:pPr algn="l"/>
            <a:r>
              <a:rPr lang="fi-FI" sz="1200" b="0" i="1" u="none" strike="noStrike" baseline="0" dirty="0">
                <a:solidFill>
                  <a:srgbClr val="3A3A3A"/>
                </a:solidFill>
                <a:latin typeface="Verdana" panose="020B0604030504040204" pitchFamily="34" charset="0"/>
              </a:rPr>
              <a:t>strategiseksi ohjelmaksi. Valtioneuvoston julkaisuja</a:t>
            </a:r>
          </a:p>
          <a:p>
            <a:pPr algn="l"/>
            <a:r>
              <a:rPr lang="fi-FI" sz="1200" b="0" i="1" u="none" strike="noStrike" baseline="0" dirty="0">
                <a:solidFill>
                  <a:srgbClr val="3A3A3A"/>
                </a:solidFill>
                <a:latin typeface="Verdana" panose="020B0604030504040204" pitchFamily="34" charset="0"/>
              </a:rPr>
              <a:t>2021:1</a:t>
            </a:r>
            <a:endParaRPr lang="fi-FI" sz="1200" dirty="0"/>
          </a:p>
        </p:txBody>
      </p:sp>
    </p:spTree>
    <p:extLst>
      <p:ext uri="{BB962C8B-B14F-4D97-AF65-F5344CB8AC3E}">
        <p14:creationId xmlns:p14="http://schemas.microsoft.com/office/powerpoint/2010/main" val="3317195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a:extLst>
              <a:ext uri="{FF2B5EF4-FFF2-40B4-BE49-F238E27FC236}">
                <a16:creationId xmlns:a16="http://schemas.microsoft.com/office/drawing/2014/main" id="{B3451684-8FA2-EEA1-EEF8-51EE0ABFD7EA}"/>
              </a:ext>
            </a:extLst>
          </p:cNvPr>
          <p:cNvSpPr>
            <a:spLocks noGrp="1"/>
          </p:cNvSpPr>
          <p:nvPr>
            <p:ph type="title"/>
          </p:nvPr>
        </p:nvSpPr>
        <p:spPr/>
        <p:txBody>
          <a:bodyPr/>
          <a:lstStyle/>
          <a:p>
            <a:r>
              <a:rPr lang="fi-FI" dirty="0"/>
              <a:t>Kiertotalous rakentamisessa</a:t>
            </a:r>
          </a:p>
        </p:txBody>
      </p:sp>
      <p:pic>
        <p:nvPicPr>
          <p:cNvPr id="6" name="Kuva 5">
            <a:extLst>
              <a:ext uri="{FF2B5EF4-FFF2-40B4-BE49-F238E27FC236}">
                <a16:creationId xmlns:a16="http://schemas.microsoft.com/office/drawing/2014/main" id="{50942028-8D6E-C1D5-CCB0-154B898F9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914" y="2938261"/>
            <a:ext cx="4321468" cy="3241101"/>
          </a:xfrm>
          <a:prstGeom prst="rect">
            <a:avLst/>
          </a:prstGeom>
        </p:spPr>
      </p:pic>
      <p:sp>
        <p:nvSpPr>
          <p:cNvPr id="3" name="Sisällön paikkamerkki 2">
            <a:extLst>
              <a:ext uri="{FF2B5EF4-FFF2-40B4-BE49-F238E27FC236}">
                <a16:creationId xmlns:a16="http://schemas.microsoft.com/office/drawing/2014/main" id="{34F5AF30-1164-914A-F486-E634DB13C7B4}"/>
              </a:ext>
            </a:extLst>
          </p:cNvPr>
          <p:cNvSpPr>
            <a:spLocks noGrp="1"/>
          </p:cNvSpPr>
          <p:nvPr>
            <p:ph idx="1"/>
          </p:nvPr>
        </p:nvSpPr>
        <p:spPr>
          <a:xfrm>
            <a:off x="838200" y="1825625"/>
            <a:ext cx="6852781" cy="4351338"/>
          </a:xfrm>
        </p:spPr>
        <p:txBody>
          <a:bodyPr vert="horz" lIns="91440" tIns="45720" rIns="91440" bIns="45720" rtlCol="0" anchor="t">
            <a:normAutofit fontScale="92500" lnSpcReduction="20000"/>
          </a:bodyPr>
          <a:lstStyle/>
          <a:p>
            <a:r>
              <a:rPr lang="fi-FI" dirty="0"/>
              <a:t>Tähtää luonnonvarojen kestävään ja älykkääseen käyttöön.</a:t>
            </a:r>
          </a:p>
          <a:p>
            <a:r>
              <a:rPr lang="fi-FI" dirty="0"/>
              <a:t>Jätettä ei synny, kun tuotteet suunnitellaan uudelleen käytettäviksi tai kierrätettäviksi.</a:t>
            </a:r>
            <a:endParaRPr lang="fi-FI" dirty="0">
              <a:cs typeface="Arial"/>
            </a:endParaRPr>
          </a:p>
          <a:p>
            <a:r>
              <a:rPr lang="fi-FI" dirty="0"/>
              <a:t>Kiinteistöt suunnitellaan, rakennetaan ja huolletaan niin, että niiden elinkaari on pitkä, ne ovat energiatehokkaita ja muunneltavia. Myös tuotot kasvavat.</a:t>
            </a:r>
            <a:endParaRPr lang="fi-FI" dirty="0">
              <a:cs typeface="Arial"/>
            </a:endParaRPr>
          </a:p>
          <a:p>
            <a:r>
              <a:rPr lang="fi-FI" dirty="0"/>
              <a:t>Omistamisen sijaan suositaan palveluita, kuten vuokraamista ja lainaamista.</a:t>
            </a:r>
            <a:endParaRPr lang="fi-FI" dirty="0">
              <a:cs typeface="Arial"/>
            </a:endParaRPr>
          </a:p>
          <a:p>
            <a:r>
              <a:rPr lang="fi-FI" dirty="0">
                <a:cs typeface="Arial"/>
              </a:rPr>
              <a:t>Rakentamisessa pyritään jatkossa yhä laajemmin materiaalien ja tuoteosien hyötykäyttöön</a:t>
            </a:r>
          </a:p>
          <a:p>
            <a:r>
              <a:rPr lang="fi-FI" dirty="0">
                <a:cs typeface="Arial"/>
              </a:rPr>
              <a:t>Uusi Rakentamislaki edellyttää huomattavasti tarkempaa kierrätyksen suunnittelua ja toteutusta korjausrakentamisessa</a:t>
            </a:r>
          </a:p>
        </p:txBody>
      </p:sp>
      <p:pic>
        <p:nvPicPr>
          <p:cNvPr id="2" name="Kuva 1" descr="Kuva, joka sisältää kohteen teksti, Fontti, kuvakaappaus&#10;&#10;Kuvaus luotu automaattisesti">
            <a:extLst>
              <a:ext uri="{FF2B5EF4-FFF2-40B4-BE49-F238E27FC236}">
                <a16:creationId xmlns:a16="http://schemas.microsoft.com/office/drawing/2014/main" id="{83C15CA3-AF59-41C8-FE5C-014E6BE9DA8C}"/>
              </a:ext>
            </a:extLst>
          </p:cNvPr>
          <p:cNvPicPr>
            <a:picLocks noChangeAspect="1"/>
          </p:cNvPicPr>
          <p:nvPr/>
        </p:nvPicPr>
        <p:blipFill>
          <a:blip r:embed="rId4"/>
          <a:stretch>
            <a:fillRect/>
          </a:stretch>
        </p:blipFill>
        <p:spPr>
          <a:xfrm>
            <a:off x="7825688" y="101591"/>
            <a:ext cx="2699920" cy="2709697"/>
          </a:xfrm>
          <a:prstGeom prst="rect">
            <a:avLst/>
          </a:prstGeom>
        </p:spPr>
      </p:pic>
    </p:spTree>
    <p:extLst>
      <p:ext uri="{BB962C8B-B14F-4D97-AF65-F5344CB8AC3E}">
        <p14:creationId xmlns:p14="http://schemas.microsoft.com/office/powerpoint/2010/main" val="3133768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BEDD6B-29EF-5A3E-0121-FCC2C75C7361}"/>
              </a:ext>
            </a:extLst>
          </p:cNvPr>
          <p:cNvSpPr>
            <a:spLocks noGrp="1"/>
          </p:cNvSpPr>
          <p:nvPr>
            <p:ph type="title"/>
          </p:nvPr>
        </p:nvSpPr>
        <p:spPr>
          <a:xfrm>
            <a:off x="374731" y="171650"/>
            <a:ext cx="10604665" cy="1325563"/>
          </a:xfrm>
        </p:spPr>
        <p:txBody>
          <a:bodyPr anchor="ctr">
            <a:normAutofit/>
          </a:bodyPr>
          <a:lstStyle/>
          <a:p>
            <a:r>
              <a:rPr lang="fi-FI" dirty="0"/>
              <a:t>Rakentamisen vaikutus ympäristöön: </a:t>
            </a:r>
            <a:br>
              <a:rPr lang="fi-FI" dirty="0"/>
            </a:br>
            <a:r>
              <a:rPr lang="fi-FI" dirty="0"/>
              <a:t>Metsät, vesistöt, luonnon monimuotoisuus</a:t>
            </a:r>
            <a:endParaRPr lang="fi-FI" dirty="0">
              <a:highlight>
                <a:srgbClr val="FFFF00"/>
              </a:highlight>
            </a:endParaRPr>
          </a:p>
        </p:txBody>
      </p:sp>
      <p:sp>
        <p:nvSpPr>
          <p:cNvPr id="3" name="Sisällön paikkamerkki 2">
            <a:extLst>
              <a:ext uri="{FF2B5EF4-FFF2-40B4-BE49-F238E27FC236}">
                <a16:creationId xmlns:a16="http://schemas.microsoft.com/office/drawing/2014/main" id="{038BD0FD-ADDE-30E5-98D0-E51D049FE0E7}"/>
              </a:ext>
            </a:extLst>
          </p:cNvPr>
          <p:cNvSpPr>
            <a:spLocks noGrp="1"/>
          </p:cNvSpPr>
          <p:nvPr>
            <p:ph sz="half" idx="1"/>
          </p:nvPr>
        </p:nvSpPr>
        <p:spPr>
          <a:xfrm>
            <a:off x="374731" y="1571538"/>
            <a:ext cx="5165765" cy="5221148"/>
          </a:xfrm>
        </p:spPr>
        <p:txBody>
          <a:bodyPr vert="horz" lIns="91440" tIns="45720" rIns="91440" bIns="45720" rtlCol="0">
            <a:normAutofit fontScale="77500" lnSpcReduction="20000"/>
          </a:bodyPr>
          <a:lstStyle/>
          <a:p>
            <a:r>
              <a:rPr lang="fi-FI" sz="2600" dirty="0"/>
              <a:t>Isot aurinkoenergiajärjestelmät ja –paneelikentät ympäristön näkökulmasta</a:t>
            </a:r>
          </a:p>
          <a:p>
            <a:pPr lvl="1"/>
            <a:r>
              <a:rPr lang="fi-FI" sz="2100" dirty="0"/>
              <a:t>Vievät pinta-alaa pelloilta, metsiltä, vesistöiltä</a:t>
            </a:r>
          </a:p>
          <a:p>
            <a:pPr lvl="1"/>
            <a:r>
              <a:rPr lang="fi-FI" sz="2100" dirty="0"/>
              <a:t>Katot ja seinät suositeltavia sijoituskohteita</a:t>
            </a:r>
          </a:p>
          <a:p>
            <a:r>
              <a:rPr lang="fi-FI" sz="2600" dirty="0"/>
              <a:t>Tuulivoimapuistot maalla ja merellä, yleinen etu vs. yksityinen etu</a:t>
            </a:r>
          </a:p>
          <a:p>
            <a:r>
              <a:rPr lang="fi-FI" sz="2600" dirty="0"/>
              <a:t>Ympäristön kannalta nimenomaan nykyisten rakennuspaikkojen ylläpito on kestävämpää kuin aina uusien rakentaminen:</a:t>
            </a:r>
          </a:p>
          <a:p>
            <a:pPr lvl="1"/>
            <a:r>
              <a:rPr lang="fi-FI" sz="2100" dirty="0"/>
              <a:t>Korjausrakentamisen velka kasvaa nykytahdilla 2 </a:t>
            </a:r>
            <a:r>
              <a:rPr lang="fi-FI" sz="2100" dirty="0" err="1"/>
              <a:t>mrd</a:t>
            </a:r>
            <a:r>
              <a:rPr lang="fi-FI" sz="2100" dirty="0"/>
              <a:t> €/vuodessa</a:t>
            </a:r>
          </a:p>
          <a:p>
            <a:pPr lvl="1"/>
            <a:r>
              <a:rPr lang="fi-FI" sz="2100" dirty="0"/>
              <a:t>Korjausvelan määrä on tällä hetkellä jo  80 </a:t>
            </a:r>
            <a:r>
              <a:rPr lang="fi-FI" sz="2100" dirty="0" err="1"/>
              <a:t>mrd</a:t>
            </a:r>
            <a:r>
              <a:rPr lang="fi-FI" sz="2100" dirty="0"/>
              <a:t>/€!</a:t>
            </a:r>
          </a:p>
          <a:p>
            <a:r>
              <a:rPr lang="fi-FI" sz="2600" dirty="0"/>
              <a:t>Rakennusteollisuus onkin lähtenyt mukaan luonnon monimuotoisuuden säilyttämiseen</a:t>
            </a:r>
          </a:p>
          <a:p>
            <a:r>
              <a:rPr lang="fi-FI" sz="2600" dirty="0"/>
              <a:t>Lämpenevä ilmasto vähentää lämmön kysyntää: lämmitystarveluvut jyrkkenevässä laskusuunnassa </a:t>
            </a:r>
          </a:p>
          <a:p>
            <a:endParaRPr lang="fi-FI" dirty="0"/>
          </a:p>
          <a:p>
            <a:endParaRPr lang="fi-FI" dirty="0"/>
          </a:p>
          <a:p>
            <a:pPr marL="0" indent="0">
              <a:buNone/>
            </a:pPr>
            <a:endParaRPr lang="fi-FI" sz="1700" dirty="0"/>
          </a:p>
        </p:txBody>
      </p:sp>
      <p:sp>
        <p:nvSpPr>
          <p:cNvPr id="4" name="Tekstiruutu 3">
            <a:extLst>
              <a:ext uri="{FF2B5EF4-FFF2-40B4-BE49-F238E27FC236}">
                <a16:creationId xmlns:a16="http://schemas.microsoft.com/office/drawing/2014/main" id="{9D1D0283-89E1-BB8C-ECD1-6641FD716CDB}"/>
              </a:ext>
            </a:extLst>
          </p:cNvPr>
          <p:cNvSpPr txBox="1"/>
          <p:nvPr/>
        </p:nvSpPr>
        <p:spPr>
          <a:xfrm>
            <a:off x="5649677" y="5494565"/>
            <a:ext cx="5119735" cy="923330"/>
          </a:xfrm>
          <a:prstGeom prst="rect">
            <a:avLst/>
          </a:prstGeom>
          <a:noFill/>
        </p:spPr>
        <p:txBody>
          <a:bodyPr wrap="none" rtlCol="0">
            <a:spAutoFit/>
          </a:bodyPr>
          <a:lstStyle/>
          <a:p>
            <a:r>
              <a:rPr lang="fi-FI" dirty="0">
                <a:highlight>
                  <a:srgbClr val="FFFF00"/>
                </a:highlight>
              </a:rPr>
              <a:t>Lämmitystarveluvut, Jyväskylä:</a:t>
            </a:r>
          </a:p>
          <a:p>
            <a:r>
              <a:rPr lang="fi-FI" dirty="0">
                <a:highlight>
                  <a:srgbClr val="FFFF00"/>
                </a:highlight>
              </a:rPr>
              <a:t>* vuodet 1981-2010, keskiarvo, 4832</a:t>
            </a:r>
          </a:p>
          <a:p>
            <a:r>
              <a:rPr lang="fi-FI" dirty="0">
                <a:highlight>
                  <a:srgbClr val="FFFF00"/>
                </a:highlight>
              </a:rPr>
              <a:t>* vuodet 1991-2020, keskiarvo, 4622 (= - 4,4 %)</a:t>
            </a:r>
          </a:p>
        </p:txBody>
      </p:sp>
      <p:pic>
        <p:nvPicPr>
          <p:cNvPr id="1026" name="Picture 2" descr="Aurinkosähkö, Aurinkovoimala">
            <a:extLst>
              <a:ext uri="{FF2B5EF4-FFF2-40B4-BE49-F238E27FC236}">
                <a16:creationId xmlns:a16="http://schemas.microsoft.com/office/drawing/2014/main" id="{6D32E001-3610-6611-6973-382874B24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063" y="1596102"/>
            <a:ext cx="5302333" cy="298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940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272BB3-A93E-8C40-7A03-A6170E216E18}"/>
              </a:ext>
            </a:extLst>
          </p:cNvPr>
          <p:cNvSpPr>
            <a:spLocks noGrp="1"/>
          </p:cNvSpPr>
          <p:nvPr>
            <p:ph type="title"/>
          </p:nvPr>
        </p:nvSpPr>
        <p:spPr/>
        <p:txBody>
          <a:bodyPr anchor="ctr">
            <a:normAutofit/>
          </a:bodyPr>
          <a:lstStyle/>
          <a:p>
            <a:r>
              <a:rPr lang="fi-FI" dirty="0"/>
              <a:t>Hiilidioksidi- ekvivalenttien pienentäminen – </a:t>
            </a:r>
            <a:br>
              <a:rPr lang="fi-FI" dirty="0"/>
            </a:br>
            <a:r>
              <a:rPr lang="fi-FI" dirty="0"/>
              <a:t>yksi ratkaisu = esivalmistusasteen nostaminen</a:t>
            </a:r>
            <a:endParaRPr lang="fi-FI" dirty="0">
              <a:cs typeface="Arial"/>
            </a:endParaRPr>
          </a:p>
        </p:txBody>
      </p:sp>
      <p:sp>
        <p:nvSpPr>
          <p:cNvPr id="4" name="Tekstin paikkamerkki 3">
            <a:extLst>
              <a:ext uri="{FF2B5EF4-FFF2-40B4-BE49-F238E27FC236}">
                <a16:creationId xmlns:a16="http://schemas.microsoft.com/office/drawing/2014/main" id="{6610C7E4-C83A-BD1E-0B82-7C9B0E9A283E}"/>
              </a:ext>
            </a:extLst>
          </p:cNvPr>
          <p:cNvSpPr>
            <a:spLocks noGrp="1"/>
          </p:cNvSpPr>
          <p:nvPr>
            <p:ph sz="half" idx="2"/>
          </p:nvPr>
        </p:nvSpPr>
        <p:spPr>
          <a:xfrm>
            <a:off x="5813631" y="1825625"/>
            <a:ext cx="5281633" cy="4351338"/>
          </a:xfrm>
        </p:spPr>
        <p:txBody>
          <a:bodyPr vert="horz" lIns="91440" tIns="45720" rIns="91440" bIns="45720" rtlCol="0" anchor="t">
            <a:normAutofit fontScale="92500" lnSpcReduction="10000"/>
          </a:bodyPr>
          <a:lstStyle/>
          <a:p>
            <a:pPr marL="0" indent="0">
              <a:buNone/>
            </a:pPr>
            <a:r>
              <a:rPr lang="fi-FI" dirty="0"/>
              <a:t> Miten tämä tehdään?</a:t>
            </a:r>
          </a:p>
          <a:p>
            <a:r>
              <a:rPr lang="fi-FI" dirty="0"/>
              <a:t>Työ kannattaa aina siirtää tehtaalle:</a:t>
            </a:r>
          </a:p>
          <a:p>
            <a:pPr lvl="1"/>
            <a:r>
              <a:rPr lang="fi-FI" dirty="0"/>
              <a:t>Aika- ja kustannussäästö</a:t>
            </a:r>
          </a:p>
          <a:p>
            <a:r>
              <a:rPr lang="fi-FI" dirty="0"/>
              <a:t>Työmaalla siirrytään käsityöstä kokoonpanoon:</a:t>
            </a:r>
          </a:p>
          <a:p>
            <a:pPr lvl="1"/>
            <a:r>
              <a:rPr lang="fi-FI" dirty="0"/>
              <a:t>Huolellinen detaljitason suunnittelu</a:t>
            </a:r>
          </a:p>
          <a:p>
            <a:r>
              <a:rPr lang="fi-FI" dirty="0"/>
              <a:t>Olennaisimmat komponentit:</a:t>
            </a:r>
          </a:p>
          <a:p>
            <a:pPr lvl="1"/>
            <a:r>
              <a:rPr lang="fi-FI" dirty="0"/>
              <a:t>Lujabetonin superlaatta</a:t>
            </a:r>
          </a:p>
          <a:p>
            <a:pPr lvl="1"/>
            <a:r>
              <a:rPr lang="fi-FI" dirty="0" err="1"/>
              <a:t>Flow</a:t>
            </a:r>
            <a:r>
              <a:rPr lang="fi-FI" dirty="0"/>
              <a:t> </a:t>
            </a:r>
            <a:r>
              <a:rPr lang="fi-FI" dirty="0" err="1"/>
              <a:t>Modules</a:t>
            </a:r>
            <a:r>
              <a:rPr lang="fi-FI" dirty="0"/>
              <a:t> KPH- ja WC-moduulit</a:t>
            </a:r>
          </a:p>
          <a:p>
            <a:pPr lvl="1"/>
            <a:r>
              <a:rPr lang="fi-FI" dirty="0" err="1"/>
              <a:t>KerabitPro</a:t>
            </a:r>
            <a:r>
              <a:rPr lang="fi-FI" dirty="0"/>
              <a:t> </a:t>
            </a:r>
            <a:r>
              <a:rPr lang="fi-FI" dirty="0" err="1"/>
              <a:t>elementoitu</a:t>
            </a:r>
            <a:r>
              <a:rPr lang="fi-FI" dirty="0"/>
              <a:t> vesikatto</a:t>
            </a:r>
          </a:p>
          <a:p>
            <a:pPr lvl="1"/>
            <a:r>
              <a:rPr lang="fi-FI" dirty="0"/>
              <a:t>VSS, hissikuilu, anturat, esiasennetut ikkunat ja ovet, valmiiksi eristetyt kanavat</a:t>
            </a:r>
          </a:p>
          <a:p>
            <a:endParaRPr lang="fi-FI" dirty="0"/>
          </a:p>
        </p:txBody>
      </p:sp>
      <p:pic>
        <p:nvPicPr>
          <p:cNvPr id="8" name="Sisällön paikkamerkki 4" descr="Kuva, joka sisältää kohteen teksti, rakennus, Kerrostalo, Kaupallinen rakennus&#10;&#10;Kuvaus luotu automaattisesti">
            <a:extLst>
              <a:ext uri="{FF2B5EF4-FFF2-40B4-BE49-F238E27FC236}">
                <a16:creationId xmlns:a16="http://schemas.microsoft.com/office/drawing/2014/main" id="{172FFEB3-60CC-01DB-DF5B-A91AEF56AEC9}"/>
              </a:ext>
            </a:extLst>
          </p:cNvPr>
          <p:cNvPicPr>
            <a:picLocks noGrp="1" noChangeAspect="1"/>
          </p:cNvPicPr>
          <p:nvPr>
            <p:ph sz="half" idx="1"/>
          </p:nvPr>
        </p:nvPicPr>
        <p:blipFill>
          <a:blip r:embed="rId3"/>
          <a:stretch>
            <a:fillRect/>
          </a:stretch>
        </p:blipFill>
        <p:spPr>
          <a:xfrm>
            <a:off x="374650" y="2507230"/>
            <a:ext cx="5165725" cy="2988127"/>
          </a:xfrm>
          <a:noFill/>
        </p:spPr>
      </p:pic>
      <mc:AlternateContent xmlns:mc="http://schemas.openxmlformats.org/markup-compatibility/2006" xmlns:pslz="http://schemas.microsoft.com/office/powerpoint/2016/slidezoom">
        <mc:Choice Requires="pslz">
          <p:graphicFrame>
            <p:nvGraphicFramePr>
              <p:cNvPr id="5" name="Dian zoomaustoiminto 4">
                <a:extLst>
                  <a:ext uri="{FF2B5EF4-FFF2-40B4-BE49-F238E27FC236}">
                    <a16:creationId xmlns:a16="http://schemas.microsoft.com/office/drawing/2014/main" id="{C5848733-D817-3884-FEF5-4146B3B5F031}"/>
                  </a:ext>
                </a:extLst>
              </p:cNvPr>
              <p:cNvGraphicFramePr>
                <a:graphicFrameLocks noChangeAspect="1"/>
              </p:cNvGraphicFramePr>
              <p:nvPr>
                <p:extLst>
                  <p:ext uri="{D42A27DB-BD31-4B8C-83A1-F6EECF244321}">
                    <p14:modId xmlns:p14="http://schemas.microsoft.com/office/powerpoint/2010/main" val="4197418800"/>
                  </p:ext>
                </p:extLst>
              </p:nvPr>
            </p:nvGraphicFramePr>
            <p:xfrm>
              <a:off x="-2257418" y="5232999"/>
              <a:ext cx="3048000" cy="1714500"/>
            </p:xfrm>
            <a:graphic>
              <a:graphicData uri="http://schemas.microsoft.com/office/powerpoint/2016/slidezoom">
                <pslz:sldZm>
                  <pslz:sldZmObj sldId="723" cId="3788229963">
                    <pslz:zmPr id="{43ADB583-F297-468F-BC64-70D1436F16C5}"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Dian zoomaustoiminto 4">
                <a:extLst>
                  <a:ext uri="{FF2B5EF4-FFF2-40B4-BE49-F238E27FC236}">
                    <a16:creationId xmlns:a16="http://schemas.microsoft.com/office/drawing/2014/main" id="{C5848733-D817-3884-FEF5-4146B3B5F031}"/>
                  </a:ext>
                </a:extLst>
              </p:cNvPr>
              <p:cNvPicPr>
                <a:picLocks noGrp="1" noRot="1" noChangeAspect="1" noMove="1" noResize="1" noEditPoints="1" noAdjustHandles="1" noChangeArrowheads="1" noChangeShapeType="1"/>
              </p:cNvPicPr>
              <p:nvPr/>
            </p:nvPicPr>
            <p:blipFill>
              <a:blip r:embed="rId5"/>
              <a:stretch>
                <a:fillRect/>
              </a:stretch>
            </p:blipFill>
            <p:spPr>
              <a:xfrm>
                <a:off x="-2257418" y="523299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788229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D54A04-8B60-8584-EE2D-7C87B8588490}"/>
              </a:ext>
            </a:extLst>
          </p:cNvPr>
          <p:cNvSpPr>
            <a:spLocks noGrp="1"/>
          </p:cNvSpPr>
          <p:nvPr>
            <p:ph type="title"/>
          </p:nvPr>
        </p:nvSpPr>
        <p:spPr/>
        <p:txBody>
          <a:bodyPr/>
          <a:lstStyle/>
          <a:p>
            <a:r>
              <a:rPr lang="fi-FI" dirty="0">
                <a:cs typeface="Arial"/>
              </a:rPr>
              <a:t>Rakennuksen vähähiilisyyden arviointimenetelmä/YM 2019</a:t>
            </a:r>
            <a:endParaRPr lang="fi-FI" dirty="0"/>
          </a:p>
        </p:txBody>
      </p:sp>
      <p:pic>
        <p:nvPicPr>
          <p:cNvPr id="7" name="Sisällön paikkamerkki 6" descr="Kuva, joka sisältää kohteen teksti, kuvakaappaus, Fontti, numero&#10;&#10;Kuvaus luotu automaattisesti">
            <a:extLst>
              <a:ext uri="{FF2B5EF4-FFF2-40B4-BE49-F238E27FC236}">
                <a16:creationId xmlns:a16="http://schemas.microsoft.com/office/drawing/2014/main" id="{452004BC-81FE-6590-092D-F6F54DD1D862}"/>
              </a:ext>
            </a:extLst>
          </p:cNvPr>
          <p:cNvPicPr>
            <a:picLocks noGrp="1" noChangeAspect="1"/>
          </p:cNvPicPr>
          <p:nvPr>
            <p:ph sz="half" idx="1"/>
          </p:nvPr>
        </p:nvPicPr>
        <p:blipFill>
          <a:blip r:embed="rId3"/>
          <a:stretch>
            <a:fillRect/>
          </a:stretch>
        </p:blipFill>
        <p:spPr>
          <a:xfrm>
            <a:off x="474350" y="1703046"/>
            <a:ext cx="5382163" cy="4707597"/>
          </a:xfrm>
        </p:spPr>
      </p:pic>
      <p:pic>
        <p:nvPicPr>
          <p:cNvPr id="8" name="Sisällön paikkamerkki 7" descr="Kuva, joka sisältää kohteen teksti, kuvakaappaus, Fontti, numero&#10;&#10;Kuvaus luotu automaattisesti">
            <a:extLst>
              <a:ext uri="{FF2B5EF4-FFF2-40B4-BE49-F238E27FC236}">
                <a16:creationId xmlns:a16="http://schemas.microsoft.com/office/drawing/2014/main" id="{C9894CD4-5CB6-15D8-37CD-9504E49FC9C9}"/>
              </a:ext>
            </a:extLst>
          </p:cNvPr>
          <p:cNvPicPr>
            <a:picLocks noGrp="1" noChangeAspect="1"/>
          </p:cNvPicPr>
          <p:nvPr>
            <p:ph sz="half" idx="2"/>
          </p:nvPr>
        </p:nvPicPr>
        <p:blipFill>
          <a:blip r:embed="rId4"/>
          <a:stretch>
            <a:fillRect/>
          </a:stretch>
        </p:blipFill>
        <p:spPr>
          <a:xfrm>
            <a:off x="5946139" y="1703046"/>
            <a:ext cx="5306489" cy="4707597"/>
          </a:xfrm>
        </p:spPr>
      </p:pic>
      <p:sp>
        <p:nvSpPr>
          <p:cNvPr id="3" name="Tekstiruutu 2">
            <a:extLst>
              <a:ext uri="{FF2B5EF4-FFF2-40B4-BE49-F238E27FC236}">
                <a16:creationId xmlns:a16="http://schemas.microsoft.com/office/drawing/2014/main" id="{17E60B01-C71C-4EBB-FEAC-DC02929A9E2A}"/>
              </a:ext>
            </a:extLst>
          </p:cNvPr>
          <p:cNvSpPr txBox="1"/>
          <p:nvPr/>
        </p:nvSpPr>
        <p:spPr>
          <a:xfrm>
            <a:off x="526106" y="6382340"/>
            <a:ext cx="1863459" cy="276999"/>
          </a:xfrm>
          <a:prstGeom prst="rect">
            <a:avLst/>
          </a:prstGeom>
          <a:noFill/>
        </p:spPr>
        <p:txBody>
          <a:bodyPr wrap="none" rtlCol="0">
            <a:spAutoFit/>
          </a:bodyPr>
          <a:lstStyle/>
          <a:p>
            <a:r>
              <a:rPr lang="fi-FI" sz="1200" dirty="0"/>
              <a:t>Lähde: </a:t>
            </a:r>
            <a:r>
              <a:rPr lang="fi-FI" sz="1200" dirty="0" err="1"/>
              <a:t>YM:n</a:t>
            </a:r>
            <a:r>
              <a:rPr lang="fi-FI" sz="1200" dirty="0"/>
              <a:t> verkkosivut</a:t>
            </a:r>
          </a:p>
        </p:txBody>
      </p:sp>
    </p:spTree>
    <p:extLst>
      <p:ext uri="{BB962C8B-B14F-4D97-AF65-F5344CB8AC3E}">
        <p14:creationId xmlns:p14="http://schemas.microsoft.com/office/powerpoint/2010/main" val="106604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349D5A-88D1-DFC8-77C7-2CBF5149274E}"/>
              </a:ext>
            </a:extLst>
          </p:cNvPr>
          <p:cNvSpPr>
            <a:spLocks noGrp="1"/>
          </p:cNvSpPr>
          <p:nvPr>
            <p:ph type="title"/>
          </p:nvPr>
        </p:nvSpPr>
        <p:spPr/>
        <p:txBody>
          <a:bodyPr/>
          <a:lstStyle/>
          <a:p>
            <a:r>
              <a:rPr lang="fi-FI" dirty="0"/>
              <a:t>Sitran megatrendit 2023</a:t>
            </a:r>
          </a:p>
        </p:txBody>
      </p:sp>
      <p:pic>
        <p:nvPicPr>
          <p:cNvPr id="4" name="Picture 2" descr="Kuva, joka sisältää kohteen teksti, ympyrä, Fontti, kuvakaappaus&#10;&#10;Kuvaus luotu automaattisesti">
            <a:extLst>
              <a:ext uri="{FF2B5EF4-FFF2-40B4-BE49-F238E27FC236}">
                <a16:creationId xmlns:a16="http://schemas.microsoft.com/office/drawing/2014/main" id="{D7BE7CB0-EA19-FB0B-5965-AEF32E4332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795" y="1825625"/>
            <a:ext cx="7053496" cy="4003675"/>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B47DACEC-FBED-4114-0953-106EF2737F3F}"/>
              </a:ext>
            </a:extLst>
          </p:cNvPr>
          <p:cNvPicPr>
            <a:picLocks noChangeAspect="1"/>
          </p:cNvPicPr>
          <p:nvPr/>
        </p:nvPicPr>
        <p:blipFill>
          <a:blip r:embed="rId4"/>
          <a:stretch>
            <a:fillRect/>
          </a:stretch>
        </p:blipFill>
        <p:spPr>
          <a:xfrm>
            <a:off x="7921209" y="2722275"/>
            <a:ext cx="3317598" cy="1915037"/>
          </a:xfrm>
          <a:prstGeom prst="rect">
            <a:avLst/>
          </a:prstGeom>
        </p:spPr>
      </p:pic>
      <p:sp>
        <p:nvSpPr>
          <p:cNvPr id="6" name="Nuoli: Viisikulmio 5">
            <a:extLst>
              <a:ext uri="{FF2B5EF4-FFF2-40B4-BE49-F238E27FC236}">
                <a16:creationId xmlns:a16="http://schemas.microsoft.com/office/drawing/2014/main" id="{4EA651CB-3DCF-8669-1DB6-12605DC7B0AA}"/>
              </a:ext>
            </a:extLst>
          </p:cNvPr>
          <p:cNvSpPr/>
          <p:nvPr/>
        </p:nvSpPr>
        <p:spPr>
          <a:xfrm>
            <a:off x="6942801" y="3437478"/>
            <a:ext cx="978408" cy="48463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E7010468-5E9A-B09C-5A59-49DD26D8CB53}"/>
              </a:ext>
            </a:extLst>
          </p:cNvPr>
          <p:cNvSpPr txBox="1"/>
          <p:nvPr/>
        </p:nvSpPr>
        <p:spPr>
          <a:xfrm>
            <a:off x="6791119" y="6175171"/>
            <a:ext cx="4188277" cy="369332"/>
          </a:xfrm>
          <a:prstGeom prst="rect">
            <a:avLst/>
          </a:prstGeom>
          <a:noFill/>
        </p:spPr>
        <p:txBody>
          <a:bodyPr wrap="square" rtlCol="0">
            <a:spAutoFit/>
          </a:bodyPr>
          <a:lstStyle/>
          <a:p>
            <a:r>
              <a:rPr lang="fi-FI" dirty="0"/>
              <a:t>Lähde: www.sitra.fi/aiheet/megatrendit/      </a:t>
            </a:r>
          </a:p>
        </p:txBody>
      </p:sp>
    </p:spTree>
    <p:extLst>
      <p:ext uri="{BB962C8B-B14F-4D97-AF65-F5344CB8AC3E}">
        <p14:creationId xmlns:p14="http://schemas.microsoft.com/office/powerpoint/2010/main" val="680053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kossa, Kirjasto, Koulutus, Kirja">
            <a:extLst>
              <a:ext uri="{FF2B5EF4-FFF2-40B4-BE49-F238E27FC236}">
                <a16:creationId xmlns:a16="http://schemas.microsoft.com/office/drawing/2014/main" id="{C86DC5E9-C847-E91D-DF23-4B5828867E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709" y="0"/>
            <a:ext cx="10632558" cy="6858000"/>
          </a:xfrm>
          <a:prstGeom prst="rect">
            <a:avLst/>
          </a:prstGeom>
          <a:solidFill>
            <a:srgbClr val="FFFFFF"/>
          </a:solidFill>
        </p:spPr>
      </p:pic>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a:xfrm>
            <a:off x="374732" y="1"/>
            <a:ext cx="4844566" cy="1793173"/>
          </a:xfrm>
        </p:spPr>
        <p:txBody>
          <a:bodyPr anchor="b">
            <a:normAutofit/>
          </a:bodyPr>
          <a:lstStyle/>
          <a:p>
            <a:r>
              <a:rPr lang="fi-FI" dirty="0"/>
              <a:t>Ympäristövastuu rakentamisessa,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type="body" sz="half" idx="2"/>
          </p:nvPr>
        </p:nvSpPr>
        <p:spPr>
          <a:xfrm>
            <a:off x="376287" y="1793174"/>
            <a:ext cx="4844566" cy="4275117"/>
          </a:xfrm>
        </p:spPr>
        <p:txBody>
          <a:bodyPr vert="horz" lIns="91440" tIns="45720" rIns="91440" bIns="45720" rtlCol="0">
            <a:normAutofit/>
          </a:bodyPr>
          <a:lstStyle/>
          <a:p>
            <a:r>
              <a:rPr lang="fi-FI" sz="1500"/>
              <a:t>PT-taso: </a:t>
            </a:r>
          </a:p>
          <a:p>
            <a:pPr lvl="1"/>
            <a:r>
              <a:rPr lang="fi-FI" sz="1500">
                <a:solidFill>
                  <a:schemeClr val="bg1"/>
                </a:solidFill>
              </a:rPr>
              <a:t>Miten työmaasi materiaalitehokkuus ja jätteiden lajittelu on järjestetty?</a:t>
            </a:r>
          </a:p>
          <a:p>
            <a:pPr lvl="1"/>
            <a:r>
              <a:rPr lang="fi-FI" sz="1500">
                <a:solidFill>
                  <a:schemeClr val="bg1"/>
                </a:solidFill>
              </a:rPr>
              <a:t>Millä kulkuvälineillä kuljet työmaalle?</a:t>
            </a:r>
          </a:p>
          <a:p>
            <a:pPr marL="457200" lvl="1" indent="0">
              <a:buNone/>
            </a:pPr>
            <a:endParaRPr lang="fi-FI" sz="1500">
              <a:solidFill>
                <a:schemeClr val="bg1"/>
              </a:solidFill>
            </a:endParaRPr>
          </a:p>
          <a:p>
            <a:r>
              <a:rPr lang="fi-FI" sz="1500"/>
              <a:t>AT-taso:</a:t>
            </a:r>
          </a:p>
          <a:p>
            <a:pPr lvl="1"/>
            <a:r>
              <a:rPr lang="fi-FI" sz="1500">
                <a:solidFill>
                  <a:schemeClr val="bg1"/>
                </a:solidFill>
              </a:rPr>
              <a:t>Hyödynnetäänkö työmaallasi esivalmistusta?</a:t>
            </a:r>
          </a:p>
          <a:p>
            <a:pPr lvl="1"/>
            <a:r>
              <a:rPr lang="fi-FI" sz="1500">
                <a:solidFill>
                  <a:schemeClr val="bg1"/>
                </a:solidFill>
              </a:rPr>
              <a:t>Mitä vaarallisia aineita kohtaat työssäsi?</a:t>
            </a:r>
          </a:p>
          <a:p>
            <a:pPr marL="457200" lvl="1" indent="0">
              <a:buNone/>
            </a:pPr>
            <a:endParaRPr lang="fi-FI" sz="1500">
              <a:solidFill>
                <a:schemeClr val="bg1"/>
              </a:solidFill>
            </a:endParaRPr>
          </a:p>
          <a:p>
            <a:r>
              <a:rPr lang="fi-FI" sz="1500"/>
              <a:t>EAT-taso: </a:t>
            </a:r>
          </a:p>
          <a:p>
            <a:pPr lvl="1"/>
            <a:r>
              <a:rPr lang="fi-FI" sz="1500">
                <a:solidFill>
                  <a:schemeClr val="bg1"/>
                </a:solidFill>
              </a:rPr>
              <a:t>Miten on työmaasi tarvikelogistiikka järjestetty?</a:t>
            </a:r>
          </a:p>
          <a:p>
            <a:pPr lvl="1"/>
            <a:r>
              <a:rPr lang="fi-FI" sz="1500">
                <a:solidFill>
                  <a:schemeClr val="bg1"/>
                </a:solidFill>
              </a:rPr>
              <a:t>Miten näet purettavien osien uudelleen käytön mahdollisuudet?</a:t>
            </a:r>
          </a:p>
          <a:p>
            <a:pPr marL="457200" lvl="1" indent="0">
              <a:buNone/>
            </a:pPr>
            <a:endParaRPr lang="fi-FI" sz="1500">
              <a:solidFill>
                <a:schemeClr val="bg1"/>
              </a:solidFill>
            </a:endParaRPr>
          </a:p>
          <a:p>
            <a:pPr lvl="1"/>
            <a:endParaRPr lang="fi-FI" sz="1500">
              <a:solidFill>
                <a:schemeClr val="bg1"/>
              </a:solidFill>
            </a:endParaRPr>
          </a:p>
        </p:txBody>
      </p:sp>
    </p:spTree>
    <p:extLst>
      <p:ext uri="{BB962C8B-B14F-4D97-AF65-F5344CB8AC3E}">
        <p14:creationId xmlns:p14="http://schemas.microsoft.com/office/powerpoint/2010/main" val="725517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p:cNvPicPr>
            <a:picLocks noChangeAspect="1"/>
          </p:cNvPicPr>
          <p:nvPr/>
        </p:nvPicPr>
        <p:blipFill rotWithShape="1">
          <a:blip r:embed="rId2">
            <a:extLst>
              <a:ext uri="{28A0092B-C50C-407E-A947-70E740481C1C}">
                <a14:useLocalDpi xmlns:a14="http://schemas.microsoft.com/office/drawing/2010/main" val="0"/>
              </a:ext>
            </a:extLst>
          </a:blip>
          <a:srcRect l="-94" t="14472" r="94" b="3727"/>
          <a:stretch/>
        </p:blipFill>
        <p:spPr>
          <a:xfrm>
            <a:off x="0" y="0"/>
            <a:ext cx="11360168" cy="6858000"/>
          </a:xfrm>
          <a:prstGeom prst="rect">
            <a:avLst/>
          </a:prstGeom>
        </p:spPr>
      </p:pic>
      <p:sp>
        <p:nvSpPr>
          <p:cNvPr id="4" name="Rectangle 4">
            <a:extLst>
              <a:ext uri="{FF2B5EF4-FFF2-40B4-BE49-F238E27FC236}">
                <a16:creationId xmlns:a16="http://schemas.microsoft.com/office/drawing/2014/main" id="{2A84373F-6A5A-FF47-979A-1B928E20D60B}"/>
              </a:ext>
            </a:extLst>
          </p:cNvPr>
          <p:cNvSpPr/>
          <p:nvPr/>
        </p:nvSpPr>
        <p:spPr>
          <a:xfrm>
            <a:off x="0" y="2219"/>
            <a:ext cx="11360167" cy="68834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5. Tuoteturvallisuus ja tuotevastuu rakentamisen toimialalla</a:t>
            </a:r>
            <a:endParaRPr lang="en-US" dirty="0"/>
          </a:p>
        </p:txBody>
      </p:sp>
      <p:sp>
        <p:nvSpPr>
          <p:cNvPr id="3" name="Alaotsikko 2"/>
          <p:cNvSpPr>
            <a:spLocks noGrp="1"/>
          </p:cNvSpPr>
          <p:nvPr>
            <p:ph type="subTitle" idx="1"/>
          </p:nvPr>
        </p:nvSpPr>
        <p:spPr/>
        <p:txBody>
          <a:bodyPr>
            <a:normAutofit lnSpcReduction="10000"/>
          </a:bodyPr>
          <a:lstStyle/>
          <a:p>
            <a:r>
              <a:rPr lang="fi-FI"/>
              <a:t>Tuotteiden ja palveluiden tulee täyttää lainsäädännössä ja standardeissa asetetut vaatimukset. Tuottajat, maahantuojat ja myyjät ovat vastuussa tuotteidensa turvallisuudesta ja virheettömyydestä. Tuoteturvallisuus ehkäisee tuotteista johtuvia onnettomuuksia, sairauksia ja ympäristövahinkoja.</a:t>
            </a:r>
          </a:p>
        </p:txBody>
      </p:sp>
    </p:spTree>
    <p:extLst>
      <p:ext uri="{BB962C8B-B14F-4D97-AF65-F5344CB8AC3E}">
        <p14:creationId xmlns:p14="http://schemas.microsoft.com/office/powerpoint/2010/main" val="1295052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B7584C-0F72-4B28-BF95-7EA9A92CD63A}"/>
              </a:ext>
            </a:extLst>
          </p:cNvPr>
          <p:cNvSpPr>
            <a:spLocks noGrp="1"/>
          </p:cNvSpPr>
          <p:nvPr>
            <p:ph type="title"/>
          </p:nvPr>
        </p:nvSpPr>
        <p:spPr>
          <a:xfrm>
            <a:off x="374731" y="365125"/>
            <a:ext cx="10604665" cy="1325563"/>
          </a:xfrm>
        </p:spPr>
        <p:txBody>
          <a:bodyPr anchor="ctr">
            <a:normAutofit/>
          </a:bodyPr>
          <a:lstStyle/>
          <a:p>
            <a:r>
              <a:rPr lang="fi-FI" dirty="0"/>
              <a:t>Vastuulliset tuotteet ja palvelut rakentamisessa: </a:t>
            </a:r>
            <a:br>
              <a:rPr lang="fi-FI" dirty="0"/>
            </a:br>
            <a:r>
              <a:rPr lang="fi-FI" dirty="0"/>
              <a:t>lait, asetukset, sopimukset</a:t>
            </a:r>
            <a:endParaRPr lang="fi-FI"/>
          </a:p>
        </p:txBody>
      </p:sp>
      <p:sp>
        <p:nvSpPr>
          <p:cNvPr id="3" name="Sisällön paikkamerkki 2">
            <a:extLst>
              <a:ext uri="{FF2B5EF4-FFF2-40B4-BE49-F238E27FC236}">
                <a16:creationId xmlns:a16="http://schemas.microsoft.com/office/drawing/2014/main" id="{FDC90AF3-27A6-4D88-BCC1-C3B21E016D12}"/>
              </a:ext>
            </a:extLst>
          </p:cNvPr>
          <p:cNvSpPr>
            <a:spLocks noGrp="1"/>
          </p:cNvSpPr>
          <p:nvPr>
            <p:ph sz="half" idx="1"/>
          </p:nvPr>
        </p:nvSpPr>
        <p:spPr>
          <a:xfrm>
            <a:off x="374731" y="1825625"/>
            <a:ext cx="5165765" cy="4351338"/>
          </a:xfrm>
        </p:spPr>
        <p:txBody>
          <a:bodyPr vert="horz" lIns="91440" tIns="45720" rIns="91440" bIns="45720" rtlCol="0">
            <a:normAutofit lnSpcReduction="10000"/>
          </a:bodyPr>
          <a:lstStyle/>
          <a:p>
            <a:pPr marL="0" indent="0">
              <a:buNone/>
            </a:pPr>
            <a:endParaRPr lang="fi-FI" sz="1500" dirty="0"/>
          </a:p>
          <a:p>
            <a:r>
              <a:rPr lang="fi-FI" sz="1600" dirty="0"/>
              <a:t>Yksityisen tilaajan ja rakennusyrityksen välistä toimintaa ohjaa yleisesti kuluttajansuojalaki (38/1978)</a:t>
            </a:r>
          </a:p>
          <a:p>
            <a:r>
              <a:rPr lang="fi-FI" sz="1600" dirty="0"/>
              <a:t>Yritysten välistä toimintaa rakennusalalla ohjaa yleisesti rakennusalan yleiset sopimusehdot (YSE98)</a:t>
            </a:r>
          </a:p>
          <a:p>
            <a:r>
              <a:rPr lang="fi-FI" sz="1600" dirty="0"/>
              <a:t>Lisäksi edelle menee joukko lakeja ja asetuksia (esim. Työsuojelulaki, Asetus työmaan työturvallisuudesta, Maankäyttö- ja rakennuslaki)</a:t>
            </a:r>
          </a:p>
          <a:p>
            <a:r>
              <a:rPr lang="fi-FI" sz="1600" dirty="0"/>
              <a:t>Uusi rakentamislaki edellyttää ilmastovastuullista toimintaa, esim. valmisteilla olevia asetuksia:</a:t>
            </a:r>
          </a:p>
          <a:p>
            <a:pPr lvl="1"/>
            <a:r>
              <a:rPr lang="fi-FI" sz="1400" dirty="0" err="1"/>
              <a:t>YM:n</a:t>
            </a:r>
            <a:r>
              <a:rPr lang="fi-FI" sz="1400" dirty="0"/>
              <a:t> asetus ilmastoselvityksestä ja materiaaliselosteesta</a:t>
            </a:r>
          </a:p>
          <a:p>
            <a:pPr lvl="1"/>
            <a:r>
              <a:rPr lang="fi-FI" sz="1400" dirty="0" err="1"/>
              <a:t>YM:n</a:t>
            </a:r>
            <a:r>
              <a:rPr lang="fi-FI" sz="1400" dirty="0"/>
              <a:t> asetus purkumateriaali- ja rakennusjäteselvityksestä</a:t>
            </a:r>
          </a:p>
          <a:p>
            <a:pPr lvl="1"/>
            <a:r>
              <a:rPr lang="fi-FI" sz="1400" dirty="0" err="1"/>
              <a:t>YM:n</a:t>
            </a:r>
            <a:r>
              <a:rPr lang="fi-FI" sz="1400" dirty="0"/>
              <a:t> asetus rakentamislain tietomallien (IFC) toimittamisesta</a:t>
            </a:r>
          </a:p>
          <a:p>
            <a:endParaRPr lang="fi-FI" sz="1500" dirty="0"/>
          </a:p>
        </p:txBody>
      </p:sp>
      <p:pic>
        <p:nvPicPr>
          <p:cNvPr id="4098" name="Picture 2" descr="Vasara, Kirjoja, Laki, Ruokalaji">
            <a:extLst>
              <a:ext uri="{FF2B5EF4-FFF2-40B4-BE49-F238E27FC236}">
                <a16:creationId xmlns:a16="http://schemas.microsoft.com/office/drawing/2014/main" id="{74BA2C06-E06A-A676-E04C-FD852029D5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60" b="-3"/>
          <a:stretch/>
        </p:blipFill>
        <p:spPr bwMode="auto">
          <a:xfrm>
            <a:off x="5813631" y="1825625"/>
            <a:ext cx="5165765" cy="4351338"/>
          </a:xfrm>
          <a:prstGeom prst="rect">
            <a:avLst/>
          </a:prstGeom>
          <a:solidFill>
            <a:srgbClr val="FFFFFF"/>
          </a:solidFill>
        </p:spPr>
      </p:pic>
    </p:spTree>
    <p:extLst>
      <p:ext uri="{BB962C8B-B14F-4D97-AF65-F5344CB8AC3E}">
        <p14:creationId xmlns:p14="http://schemas.microsoft.com/office/powerpoint/2010/main" val="36206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6933AB8-200C-0DD4-D38B-4B7F4C06791E}"/>
              </a:ext>
            </a:extLst>
          </p:cNvPr>
          <p:cNvSpPr>
            <a:spLocks noGrp="1"/>
          </p:cNvSpPr>
          <p:nvPr>
            <p:ph type="title"/>
          </p:nvPr>
        </p:nvSpPr>
        <p:spPr/>
        <p:txBody>
          <a:bodyPr/>
          <a:lstStyle/>
          <a:p>
            <a:r>
              <a:rPr lang="fi-FI" dirty="0"/>
              <a:t>Olennaisuusanalyysi tuotantotaloudessa yleensä</a:t>
            </a:r>
          </a:p>
        </p:txBody>
      </p:sp>
      <p:sp>
        <p:nvSpPr>
          <p:cNvPr id="5" name="Sisällön paikkamerkki 4">
            <a:extLst>
              <a:ext uri="{FF2B5EF4-FFF2-40B4-BE49-F238E27FC236}">
                <a16:creationId xmlns:a16="http://schemas.microsoft.com/office/drawing/2014/main" id="{D233F680-7E59-1E96-B2B0-BB22F9C839E8}"/>
              </a:ext>
            </a:extLst>
          </p:cNvPr>
          <p:cNvSpPr>
            <a:spLocks noGrp="1"/>
          </p:cNvSpPr>
          <p:nvPr>
            <p:ph sz="half" idx="1"/>
          </p:nvPr>
        </p:nvSpPr>
        <p:spPr>
          <a:xfrm>
            <a:off x="7905750" y="1978025"/>
            <a:ext cx="3448050" cy="4351338"/>
          </a:xfrm>
        </p:spPr>
        <p:txBody>
          <a:bodyPr>
            <a:normAutofit/>
          </a:bodyPr>
          <a:lstStyle/>
          <a:p>
            <a:pPr marL="0" indent="0">
              <a:buNone/>
            </a:pPr>
            <a:r>
              <a:rPr lang="fi-FI" sz="1800" b="1"/>
              <a:t>Sosiaaliset vaikutukset</a:t>
            </a:r>
            <a:endParaRPr lang="fi-FI" sz="1800" b="1" dirty="0"/>
          </a:p>
          <a:p>
            <a:pPr marL="0" indent="0">
              <a:buNone/>
            </a:pPr>
            <a:r>
              <a:rPr lang="fi-FI" sz="1800" dirty="0"/>
              <a:t>• Henkilöstön terveys ja turvallisuus</a:t>
            </a:r>
          </a:p>
          <a:p>
            <a:pPr marL="0" indent="0">
              <a:buNone/>
            </a:pPr>
            <a:r>
              <a:rPr lang="fi-FI" sz="1800" dirty="0"/>
              <a:t>• Tuotannon laadun ylläpitäminen</a:t>
            </a:r>
          </a:p>
          <a:p>
            <a:pPr marL="0" indent="0">
              <a:buNone/>
            </a:pPr>
            <a:r>
              <a:rPr lang="fi-FI" sz="1800" dirty="0"/>
              <a:t>• Toimitusketjujen laatu ja tehokkuus</a:t>
            </a:r>
          </a:p>
          <a:p>
            <a:pPr marL="0" indent="0">
              <a:buNone/>
            </a:pPr>
            <a:r>
              <a:rPr lang="fi-FI" sz="1800" dirty="0"/>
              <a:t>• Asiakastiedon ylläpitäminen</a:t>
            </a:r>
          </a:p>
        </p:txBody>
      </p:sp>
      <p:sp>
        <p:nvSpPr>
          <p:cNvPr id="7" name="Sisällön paikkamerkki 4">
            <a:extLst>
              <a:ext uri="{FF2B5EF4-FFF2-40B4-BE49-F238E27FC236}">
                <a16:creationId xmlns:a16="http://schemas.microsoft.com/office/drawing/2014/main" id="{CCC7DB57-F46E-F298-7B33-50A548EC3B6A}"/>
              </a:ext>
            </a:extLst>
          </p:cNvPr>
          <p:cNvSpPr txBox="1">
            <a:spLocks/>
          </p:cNvSpPr>
          <p:nvPr/>
        </p:nvSpPr>
        <p:spPr>
          <a:xfrm>
            <a:off x="990600" y="1978025"/>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t>Taloudelliset vaikutukset</a:t>
            </a:r>
          </a:p>
          <a:p>
            <a:pPr marL="0" indent="0">
              <a:buFont typeface="Arial" panose="020B0604020202020204" pitchFamily="34" charset="0"/>
              <a:buNone/>
            </a:pPr>
            <a:r>
              <a:rPr lang="fi-FI" sz="1800" dirty="0"/>
              <a:t>• Varastojen kiertonopeus</a:t>
            </a:r>
          </a:p>
          <a:p>
            <a:pPr marL="0" indent="0">
              <a:buFont typeface="Arial" panose="020B0604020202020204" pitchFamily="34" charset="0"/>
              <a:buNone/>
            </a:pPr>
            <a:r>
              <a:rPr lang="fi-FI" sz="1800" dirty="0"/>
              <a:t>• Tuotannon kustannustehokkuus</a:t>
            </a:r>
          </a:p>
          <a:p>
            <a:pPr marL="0" indent="0">
              <a:buFont typeface="Arial" panose="020B0604020202020204" pitchFamily="34" charset="0"/>
              <a:buNone/>
            </a:pPr>
            <a:r>
              <a:rPr lang="fi-FI" sz="1800" dirty="0"/>
              <a:t>• Velkaisuus</a:t>
            </a:r>
          </a:p>
          <a:p>
            <a:pPr marL="0" indent="0">
              <a:buFont typeface="Arial" panose="020B0604020202020204" pitchFamily="34" charset="0"/>
              <a:buNone/>
            </a:pPr>
            <a:r>
              <a:rPr lang="fi-FI" sz="1800" dirty="0"/>
              <a:t>• Saadut tuet</a:t>
            </a:r>
          </a:p>
          <a:p>
            <a:pPr marL="0" indent="0">
              <a:buFont typeface="Arial" panose="020B0604020202020204" pitchFamily="34" charset="0"/>
              <a:buNone/>
            </a:pPr>
            <a:r>
              <a:rPr lang="fi-FI" sz="1800" dirty="0"/>
              <a:t>• Nettotulos</a:t>
            </a:r>
          </a:p>
          <a:p>
            <a:pPr marL="0" indent="0">
              <a:buFont typeface="Arial" panose="020B0604020202020204" pitchFamily="34" charset="0"/>
              <a:buNone/>
            </a:pPr>
            <a:r>
              <a:rPr lang="fi-FI" sz="1800" dirty="0"/>
              <a:t>• Omavaraisuusaste</a:t>
            </a:r>
          </a:p>
        </p:txBody>
      </p:sp>
      <p:sp>
        <p:nvSpPr>
          <p:cNvPr id="8" name="Sisällön paikkamerkki 4">
            <a:extLst>
              <a:ext uri="{FF2B5EF4-FFF2-40B4-BE49-F238E27FC236}">
                <a16:creationId xmlns:a16="http://schemas.microsoft.com/office/drawing/2014/main" id="{C6758F5D-2BC8-05A4-270E-78145CD3A23E}"/>
              </a:ext>
            </a:extLst>
          </p:cNvPr>
          <p:cNvSpPr txBox="1">
            <a:spLocks/>
          </p:cNvSpPr>
          <p:nvPr/>
        </p:nvSpPr>
        <p:spPr>
          <a:xfrm>
            <a:off x="4524375" y="1978025"/>
            <a:ext cx="34480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1800" b="1" dirty="0"/>
              <a:t>Ympäristövaikutukset</a:t>
            </a:r>
          </a:p>
          <a:p>
            <a:pPr marL="0" indent="0">
              <a:buFont typeface="Arial" panose="020B0604020202020204" pitchFamily="34" charset="0"/>
              <a:buNone/>
            </a:pPr>
            <a:r>
              <a:rPr lang="fi-FI" sz="1800" dirty="0"/>
              <a:t>• Energiankulutus</a:t>
            </a:r>
          </a:p>
          <a:p>
            <a:pPr marL="0" indent="0">
              <a:buFont typeface="Arial" panose="020B0604020202020204" pitchFamily="34" charset="0"/>
              <a:buNone/>
            </a:pPr>
            <a:r>
              <a:rPr lang="fi-FI" sz="1800" dirty="0"/>
              <a:t>• Uusiutuvan energian osuus</a:t>
            </a:r>
          </a:p>
          <a:p>
            <a:pPr marL="0" indent="0">
              <a:buFont typeface="Arial" panose="020B0604020202020204" pitchFamily="34" charset="0"/>
              <a:buNone/>
            </a:pPr>
            <a:r>
              <a:rPr lang="fi-FI" sz="1800" dirty="0"/>
              <a:t>• Vedenkulutus</a:t>
            </a:r>
          </a:p>
          <a:p>
            <a:pPr marL="0" indent="0">
              <a:buFont typeface="Arial" panose="020B0604020202020204" pitchFamily="34" charset="0"/>
              <a:buNone/>
            </a:pPr>
            <a:r>
              <a:rPr lang="fi-FI" sz="1800" dirty="0"/>
              <a:t>• Jätteiden määrä</a:t>
            </a:r>
          </a:p>
          <a:p>
            <a:pPr marL="0" indent="0">
              <a:buFont typeface="Arial" panose="020B0604020202020204" pitchFamily="34" charset="0"/>
              <a:buNone/>
            </a:pPr>
            <a:r>
              <a:rPr lang="fi-FI" sz="1800" dirty="0"/>
              <a:t>• Uudelleen käytettävien raaka-aineiden ja materiaalien osuus</a:t>
            </a:r>
          </a:p>
          <a:p>
            <a:pPr marL="0" indent="0">
              <a:buFont typeface="Arial" panose="020B0604020202020204" pitchFamily="34" charset="0"/>
              <a:buNone/>
            </a:pPr>
            <a:r>
              <a:rPr lang="fi-FI" sz="1800" dirty="0"/>
              <a:t>• Kierrätysaste</a:t>
            </a:r>
          </a:p>
          <a:p>
            <a:pPr marL="0" indent="0">
              <a:buFont typeface="Arial" panose="020B0604020202020204" pitchFamily="34" charset="0"/>
              <a:buNone/>
            </a:pPr>
            <a:r>
              <a:rPr lang="fi-FI" sz="1800" dirty="0"/>
              <a:t>• Kasvihuonekaasut</a:t>
            </a:r>
          </a:p>
          <a:p>
            <a:pPr marL="0" indent="0">
              <a:buFont typeface="Arial" panose="020B0604020202020204" pitchFamily="34" charset="0"/>
              <a:buNone/>
            </a:pPr>
            <a:r>
              <a:rPr lang="fi-FI" sz="1800" dirty="0"/>
              <a:t>• Hiilidioksidipäästöt</a:t>
            </a:r>
          </a:p>
        </p:txBody>
      </p:sp>
      <p:sp>
        <p:nvSpPr>
          <p:cNvPr id="9" name="Puhekupla: Soikea 8">
            <a:extLst>
              <a:ext uri="{FF2B5EF4-FFF2-40B4-BE49-F238E27FC236}">
                <a16:creationId xmlns:a16="http://schemas.microsoft.com/office/drawing/2014/main" id="{F1C18328-D539-1D8B-2563-9FADC1DECD1C}"/>
              </a:ext>
            </a:extLst>
          </p:cNvPr>
          <p:cNvSpPr/>
          <p:nvPr/>
        </p:nvSpPr>
        <p:spPr>
          <a:xfrm>
            <a:off x="8010525" y="4945857"/>
            <a:ext cx="2905125" cy="1447800"/>
          </a:xfrm>
          <a:prstGeom prst="wedgeEllipseCallout">
            <a:avLst>
              <a:gd name="adj1" fmla="val -43784"/>
              <a:gd name="adj2" fmla="val -52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a:t>Esimerkki</a:t>
            </a:r>
          </a:p>
        </p:txBody>
      </p:sp>
      <p:sp>
        <p:nvSpPr>
          <p:cNvPr id="10" name="Tekstiruutu 9">
            <a:extLst>
              <a:ext uri="{FF2B5EF4-FFF2-40B4-BE49-F238E27FC236}">
                <a16:creationId xmlns:a16="http://schemas.microsoft.com/office/drawing/2014/main" id="{BAE4DDF5-B760-2177-2CCE-CE279AD902DF}"/>
              </a:ext>
            </a:extLst>
          </p:cNvPr>
          <p:cNvSpPr txBox="1"/>
          <p:nvPr/>
        </p:nvSpPr>
        <p:spPr>
          <a:xfrm>
            <a:off x="7094230" y="6478200"/>
            <a:ext cx="3885166" cy="276999"/>
          </a:xfrm>
          <a:prstGeom prst="rect">
            <a:avLst/>
          </a:prstGeom>
          <a:noFill/>
        </p:spPr>
        <p:txBody>
          <a:bodyPr wrap="none" rtlCol="0">
            <a:spAutoFit/>
          </a:bodyPr>
          <a:lstStyle/>
          <a:p>
            <a:r>
              <a:rPr lang="fi-FI" sz="1200"/>
              <a:t>Mukaillein: </a:t>
            </a:r>
            <a:r>
              <a:rPr lang="fi-FI" sz="1200" err="1"/>
              <a:t>Azets</a:t>
            </a:r>
            <a:r>
              <a:rPr lang="fi-FI" sz="1200"/>
              <a:t> Vastuullisen liiketoiminnan edistäjän opas</a:t>
            </a:r>
          </a:p>
        </p:txBody>
      </p:sp>
    </p:spTree>
    <p:extLst>
      <p:ext uri="{BB962C8B-B14F-4D97-AF65-F5344CB8AC3E}">
        <p14:creationId xmlns:p14="http://schemas.microsoft.com/office/powerpoint/2010/main" val="3406317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E3F85-C393-96DF-B7F0-F5B6ADA20A97}"/>
              </a:ext>
            </a:extLst>
          </p:cNvPr>
          <p:cNvSpPr>
            <a:spLocks noGrp="1"/>
          </p:cNvSpPr>
          <p:nvPr>
            <p:ph type="title"/>
          </p:nvPr>
        </p:nvSpPr>
        <p:spPr>
          <a:xfrm>
            <a:off x="4965430" y="629268"/>
            <a:ext cx="6586491" cy="1286160"/>
          </a:xfrm>
        </p:spPr>
        <p:txBody>
          <a:bodyPr anchor="b">
            <a:normAutofit fontScale="90000"/>
          </a:bodyPr>
          <a:lstStyle/>
          <a:p>
            <a:r>
              <a:rPr lang="fi-FI" dirty="0"/>
              <a:t>Tuotevastuu rakentamisessa:</a:t>
            </a:r>
            <a:br>
              <a:rPr lang="fi-FI" dirty="0"/>
            </a:br>
            <a:r>
              <a:rPr lang="fi-FI" dirty="0"/>
              <a:t>Sidosryhmät, ympäristö, yhteiskunta - olennaisuus eli </a:t>
            </a:r>
            <a:r>
              <a:rPr lang="fi-FI" dirty="0" err="1"/>
              <a:t>materiality</a:t>
            </a:r>
            <a:endParaRPr lang="fi-FI" dirty="0"/>
          </a:p>
        </p:txBody>
      </p:sp>
      <p:sp>
        <p:nvSpPr>
          <p:cNvPr id="3" name="Sisällön paikkamerkki 2">
            <a:extLst>
              <a:ext uri="{FF2B5EF4-FFF2-40B4-BE49-F238E27FC236}">
                <a16:creationId xmlns:a16="http://schemas.microsoft.com/office/drawing/2014/main" id="{0DD502AA-04B0-4975-4BA8-33468A31BF4E}"/>
              </a:ext>
            </a:extLst>
          </p:cNvPr>
          <p:cNvSpPr>
            <a:spLocks noGrp="1"/>
          </p:cNvSpPr>
          <p:nvPr>
            <p:ph idx="1"/>
          </p:nvPr>
        </p:nvSpPr>
        <p:spPr>
          <a:xfrm>
            <a:off x="4965431" y="2281162"/>
            <a:ext cx="6586489" cy="3785419"/>
          </a:xfrm>
        </p:spPr>
        <p:txBody>
          <a:bodyPr vert="horz" lIns="91440" tIns="45720" rIns="91440" bIns="45720" rtlCol="0" anchor="t">
            <a:normAutofit fontScale="92500" lnSpcReduction="10000"/>
          </a:bodyPr>
          <a:lstStyle/>
          <a:p>
            <a:r>
              <a:rPr lang="fi-FI" dirty="0"/>
              <a:t>Jotta voimme osallistua kestävämmän tulevaisuuden rakentamiseen, </a:t>
            </a:r>
            <a:r>
              <a:rPr lang="fi-FI" b="1" dirty="0"/>
              <a:t>meidän tulee keskittyä liiketoimintamme olennaisimpiin vaikutuksiin</a:t>
            </a:r>
            <a:r>
              <a:rPr lang="fi-FI" dirty="0"/>
              <a:t>. </a:t>
            </a:r>
            <a:endParaRPr lang="fi-FI" dirty="0">
              <a:cs typeface="Arial"/>
            </a:endParaRPr>
          </a:p>
          <a:p>
            <a:r>
              <a:rPr lang="fi-FI" dirty="0"/>
              <a:t>Olennaisuus tulee tarkastella sekä liiketoiminnan että sidosryhmien ja ympäristön näkökulmasta. </a:t>
            </a:r>
            <a:endParaRPr lang="fi-FI" dirty="0">
              <a:cs typeface="Arial" panose="020B0604020202020204"/>
            </a:endParaRPr>
          </a:p>
          <a:p>
            <a:r>
              <a:rPr lang="fi-FI" dirty="0"/>
              <a:t>Ilman olennaisuustarkastelua ja –analyysiä </a:t>
            </a:r>
            <a:endParaRPr lang="fi-FI" dirty="0">
              <a:cs typeface="Arial"/>
            </a:endParaRPr>
          </a:p>
          <a:p>
            <a:pPr lvl="1"/>
            <a:r>
              <a:rPr lang="fi-FI" sz="2400" dirty="0"/>
              <a:t>päädymme helposti tekemään töitä epäolennaisten asioiden kanssa </a:t>
            </a:r>
            <a:endParaRPr lang="fi-FI" sz="2400" dirty="0">
              <a:cs typeface="Arial"/>
            </a:endParaRPr>
          </a:p>
          <a:p>
            <a:pPr lvl="1"/>
            <a:r>
              <a:rPr lang="fi-FI" sz="2400" dirty="0"/>
              <a:t>emme saa aidosti mitattavaa tai merkittävää vaikutusta aikaan</a:t>
            </a:r>
            <a:endParaRPr lang="fi-FI" sz="2400" dirty="0">
              <a:cs typeface="Arial"/>
            </a:endParaRPr>
          </a:p>
          <a:p>
            <a:pPr lvl="1"/>
            <a:r>
              <a:rPr lang="fi-FI" sz="2400" dirty="0"/>
              <a:t>viherpesun vaara kasvaa.</a:t>
            </a:r>
            <a:endParaRPr lang="fi-FI" sz="2400" dirty="0">
              <a:cs typeface="Arial"/>
            </a:endParaRPr>
          </a:p>
        </p:txBody>
      </p:sp>
      <p:pic>
        <p:nvPicPr>
          <p:cNvPr id="5" name="Kuva 4" descr="Köysi-solmu">
            <a:extLst>
              <a:ext uri="{FF2B5EF4-FFF2-40B4-BE49-F238E27FC236}">
                <a16:creationId xmlns:a16="http://schemas.microsoft.com/office/drawing/2014/main" id="{A801834D-35AC-1411-FF44-B0100E6E30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4635571" cy="6857990"/>
          </a:xfrm>
          <a:prstGeom prst="rect">
            <a:avLst/>
          </a:prstGeom>
          <a:effectLst/>
        </p:spPr>
      </p:pic>
    </p:spTree>
    <p:extLst>
      <p:ext uri="{BB962C8B-B14F-4D97-AF65-F5344CB8AC3E}">
        <p14:creationId xmlns:p14="http://schemas.microsoft.com/office/powerpoint/2010/main" val="2369214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CA119-6E77-F624-CF9C-07CA6893F8B0}"/>
              </a:ext>
            </a:extLst>
          </p:cNvPr>
          <p:cNvSpPr>
            <a:spLocks noGrp="1"/>
          </p:cNvSpPr>
          <p:nvPr>
            <p:ph type="title"/>
          </p:nvPr>
        </p:nvSpPr>
        <p:spPr>
          <a:xfrm>
            <a:off x="374731" y="365125"/>
            <a:ext cx="11188619" cy="1325563"/>
          </a:xfrm>
        </p:spPr>
        <p:txBody>
          <a:bodyPr>
            <a:normAutofit/>
          </a:bodyPr>
          <a:lstStyle/>
          <a:p>
            <a:r>
              <a:rPr lang="fi-FI" dirty="0"/>
              <a:t>Ensin oma pesä kuntoon – yrityksen oman toiminnan hiilijalanjäljen pienentäminen</a:t>
            </a:r>
          </a:p>
        </p:txBody>
      </p:sp>
      <p:sp>
        <p:nvSpPr>
          <p:cNvPr id="3" name="Sisällön paikkamerkki 2">
            <a:extLst>
              <a:ext uri="{FF2B5EF4-FFF2-40B4-BE49-F238E27FC236}">
                <a16:creationId xmlns:a16="http://schemas.microsoft.com/office/drawing/2014/main" id="{6DE63FED-D19F-CA89-7419-254759ABB233}"/>
              </a:ext>
            </a:extLst>
          </p:cNvPr>
          <p:cNvSpPr>
            <a:spLocks noGrp="1"/>
          </p:cNvSpPr>
          <p:nvPr>
            <p:ph sz="half" idx="1"/>
          </p:nvPr>
        </p:nvSpPr>
        <p:spPr/>
        <p:txBody>
          <a:bodyPr/>
          <a:lstStyle/>
          <a:p>
            <a:r>
              <a:rPr lang="fi-FI" dirty="0"/>
              <a:t>Suosi kotimaista tuotantoa mahdollisimman läheltä </a:t>
            </a:r>
          </a:p>
          <a:p>
            <a:r>
              <a:rPr lang="fi-FI" dirty="0"/>
              <a:t>Vaadi mahdollisimman vähähiilistä logistiikkaa</a:t>
            </a:r>
          </a:p>
          <a:p>
            <a:r>
              <a:rPr lang="fi-FI" dirty="0"/>
              <a:t>Kouluta henkilöstöä ESG-asioihin </a:t>
            </a:r>
          </a:p>
          <a:p>
            <a:r>
              <a:rPr lang="fi-FI" dirty="0"/>
              <a:t>Ohjaa asiakkaiden valintoja hiilijalanjäljen perusteella</a:t>
            </a:r>
          </a:p>
          <a:p>
            <a:r>
              <a:rPr lang="fi-FI" dirty="0"/>
              <a:t>Vaikuta yhteistyökumppaneihin</a:t>
            </a:r>
          </a:p>
          <a:p>
            <a:endParaRPr lang="fi-FI" dirty="0"/>
          </a:p>
        </p:txBody>
      </p:sp>
      <p:sp>
        <p:nvSpPr>
          <p:cNvPr id="4" name="Sisällön paikkamerkki 3">
            <a:extLst>
              <a:ext uri="{FF2B5EF4-FFF2-40B4-BE49-F238E27FC236}">
                <a16:creationId xmlns:a16="http://schemas.microsoft.com/office/drawing/2014/main" id="{45DD937D-AD19-61E2-AE88-C5DBDBF9CA18}"/>
              </a:ext>
            </a:extLst>
          </p:cNvPr>
          <p:cNvSpPr>
            <a:spLocks noGrp="1"/>
          </p:cNvSpPr>
          <p:nvPr>
            <p:ph sz="half" idx="2"/>
          </p:nvPr>
        </p:nvSpPr>
        <p:spPr/>
        <p:txBody>
          <a:bodyPr/>
          <a:lstStyle/>
          <a:p>
            <a:r>
              <a:rPr lang="fi-FI" dirty="0"/>
              <a:t>Sähköautojen ja hybridien suosiminen ajoneuvoissa ja koneissa</a:t>
            </a:r>
          </a:p>
          <a:p>
            <a:r>
              <a:rPr lang="fi-FI" dirty="0"/>
              <a:t>Hiilineutraalin sähkön tarjoaminen henkilöstön autolataukselle</a:t>
            </a:r>
          </a:p>
          <a:p>
            <a:r>
              <a:rPr lang="fi-FI" dirty="0"/>
              <a:t>Organisaation päästöjen kompensointi</a:t>
            </a:r>
          </a:p>
          <a:p>
            <a:endParaRPr lang="fi-FI" dirty="0"/>
          </a:p>
          <a:p>
            <a:endParaRPr lang="fi-FI" dirty="0"/>
          </a:p>
        </p:txBody>
      </p:sp>
      <p:sp>
        <p:nvSpPr>
          <p:cNvPr id="5" name="Suorakulmio 4">
            <a:extLst>
              <a:ext uri="{FF2B5EF4-FFF2-40B4-BE49-F238E27FC236}">
                <a16:creationId xmlns:a16="http://schemas.microsoft.com/office/drawing/2014/main" id="{A24A1518-F595-D17B-BA41-646C21A38193}"/>
              </a:ext>
            </a:extLst>
          </p:cNvPr>
          <p:cNvSpPr/>
          <p:nvPr/>
        </p:nvSpPr>
        <p:spPr>
          <a:xfrm>
            <a:off x="6096000" y="4578635"/>
            <a:ext cx="4883396" cy="1733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a:t>Mitä muuta yhtiö, jossa työskentelet voisi tehdä vastuullisemmin?</a:t>
            </a:r>
          </a:p>
        </p:txBody>
      </p:sp>
    </p:spTree>
    <p:extLst>
      <p:ext uri="{BB962C8B-B14F-4D97-AF65-F5344CB8AC3E}">
        <p14:creationId xmlns:p14="http://schemas.microsoft.com/office/powerpoint/2010/main" val="512244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B7584C-0F72-4B28-BF95-7EA9A92CD63A}"/>
              </a:ext>
            </a:extLst>
          </p:cNvPr>
          <p:cNvSpPr>
            <a:spLocks noGrp="1"/>
          </p:cNvSpPr>
          <p:nvPr>
            <p:ph type="title"/>
          </p:nvPr>
        </p:nvSpPr>
        <p:spPr>
          <a:xfrm>
            <a:off x="374731" y="365125"/>
            <a:ext cx="10604665" cy="1325563"/>
          </a:xfrm>
        </p:spPr>
        <p:txBody>
          <a:bodyPr anchor="ctr">
            <a:normAutofit/>
          </a:bodyPr>
          <a:lstStyle/>
          <a:p>
            <a:r>
              <a:rPr lang="fi-FI" dirty="0"/>
              <a:t>Vastuulliset tuotteet ja palvelut rakentamisessa</a:t>
            </a:r>
          </a:p>
        </p:txBody>
      </p:sp>
      <p:pic>
        <p:nvPicPr>
          <p:cNvPr id="5122" name="Picture 2" descr="Hotel, Huone, Uusi Tuote, Kylpyhuone">
            <a:extLst>
              <a:ext uri="{FF2B5EF4-FFF2-40B4-BE49-F238E27FC236}">
                <a16:creationId xmlns:a16="http://schemas.microsoft.com/office/drawing/2014/main" id="{DA8C7829-916D-98AD-8431-071174D2B7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1594" y="1825625"/>
            <a:ext cx="2904518" cy="4351338"/>
          </a:xfrm>
          <a:prstGeom prst="rect">
            <a:avLst/>
          </a:prstGeom>
          <a:solidFill>
            <a:srgbClr val="FFFFFF"/>
          </a:solidFill>
        </p:spPr>
      </p:pic>
      <p:sp>
        <p:nvSpPr>
          <p:cNvPr id="3" name="Sisällön paikkamerkki 2">
            <a:extLst>
              <a:ext uri="{FF2B5EF4-FFF2-40B4-BE49-F238E27FC236}">
                <a16:creationId xmlns:a16="http://schemas.microsoft.com/office/drawing/2014/main" id="{FDC90AF3-27A6-4D88-BCC1-C3B21E016D12}"/>
              </a:ext>
            </a:extLst>
          </p:cNvPr>
          <p:cNvSpPr>
            <a:spLocks noGrp="1"/>
          </p:cNvSpPr>
          <p:nvPr>
            <p:ph sz="half" idx="2"/>
          </p:nvPr>
        </p:nvSpPr>
        <p:spPr>
          <a:xfrm>
            <a:off x="3891280" y="1825625"/>
            <a:ext cx="7088117" cy="4351338"/>
          </a:xfrm>
        </p:spPr>
        <p:txBody>
          <a:bodyPr vert="horz" lIns="91440" tIns="45720" rIns="91440" bIns="45720" rtlCol="0">
            <a:normAutofit fontScale="92500" lnSpcReduction="20000"/>
          </a:bodyPr>
          <a:lstStyle/>
          <a:p>
            <a:r>
              <a:rPr lang="fi-FI" sz="1700" dirty="0"/>
              <a:t>Tuotteen käyttöturvallisuus</a:t>
            </a:r>
          </a:p>
          <a:p>
            <a:r>
              <a:rPr lang="fi-FI" sz="1700" dirty="0"/>
              <a:t>Tuotteen tietoturvallisuus (esim. esineiden internet)</a:t>
            </a:r>
          </a:p>
          <a:p>
            <a:r>
              <a:rPr lang="fi-FI" sz="1700" dirty="0"/>
              <a:t>Tuotteen arvoketjun vastuullisuuden tunnistaminen (esim. valmistajan tuotevastuu)</a:t>
            </a:r>
          </a:p>
          <a:p>
            <a:pPr lvl="1"/>
            <a:r>
              <a:rPr lang="fi-FI" sz="1500" dirty="0"/>
              <a:t>Sijainti palvelu/urakointiketjussa: pääurakoitsija, alaurakoitsija, alaurakoitsijan alaurakoitsija</a:t>
            </a:r>
          </a:p>
          <a:p>
            <a:pPr lvl="1"/>
            <a:r>
              <a:rPr lang="fi-FI" sz="1500" dirty="0"/>
              <a:t>Haasteena koko arvoketjun tunteminen ja siitä vastuun ottaminen </a:t>
            </a:r>
          </a:p>
          <a:p>
            <a:pPr lvl="1"/>
            <a:r>
              <a:rPr lang="fi-FI" sz="1500" dirty="0"/>
              <a:t>Toinen suuri haaste on tuotteen koko elinkaaren vaikutusten tunnistaminen</a:t>
            </a:r>
          </a:p>
          <a:p>
            <a:pPr lvl="1"/>
            <a:r>
              <a:rPr lang="fi-FI" sz="1500" dirty="0"/>
              <a:t>Uudisrakentaminen, mittaukset ja säädöt, toimintakokeet, ylläpito ja huolto, vuosikorjaukset, peruskorjaukset, ketju uudelleen, lopulta purku ja tuoteosien kierrätys</a:t>
            </a:r>
          </a:p>
          <a:p>
            <a:r>
              <a:rPr lang="fi-FI" sz="1700" dirty="0"/>
              <a:t>Tuotteen raaka-aineet (esim. kierrätysmateriaalin osuus, jatkokierrätettävyys)</a:t>
            </a:r>
          </a:p>
          <a:p>
            <a:r>
              <a:rPr lang="fi-FI" sz="1700" dirty="0"/>
              <a:t>Kotimaiset tuotteet vs. tuontituotteet, tuotteiden tuotanto-olosuhteet lähtömaassa</a:t>
            </a:r>
          </a:p>
          <a:p>
            <a:r>
              <a:rPr lang="fi-FI" sz="1700" dirty="0"/>
              <a:t>Rakennustyömaan tuotanto-olosuhteet (esim.) työturvallisuus, pölynhallinta, melu</a:t>
            </a:r>
          </a:p>
          <a:p>
            <a:r>
              <a:rPr lang="fi-FI" sz="1700" dirty="0"/>
              <a:t>Hankinnat ja logistiikka</a:t>
            </a:r>
          </a:p>
          <a:p>
            <a:endParaRPr lang="fi-FI" sz="1100" dirty="0"/>
          </a:p>
          <a:p>
            <a:endParaRPr lang="fi-FI" sz="1100" dirty="0"/>
          </a:p>
        </p:txBody>
      </p:sp>
    </p:spTree>
    <p:extLst>
      <p:ext uri="{BB962C8B-B14F-4D97-AF65-F5344CB8AC3E}">
        <p14:creationId xmlns:p14="http://schemas.microsoft.com/office/powerpoint/2010/main" val="377153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erkossa, Kirjasto, Koulutus, Kirja">
            <a:extLst>
              <a:ext uri="{FF2B5EF4-FFF2-40B4-BE49-F238E27FC236}">
                <a16:creationId xmlns:a16="http://schemas.microsoft.com/office/drawing/2014/main" id="{86037208-516C-CD0A-B6F4-686704AE47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3709" y="0"/>
            <a:ext cx="10632558" cy="6858000"/>
          </a:xfrm>
          <a:prstGeom prst="rect">
            <a:avLst/>
          </a:prstGeom>
          <a:solidFill>
            <a:srgbClr val="FFFFFF"/>
          </a:solidFill>
        </p:spPr>
      </p:pic>
      <p:sp>
        <p:nvSpPr>
          <p:cNvPr id="2" name="Otsikko 1">
            <a:extLst>
              <a:ext uri="{FF2B5EF4-FFF2-40B4-BE49-F238E27FC236}">
                <a16:creationId xmlns:a16="http://schemas.microsoft.com/office/drawing/2014/main" id="{675B074B-5C12-D0DA-AF0B-E7932DC17F60}"/>
              </a:ext>
            </a:extLst>
          </p:cNvPr>
          <p:cNvSpPr>
            <a:spLocks noGrp="1"/>
          </p:cNvSpPr>
          <p:nvPr>
            <p:ph type="title"/>
          </p:nvPr>
        </p:nvSpPr>
        <p:spPr>
          <a:xfrm>
            <a:off x="374732" y="1"/>
            <a:ext cx="4844566" cy="1793173"/>
          </a:xfrm>
        </p:spPr>
        <p:txBody>
          <a:bodyPr anchor="b">
            <a:normAutofit/>
          </a:bodyPr>
          <a:lstStyle/>
          <a:p>
            <a:r>
              <a:rPr lang="fi-FI" dirty="0"/>
              <a:t>Tuoteturvallisuus ja tuotevastuu rakentamisessa, tehtäviä</a:t>
            </a:r>
          </a:p>
        </p:txBody>
      </p:sp>
      <p:sp>
        <p:nvSpPr>
          <p:cNvPr id="3" name="Sisällön paikkamerkki 2">
            <a:extLst>
              <a:ext uri="{FF2B5EF4-FFF2-40B4-BE49-F238E27FC236}">
                <a16:creationId xmlns:a16="http://schemas.microsoft.com/office/drawing/2014/main" id="{32AB7C7A-9B70-9281-B0C0-7E5A00EF7F0A}"/>
              </a:ext>
            </a:extLst>
          </p:cNvPr>
          <p:cNvSpPr>
            <a:spLocks noGrp="1"/>
          </p:cNvSpPr>
          <p:nvPr>
            <p:ph type="body" sz="half" idx="2"/>
          </p:nvPr>
        </p:nvSpPr>
        <p:spPr>
          <a:xfrm>
            <a:off x="376287" y="1793174"/>
            <a:ext cx="4844566" cy="4275117"/>
          </a:xfrm>
        </p:spPr>
        <p:txBody>
          <a:bodyPr vert="horz" lIns="91440" tIns="45720" rIns="91440" bIns="45720" rtlCol="0">
            <a:normAutofit/>
          </a:bodyPr>
          <a:lstStyle/>
          <a:p>
            <a:r>
              <a:rPr lang="fi-FI" sz="1400" dirty="0"/>
              <a:t>PT-taso: </a:t>
            </a:r>
          </a:p>
          <a:p>
            <a:pPr lvl="1"/>
            <a:r>
              <a:rPr lang="fi-FI" dirty="0">
                <a:solidFill>
                  <a:schemeClr val="bg1"/>
                </a:solidFill>
              </a:rPr>
              <a:t>Miten hoidat työmaalle tulevan tavaran vastaanoton?</a:t>
            </a:r>
          </a:p>
          <a:p>
            <a:pPr lvl="1"/>
            <a:r>
              <a:rPr lang="fi-FI" dirty="0">
                <a:solidFill>
                  <a:schemeClr val="bg1"/>
                </a:solidFill>
              </a:rPr>
              <a:t>Mitkä ovat mielestäsi vaarallisimpia työvälineitä työturvallisuuden kannalta?</a:t>
            </a:r>
          </a:p>
          <a:p>
            <a:pPr marL="457200" lvl="1" indent="0">
              <a:buNone/>
            </a:pPr>
            <a:endParaRPr lang="fi-FI" dirty="0">
              <a:solidFill>
                <a:schemeClr val="bg1"/>
              </a:solidFill>
            </a:endParaRPr>
          </a:p>
          <a:p>
            <a:r>
              <a:rPr lang="fi-FI" sz="1400" dirty="0"/>
              <a:t>AT-taso:</a:t>
            </a:r>
          </a:p>
          <a:p>
            <a:pPr lvl="1"/>
            <a:r>
              <a:rPr lang="fi-FI" dirty="0">
                <a:solidFill>
                  <a:schemeClr val="bg1"/>
                </a:solidFill>
              </a:rPr>
              <a:t>Mitä eroja näet työturvallisuudessa uudis- ja korjausrakentamisessa? </a:t>
            </a:r>
          </a:p>
          <a:p>
            <a:pPr lvl="1"/>
            <a:r>
              <a:rPr lang="fi-FI" dirty="0">
                <a:solidFill>
                  <a:schemeClr val="bg1"/>
                </a:solidFill>
              </a:rPr>
              <a:t>Miten eroaa infratyömaan työturvallisuus?</a:t>
            </a:r>
          </a:p>
          <a:p>
            <a:pPr marL="457200" lvl="1" indent="0">
              <a:buNone/>
            </a:pPr>
            <a:endParaRPr lang="fi-FI" dirty="0">
              <a:solidFill>
                <a:schemeClr val="bg1"/>
              </a:solidFill>
            </a:endParaRPr>
          </a:p>
          <a:p>
            <a:r>
              <a:rPr lang="fi-FI" sz="1400" dirty="0"/>
              <a:t>EAT-taso: </a:t>
            </a:r>
          </a:p>
          <a:p>
            <a:pPr lvl="1"/>
            <a:r>
              <a:rPr lang="fi-FI" dirty="0">
                <a:solidFill>
                  <a:schemeClr val="bg1"/>
                </a:solidFill>
              </a:rPr>
              <a:t>Miten suhtaudut tietoturvaan työssäsi?</a:t>
            </a:r>
          </a:p>
          <a:p>
            <a:pPr lvl="1"/>
            <a:r>
              <a:rPr lang="fi-FI" dirty="0">
                <a:solidFill>
                  <a:schemeClr val="bg1"/>
                </a:solidFill>
              </a:rPr>
              <a:t>Pohdi puu- ja betonirakentamisen eroja hiilijalanjäljen kannalta?</a:t>
            </a:r>
          </a:p>
          <a:p>
            <a:pPr lvl="1"/>
            <a:r>
              <a:rPr lang="fi-FI" dirty="0">
                <a:solidFill>
                  <a:schemeClr val="bg1"/>
                </a:solidFill>
              </a:rPr>
              <a:t>Miten varmistat käyttäjien rakennuksen käytön osaamisen luovutuksessa ja käytön aikana?</a:t>
            </a:r>
          </a:p>
          <a:p>
            <a:pPr marL="457200" lvl="1" indent="0">
              <a:buNone/>
            </a:pPr>
            <a:endParaRPr lang="fi-FI" dirty="0">
              <a:solidFill>
                <a:schemeClr val="bg1"/>
              </a:solidFill>
            </a:endParaRPr>
          </a:p>
          <a:p>
            <a:pPr lvl="1"/>
            <a:endParaRPr lang="fi-FI" dirty="0">
              <a:solidFill>
                <a:schemeClr val="bg1"/>
              </a:solidFill>
            </a:endParaRPr>
          </a:p>
        </p:txBody>
      </p:sp>
    </p:spTree>
    <p:extLst>
      <p:ext uri="{BB962C8B-B14F-4D97-AF65-F5344CB8AC3E}">
        <p14:creationId xmlns:p14="http://schemas.microsoft.com/office/powerpoint/2010/main" val="3480405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ädet kasvit">
            <a:extLst>
              <a:ext uri="{FF2B5EF4-FFF2-40B4-BE49-F238E27FC236}">
                <a16:creationId xmlns:a16="http://schemas.microsoft.com/office/drawing/2014/main" id="{CE1EA59D-823C-98E5-FC04-3FDDA6F5E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470413" cy="6858000"/>
          </a:xfrm>
          <a:prstGeom prst="rect">
            <a:avLst/>
          </a:prstGeom>
        </p:spPr>
      </p:pic>
      <p:sp>
        <p:nvSpPr>
          <p:cNvPr id="8" name="Rectangle 4">
            <a:extLst>
              <a:ext uri="{FF2B5EF4-FFF2-40B4-BE49-F238E27FC236}">
                <a16:creationId xmlns:a16="http://schemas.microsoft.com/office/drawing/2014/main" id="{953A8913-8AB6-2563-071A-6921ECCB5122}"/>
              </a:ext>
            </a:extLst>
          </p:cNvPr>
          <p:cNvSpPr/>
          <p:nvPr/>
        </p:nvSpPr>
        <p:spPr>
          <a:xfrm>
            <a:off x="0" y="0"/>
            <a:ext cx="11470413"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6. Vastuulliset ja kestävät ratkaisut oman työpaikan toiminnassa </a:t>
            </a:r>
            <a:endParaRPr lang="en-US" dirty="0"/>
          </a:p>
        </p:txBody>
      </p:sp>
      <p:sp>
        <p:nvSpPr>
          <p:cNvPr id="3" name="Alaotsikko 2"/>
          <p:cNvSpPr>
            <a:spLocks noGrp="1"/>
          </p:cNvSpPr>
          <p:nvPr>
            <p:ph type="subTitle" idx="1"/>
          </p:nvPr>
        </p:nvSpPr>
        <p:spPr/>
        <p:txBody>
          <a:bodyPr>
            <a:normAutofit/>
          </a:bodyPr>
          <a:lstStyle/>
          <a:p>
            <a:r>
              <a:rPr lang="fi-FI"/>
              <a:t>Miten oma työpaikka voisi olla kestävä? </a:t>
            </a:r>
          </a:p>
        </p:txBody>
      </p:sp>
    </p:spTree>
    <p:extLst>
      <p:ext uri="{BB962C8B-B14F-4D97-AF65-F5344CB8AC3E}">
        <p14:creationId xmlns:p14="http://schemas.microsoft.com/office/powerpoint/2010/main" val="1289331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solidFill>
                  <a:srgbClr val="000000"/>
                </a:solidFill>
                <a:ea typeface="+mn-lt"/>
                <a:cs typeface="+mn-lt"/>
              </a:rPr>
              <a:t>Miten oma työpaikka voi olla kestävä?</a:t>
            </a:r>
            <a:r>
              <a:rPr lang="fi-FI">
                <a:ea typeface="+mn-lt"/>
                <a:cs typeface="+mn-lt"/>
              </a:rPr>
              <a:t> 1(2)</a:t>
            </a:r>
            <a:endParaRPr lang="fi-FI"/>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sz="half" idx="1"/>
          </p:nvPr>
        </p:nvSpPr>
        <p:spPr>
          <a:xfrm>
            <a:off x="309416" y="1934936"/>
            <a:ext cx="5165765" cy="3737270"/>
          </a:xfrm>
        </p:spPr>
        <p:txBody>
          <a:bodyPr vert="horz" lIns="91440" tIns="45720" rIns="91440" bIns="45720" rtlCol="0" anchor="t">
            <a:normAutofit/>
          </a:bodyPr>
          <a:lstStyle/>
          <a:p>
            <a:pPr marL="0" indent="0">
              <a:buFont typeface="Arial" panose="020B0604020202020204" pitchFamily="34" charset="0"/>
              <a:buNone/>
            </a:pPr>
            <a:r>
              <a:rPr lang="fi-FI" sz="2000" b="1" dirty="0"/>
              <a:t>Taloudelliset vaikutukset:</a:t>
            </a:r>
          </a:p>
          <a:p>
            <a:pPr marL="0" indent="0">
              <a:buFont typeface="Arial" panose="020B0604020202020204" pitchFamily="34" charset="0"/>
              <a:buNone/>
            </a:pPr>
            <a:r>
              <a:rPr lang="fi-FI" sz="2000" dirty="0"/>
              <a:t>• Varastojen kiertonopeus</a:t>
            </a:r>
          </a:p>
          <a:p>
            <a:pPr marL="0" indent="0">
              <a:buFont typeface="Arial" panose="020B0604020202020204" pitchFamily="34" charset="0"/>
              <a:buNone/>
            </a:pPr>
            <a:r>
              <a:rPr lang="fi-FI" sz="2000" dirty="0"/>
              <a:t>• Tuotannon kustannustehokkuus</a:t>
            </a:r>
          </a:p>
          <a:p>
            <a:pPr marL="0" indent="0">
              <a:buFont typeface="Arial" panose="020B0604020202020204" pitchFamily="34" charset="0"/>
              <a:buNone/>
            </a:pPr>
            <a:r>
              <a:rPr lang="fi-FI" sz="2000" dirty="0"/>
              <a:t>• Velkaisuus</a:t>
            </a:r>
          </a:p>
          <a:p>
            <a:pPr marL="0" indent="0">
              <a:buFont typeface="Arial" panose="020B0604020202020204" pitchFamily="34" charset="0"/>
              <a:buNone/>
            </a:pPr>
            <a:r>
              <a:rPr lang="fi-FI" sz="2000" dirty="0"/>
              <a:t>• Saadut tuet</a:t>
            </a:r>
          </a:p>
          <a:p>
            <a:pPr marL="0" indent="0">
              <a:buFont typeface="Arial" panose="020B0604020202020204" pitchFamily="34" charset="0"/>
              <a:buNone/>
            </a:pPr>
            <a:r>
              <a:rPr lang="fi-FI" sz="2000" dirty="0"/>
              <a:t>• Nettotulos</a:t>
            </a:r>
          </a:p>
          <a:p>
            <a:pPr marL="0" indent="0">
              <a:buFont typeface="Arial" panose="020B0604020202020204" pitchFamily="34" charset="0"/>
              <a:buNone/>
            </a:pPr>
            <a:r>
              <a:rPr lang="fi-FI" sz="2000" dirty="0"/>
              <a:t>• Omavaraisuusaste</a:t>
            </a:r>
          </a:p>
          <a:p>
            <a:pPr marL="0" indent="0">
              <a:buNone/>
            </a:pPr>
            <a:endParaRPr lang="fi-FI" dirty="0"/>
          </a:p>
          <a:p>
            <a:pPr marL="0" indent="0">
              <a:buNone/>
            </a:pPr>
            <a:endParaRPr lang="fi-FI" dirty="0">
              <a:cs typeface="Arial"/>
            </a:endParaRPr>
          </a:p>
          <a:p>
            <a:pPr marL="0" indent="0">
              <a:buNone/>
            </a:pPr>
            <a:endParaRPr lang="fi-FI" dirty="0">
              <a:cs typeface="Arial"/>
            </a:endParaRPr>
          </a:p>
          <a:p>
            <a:endParaRPr lang="fi-FI" dirty="0">
              <a:cs typeface="Arial"/>
            </a:endParaRPr>
          </a:p>
          <a:p>
            <a:pPr marL="0" indent="0">
              <a:buNone/>
            </a:pPr>
            <a:endParaRPr lang="fi-FI" dirty="0">
              <a:cs typeface="Arial"/>
            </a:endParaRPr>
          </a:p>
          <a:p>
            <a:endParaRPr lang="fi-FI" dirty="0">
              <a:cs typeface="Arial"/>
            </a:endParaRPr>
          </a:p>
        </p:txBody>
      </p:sp>
      <p:sp>
        <p:nvSpPr>
          <p:cNvPr id="6" name="Tekstiruutu 5">
            <a:extLst>
              <a:ext uri="{FF2B5EF4-FFF2-40B4-BE49-F238E27FC236}">
                <a16:creationId xmlns:a16="http://schemas.microsoft.com/office/drawing/2014/main" id="{FA5BC316-0B0D-A63F-9E7C-10124069EE9E}"/>
              </a:ext>
            </a:extLst>
          </p:cNvPr>
          <p:cNvSpPr txBox="1"/>
          <p:nvPr/>
        </p:nvSpPr>
        <p:spPr>
          <a:xfrm>
            <a:off x="6890123" y="6486979"/>
            <a:ext cx="3885166" cy="276999"/>
          </a:xfrm>
          <a:prstGeom prst="rect">
            <a:avLst/>
          </a:prstGeom>
          <a:noFill/>
        </p:spPr>
        <p:txBody>
          <a:bodyPr wrap="none" rtlCol="0">
            <a:spAutoFit/>
          </a:bodyPr>
          <a:lstStyle/>
          <a:p>
            <a:r>
              <a:rPr lang="fi-FI" sz="1200" dirty="0"/>
              <a:t>Mukaillein: </a:t>
            </a:r>
            <a:r>
              <a:rPr lang="fi-FI" sz="1200" dirty="0" err="1"/>
              <a:t>Azets</a:t>
            </a:r>
            <a:r>
              <a:rPr lang="fi-FI" sz="1200" dirty="0"/>
              <a:t> Vastuullisen liiketoiminnan edistäjän opas</a:t>
            </a:r>
          </a:p>
        </p:txBody>
      </p:sp>
      <p:pic>
        <p:nvPicPr>
          <p:cNvPr id="6148" name="Picture 4" descr="Rakennustyömaa, Harlem, New York">
            <a:extLst>
              <a:ext uri="{FF2B5EF4-FFF2-40B4-BE49-F238E27FC236}">
                <a16:creationId xmlns:a16="http://schemas.microsoft.com/office/drawing/2014/main" id="{BD3292D0-0AA5-EE13-C26E-A59BAE5F2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804" y="1690688"/>
            <a:ext cx="6527592" cy="434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68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761C12E4-584E-5F1F-5129-852792B178F1}"/>
              </a:ext>
            </a:extLst>
          </p:cNvPr>
          <p:cNvSpPr>
            <a:spLocks noGrp="1"/>
          </p:cNvSpPr>
          <p:nvPr>
            <p:ph type="title"/>
          </p:nvPr>
        </p:nvSpPr>
        <p:spPr>
          <a:xfrm>
            <a:off x="5320533" y="611981"/>
            <a:ext cx="5606229" cy="1325563"/>
          </a:xfrm>
        </p:spPr>
        <p:txBody>
          <a:bodyPr/>
          <a:lstStyle/>
          <a:p>
            <a:r>
              <a:rPr lang="fi-FI" dirty="0"/>
              <a:t>Megatrendit 2023 ja niiden vaikutus kiinteistöalaan</a:t>
            </a:r>
          </a:p>
        </p:txBody>
      </p:sp>
      <p:sp>
        <p:nvSpPr>
          <p:cNvPr id="12" name="Tekstin paikkamerkki 11">
            <a:extLst>
              <a:ext uri="{FF2B5EF4-FFF2-40B4-BE49-F238E27FC236}">
                <a16:creationId xmlns:a16="http://schemas.microsoft.com/office/drawing/2014/main" id="{E155FA2B-4275-E890-DE03-98E7973EEF19}"/>
              </a:ext>
            </a:extLst>
          </p:cNvPr>
          <p:cNvSpPr>
            <a:spLocks noGrp="1"/>
          </p:cNvSpPr>
          <p:nvPr>
            <p:ph type="body" idx="1"/>
          </p:nvPr>
        </p:nvSpPr>
        <p:spPr>
          <a:xfrm>
            <a:off x="839787" y="2349500"/>
            <a:ext cx="5157787" cy="823912"/>
          </a:xfrm>
        </p:spPr>
        <p:txBody>
          <a:bodyPr>
            <a:normAutofit/>
          </a:bodyPr>
          <a:lstStyle/>
          <a:p>
            <a:r>
              <a:rPr lang="fi-FI" sz="4000" b="0"/>
              <a:t>Sitran megatrendit</a:t>
            </a:r>
          </a:p>
        </p:txBody>
      </p:sp>
      <p:sp>
        <p:nvSpPr>
          <p:cNvPr id="13" name="Tekstin paikkamerkki 12">
            <a:extLst>
              <a:ext uri="{FF2B5EF4-FFF2-40B4-BE49-F238E27FC236}">
                <a16:creationId xmlns:a16="http://schemas.microsoft.com/office/drawing/2014/main" id="{056DFDE4-4A34-E915-A4A3-3924CC53C2BE}"/>
              </a:ext>
            </a:extLst>
          </p:cNvPr>
          <p:cNvSpPr>
            <a:spLocks noGrp="1"/>
          </p:cNvSpPr>
          <p:nvPr>
            <p:ph type="body" sz="quarter" idx="3"/>
          </p:nvPr>
        </p:nvSpPr>
        <p:spPr>
          <a:xfrm>
            <a:off x="6172199" y="2349500"/>
            <a:ext cx="5183188" cy="823912"/>
          </a:xfrm>
        </p:spPr>
        <p:txBody>
          <a:bodyPr>
            <a:normAutofit/>
          </a:bodyPr>
          <a:lstStyle/>
          <a:p>
            <a:r>
              <a:rPr lang="fi-FI" sz="4000" b="0"/>
              <a:t>Kiinteistöala</a:t>
            </a:r>
          </a:p>
        </p:txBody>
      </p:sp>
      <p:sp>
        <p:nvSpPr>
          <p:cNvPr id="11" name="Sisällön paikkamerkki 10">
            <a:extLst>
              <a:ext uri="{FF2B5EF4-FFF2-40B4-BE49-F238E27FC236}">
                <a16:creationId xmlns:a16="http://schemas.microsoft.com/office/drawing/2014/main" id="{6C4FA166-F028-0D74-EA8B-38F85161F813}"/>
              </a:ext>
            </a:extLst>
          </p:cNvPr>
          <p:cNvSpPr>
            <a:spLocks noGrp="1"/>
          </p:cNvSpPr>
          <p:nvPr>
            <p:ph sz="quarter" idx="4"/>
          </p:nvPr>
        </p:nvSpPr>
        <p:spPr>
          <a:xfrm>
            <a:off x="6172198" y="3173412"/>
            <a:ext cx="5033684" cy="3684588"/>
          </a:xfrm>
        </p:spPr>
        <p:txBody>
          <a:bodyPr vert="horz" lIns="91440" tIns="45720" rIns="91440" bIns="45720" rtlCol="0" anchor="t">
            <a:normAutofit/>
          </a:bodyPr>
          <a:lstStyle/>
          <a:p>
            <a:pPr marL="0" indent="0">
              <a:buNone/>
            </a:pPr>
            <a:r>
              <a:rPr lang="fi-FI" dirty="0"/>
              <a:t>1. Ilmastoriskit ja varautuminen</a:t>
            </a:r>
          </a:p>
          <a:p>
            <a:pPr marL="0" indent="0">
              <a:buNone/>
            </a:pPr>
            <a:r>
              <a:rPr lang="fi-FI" dirty="0"/>
              <a:t>2. Sosiaalinen vastuu työmarkkinoilla</a:t>
            </a:r>
            <a:endParaRPr lang="fi-FI" dirty="0">
              <a:cs typeface="Arial"/>
            </a:endParaRPr>
          </a:p>
          <a:p>
            <a:pPr marL="0" indent="0">
              <a:lnSpc>
                <a:spcPct val="100000"/>
              </a:lnSpc>
              <a:buNone/>
            </a:pPr>
            <a:r>
              <a:rPr lang="fi-FI" dirty="0"/>
              <a:t>3. Lyhytjännitteinen päätöksenteko, vastuullinen toiminta</a:t>
            </a:r>
            <a:endParaRPr lang="fi-FI" dirty="0">
              <a:cs typeface="Arial"/>
            </a:endParaRPr>
          </a:p>
          <a:p>
            <a:pPr marL="0" indent="0">
              <a:buNone/>
            </a:pPr>
            <a:r>
              <a:rPr lang="fi-FI" dirty="0">
                <a:cs typeface="Arial"/>
              </a:rPr>
              <a:t>4. </a:t>
            </a:r>
            <a:r>
              <a:rPr lang="fi-FI" dirty="0"/>
              <a:t>Digitaalisuuden edut ja riskit</a:t>
            </a:r>
            <a:endParaRPr lang="fi-FI" dirty="0">
              <a:cs typeface="Arial"/>
            </a:endParaRPr>
          </a:p>
          <a:p>
            <a:pPr marL="0" indent="0">
              <a:buNone/>
            </a:pPr>
            <a:r>
              <a:rPr lang="fi-FI" dirty="0">
                <a:cs typeface="Arial"/>
              </a:rPr>
              <a:t>5. </a:t>
            </a:r>
            <a:r>
              <a:rPr lang="fi-FI" dirty="0"/>
              <a:t>Rahoituksen saatavuus muuttuu</a:t>
            </a:r>
            <a:endParaRPr lang="fi-FI" dirty="0">
              <a:cs typeface="Arial"/>
            </a:endParaRPr>
          </a:p>
          <a:p>
            <a:pPr marL="0" indent="0">
              <a:buNone/>
            </a:pPr>
            <a:endParaRPr lang="fi-FI" dirty="0">
              <a:cs typeface="Arial"/>
            </a:endParaRPr>
          </a:p>
          <a:p>
            <a:endParaRPr lang="fi-FI" dirty="0">
              <a:cs typeface="Arial"/>
            </a:endParaRPr>
          </a:p>
          <a:p>
            <a:endParaRPr lang="fi-FI" dirty="0"/>
          </a:p>
          <a:p>
            <a:endParaRPr lang="fi-FI" dirty="0"/>
          </a:p>
        </p:txBody>
      </p:sp>
      <p:pic>
        <p:nvPicPr>
          <p:cNvPr id="3074" name="Picture 2" descr="Megatrendit - Sitra">
            <a:extLst>
              <a:ext uri="{FF2B5EF4-FFF2-40B4-BE49-F238E27FC236}">
                <a16:creationId xmlns:a16="http://schemas.microsoft.com/office/drawing/2014/main" id="{4A39EDF7-5B29-1ABC-9A48-2AB241C97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3350"/>
            <a:ext cx="4390989" cy="2469931"/>
          </a:xfrm>
          <a:prstGeom prst="rect">
            <a:avLst/>
          </a:prstGeom>
          <a:noFill/>
          <a:extLst>
            <a:ext uri="{909E8E84-426E-40DD-AFC4-6F175D3DCCD1}">
              <a14:hiddenFill xmlns:a14="http://schemas.microsoft.com/office/drawing/2010/main">
                <a:solidFill>
                  <a:srgbClr val="FFFFFF"/>
                </a:solidFill>
              </a14:hiddenFill>
            </a:ext>
          </a:extLst>
        </p:spPr>
      </p:pic>
      <p:sp>
        <p:nvSpPr>
          <p:cNvPr id="2" name="Sisällön paikkamerkki 10">
            <a:extLst>
              <a:ext uri="{FF2B5EF4-FFF2-40B4-BE49-F238E27FC236}">
                <a16:creationId xmlns:a16="http://schemas.microsoft.com/office/drawing/2014/main" id="{0D9C03A9-529B-25A3-ED3C-C883E8CAA90E}"/>
              </a:ext>
            </a:extLst>
          </p:cNvPr>
          <p:cNvSpPr txBox="1">
            <a:spLocks/>
          </p:cNvSpPr>
          <p:nvPr/>
        </p:nvSpPr>
        <p:spPr>
          <a:xfrm>
            <a:off x="836613" y="3173412"/>
            <a:ext cx="5033684"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mj-lt"/>
              <a:buAutoNum type="arabicPeriod"/>
            </a:pPr>
            <a:r>
              <a:rPr lang="fi-FI" b="0" i="0" dirty="0">
                <a:effectLst/>
                <a:latin typeface="+mj-lt"/>
              </a:rPr>
              <a:t> Luonnon kantokyky murenee</a:t>
            </a:r>
          </a:p>
          <a:p>
            <a:pPr marL="0" indent="0">
              <a:buNone/>
            </a:pPr>
            <a:r>
              <a:rPr lang="fi-FI" dirty="0"/>
              <a:t>2. </a:t>
            </a:r>
            <a:r>
              <a:rPr lang="fi-FI" b="0" i="0" dirty="0">
                <a:effectLst/>
                <a:latin typeface="+mj-lt"/>
              </a:rPr>
              <a:t>Hyvinvoinnin haasteet kasvavat</a:t>
            </a:r>
          </a:p>
          <a:p>
            <a:pPr marL="0" indent="0">
              <a:buFont typeface="Arial" panose="020B0604020202020204" pitchFamily="34" charset="0"/>
              <a:buNone/>
            </a:pPr>
            <a:endParaRPr lang="fi-FI" sz="1800" dirty="0">
              <a:cs typeface="Arial"/>
            </a:endParaRPr>
          </a:p>
          <a:p>
            <a:pPr marL="0" indent="0" algn="l">
              <a:buNone/>
            </a:pPr>
            <a:r>
              <a:rPr lang="fi-FI" dirty="0"/>
              <a:t>3. </a:t>
            </a:r>
            <a:r>
              <a:rPr lang="fi-FI" b="0" i="0" dirty="0">
                <a:effectLst/>
                <a:latin typeface="+mj-lt"/>
              </a:rPr>
              <a:t>Demokratian kamppailu kovenee</a:t>
            </a:r>
          </a:p>
          <a:p>
            <a:pPr marL="0" indent="0">
              <a:buFont typeface="Arial" panose="020B0604020202020204" pitchFamily="34" charset="0"/>
              <a:buNone/>
            </a:pPr>
            <a:endParaRPr lang="fi-FI" sz="4000" dirty="0">
              <a:cs typeface="Arial"/>
            </a:endParaRPr>
          </a:p>
          <a:p>
            <a:pPr marL="0" indent="0">
              <a:buNone/>
            </a:pPr>
            <a:r>
              <a:rPr lang="fi-FI" dirty="0">
                <a:cs typeface="Arial"/>
              </a:rPr>
              <a:t>4. </a:t>
            </a:r>
            <a:r>
              <a:rPr lang="fi-FI" b="0" i="0" dirty="0">
                <a:effectLst/>
                <a:latin typeface="+mj-lt"/>
              </a:rPr>
              <a:t>Kilpailu digivallasta kiihtyy</a:t>
            </a:r>
            <a:endParaRPr lang="fi-FI" dirty="0">
              <a:cs typeface="Arial"/>
            </a:endParaRPr>
          </a:p>
          <a:p>
            <a:pPr marL="0" indent="0" algn="l">
              <a:buNone/>
            </a:pPr>
            <a:r>
              <a:rPr lang="fi-FI" dirty="0">
                <a:cs typeface="Arial"/>
              </a:rPr>
              <a:t>5. </a:t>
            </a:r>
            <a:r>
              <a:rPr lang="fi-FI" b="0" i="0" dirty="0">
                <a:effectLst/>
                <a:latin typeface="+mj-lt"/>
              </a:rPr>
              <a:t>Talouden perusta rakoilee</a:t>
            </a:r>
            <a:endParaRPr lang="fi-FI" b="0" i="0" dirty="0">
              <a:effectLst/>
              <a:latin typeface="+mj-lt"/>
              <a:cs typeface="Arial"/>
            </a:endParaRPr>
          </a:p>
          <a:p>
            <a:pPr marL="0" indent="0">
              <a:buFont typeface="Arial" panose="020B0604020202020204" pitchFamily="34" charset="0"/>
              <a:buNone/>
            </a:pPr>
            <a:endParaRPr lang="fi-FI" dirty="0">
              <a:cs typeface="Arial"/>
            </a:endParaRPr>
          </a:p>
          <a:p>
            <a:endParaRPr lang="fi-FI" dirty="0">
              <a:cs typeface="Arial"/>
            </a:endParaRPr>
          </a:p>
          <a:p>
            <a:endParaRPr lang="fi-FI" dirty="0"/>
          </a:p>
          <a:p>
            <a:endParaRPr lang="fi-FI" dirty="0"/>
          </a:p>
        </p:txBody>
      </p:sp>
    </p:spTree>
    <p:extLst>
      <p:ext uri="{BB962C8B-B14F-4D97-AF65-F5344CB8AC3E}">
        <p14:creationId xmlns:p14="http://schemas.microsoft.com/office/powerpoint/2010/main" val="1778269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CB22-B121-A566-5A50-5F3AD509A29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F0ADA81-778A-DA13-9AD1-7CFA70D0FE6F}"/>
              </a:ext>
            </a:extLst>
          </p:cNvPr>
          <p:cNvSpPr>
            <a:spLocks noGrp="1"/>
          </p:cNvSpPr>
          <p:nvPr>
            <p:ph type="title"/>
          </p:nvPr>
        </p:nvSpPr>
        <p:spPr/>
        <p:txBody>
          <a:bodyPr/>
          <a:lstStyle/>
          <a:p>
            <a:r>
              <a:rPr lang="fi-FI">
                <a:solidFill>
                  <a:srgbClr val="000000"/>
                </a:solidFill>
                <a:ea typeface="+mn-lt"/>
                <a:cs typeface="+mn-lt"/>
              </a:rPr>
              <a:t>Miten oma työpaikka voi olla kestävä?</a:t>
            </a:r>
            <a:r>
              <a:rPr lang="fi-FI">
                <a:ea typeface="+mn-lt"/>
                <a:cs typeface="+mn-lt"/>
              </a:rPr>
              <a:t> 2(2)</a:t>
            </a:r>
            <a:endParaRPr lang="fi-FI"/>
          </a:p>
        </p:txBody>
      </p:sp>
      <p:sp>
        <p:nvSpPr>
          <p:cNvPr id="4" name="Sisällön paikkamerkki 3">
            <a:extLst>
              <a:ext uri="{FF2B5EF4-FFF2-40B4-BE49-F238E27FC236}">
                <a16:creationId xmlns:a16="http://schemas.microsoft.com/office/drawing/2014/main" id="{E9861B62-EAAA-E85B-CB8E-E08BC197517B}"/>
              </a:ext>
            </a:extLst>
          </p:cNvPr>
          <p:cNvSpPr>
            <a:spLocks noGrp="1"/>
          </p:cNvSpPr>
          <p:nvPr>
            <p:ph sz="half" idx="2"/>
          </p:nvPr>
        </p:nvSpPr>
        <p:spPr>
          <a:xfrm>
            <a:off x="374731" y="1384754"/>
            <a:ext cx="4192053" cy="5244646"/>
          </a:xfrm>
        </p:spPr>
        <p:txBody>
          <a:bodyPr vert="horz" lIns="91440" tIns="45720" rIns="91440" bIns="45720" rtlCol="0" anchor="t">
            <a:noAutofit/>
          </a:bodyPr>
          <a:lstStyle/>
          <a:p>
            <a:pPr marL="0" indent="0">
              <a:buFont typeface="Arial" panose="020B0604020202020204" pitchFamily="34" charset="0"/>
              <a:buNone/>
            </a:pPr>
            <a:r>
              <a:rPr lang="fi-FI" sz="1600" b="1" dirty="0"/>
              <a:t>Ympäristövaikutukset:</a:t>
            </a:r>
            <a:endParaRPr lang="fi-FI" sz="1600" b="1" dirty="0">
              <a:cs typeface="Arial"/>
            </a:endParaRPr>
          </a:p>
          <a:p>
            <a:pPr marL="0" indent="0">
              <a:buFont typeface="Arial" panose="020B0604020202020204" pitchFamily="34" charset="0"/>
              <a:buNone/>
            </a:pPr>
            <a:r>
              <a:rPr lang="fi-FI" sz="1600" dirty="0"/>
              <a:t>• Energiankulutus</a:t>
            </a:r>
          </a:p>
          <a:p>
            <a:pPr marL="0" indent="0">
              <a:buFont typeface="Arial" panose="020B0604020202020204" pitchFamily="34" charset="0"/>
              <a:buNone/>
            </a:pPr>
            <a:r>
              <a:rPr lang="fi-FI" sz="1600" dirty="0"/>
              <a:t>• Uusiutuvan energian osuus</a:t>
            </a:r>
          </a:p>
          <a:p>
            <a:pPr marL="0" indent="0">
              <a:buFont typeface="Arial" panose="020B0604020202020204" pitchFamily="34" charset="0"/>
              <a:buNone/>
            </a:pPr>
            <a:r>
              <a:rPr lang="fi-FI" sz="1600" dirty="0"/>
              <a:t>• Vedenkulutus</a:t>
            </a:r>
          </a:p>
          <a:p>
            <a:pPr marL="0" indent="0">
              <a:buFont typeface="Arial" panose="020B0604020202020204" pitchFamily="34" charset="0"/>
              <a:buNone/>
            </a:pPr>
            <a:r>
              <a:rPr lang="fi-FI" sz="1600" dirty="0"/>
              <a:t>• Jätteiden määrä</a:t>
            </a:r>
          </a:p>
          <a:p>
            <a:pPr marL="0" indent="0">
              <a:buFont typeface="Arial" panose="020B0604020202020204" pitchFamily="34" charset="0"/>
              <a:buNone/>
            </a:pPr>
            <a:r>
              <a:rPr lang="fi-FI" sz="1600" dirty="0"/>
              <a:t>• Uudelleen käytettävien raaka-aineiden ja materiaalien osuus</a:t>
            </a:r>
          </a:p>
          <a:p>
            <a:pPr marL="0" indent="0">
              <a:buFont typeface="Arial" panose="020B0604020202020204" pitchFamily="34" charset="0"/>
              <a:buNone/>
            </a:pPr>
            <a:r>
              <a:rPr lang="fi-FI" sz="1600" dirty="0"/>
              <a:t>• Kierrätysaste</a:t>
            </a:r>
          </a:p>
          <a:p>
            <a:pPr marL="0" indent="0">
              <a:buFont typeface="Arial" panose="020B0604020202020204" pitchFamily="34" charset="0"/>
              <a:buNone/>
            </a:pPr>
            <a:r>
              <a:rPr lang="fi-FI" sz="1600" dirty="0"/>
              <a:t>• Kasvihuonekaasut</a:t>
            </a:r>
          </a:p>
          <a:p>
            <a:pPr marL="0" indent="0">
              <a:buFont typeface="Arial" panose="020B0604020202020204" pitchFamily="34" charset="0"/>
              <a:buNone/>
            </a:pPr>
            <a:r>
              <a:rPr lang="fi-FI" sz="1600" dirty="0"/>
              <a:t>• Hiilidioksidipäästöt</a:t>
            </a:r>
          </a:p>
          <a:p>
            <a:pPr marL="0" indent="0">
              <a:buNone/>
            </a:pPr>
            <a:r>
              <a:rPr lang="fi-FI" sz="1600" b="1" dirty="0"/>
              <a:t>Sosiaaliset vaikutukset:</a:t>
            </a:r>
            <a:endParaRPr lang="fi-FI" sz="1600" b="1" dirty="0">
              <a:cs typeface="Arial"/>
            </a:endParaRPr>
          </a:p>
          <a:p>
            <a:pPr marL="0" indent="0">
              <a:buNone/>
            </a:pPr>
            <a:r>
              <a:rPr lang="fi-FI" sz="1600" dirty="0"/>
              <a:t>• Henkilöstön terveys ja turvallisuus</a:t>
            </a:r>
          </a:p>
          <a:p>
            <a:pPr marL="0" indent="0">
              <a:buNone/>
            </a:pPr>
            <a:r>
              <a:rPr lang="fi-FI" sz="1600" dirty="0"/>
              <a:t>• Tuotannon laadun ylläpitäminen</a:t>
            </a:r>
          </a:p>
          <a:p>
            <a:pPr marL="0" indent="0">
              <a:buNone/>
            </a:pPr>
            <a:r>
              <a:rPr lang="fi-FI" sz="1600" dirty="0"/>
              <a:t>• Toimitusketjujen laatu ja tehokkuus</a:t>
            </a:r>
          </a:p>
          <a:p>
            <a:pPr marL="0" indent="0">
              <a:buNone/>
            </a:pPr>
            <a:r>
              <a:rPr lang="fi-FI" sz="1600" dirty="0"/>
              <a:t>• Asiakastiedon ylläpitäminen</a:t>
            </a:r>
          </a:p>
        </p:txBody>
      </p:sp>
      <p:sp>
        <p:nvSpPr>
          <p:cNvPr id="6" name="Tekstiruutu 5">
            <a:extLst>
              <a:ext uri="{FF2B5EF4-FFF2-40B4-BE49-F238E27FC236}">
                <a16:creationId xmlns:a16="http://schemas.microsoft.com/office/drawing/2014/main" id="{B6CB3ECC-2CAE-3496-6AC0-9F5A30A83468}"/>
              </a:ext>
            </a:extLst>
          </p:cNvPr>
          <p:cNvSpPr txBox="1"/>
          <p:nvPr/>
        </p:nvSpPr>
        <p:spPr>
          <a:xfrm>
            <a:off x="6922780" y="6492875"/>
            <a:ext cx="3885166" cy="276999"/>
          </a:xfrm>
          <a:prstGeom prst="rect">
            <a:avLst/>
          </a:prstGeom>
          <a:noFill/>
        </p:spPr>
        <p:txBody>
          <a:bodyPr wrap="none" rtlCol="0">
            <a:spAutoFit/>
          </a:bodyPr>
          <a:lstStyle/>
          <a:p>
            <a:r>
              <a:rPr lang="fi-FI" sz="1200" dirty="0"/>
              <a:t>Mukaillein: </a:t>
            </a:r>
            <a:r>
              <a:rPr lang="fi-FI" sz="1200" dirty="0" err="1"/>
              <a:t>Azets</a:t>
            </a:r>
            <a:r>
              <a:rPr lang="fi-FI" sz="1200" dirty="0"/>
              <a:t> Vastuullisen liiketoiminnan edistäjän opas</a:t>
            </a:r>
          </a:p>
        </p:txBody>
      </p:sp>
      <p:pic>
        <p:nvPicPr>
          <p:cNvPr id="3" name="Picture 2" descr="Auringonlasku, Taivas, Ulkona">
            <a:extLst>
              <a:ext uri="{FF2B5EF4-FFF2-40B4-BE49-F238E27FC236}">
                <a16:creationId xmlns:a16="http://schemas.microsoft.com/office/drawing/2014/main" id="{BD24992A-0B44-6C58-CEC4-7E34EC8F9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228" y="1870529"/>
            <a:ext cx="6412612" cy="427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880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kossa, Kirjasto, Koulutus, Kirja">
            <a:extLst>
              <a:ext uri="{FF2B5EF4-FFF2-40B4-BE49-F238E27FC236}">
                <a16:creationId xmlns:a16="http://schemas.microsoft.com/office/drawing/2014/main" id="{2AD234EC-E5BC-A130-9300-595AFD351FF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709" y="0"/>
            <a:ext cx="10632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a:xfrm>
            <a:off x="374732" y="1"/>
            <a:ext cx="4844566" cy="1793173"/>
          </a:xfrm>
        </p:spPr>
        <p:txBody>
          <a:bodyPr anchor="b">
            <a:normAutofit/>
          </a:bodyPr>
          <a:lstStyle/>
          <a:p>
            <a:r>
              <a:rPr lang="fi-FI"/>
              <a:t>Miten voin edistää vastuullisuutta omalla työpaikallani?</a:t>
            </a: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type="body" sz="half" idx="2"/>
          </p:nvPr>
        </p:nvSpPr>
        <p:spPr>
          <a:xfrm>
            <a:off x="376287" y="1793174"/>
            <a:ext cx="4844566" cy="4275117"/>
          </a:xfrm>
        </p:spPr>
        <p:txBody>
          <a:bodyPr vert="horz" lIns="91440" tIns="45720" rIns="91440" bIns="45720" rtlCol="0">
            <a:normAutofit/>
          </a:bodyPr>
          <a:lstStyle/>
          <a:p>
            <a:pPr marL="0"/>
            <a:r>
              <a:rPr lang="fi-FI" sz="1600" dirty="0"/>
              <a:t>PT-taso:</a:t>
            </a:r>
          </a:p>
          <a:p>
            <a:pPr lvl="1">
              <a:lnSpc>
                <a:spcPct val="100000"/>
              </a:lnSpc>
            </a:pPr>
            <a:r>
              <a:rPr lang="fi-FI" dirty="0">
                <a:solidFill>
                  <a:schemeClr val="bg1"/>
                </a:solidFill>
              </a:rPr>
              <a:t>Mitä minä voin tehdä oman työpaikkani vastuullisuuden edistämiseksi? </a:t>
            </a:r>
          </a:p>
          <a:p>
            <a:pPr lvl="1">
              <a:lnSpc>
                <a:spcPct val="100000"/>
              </a:lnSpc>
            </a:pPr>
            <a:r>
              <a:rPr lang="fi-FI" dirty="0">
                <a:solidFill>
                  <a:schemeClr val="bg1"/>
                </a:solidFill>
              </a:rPr>
              <a:t>Miten voin edistää vastuullisuuta omalla työpaikallani?</a:t>
            </a:r>
          </a:p>
          <a:p>
            <a:pPr marL="0"/>
            <a:r>
              <a:rPr lang="fi-FI" sz="1600" dirty="0"/>
              <a:t>AT-taso:</a:t>
            </a:r>
          </a:p>
          <a:p>
            <a:pPr lvl="1">
              <a:lnSpc>
                <a:spcPct val="110000"/>
              </a:lnSpc>
            </a:pPr>
            <a:r>
              <a:rPr lang="fi-FI" dirty="0">
                <a:solidFill>
                  <a:schemeClr val="bg1"/>
                </a:solidFill>
              </a:rPr>
              <a:t>Vertaile eri vastuullisuusratkaisujen toteuttamiskelpoisuutta?</a:t>
            </a:r>
          </a:p>
          <a:p>
            <a:pPr lvl="1">
              <a:lnSpc>
                <a:spcPct val="110000"/>
              </a:lnSpc>
            </a:pPr>
            <a:r>
              <a:rPr lang="fi-FI" dirty="0">
                <a:solidFill>
                  <a:schemeClr val="bg1"/>
                </a:solidFill>
              </a:rPr>
              <a:t>Mikä voisi olla konkreettinen kehitysehdotus aiheeseen liittyen?</a:t>
            </a:r>
          </a:p>
          <a:p>
            <a:pPr marL="0"/>
            <a:r>
              <a:rPr lang="fi-FI" sz="1600" dirty="0"/>
              <a:t>EAT-taso:</a:t>
            </a:r>
          </a:p>
          <a:p>
            <a:pPr lvl="1">
              <a:lnSpc>
                <a:spcPct val="120000"/>
              </a:lnSpc>
            </a:pPr>
            <a:r>
              <a:rPr lang="fi-FI" dirty="0">
                <a:solidFill>
                  <a:schemeClr val="bg1"/>
                </a:solidFill>
              </a:rPr>
              <a:t>Pohdi ratkaisuja työsi tai työyhteisösi toiminnan, tuotteen tai palvelun kehittämiseen ilmastovaikutusten vähentämiseksi.</a:t>
            </a:r>
          </a:p>
          <a:p>
            <a:endParaRPr lang="fi-FI" sz="1300" dirty="0"/>
          </a:p>
          <a:p>
            <a:endParaRPr lang="fi-FI" sz="1300" dirty="0"/>
          </a:p>
          <a:p>
            <a:pPr marL="0" indent="0">
              <a:buNone/>
            </a:pPr>
            <a:endParaRPr lang="fi-FI" sz="1300" dirty="0"/>
          </a:p>
          <a:p>
            <a:endParaRPr lang="fi-FI" sz="1300" dirty="0"/>
          </a:p>
        </p:txBody>
      </p:sp>
    </p:spTree>
    <p:extLst>
      <p:ext uri="{BB962C8B-B14F-4D97-AF65-F5344CB8AC3E}">
        <p14:creationId xmlns:p14="http://schemas.microsoft.com/office/powerpoint/2010/main" val="2675145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49D3C0-5A88-448F-9D2C-6B134FAB1B51}"/>
              </a:ext>
            </a:extLst>
          </p:cNvPr>
          <p:cNvSpPr>
            <a:spLocks noGrp="1"/>
          </p:cNvSpPr>
          <p:nvPr>
            <p:ph type="title"/>
          </p:nvPr>
        </p:nvSpPr>
        <p:spPr/>
        <p:txBody>
          <a:bodyPr/>
          <a:lstStyle/>
          <a:p>
            <a:r>
              <a:rPr lang="fi-FI">
                <a:cs typeface="Arial"/>
              </a:rPr>
              <a:t>Mahdollisia ratkaisuja oman työpaikan toimista</a:t>
            </a:r>
          </a:p>
        </p:txBody>
      </p:sp>
      <p:sp>
        <p:nvSpPr>
          <p:cNvPr id="3" name="Sisällön paikkamerkki 2">
            <a:extLst>
              <a:ext uri="{FF2B5EF4-FFF2-40B4-BE49-F238E27FC236}">
                <a16:creationId xmlns:a16="http://schemas.microsoft.com/office/drawing/2014/main" id="{FF5D77C5-2953-44BB-A13E-8F4D482EBFB9}"/>
              </a:ext>
            </a:extLst>
          </p:cNvPr>
          <p:cNvSpPr>
            <a:spLocks noGrp="1"/>
          </p:cNvSpPr>
          <p:nvPr>
            <p:ph idx="1"/>
          </p:nvPr>
        </p:nvSpPr>
        <p:spPr/>
        <p:txBody>
          <a:bodyPr vert="horz" lIns="91440" tIns="45720" rIns="91440" bIns="45720" rtlCol="0" anchor="t">
            <a:normAutofit/>
          </a:bodyPr>
          <a:lstStyle/>
          <a:p>
            <a:r>
              <a:rPr lang="fi-FI"/>
              <a:t>Ottamalla vastuullisuus osaksi yrityksen strategiaa</a:t>
            </a:r>
          </a:p>
          <a:p>
            <a:r>
              <a:rPr lang="fi-FI"/>
              <a:t>Osaamisen tason nostolla, kouluttautumisella</a:t>
            </a:r>
          </a:p>
          <a:p>
            <a:r>
              <a:rPr lang="fi-FI"/>
              <a:t>Tiedottamalla vastuullisuus- ja kestävyysasioista</a:t>
            </a:r>
            <a:endParaRPr lang="fi-FI">
              <a:cs typeface="Arial"/>
            </a:endParaRPr>
          </a:p>
          <a:p>
            <a:r>
              <a:rPr lang="fi-FI"/>
              <a:t>Sopimalla ja viestimällä yrityksen eettiset periaatteet</a:t>
            </a:r>
          </a:p>
          <a:p>
            <a:r>
              <a:rPr lang="fi-FI"/>
              <a:t>Toteutetaan yrityksen hiilijalanjälkilaskelma</a:t>
            </a:r>
          </a:p>
          <a:p>
            <a:r>
              <a:rPr lang="fi-FI"/>
              <a:t>Arvioidaan mikä on vastuullisuuden kannalta olennaista omassa yrityksessä</a:t>
            </a:r>
            <a:endParaRPr lang="fi-FI">
              <a:cs typeface="Arial"/>
            </a:endParaRPr>
          </a:p>
          <a:p>
            <a:r>
              <a:rPr lang="fi-FI"/>
              <a:t>Raportoidaan yrityksen vastuullisuudesta jonkun tunnetun menetelmän mukaisesti (esim. GRI-mittarit)</a:t>
            </a:r>
          </a:p>
          <a:p>
            <a:endParaRPr lang="fi-FI">
              <a:cs typeface="Arial"/>
            </a:endParaRPr>
          </a:p>
          <a:p>
            <a:endParaRPr lang="fi-FI"/>
          </a:p>
          <a:p>
            <a:pPr marL="0" indent="0">
              <a:buNone/>
            </a:pPr>
            <a:endParaRPr lang="fi-FI"/>
          </a:p>
          <a:p>
            <a:endParaRPr lang="fi-FI">
              <a:cs typeface="Arial"/>
            </a:endParaRPr>
          </a:p>
        </p:txBody>
      </p:sp>
    </p:spTree>
    <p:extLst>
      <p:ext uri="{BB962C8B-B14F-4D97-AF65-F5344CB8AC3E}">
        <p14:creationId xmlns:p14="http://schemas.microsoft.com/office/powerpoint/2010/main" val="13252961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B71854-9CEC-CD5F-1E6D-B4A3BF70C295}"/>
              </a:ext>
            </a:extLst>
          </p:cNvPr>
          <p:cNvSpPr>
            <a:spLocks noGrp="1"/>
          </p:cNvSpPr>
          <p:nvPr>
            <p:ph type="title"/>
          </p:nvPr>
        </p:nvSpPr>
        <p:spPr/>
        <p:txBody>
          <a:bodyPr/>
          <a:lstStyle/>
          <a:p>
            <a:r>
              <a:rPr lang="fi-FI" dirty="0">
                <a:cs typeface="Arial"/>
              </a:rPr>
              <a:t>Kaikki muuttuu ja kehittyy, syksyllä 2024 ilmestyy...</a:t>
            </a:r>
            <a:endParaRPr lang="fi-FI" dirty="0"/>
          </a:p>
        </p:txBody>
      </p:sp>
      <p:sp>
        <p:nvSpPr>
          <p:cNvPr id="3" name="Sisällön paikkamerkki 2">
            <a:extLst>
              <a:ext uri="{FF2B5EF4-FFF2-40B4-BE49-F238E27FC236}">
                <a16:creationId xmlns:a16="http://schemas.microsoft.com/office/drawing/2014/main" id="{B9A1FD79-523E-2519-F309-B0E1B77CBFF8}"/>
              </a:ext>
            </a:extLst>
          </p:cNvPr>
          <p:cNvSpPr>
            <a:spLocks noGrp="1"/>
          </p:cNvSpPr>
          <p:nvPr>
            <p:ph idx="1"/>
          </p:nvPr>
        </p:nvSpPr>
        <p:spPr/>
        <p:txBody>
          <a:bodyPr vert="horz" lIns="91440" tIns="45720" rIns="91440" bIns="45720" rtlCol="0" anchor="t">
            <a:normAutofit/>
          </a:bodyPr>
          <a:lstStyle/>
          <a:p>
            <a:r>
              <a:rPr lang="fi-FI" dirty="0">
                <a:ea typeface="+mn-lt"/>
                <a:cs typeface="+mn-lt"/>
              </a:rPr>
              <a:t>Ympäristöministeriö julkaisee kaikille avoimen ja ilmaisen verkkokoulutuksen vähähiilisestä rakentamisesta ja rakentamisen kiertotaloudesta. Koulutus on englanninkielinen, ja se on suunnattu kiinteistö- ja rakennusalan ammattilaisille sekä alan opiskelijoille koko Euroopan alueella.</a:t>
            </a:r>
            <a:endParaRPr lang="fi-FI" dirty="0">
              <a:cs typeface="Arial" panose="020B0604020202020204"/>
            </a:endParaRPr>
          </a:p>
          <a:p>
            <a:r>
              <a:rPr lang="fi-FI" dirty="0">
                <a:cs typeface="Arial" panose="020B0604020202020204"/>
              </a:rPr>
              <a:t>Linkki kurssin johdantoon</a:t>
            </a:r>
          </a:p>
          <a:p>
            <a:endParaRPr lang="fi-FI" dirty="0">
              <a:cs typeface="Arial" panose="020B0604020202020204"/>
            </a:endParaRPr>
          </a:p>
          <a:p>
            <a:r>
              <a:rPr lang="fi-FI" dirty="0">
                <a:ea typeface="+mn-lt"/>
                <a:cs typeface="+mn-lt"/>
                <a:hlinkClick r:id="rId2"/>
              </a:rPr>
              <a:t>Koulutuksen johdanto-osio Introduction to decarbonized construction | eOppiva</a:t>
            </a:r>
            <a:endParaRPr lang="fi-FI"/>
          </a:p>
          <a:p>
            <a:endParaRPr lang="fi-FI" dirty="0">
              <a:cs typeface="Arial"/>
            </a:endParaRPr>
          </a:p>
        </p:txBody>
      </p:sp>
    </p:spTree>
    <p:extLst>
      <p:ext uri="{BB962C8B-B14F-4D97-AF65-F5344CB8AC3E}">
        <p14:creationId xmlns:p14="http://schemas.microsoft.com/office/powerpoint/2010/main" val="1364054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4B49A8-F5A4-3917-DB9A-14930A0D241A}"/>
              </a:ext>
            </a:extLst>
          </p:cNvPr>
          <p:cNvSpPr>
            <a:spLocks noGrp="1"/>
          </p:cNvSpPr>
          <p:nvPr>
            <p:ph type="title"/>
          </p:nvPr>
        </p:nvSpPr>
        <p:spPr/>
        <p:txBody>
          <a:bodyPr/>
          <a:lstStyle/>
          <a:p>
            <a:r>
              <a:rPr lang="fi-FI" dirty="0"/>
              <a:t>Rakennetun ympäristön ympäristövaikutukset</a:t>
            </a:r>
          </a:p>
        </p:txBody>
      </p:sp>
      <p:pic>
        <p:nvPicPr>
          <p:cNvPr id="5" name="Sisällön paikkamerkki 4">
            <a:extLst>
              <a:ext uri="{FF2B5EF4-FFF2-40B4-BE49-F238E27FC236}">
                <a16:creationId xmlns:a16="http://schemas.microsoft.com/office/drawing/2014/main" id="{0EB234DC-EF35-1F6D-07C1-AAED6FCB5EE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990079"/>
            <a:ext cx="10237076" cy="7677808"/>
          </a:xfrm>
        </p:spPr>
      </p:pic>
    </p:spTree>
    <p:extLst>
      <p:ext uri="{BB962C8B-B14F-4D97-AF65-F5344CB8AC3E}">
        <p14:creationId xmlns:p14="http://schemas.microsoft.com/office/powerpoint/2010/main" val="52612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420477A9-D6F1-90C4-2016-4F5405178E02}"/>
              </a:ext>
            </a:extLst>
          </p:cNvPr>
          <p:cNvSpPr>
            <a:spLocks noGrp="1"/>
          </p:cNvSpPr>
          <p:nvPr>
            <p:ph type="title"/>
          </p:nvPr>
        </p:nvSpPr>
        <p:spPr/>
        <p:txBody>
          <a:bodyPr>
            <a:normAutofit fontScale="90000"/>
          </a:bodyPr>
          <a:lstStyle/>
          <a:p>
            <a:r>
              <a:rPr lang="fi-FI" sz="4000"/>
              <a:t>Tekoälyn mukaan Suomen kiinteistö- ja rakennus-teollisuuden megatrendit ja hiljaiset signaalit ovat</a:t>
            </a:r>
            <a:br>
              <a:rPr lang="fi-FI"/>
            </a:br>
            <a:endParaRPr lang="fi-FI"/>
          </a:p>
        </p:txBody>
      </p:sp>
      <p:sp>
        <p:nvSpPr>
          <p:cNvPr id="8" name="Sisällön paikkamerkki 7">
            <a:extLst>
              <a:ext uri="{FF2B5EF4-FFF2-40B4-BE49-F238E27FC236}">
                <a16:creationId xmlns:a16="http://schemas.microsoft.com/office/drawing/2014/main" id="{9D11B722-C037-B7BF-C654-E9B0B1068FF7}"/>
              </a:ext>
            </a:extLst>
          </p:cNvPr>
          <p:cNvSpPr>
            <a:spLocks noGrp="1"/>
          </p:cNvSpPr>
          <p:nvPr>
            <p:ph idx="1"/>
          </p:nvPr>
        </p:nvSpPr>
        <p:spPr>
          <a:xfrm>
            <a:off x="374731" y="1825625"/>
            <a:ext cx="6954117" cy="3073921"/>
          </a:xfrm>
        </p:spPr>
        <p:txBody>
          <a:bodyPr>
            <a:normAutofit fontScale="92500" lnSpcReduction="10000"/>
          </a:bodyPr>
          <a:lstStyle/>
          <a:p>
            <a:r>
              <a:rPr lang="fi-FI"/>
              <a:t>Ilmastonmuutoksen huomioiminen rakentamisessa ja kiinteistöissä</a:t>
            </a:r>
          </a:p>
          <a:p>
            <a:r>
              <a:rPr lang="fi-FI"/>
              <a:t>Kiertotalouden ja resurssitehokkuuden korostuminen</a:t>
            </a:r>
          </a:p>
          <a:p>
            <a:r>
              <a:rPr lang="fi-FI"/>
              <a:t>Digitaalisten teknologioiden käyttöönoton lisääntyminen</a:t>
            </a:r>
          </a:p>
          <a:p>
            <a:r>
              <a:rPr lang="fi-FI"/>
              <a:t>Asumisviihtyvyyden ja elämyksellisyyden korostuminen asumisessa</a:t>
            </a:r>
          </a:p>
          <a:p>
            <a:r>
              <a:rPr lang="fi-FI"/>
              <a:t>Yhteiskunnan muutokset, kuten väestön ikääntyminen ja kaupunkien kasvaminen</a:t>
            </a:r>
          </a:p>
          <a:p>
            <a:endParaRPr lang="fi-FI"/>
          </a:p>
        </p:txBody>
      </p:sp>
      <p:pic>
        <p:nvPicPr>
          <p:cNvPr id="3" name="Kuva 2">
            <a:extLst>
              <a:ext uri="{FF2B5EF4-FFF2-40B4-BE49-F238E27FC236}">
                <a16:creationId xmlns:a16="http://schemas.microsoft.com/office/drawing/2014/main" id="{B9AFB33F-0823-CD73-F19F-1B93B1CC75E9}"/>
              </a:ext>
            </a:extLst>
          </p:cNvPr>
          <p:cNvPicPr>
            <a:picLocks noChangeAspect="1"/>
          </p:cNvPicPr>
          <p:nvPr/>
        </p:nvPicPr>
        <p:blipFill>
          <a:blip r:embed="rId3"/>
          <a:stretch>
            <a:fillRect/>
          </a:stretch>
        </p:blipFill>
        <p:spPr>
          <a:xfrm>
            <a:off x="7031455" y="1965278"/>
            <a:ext cx="4785814" cy="3589360"/>
          </a:xfrm>
          <a:prstGeom prst="rect">
            <a:avLst/>
          </a:prstGeom>
        </p:spPr>
      </p:pic>
    </p:spTree>
    <p:extLst>
      <p:ext uri="{BB962C8B-B14F-4D97-AF65-F5344CB8AC3E}">
        <p14:creationId xmlns:p14="http://schemas.microsoft.com/office/powerpoint/2010/main" val="3701186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831279-461A-EE45-9E5B-867C278193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248206"/>
            <a:ext cx="11359979" cy="6361588"/>
          </a:xfrm>
          <a:prstGeom prst="rect">
            <a:avLst/>
          </a:prstGeom>
          <a:solidFill>
            <a:srgbClr val="FFFFFF"/>
          </a:solidFill>
        </p:spPr>
      </p:pic>
      <p:sp>
        <p:nvSpPr>
          <p:cNvPr id="2" name="Otsikko 1">
            <a:extLst>
              <a:ext uri="{FF2B5EF4-FFF2-40B4-BE49-F238E27FC236}">
                <a16:creationId xmlns:a16="http://schemas.microsoft.com/office/drawing/2014/main" id="{9BDCCD1C-E510-49D8-B496-B3016B344316}"/>
              </a:ext>
            </a:extLst>
          </p:cNvPr>
          <p:cNvSpPr>
            <a:spLocks noGrp="1"/>
          </p:cNvSpPr>
          <p:nvPr>
            <p:ph type="title"/>
          </p:nvPr>
        </p:nvSpPr>
        <p:spPr>
          <a:xfrm>
            <a:off x="374732" y="1"/>
            <a:ext cx="4844566" cy="1793173"/>
          </a:xfrm>
        </p:spPr>
        <p:txBody>
          <a:bodyPr anchor="b">
            <a:normAutofit/>
          </a:bodyPr>
          <a:lstStyle/>
          <a:p>
            <a:r>
              <a:rPr lang="fi-FI"/>
              <a:t>Kiinteistö- ja rakennusalan megatrendejä</a:t>
            </a:r>
          </a:p>
        </p:txBody>
      </p:sp>
      <p:sp>
        <p:nvSpPr>
          <p:cNvPr id="3" name="Sisällön paikkamerkki 2">
            <a:extLst>
              <a:ext uri="{FF2B5EF4-FFF2-40B4-BE49-F238E27FC236}">
                <a16:creationId xmlns:a16="http://schemas.microsoft.com/office/drawing/2014/main" id="{99A0FB5F-9EFF-4818-8013-A24467301EFB}"/>
              </a:ext>
            </a:extLst>
          </p:cNvPr>
          <p:cNvSpPr>
            <a:spLocks noGrp="1"/>
          </p:cNvSpPr>
          <p:nvPr>
            <p:ph type="body" sz="half" idx="2"/>
          </p:nvPr>
        </p:nvSpPr>
        <p:spPr>
          <a:xfrm>
            <a:off x="376287" y="1793174"/>
            <a:ext cx="4843011" cy="4558640"/>
          </a:xfrm>
        </p:spPr>
        <p:txBody>
          <a:bodyPr>
            <a:normAutofit/>
          </a:bodyPr>
          <a:lstStyle/>
          <a:p>
            <a:r>
              <a:rPr lang="fi-FI" sz="1500" dirty="0"/>
              <a:t>Vihreä siirtymä = Euroopan Unionin vihreän kehityksen toimintaohjelma</a:t>
            </a:r>
          </a:p>
          <a:p>
            <a:pPr lvl="1"/>
            <a:r>
              <a:rPr lang="fi-FI" sz="1500" dirty="0">
                <a:solidFill>
                  <a:schemeClr val="bg1"/>
                </a:solidFill>
              </a:rPr>
              <a:t>Hiilivapaa energia</a:t>
            </a:r>
          </a:p>
          <a:p>
            <a:pPr lvl="1"/>
            <a:r>
              <a:rPr lang="fi-FI" sz="1500" dirty="0">
                <a:solidFill>
                  <a:schemeClr val="bg1"/>
                </a:solidFill>
              </a:rPr>
              <a:t>Siirtyminen kiertotalouteen</a:t>
            </a:r>
          </a:p>
          <a:p>
            <a:pPr lvl="1"/>
            <a:r>
              <a:rPr lang="fi-FI" sz="1500" dirty="0">
                <a:solidFill>
                  <a:schemeClr val="bg1"/>
                </a:solidFill>
              </a:rPr>
              <a:t>Energiankulutuksen pienentäminen</a:t>
            </a:r>
          </a:p>
          <a:p>
            <a:pPr lvl="1"/>
            <a:r>
              <a:rPr lang="fi-FI" sz="1500" dirty="0">
                <a:solidFill>
                  <a:schemeClr val="bg1"/>
                </a:solidFill>
              </a:rPr>
              <a:t>Liikenteen ja liikkumisen puhtaat muodot</a:t>
            </a:r>
          </a:p>
          <a:p>
            <a:r>
              <a:rPr lang="fi-FI" sz="1500" dirty="0"/>
              <a:t>Digitalisaatio</a:t>
            </a:r>
          </a:p>
          <a:p>
            <a:r>
              <a:rPr lang="fi-FI" sz="1500" dirty="0"/>
              <a:t>Kaupungistuminen</a:t>
            </a:r>
          </a:p>
          <a:p>
            <a:r>
              <a:rPr lang="fi-FI" sz="1500" dirty="0"/>
              <a:t>Vastuullisuus</a:t>
            </a:r>
          </a:p>
          <a:p>
            <a:r>
              <a:rPr lang="fi-FI" sz="1500" dirty="0"/>
              <a:t>Asiakaslähtöisyys</a:t>
            </a:r>
          </a:p>
          <a:p>
            <a:pPr marL="0" indent="0">
              <a:buNone/>
            </a:pPr>
            <a:endParaRPr lang="fi-FI" sz="1500" dirty="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endParaRPr kumimoji="0" lang="fi-FI" sz="1500" b="0" i="0" u="none" strike="noStrike" kern="1200" cap="none" spc="0" normalizeH="0" baseline="0" noProof="0" dirty="0">
              <a:ln>
                <a:noFill/>
              </a:ln>
              <a:effectLst/>
              <a:uLnTx/>
              <a:uFillTx/>
            </a:endParaRPr>
          </a:p>
          <a:p>
            <a:pPr marR="0" lvl="0" defTabSz="914400" rtl="0" eaLnBrk="1" fontAlgn="auto" latinLnBrk="0" hangingPunct="1">
              <a:spcBef>
                <a:spcPts val="1000"/>
              </a:spcBef>
              <a:spcAft>
                <a:spcPts val="0"/>
              </a:spcAft>
              <a:buClrTx/>
              <a:buSzTx/>
              <a:tabLst/>
              <a:defRPr/>
            </a:pPr>
            <a:r>
              <a:rPr kumimoji="0" lang="fi-FI" sz="1500" b="0" i="0" u="none" strike="noStrike" kern="1200" cap="none" spc="0" normalizeH="0" baseline="0" noProof="0" dirty="0">
                <a:ln>
                  <a:noFill/>
                </a:ln>
                <a:effectLst/>
                <a:uLnTx/>
                <a:uFillTx/>
              </a:rPr>
              <a:t>Lähde: Soveltaen </a:t>
            </a:r>
            <a:r>
              <a:rPr kumimoji="0" lang="fi-FI" sz="1500" b="0" i="0" u="none" strike="noStrike" kern="1200" cap="none" spc="0" normalizeH="0" baseline="0" noProof="0" dirty="0" err="1">
                <a:ln>
                  <a:noFill/>
                </a:ln>
                <a:effectLst/>
                <a:uLnTx/>
                <a:uFillTx/>
              </a:rPr>
              <a:t>Raklin</a:t>
            </a:r>
            <a:r>
              <a:rPr kumimoji="0" lang="fi-FI" sz="1500" b="0" i="0" u="none" strike="noStrike" kern="1200" cap="none" spc="0" normalizeH="0" baseline="0" noProof="0" dirty="0">
                <a:ln>
                  <a:noFill/>
                </a:ln>
                <a:effectLst/>
                <a:uLnTx/>
                <a:uFillTx/>
              </a:rPr>
              <a:t> Visiosta: Rakennettu ympäristö elämän palvelualustana</a:t>
            </a:r>
          </a:p>
          <a:p>
            <a:endParaRPr lang="fi-FI" sz="1500" dirty="0"/>
          </a:p>
        </p:txBody>
      </p:sp>
    </p:spTree>
    <p:extLst>
      <p:ext uri="{BB962C8B-B14F-4D97-AF65-F5344CB8AC3E}">
        <p14:creationId xmlns:p14="http://schemas.microsoft.com/office/powerpoint/2010/main" val="37207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8575AC2C-3E83-3148-841A-B0C7F804ECA0}"/>
              </a:ext>
            </a:extLst>
          </p:cNvPr>
          <p:cNvSpPr>
            <a:spLocks noGrp="1"/>
          </p:cNvSpPr>
          <p:nvPr>
            <p:ph type="title"/>
          </p:nvPr>
        </p:nvSpPr>
        <p:spPr>
          <a:xfrm>
            <a:off x="374731" y="365125"/>
            <a:ext cx="10604665" cy="1325563"/>
          </a:xfrm>
        </p:spPr>
        <p:txBody>
          <a:bodyPr>
            <a:normAutofit/>
          </a:bodyPr>
          <a:lstStyle/>
          <a:p>
            <a:r>
              <a:rPr lang="fi-FI"/>
              <a:t>Millä keinoin kiinteistö- ja rakennusala</a:t>
            </a:r>
            <a:br>
              <a:rPr lang="fi-FI"/>
            </a:br>
            <a:r>
              <a:rPr lang="fi-FI"/>
              <a:t>kestävämmäksi? </a:t>
            </a:r>
          </a:p>
        </p:txBody>
      </p:sp>
      <p:sp>
        <p:nvSpPr>
          <p:cNvPr id="3" name="Tekstiruutu 2">
            <a:extLst>
              <a:ext uri="{FF2B5EF4-FFF2-40B4-BE49-F238E27FC236}">
                <a16:creationId xmlns:a16="http://schemas.microsoft.com/office/drawing/2014/main" id="{754DF18B-8E47-3997-6621-9CC78E008A50}"/>
              </a:ext>
            </a:extLst>
          </p:cNvPr>
          <p:cNvSpPr txBox="1"/>
          <p:nvPr/>
        </p:nvSpPr>
        <p:spPr>
          <a:xfrm>
            <a:off x="374650" y="2701033"/>
            <a:ext cx="2324866" cy="830997"/>
          </a:xfrm>
          <a:prstGeom prst="rect">
            <a:avLst/>
          </a:prstGeom>
          <a:noFill/>
        </p:spPr>
        <p:txBody>
          <a:bodyPr wrap="square">
            <a:spAutoFit/>
          </a:bodyPr>
          <a:lstStyle/>
          <a:p>
            <a:pPr lvl="0"/>
            <a:r>
              <a:rPr lang="fi-FI" sz="2400"/>
              <a:t>Vaikuttavimmat kehityskohteet</a:t>
            </a:r>
          </a:p>
        </p:txBody>
      </p:sp>
      <p:pic>
        <p:nvPicPr>
          <p:cNvPr id="9" name="Kuva 8">
            <a:extLst>
              <a:ext uri="{FF2B5EF4-FFF2-40B4-BE49-F238E27FC236}">
                <a16:creationId xmlns:a16="http://schemas.microsoft.com/office/drawing/2014/main" id="{D57C4FC7-066C-8446-16D2-AE9F0E05DDC2}"/>
              </a:ext>
            </a:extLst>
          </p:cNvPr>
          <p:cNvPicPr>
            <a:picLocks noChangeAspect="1"/>
          </p:cNvPicPr>
          <p:nvPr/>
        </p:nvPicPr>
        <p:blipFill>
          <a:blip r:embed="rId3"/>
          <a:stretch>
            <a:fillRect/>
          </a:stretch>
        </p:blipFill>
        <p:spPr>
          <a:xfrm>
            <a:off x="2467776" y="-346075"/>
            <a:ext cx="9605434" cy="7204075"/>
          </a:xfrm>
          <a:prstGeom prst="rect">
            <a:avLst/>
          </a:prstGeom>
        </p:spPr>
      </p:pic>
      <p:sp>
        <p:nvSpPr>
          <p:cNvPr id="11" name="Tekstiruutu 10">
            <a:extLst>
              <a:ext uri="{FF2B5EF4-FFF2-40B4-BE49-F238E27FC236}">
                <a16:creationId xmlns:a16="http://schemas.microsoft.com/office/drawing/2014/main" id="{367CBD1B-163B-8FDF-C949-CC1DCFD5F8F8}"/>
              </a:ext>
            </a:extLst>
          </p:cNvPr>
          <p:cNvSpPr txBox="1"/>
          <p:nvPr/>
        </p:nvSpPr>
        <p:spPr>
          <a:xfrm>
            <a:off x="74574" y="6396335"/>
            <a:ext cx="3303873" cy="461665"/>
          </a:xfrm>
          <a:prstGeom prst="rect">
            <a:avLst/>
          </a:prstGeom>
          <a:noFill/>
        </p:spPr>
        <p:txBody>
          <a:bodyPr wrap="square">
            <a:spAutoFit/>
          </a:bodyPr>
          <a:lstStyle/>
          <a:p>
            <a:r>
              <a:rPr lang="fi-FI" sz="800"/>
              <a:t>Lähteet: https://helsinginilmastoteot.fi/energia/ukk/</a:t>
            </a:r>
            <a:br>
              <a:rPr lang="fi-FI" sz="800"/>
            </a:br>
            <a:r>
              <a:rPr lang="fi-FI" sz="800"/>
              <a:t>https://www.rakennamme.fi/rakennuttaminen/mihin-kiinteisto-ja-rakennusalan-tavoitteet-riittavat/</a:t>
            </a:r>
          </a:p>
        </p:txBody>
      </p:sp>
    </p:spTree>
    <p:extLst>
      <p:ext uri="{BB962C8B-B14F-4D97-AF65-F5344CB8AC3E}">
        <p14:creationId xmlns:p14="http://schemas.microsoft.com/office/powerpoint/2010/main" val="3324378542"/>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F8356B-BDB3-4B55-BE9F-45966338FA17}">
  <ds:schemaRefs>
    <ds:schemaRef ds:uri="4024df38-3c0f-462a-862d-a7f76eeefb3d"/>
    <ds:schemaRef ds:uri="http://schemas.microsoft.com/office/2006/documentManagement/types"/>
    <ds:schemaRef ds:uri="0d9ac081-05d7-4b45-974a-d454e53921a5"/>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22CD4FF2-53B9-4D74-9935-738F61747393}">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D546F7-F80F-4E78-B13E-DE6F7A13CF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1235</TotalTime>
  <Words>4437</Words>
  <Application>Microsoft Office PowerPoint</Application>
  <PresentationFormat>Laajakuva</PresentationFormat>
  <Paragraphs>519</Paragraphs>
  <Slides>53</Slides>
  <Notes>40</Notes>
  <HiddenSlides>0</HiddenSlides>
  <MMClips>0</MMClips>
  <ScaleCrop>false</ScaleCrop>
  <HeadingPairs>
    <vt:vector size="4" baseType="variant">
      <vt:variant>
        <vt:lpstr>Teema</vt:lpstr>
      </vt:variant>
      <vt:variant>
        <vt:i4>1</vt:i4>
      </vt:variant>
      <vt:variant>
        <vt:lpstr>Dian otsikot</vt:lpstr>
      </vt:variant>
      <vt:variant>
        <vt:i4>53</vt:i4>
      </vt:variant>
    </vt:vector>
  </HeadingPairs>
  <TitlesOfParts>
    <vt:vector size="54" baseType="lpstr">
      <vt:lpstr>Office-teema</vt:lpstr>
      <vt:lpstr>Vastuullisuus ja kestävä kehitys toimialalla rakentaminen</vt:lpstr>
      <vt:lpstr> Toimialakohtainen osa: Rakentaminen </vt:lpstr>
      <vt:lpstr>1. Rakentamisen toimialan megatrendit ja hiljaiset signaalit</vt:lpstr>
      <vt:lpstr>Sitran megatrendit 2023</vt:lpstr>
      <vt:lpstr>Megatrendit 2023 ja niiden vaikutus kiinteistöalaan</vt:lpstr>
      <vt:lpstr>Rakennetun ympäristön ympäristövaikutukset</vt:lpstr>
      <vt:lpstr>Tekoälyn mukaan Suomen kiinteistö- ja rakennus-teollisuuden megatrendit ja hiljaiset signaalit ovat </vt:lpstr>
      <vt:lpstr>Kiinteistö- ja rakennusalan megatrendejä</vt:lpstr>
      <vt:lpstr>Millä keinoin kiinteistö- ja rakennusala kestävämmäksi? </vt:lpstr>
      <vt:lpstr>Monilla Suomen kunnilla on valtiota kunnianhimoisempi ilmastotavoite</vt:lpstr>
      <vt:lpstr>PowerPoint-esitys</vt:lpstr>
      <vt:lpstr>2. Taloudellinen vastuu rakentamisen toimialalla</vt:lpstr>
      <vt:lpstr>Vastuullisuuden osa-alueet</vt:lpstr>
      <vt:lpstr>Euroopan vihreän kehityksen ohjelma </vt:lpstr>
      <vt:lpstr>EU:n kestävän rahoituksen taksonomia </vt:lpstr>
      <vt:lpstr>Kiinteistö- ja rakennusalan EU-taksonomian alakategoriat</vt:lpstr>
      <vt:lpstr>Taksonomian vaikutukset kiinteistö- ja rakennusalalla</vt:lpstr>
      <vt:lpstr>Esimerkkejä päästöttömistä energiaratkaisuista</vt:lpstr>
      <vt:lpstr>Esimerkkejä päästöttömistä energiaratkaisuista</vt:lpstr>
      <vt:lpstr>Taloudellinen vastuu rakennusalalla,  yritys- ja asiakasnäkökulma</vt:lpstr>
      <vt:lpstr>Taloudellinen vastuu rakentamisessa, tehtäviä</vt:lpstr>
      <vt:lpstr>3. Sosiaalinen vastuu rakentamisen toimialalla</vt:lpstr>
      <vt:lpstr>Vastuullisuuden osa-alueet</vt:lpstr>
      <vt:lpstr>Sosiaalinen vastuullisuus rakentamisessa -väärinkäyttö-case</vt:lpstr>
      <vt:lpstr>Sosiaalinen vastuullisuus rakentamisessa -turvallisuus-case</vt:lpstr>
      <vt:lpstr>Sosiaalinen vastuullisuus rakentamisessa –positiivisia caseja</vt:lpstr>
      <vt:lpstr>Sosiaalinen vastuullisuus rakentamisessa</vt:lpstr>
      <vt:lpstr>Sosiaalinen vastuullisuus rakentamisessa –kysyimme Chat GPT:ltä</vt:lpstr>
      <vt:lpstr>Sosiaalinen vastuu rakentamisessa, tehtäviä</vt:lpstr>
      <vt:lpstr>PowerPoint-esitys</vt:lpstr>
      <vt:lpstr>Vastuullisuuden osa-alueet</vt:lpstr>
      <vt:lpstr>Elinkaarikestävyys</vt:lpstr>
      <vt:lpstr>Rakennuksen hiilijalanjälki elinkaaren aikana</vt:lpstr>
      <vt:lpstr> Mitä ovat rakentamisen vihreän siirtymän ratkaisut?  </vt:lpstr>
      <vt:lpstr>Kiertotalous rakennetussa ympäristössä</vt:lpstr>
      <vt:lpstr>Kiertotalous rakentamisessa</vt:lpstr>
      <vt:lpstr>Rakentamisen vaikutus ympäristöön:  Metsät, vesistöt, luonnon monimuotoisuus</vt:lpstr>
      <vt:lpstr>Hiilidioksidi- ekvivalenttien pienentäminen –  yksi ratkaisu = esivalmistusasteen nostaminen</vt:lpstr>
      <vt:lpstr>Rakennuksen vähähiilisyyden arviointimenetelmä/YM 2019</vt:lpstr>
      <vt:lpstr>Ympäristövastuu rakentamisessa, tehtäviä</vt:lpstr>
      <vt:lpstr>5. Tuoteturvallisuus ja tuotevastuu rakentamisen toimialalla</vt:lpstr>
      <vt:lpstr>Vastuulliset tuotteet ja palvelut rakentamisessa:  lait, asetukset, sopimukset</vt:lpstr>
      <vt:lpstr>Olennaisuusanalyysi tuotantotaloudessa yleensä</vt:lpstr>
      <vt:lpstr>Tuotevastuu rakentamisessa: Sidosryhmät, ympäristö, yhteiskunta - olennaisuus eli materiality</vt:lpstr>
      <vt:lpstr>Ensin oma pesä kuntoon – yrityksen oman toiminnan hiilijalanjäljen pienentäminen</vt:lpstr>
      <vt:lpstr>Vastuulliset tuotteet ja palvelut rakentamisessa</vt:lpstr>
      <vt:lpstr>Tuoteturvallisuus ja tuotevastuu rakentamisessa, tehtäviä</vt:lpstr>
      <vt:lpstr>6. Vastuulliset ja kestävät ratkaisut oman työpaikan toiminnassa </vt:lpstr>
      <vt:lpstr>Miten oma työpaikka voi olla kestävä? 1(2)</vt:lpstr>
      <vt:lpstr>Miten oma työpaikka voi olla kestävä? 2(2)</vt:lpstr>
      <vt:lpstr>Miten voin edistää vastuullisuutta omalla työpaikallani?</vt:lpstr>
      <vt:lpstr>Mahdollisia ratkaisuja oman työpaikan toimista</vt:lpstr>
      <vt:lpstr>Kaikki muuttuu ja kehittyy, syksyllä 2024 ilmestyy...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Vastuullisuus ja kestävä kehitys Rakentaminen v1.2023</dc:title>
  <dc:creator>Vesalainen Matti</dc:creator>
  <cp:lastModifiedBy>Vesalainen Matti</cp:lastModifiedBy>
  <cp:revision>23</cp:revision>
  <dcterms:created xsi:type="dcterms:W3CDTF">2023-06-20T12:00:41Z</dcterms:created>
  <dcterms:modified xsi:type="dcterms:W3CDTF">2024-06-07T04:51:26Z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0x0101008BD7A1F422DD3947AB7A2E34C1684192</vt:lpwstr>
  </property>
</Properties>
</file>