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62"/>
  </p:notesMasterIdLst>
  <p:sldIdLst>
    <p:sldId id="271" r:id="rId6"/>
    <p:sldId id="280" r:id="rId7"/>
    <p:sldId id="395" r:id="rId8"/>
    <p:sldId id="690" r:id="rId9"/>
    <p:sldId id="387" r:id="rId10"/>
    <p:sldId id="393" r:id="rId11"/>
    <p:sldId id="577" r:id="rId12"/>
    <p:sldId id="622" r:id="rId13"/>
    <p:sldId id="689" r:id="rId14"/>
    <p:sldId id="420" r:id="rId15"/>
    <p:sldId id="704" r:id="rId16"/>
    <p:sldId id="705" r:id="rId17"/>
    <p:sldId id="276" r:id="rId18"/>
    <p:sldId id="692" r:id="rId19"/>
    <p:sldId id="639" r:id="rId20"/>
    <p:sldId id="353" r:id="rId21"/>
    <p:sldId id="382" r:id="rId22"/>
    <p:sldId id="385" r:id="rId23"/>
    <p:sldId id="625" r:id="rId24"/>
    <p:sldId id="626" r:id="rId25"/>
    <p:sldId id="708" r:id="rId26"/>
    <p:sldId id="627" r:id="rId27"/>
    <p:sldId id="709" r:id="rId28"/>
    <p:sldId id="630" r:id="rId29"/>
    <p:sldId id="707" r:id="rId30"/>
    <p:sldId id="259" r:id="rId31"/>
    <p:sldId id="697" r:id="rId32"/>
    <p:sldId id="695" r:id="rId33"/>
    <p:sldId id="696" r:id="rId34"/>
    <p:sldId id="710" r:id="rId35"/>
    <p:sldId id="691" r:id="rId36"/>
    <p:sldId id="642" r:id="rId37"/>
    <p:sldId id="396" r:id="rId38"/>
    <p:sldId id="693" r:id="rId39"/>
    <p:sldId id="700" r:id="rId40"/>
    <p:sldId id="703" r:id="rId41"/>
    <p:sldId id="723" r:id="rId42"/>
    <p:sldId id="702" r:id="rId43"/>
    <p:sldId id="711" r:id="rId44"/>
    <p:sldId id="717" r:id="rId45"/>
    <p:sldId id="417" r:id="rId46"/>
    <p:sldId id="669" r:id="rId47"/>
    <p:sldId id="667" r:id="rId48"/>
    <p:sldId id="671" r:id="rId49"/>
    <p:sldId id="275" r:id="rId50"/>
    <p:sldId id="418" r:id="rId51"/>
    <p:sldId id="531" r:id="rId52"/>
    <p:sldId id="400" r:id="rId53"/>
    <p:sldId id="270" r:id="rId54"/>
    <p:sldId id="676" r:id="rId55"/>
    <p:sldId id="675" r:id="rId56"/>
    <p:sldId id="397" r:id="rId57"/>
    <p:sldId id="681" r:id="rId58"/>
    <p:sldId id="706" r:id="rId59"/>
    <p:sldId id="685" r:id="rId60"/>
    <p:sldId id="679" r:id="rId6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A452C-31C6-495B-89B8-CBFB52E190C4}" v="5" dt="2024-04-29T08:41:50.582"/>
    <p1510:client id="{BB12C403-97F1-4488-BBE1-6E92014F6E87}" v="3" dt="2024-04-30T10:14:20.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alainen Matti" userId="S::matti.vesalainen@taitotalo.fi::e4d04fee-d837-4c30-bdb5-04794cf8ae26" providerId="AD" clId="Web-{02533054-C14D-4ECE-AACB-C9F121FA84FF}"/>
    <pc:docChg chg="sldOrd">
      <pc:chgData name="Vesalainen Matti" userId="S::matti.vesalainen@taitotalo.fi::e4d04fee-d837-4c30-bdb5-04794cf8ae26" providerId="AD" clId="Web-{02533054-C14D-4ECE-AACB-C9F121FA84FF}" dt="2023-12-21T09:43:10.703" v="0"/>
      <pc:docMkLst>
        <pc:docMk/>
      </pc:docMkLst>
      <pc:sldChg chg="ord">
        <pc:chgData name="Vesalainen Matti" userId="S::matti.vesalainen@taitotalo.fi::e4d04fee-d837-4c30-bdb5-04794cf8ae26" providerId="AD" clId="Web-{02533054-C14D-4ECE-AACB-C9F121FA84FF}" dt="2023-12-21T09:43:10.703" v="0"/>
        <pc:sldMkLst>
          <pc:docMk/>
          <pc:sldMk cId="659836971" sldId="280"/>
        </pc:sldMkLst>
      </pc:sldChg>
    </pc:docChg>
  </pc:docChgLst>
  <pc:docChgLst>
    <pc:chgData name="Fränti Harri" userId="S::harri.franti@taitotalo.fi::f9883360-dd49-4aaa-9149-d1930fc60263" providerId="AD" clId="Web-{09D53EF2-C498-419B-B0E7-FEE669E2B6A9}"/>
    <pc:docChg chg="modSld">
      <pc:chgData name="Fränti Harri" userId="S::harri.franti@taitotalo.fi::f9883360-dd49-4aaa-9149-d1930fc60263" providerId="AD" clId="Web-{09D53EF2-C498-419B-B0E7-FEE669E2B6A9}" dt="2024-01-09T07:05:08.098" v="10" actId="20577"/>
      <pc:docMkLst>
        <pc:docMk/>
      </pc:docMkLst>
      <pc:sldChg chg="modSp">
        <pc:chgData name="Fränti Harri" userId="S::harri.franti@taitotalo.fi::f9883360-dd49-4aaa-9149-d1930fc60263" providerId="AD" clId="Web-{09D53EF2-C498-419B-B0E7-FEE669E2B6A9}" dt="2024-01-09T07:05:08.098" v="10" actId="20577"/>
        <pc:sldMkLst>
          <pc:docMk/>
          <pc:sldMk cId="3909248120" sldId="702"/>
        </pc:sldMkLst>
        <pc:spChg chg="mod">
          <ac:chgData name="Fränti Harri" userId="S::harri.franti@taitotalo.fi::f9883360-dd49-4aaa-9149-d1930fc60263" providerId="AD" clId="Web-{09D53EF2-C498-419B-B0E7-FEE669E2B6A9}" dt="2024-01-09T07:05:08.098" v="10" actId="20577"/>
          <ac:spMkLst>
            <pc:docMk/>
            <pc:sldMk cId="3909248120" sldId="702"/>
            <ac:spMk id="14" creationId="{784179B9-D598-54A2-B2C3-D5B78ACC060C}"/>
          </ac:spMkLst>
        </pc:spChg>
      </pc:sldChg>
      <pc:sldChg chg="modSp">
        <pc:chgData name="Fränti Harri" userId="S::harri.franti@taitotalo.fi::f9883360-dd49-4aaa-9149-d1930fc60263" providerId="AD" clId="Web-{09D53EF2-C498-419B-B0E7-FEE669E2B6A9}" dt="2024-01-09T07:01:56.216" v="4" actId="20577"/>
        <pc:sldMkLst>
          <pc:docMk/>
          <pc:sldMk cId="3929667949" sldId="708"/>
        </pc:sldMkLst>
        <pc:spChg chg="mod">
          <ac:chgData name="Fränti Harri" userId="S::harri.franti@taitotalo.fi::f9883360-dd49-4aaa-9149-d1930fc60263" providerId="AD" clId="Web-{09D53EF2-C498-419B-B0E7-FEE669E2B6A9}" dt="2024-01-09T07:01:56.216" v="4" actId="20577"/>
          <ac:spMkLst>
            <pc:docMk/>
            <pc:sldMk cId="3929667949" sldId="708"/>
            <ac:spMk id="18" creationId="{9B76671E-0825-82B1-F0D0-BED54B7B7639}"/>
          </ac:spMkLst>
        </pc:spChg>
      </pc:sldChg>
    </pc:docChg>
  </pc:docChgLst>
  <pc:docChgLst>
    <pc:chgData name="Näppi Jouni" userId="S::jouni.nappi@taitotalo.fi::bb2e32de-aede-4237-b70f-a7134957774e" providerId="AD" clId="Web-{BAD53567-0324-A812-3140-C79A79CB06D0}"/>
    <pc:docChg chg="sldOrd">
      <pc:chgData name="Näppi Jouni" userId="S::jouni.nappi@taitotalo.fi::bb2e32de-aede-4237-b70f-a7134957774e" providerId="AD" clId="Web-{BAD53567-0324-A812-3140-C79A79CB06D0}" dt="2024-01-02T12:46:28.091" v="0"/>
      <pc:docMkLst>
        <pc:docMk/>
      </pc:docMkLst>
      <pc:sldChg chg="ord">
        <pc:chgData name="Näppi Jouni" userId="S::jouni.nappi@taitotalo.fi::bb2e32de-aede-4237-b70f-a7134957774e" providerId="AD" clId="Web-{BAD53567-0324-A812-3140-C79A79CB06D0}" dt="2024-01-02T12:46:28.091" v="0"/>
        <pc:sldMkLst>
          <pc:docMk/>
          <pc:sldMk cId="2452160681" sldId="627"/>
        </pc:sldMkLst>
      </pc:sldChg>
    </pc:docChg>
  </pc:docChgLst>
  <pc:docChgLst>
    <pc:chgData name="Vesalainen Matti" userId="S::matti.vesalainen@taitotalo.fi::e4d04fee-d837-4c30-bdb5-04794cf8ae26" providerId="AD" clId="Web-{F556009D-F697-4609-9243-E3198B9B565C}"/>
    <pc:docChg chg="addSld delSld modSld">
      <pc:chgData name="Vesalainen Matti" userId="S::matti.vesalainen@taitotalo.fi::e4d04fee-d837-4c30-bdb5-04794cf8ae26" providerId="AD" clId="Web-{F556009D-F697-4609-9243-E3198B9B565C}" dt="2023-02-22T10:39:05.736" v="3"/>
      <pc:docMkLst>
        <pc:docMk/>
      </pc:docMkLst>
      <pc:sldChg chg="modSp add del replId">
        <pc:chgData name="Vesalainen Matti" userId="S::matti.vesalainen@taitotalo.fi::e4d04fee-d837-4c30-bdb5-04794cf8ae26" providerId="AD" clId="Web-{F556009D-F697-4609-9243-E3198B9B565C}" dt="2023-02-22T10:39:05.736" v="3"/>
        <pc:sldMkLst>
          <pc:docMk/>
          <pc:sldMk cId="3948851596" sldId="416"/>
        </pc:sldMkLst>
        <pc:spChg chg="mod">
          <ac:chgData name="Vesalainen Matti" userId="S::matti.vesalainen@taitotalo.fi::e4d04fee-d837-4c30-bdb5-04794cf8ae26" providerId="AD" clId="Web-{F556009D-F697-4609-9243-E3198B9B565C}" dt="2023-02-22T10:38:51.423" v="2" actId="20577"/>
          <ac:spMkLst>
            <pc:docMk/>
            <pc:sldMk cId="3948851596" sldId="416"/>
            <ac:spMk id="3" creationId="{75D2EC3F-E385-9552-5917-44218C0B27CE}"/>
          </ac:spMkLst>
        </pc:spChg>
      </pc:sldChg>
    </pc:docChg>
  </pc:docChgLst>
  <pc:docChgLst>
    <pc:chgData name="Vesalainen Matti" userId="S::matti.vesalainen@taitotalo.fi::e4d04fee-d837-4c30-bdb5-04794cf8ae26" providerId="AD" clId="Web-{04F43939-23CF-4DCC-BC86-9BF6EEF506D4}"/>
    <pc:docChg chg="addSld">
      <pc:chgData name="Vesalainen Matti" userId="S::matti.vesalainen@taitotalo.fi::e4d04fee-d837-4c30-bdb5-04794cf8ae26" providerId="AD" clId="Web-{04F43939-23CF-4DCC-BC86-9BF6EEF506D4}" dt="2023-11-22T12:26:03.708" v="0"/>
      <pc:docMkLst>
        <pc:docMk/>
      </pc:docMkLst>
      <pc:sldChg chg="new">
        <pc:chgData name="Vesalainen Matti" userId="S::matti.vesalainen@taitotalo.fi::e4d04fee-d837-4c30-bdb5-04794cf8ae26" providerId="AD" clId="Web-{04F43939-23CF-4DCC-BC86-9BF6EEF506D4}" dt="2023-11-22T12:26:03.708" v="0"/>
        <pc:sldMkLst>
          <pc:docMk/>
          <pc:sldMk cId="1950468847" sldId="682"/>
        </pc:sldMkLst>
      </pc:sldChg>
    </pc:docChg>
  </pc:docChgLst>
  <pc:docChgLst>
    <pc:chgData name="Fränti Harri" userId="S::harri.franti@taitotalo.fi::f9883360-dd49-4aaa-9149-d1930fc60263" providerId="AD" clId="Web-{268E7FA8-623F-4D08-98F8-8FD3C613E07D}"/>
    <pc:docChg chg="addSld delSld">
      <pc:chgData name="Fränti Harri" userId="S::harri.franti@taitotalo.fi::f9883360-dd49-4aaa-9149-d1930fc60263" providerId="AD" clId="Web-{268E7FA8-623F-4D08-98F8-8FD3C613E07D}" dt="2024-01-04T13:47:58.314" v="1"/>
      <pc:docMkLst>
        <pc:docMk/>
      </pc:docMkLst>
      <pc:sldChg chg="add del">
        <pc:chgData name="Fränti Harri" userId="S::harri.franti@taitotalo.fi::f9883360-dd49-4aaa-9149-d1930fc60263" providerId="AD" clId="Web-{268E7FA8-623F-4D08-98F8-8FD3C613E07D}" dt="2024-01-04T13:47:58.314" v="1"/>
        <pc:sldMkLst>
          <pc:docMk/>
          <pc:sldMk cId="3202107018" sldId="689"/>
        </pc:sldMkLst>
      </pc:sldChg>
    </pc:docChg>
  </pc:docChgLst>
  <pc:docChgLst>
    <pc:chgData name="Vesalainen Matti" userId="S::matti.vesalainen@taitotalo.fi::e4d04fee-d837-4c30-bdb5-04794cf8ae26" providerId="AD" clId="Web-{00862BA4-8BF4-4E14-8925-FA498B000465}"/>
    <pc:docChg chg="modSld">
      <pc:chgData name="Vesalainen Matti" userId="S::matti.vesalainen@taitotalo.fi::e4d04fee-d837-4c30-bdb5-04794cf8ae26" providerId="AD" clId="Web-{00862BA4-8BF4-4E14-8925-FA498B000465}" dt="2023-11-13T11:39:02.351" v="19" actId="20577"/>
      <pc:docMkLst>
        <pc:docMk/>
      </pc:docMkLst>
      <pc:sldChg chg="modSp">
        <pc:chgData name="Vesalainen Matti" userId="S::matti.vesalainen@taitotalo.fi::e4d04fee-d837-4c30-bdb5-04794cf8ae26" providerId="AD" clId="Web-{00862BA4-8BF4-4E14-8925-FA498B000465}" dt="2023-11-13T11:39:02.351" v="19" actId="20577"/>
        <pc:sldMkLst>
          <pc:docMk/>
          <pc:sldMk cId="2576553936" sldId="418"/>
        </pc:sldMkLst>
        <pc:spChg chg="mod">
          <ac:chgData name="Vesalainen Matti" userId="S::matti.vesalainen@taitotalo.fi::e4d04fee-d837-4c30-bdb5-04794cf8ae26" providerId="AD" clId="Web-{00862BA4-8BF4-4E14-8925-FA498B000465}" dt="2023-11-13T11:39:02.351" v="19" actId="20577"/>
          <ac:spMkLst>
            <pc:docMk/>
            <pc:sldMk cId="2576553936" sldId="418"/>
            <ac:spMk id="3" creationId="{FDC90AF3-27A6-4D88-BCC1-C3B21E016D12}"/>
          </ac:spMkLst>
        </pc:spChg>
      </pc:sldChg>
    </pc:docChg>
  </pc:docChgLst>
  <pc:docChgLst>
    <pc:chgData name="Fränti Harri" userId="S::harri.franti@taitotalo.fi::f9883360-dd49-4aaa-9149-d1930fc60263" providerId="AD" clId="Web-{BB12C403-97F1-4488-BBE1-6E92014F6E87}"/>
    <pc:docChg chg="modSld">
      <pc:chgData name="Fränti Harri" userId="S::harri.franti@taitotalo.fi::f9883360-dd49-4aaa-9149-d1930fc60263" providerId="AD" clId="Web-{BB12C403-97F1-4488-BBE1-6E92014F6E87}" dt="2024-04-30T10:14:20.305" v="1"/>
      <pc:docMkLst>
        <pc:docMk/>
      </pc:docMkLst>
      <pc:sldChg chg="addSp delSp modSp">
        <pc:chgData name="Fränti Harri" userId="S::harri.franti@taitotalo.fi::f9883360-dd49-4aaa-9149-d1930fc60263" providerId="AD" clId="Web-{BB12C403-97F1-4488-BBE1-6E92014F6E87}" dt="2024-04-30T10:14:20.305" v="1"/>
        <pc:sldMkLst>
          <pc:docMk/>
          <pc:sldMk cId="4212106382" sldId="577"/>
        </pc:sldMkLst>
        <pc:spChg chg="mod">
          <ac:chgData name="Fränti Harri" userId="S::harri.franti@taitotalo.fi::f9883360-dd49-4aaa-9149-d1930fc60263" providerId="AD" clId="Web-{BB12C403-97F1-4488-BBE1-6E92014F6E87}" dt="2024-04-30T10:14:20.305" v="1"/>
          <ac:spMkLst>
            <pc:docMk/>
            <pc:sldMk cId="4212106382" sldId="577"/>
            <ac:spMk id="2" creationId="{13CB21F9-98D5-F6FD-9D6E-B7F19FB36731}"/>
          </ac:spMkLst>
        </pc:spChg>
        <pc:spChg chg="mod">
          <ac:chgData name="Fränti Harri" userId="S::harri.franti@taitotalo.fi::f9883360-dd49-4aaa-9149-d1930fc60263" providerId="AD" clId="Web-{BB12C403-97F1-4488-BBE1-6E92014F6E87}" dt="2024-04-30T10:14:20.305" v="1"/>
          <ac:spMkLst>
            <pc:docMk/>
            <pc:sldMk cId="4212106382" sldId="577"/>
            <ac:spMk id="3" creationId="{4E290047-7C0E-94DE-0B4E-F82B274B7650}"/>
          </ac:spMkLst>
        </pc:spChg>
        <pc:spChg chg="del">
          <ac:chgData name="Fränti Harri" userId="S::harri.franti@taitotalo.fi::f9883360-dd49-4aaa-9149-d1930fc60263" providerId="AD" clId="Web-{BB12C403-97F1-4488-BBE1-6E92014F6E87}" dt="2024-04-30T10:14:13.289" v="0"/>
          <ac:spMkLst>
            <pc:docMk/>
            <pc:sldMk cId="4212106382" sldId="577"/>
            <ac:spMk id="4" creationId="{7791AEF5-F95A-6B2E-9351-2610FD3E2F53}"/>
          </ac:spMkLst>
        </pc:spChg>
        <pc:picChg chg="add mod ord">
          <ac:chgData name="Fränti Harri" userId="S::harri.franti@taitotalo.fi::f9883360-dd49-4aaa-9149-d1930fc60263" providerId="AD" clId="Web-{BB12C403-97F1-4488-BBE1-6E92014F6E87}" dt="2024-04-30T10:14:20.305" v="1"/>
          <ac:picMkLst>
            <pc:docMk/>
            <pc:sldMk cId="4212106382" sldId="577"/>
            <ac:picMk id="5" creationId="{B302A169-BF48-4719-576D-A0197EBDC34E}"/>
          </ac:picMkLst>
        </pc:picChg>
      </pc:sldChg>
    </pc:docChg>
  </pc:docChgLst>
  <pc:docChgLst>
    <pc:chgData name="Vesalainen Matti" userId="S::matti.vesalainen@taitotalo.fi::e4d04fee-d837-4c30-bdb5-04794cf8ae26" providerId="AD" clId="Web-{704C1D5C-D402-482B-AE11-E7C51F709830}"/>
    <pc:docChg chg="addSld modSld">
      <pc:chgData name="Vesalainen Matti" userId="S::matti.vesalainen@taitotalo.fi::e4d04fee-d837-4c30-bdb5-04794cf8ae26" providerId="AD" clId="Web-{704C1D5C-D402-482B-AE11-E7C51F709830}" dt="2023-10-24T10:39:16.062" v="9" actId="20577"/>
      <pc:docMkLst>
        <pc:docMk/>
      </pc:docMkLst>
      <pc:sldChg chg="delSp modSp new">
        <pc:chgData name="Vesalainen Matti" userId="S::matti.vesalainen@taitotalo.fi::e4d04fee-d837-4c30-bdb5-04794cf8ae26" providerId="AD" clId="Web-{704C1D5C-D402-482B-AE11-E7C51F709830}" dt="2023-10-24T10:39:16.062" v="9" actId="20577"/>
        <pc:sldMkLst>
          <pc:docMk/>
          <pc:sldMk cId="2654968824" sldId="675"/>
        </pc:sldMkLst>
        <pc:spChg chg="mod">
          <ac:chgData name="Vesalainen Matti" userId="S::matti.vesalainen@taitotalo.fi::e4d04fee-d837-4c30-bdb5-04794cf8ae26" providerId="AD" clId="Web-{704C1D5C-D402-482B-AE11-E7C51F709830}" dt="2023-10-24T10:39:16.062" v="9" actId="20577"/>
          <ac:spMkLst>
            <pc:docMk/>
            <pc:sldMk cId="2654968824" sldId="675"/>
            <ac:spMk id="2" creationId="{D8472EDC-4BE0-21BF-6ACB-6D1E3DF63B7C}"/>
          </ac:spMkLst>
        </pc:spChg>
        <pc:spChg chg="mod">
          <ac:chgData name="Vesalainen Matti" userId="S::matti.vesalainen@taitotalo.fi::e4d04fee-d837-4c30-bdb5-04794cf8ae26" providerId="AD" clId="Web-{704C1D5C-D402-482B-AE11-E7C51F709830}" dt="2023-10-24T10:38:50.811" v="5" actId="14100"/>
          <ac:spMkLst>
            <pc:docMk/>
            <pc:sldMk cId="2654968824" sldId="675"/>
            <ac:spMk id="3" creationId="{735DFD71-513F-5097-1D03-AF8AFEE8D1D2}"/>
          </ac:spMkLst>
        </pc:spChg>
        <pc:spChg chg="del">
          <ac:chgData name="Vesalainen Matti" userId="S::matti.vesalainen@taitotalo.fi::e4d04fee-d837-4c30-bdb5-04794cf8ae26" providerId="AD" clId="Web-{704C1D5C-D402-482B-AE11-E7C51F709830}" dt="2023-10-24T10:38:28.295" v="2"/>
          <ac:spMkLst>
            <pc:docMk/>
            <pc:sldMk cId="2654968824" sldId="675"/>
            <ac:spMk id="4" creationId="{20860674-DE45-5B21-E655-C28679B0D8B5}"/>
          </ac:spMkLst>
        </pc:spChg>
      </pc:sldChg>
      <pc:sldChg chg="new">
        <pc:chgData name="Vesalainen Matti" userId="S::matti.vesalainen@taitotalo.fi::e4d04fee-d837-4c30-bdb5-04794cf8ae26" providerId="AD" clId="Web-{704C1D5C-D402-482B-AE11-E7C51F709830}" dt="2023-10-24T10:36:59.964" v="1"/>
        <pc:sldMkLst>
          <pc:docMk/>
          <pc:sldMk cId="1608352269" sldId="676"/>
        </pc:sldMkLst>
      </pc:sldChg>
    </pc:docChg>
  </pc:docChgLst>
  <pc:docChgLst>
    <pc:chgData name="Vesalainen Matti" userId="S::matti.vesalainen@taitotalo.fi::e4d04fee-d837-4c30-bdb5-04794cf8ae26" providerId="AD" clId="Web-{935DB21E-B4D3-4A8B-996B-8E451F1600D0}"/>
    <pc:docChg chg="addSld modSld">
      <pc:chgData name="Vesalainen Matti" userId="S::matti.vesalainen@taitotalo.fi::e4d04fee-d837-4c30-bdb5-04794cf8ae26" providerId="AD" clId="Web-{935DB21E-B4D3-4A8B-996B-8E451F1600D0}" dt="2023-08-14T08:52:59.977" v="12" actId="1076"/>
      <pc:docMkLst>
        <pc:docMk/>
      </pc:docMkLst>
      <pc:sldChg chg="addSp delSp modSp new">
        <pc:chgData name="Vesalainen Matti" userId="S::matti.vesalainen@taitotalo.fi::e4d04fee-d837-4c30-bdb5-04794cf8ae26" providerId="AD" clId="Web-{935DB21E-B4D3-4A8B-996B-8E451F1600D0}" dt="2023-08-14T08:52:59.977" v="12" actId="1076"/>
        <pc:sldMkLst>
          <pc:docMk/>
          <pc:sldMk cId="233706214" sldId="631"/>
        </pc:sldMkLst>
        <pc:spChg chg="del">
          <ac:chgData name="Vesalainen Matti" userId="S::matti.vesalainen@taitotalo.fi::e4d04fee-d837-4c30-bdb5-04794cf8ae26" providerId="AD" clId="Web-{935DB21E-B4D3-4A8B-996B-8E451F1600D0}" dt="2023-08-14T08:49:49.470" v="1"/>
          <ac:spMkLst>
            <pc:docMk/>
            <pc:sldMk cId="233706214" sldId="631"/>
            <ac:spMk id="3" creationId="{8414A8C7-5D72-2CAD-BD49-A3FC68EBA7B2}"/>
          </ac:spMkLst>
        </pc:spChg>
        <pc:spChg chg="add mod">
          <ac:chgData name="Vesalainen Matti" userId="S::matti.vesalainen@taitotalo.fi::e4d04fee-d837-4c30-bdb5-04794cf8ae26" providerId="AD" clId="Web-{935DB21E-B4D3-4A8B-996B-8E451F1600D0}" dt="2023-08-14T08:52:59.977" v="12" actId="1076"/>
          <ac:spMkLst>
            <pc:docMk/>
            <pc:sldMk cId="233706214" sldId="631"/>
            <ac:spMk id="5" creationId="{5428C822-0719-EDF6-F20B-51563DEA69CE}"/>
          </ac:spMkLst>
        </pc:spChg>
        <pc:picChg chg="add mod">
          <ac:chgData name="Vesalainen Matti" userId="S::matti.vesalainen@taitotalo.fi::e4d04fee-d837-4c30-bdb5-04794cf8ae26" providerId="AD" clId="Web-{935DB21E-B4D3-4A8B-996B-8E451F1600D0}" dt="2023-08-14T08:52:33.695" v="11" actId="1076"/>
          <ac:picMkLst>
            <pc:docMk/>
            <pc:sldMk cId="233706214" sldId="631"/>
            <ac:picMk id="4" creationId="{C28EF0E0-7EF3-D188-478A-0AF701E0B0DC}"/>
          </ac:picMkLst>
        </pc:picChg>
      </pc:sldChg>
    </pc:docChg>
  </pc:docChgLst>
  <pc:docChgLst>
    <pc:chgData name="Vesalainen Matti" userId="S::matti.vesalainen@taitotalo.fi::e4d04fee-d837-4c30-bdb5-04794cf8ae26" providerId="AD" clId="Web-{9041D79D-2BE2-4B1E-98E0-8A5050DC8C35}"/>
    <pc:docChg chg="modSld">
      <pc:chgData name="Vesalainen Matti" userId="S::matti.vesalainen@taitotalo.fi::e4d04fee-d837-4c30-bdb5-04794cf8ae26" providerId="AD" clId="Web-{9041D79D-2BE2-4B1E-98E0-8A5050DC8C35}" dt="2023-11-23T07:35:40.907" v="12" actId="20577"/>
      <pc:docMkLst>
        <pc:docMk/>
      </pc:docMkLst>
      <pc:sldChg chg="modSp">
        <pc:chgData name="Vesalainen Matti" userId="S::matti.vesalainen@taitotalo.fi::e4d04fee-d837-4c30-bdb5-04794cf8ae26" providerId="AD" clId="Web-{9041D79D-2BE2-4B1E-98E0-8A5050DC8C35}" dt="2023-11-23T07:35:40.907" v="12" actId="20577"/>
        <pc:sldMkLst>
          <pc:docMk/>
          <pc:sldMk cId="3232976139" sldId="683"/>
        </pc:sldMkLst>
        <pc:spChg chg="mod">
          <ac:chgData name="Vesalainen Matti" userId="S::matti.vesalainen@taitotalo.fi::e4d04fee-d837-4c30-bdb5-04794cf8ae26" providerId="AD" clId="Web-{9041D79D-2BE2-4B1E-98E0-8A5050DC8C35}" dt="2023-11-23T07:35:40.907" v="12" actId="20577"/>
          <ac:spMkLst>
            <pc:docMk/>
            <pc:sldMk cId="3232976139" sldId="683"/>
            <ac:spMk id="3" creationId="{CEBC5C72-86CC-0A24-E133-BB9CFE051DDF}"/>
          </ac:spMkLst>
        </pc:spChg>
      </pc:sldChg>
    </pc:docChg>
  </pc:docChgLst>
  <pc:docChgLst>
    <pc:chgData name="Vesalainen Matti" userId="S::matti.vesalainen@taitotalo.fi::e4d04fee-d837-4c30-bdb5-04794cf8ae26" providerId="AD" clId="Web-{D6F284E1-8401-4AD0-BB49-BD253DD8A504}"/>
    <pc:docChg chg="modSld">
      <pc:chgData name="Vesalainen Matti" userId="S::matti.vesalainen@taitotalo.fi::e4d04fee-d837-4c30-bdb5-04794cf8ae26" providerId="AD" clId="Web-{D6F284E1-8401-4AD0-BB49-BD253DD8A504}" dt="2023-06-27T10:06:48.454" v="137"/>
      <pc:docMkLst>
        <pc:docMk/>
      </pc:docMkLst>
      <pc:sldChg chg="addSp modNotes">
        <pc:chgData name="Vesalainen Matti" userId="S::matti.vesalainen@taitotalo.fi::e4d04fee-d837-4c30-bdb5-04794cf8ae26" providerId="AD" clId="Web-{D6F284E1-8401-4AD0-BB49-BD253DD8A504}" dt="2023-06-27T09:57:38.492" v="20"/>
        <pc:sldMkLst>
          <pc:docMk/>
          <pc:sldMk cId="1347645902" sldId="279"/>
        </pc:sldMkLst>
        <pc:inkChg chg="add">
          <ac:chgData name="Vesalainen Matti" userId="S::matti.vesalainen@taitotalo.fi::e4d04fee-d837-4c30-bdb5-04794cf8ae26" providerId="AD" clId="Web-{D6F284E1-8401-4AD0-BB49-BD253DD8A504}" dt="2023-06-27T09:57:38.492" v="20"/>
          <ac:inkMkLst>
            <pc:docMk/>
            <pc:sldMk cId="1347645902" sldId="279"/>
            <ac:inkMk id="5" creationId="{1F157B9F-48E4-0F50-4506-EFFF0EDB4FDC}"/>
          </ac:inkMkLst>
        </pc:inkChg>
      </pc:sldChg>
      <pc:sldChg chg="modNotes">
        <pc:chgData name="Vesalainen Matti" userId="S::matti.vesalainen@taitotalo.fi::e4d04fee-d837-4c30-bdb5-04794cf8ae26" providerId="AD" clId="Web-{D6F284E1-8401-4AD0-BB49-BD253DD8A504}" dt="2023-06-27T09:56:42.523" v="6"/>
        <pc:sldMkLst>
          <pc:docMk/>
          <pc:sldMk cId="1142272824" sldId="296"/>
        </pc:sldMkLst>
      </pc:sldChg>
      <pc:sldChg chg="addSp delSp modNotes">
        <pc:chgData name="Vesalainen Matti" userId="S::matti.vesalainen@taitotalo.fi::e4d04fee-d837-4c30-bdb5-04794cf8ae26" providerId="AD" clId="Web-{D6F284E1-8401-4AD0-BB49-BD253DD8A504}" dt="2023-06-27T10:06:48.454" v="137"/>
        <pc:sldMkLst>
          <pc:docMk/>
          <pc:sldMk cId="3326122126" sldId="353"/>
        </pc:sldMkLst>
        <pc:inkChg chg="add del">
          <ac:chgData name="Vesalainen Matti" userId="S::matti.vesalainen@taitotalo.fi::e4d04fee-d837-4c30-bdb5-04794cf8ae26" providerId="AD" clId="Web-{D6F284E1-8401-4AD0-BB49-BD253DD8A504}" dt="2023-06-27T10:04:12.639" v="117"/>
          <ac:inkMkLst>
            <pc:docMk/>
            <pc:sldMk cId="3326122126" sldId="353"/>
            <ac:inkMk id="4" creationId="{9AE68712-AE13-850C-3DD2-B3E05A459853}"/>
          </ac:inkMkLst>
        </pc:inkChg>
        <pc:inkChg chg="add del">
          <ac:chgData name="Vesalainen Matti" userId="S::matti.vesalainen@taitotalo.fi::e4d04fee-d837-4c30-bdb5-04794cf8ae26" providerId="AD" clId="Web-{D6F284E1-8401-4AD0-BB49-BD253DD8A504}" dt="2023-06-27T10:06:48.454" v="137"/>
          <ac:inkMkLst>
            <pc:docMk/>
            <pc:sldMk cId="3326122126" sldId="353"/>
            <ac:inkMk id="5" creationId="{66B5CB24-1BAA-7DF0-9A31-D31331162C80}"/>
          </ac:inkMkLst>
        </pc:inkChg>
      </pc:sldChg>
      <pc:sldChg chg="addSp delSp modNotes">
        <pc:chgData name="Vesalainen Matti" userId="S::matti.vesalainen@taitotalo.fi::e4d04fee-d837-4c30-bdb5-04794cf8ae26" providerId="AD" clId="Web-{D6F284E1-8401-4AD0-BB49-BD253DD8A504}" dt="2023-06-27T10:06:46.188" v="136"/>
        <pc:sldMkLst>
          <pc:docMk/>
          <pc:sldMk cId="798667806" sldId="385"/>
        </pc:sldMkLst>
        <pc:inkChg chg="add">
          <ac:chgData name="Vesalainen Matti" userId="S::matti.vesalainen@taitotalo.fi::e4d04fee-d837-4c30-bdb5-04794cf8ae26" providerId="AD" clId="Web-{D6F284E1-8401-4AD0-BB49-BD253DD8A504}" dt="2023-06-27T10:02:57.200" v="96"/>
          <ac:inkMkLst>
            <pc:docMk/>
            <pc:sldMk cId="798667806" sldId="385"/>
            <ac:inkMk id="4" creationId="{5654B934-5D6D-B467-7456-CB41D13467F4}"/>
          </ac:inkMkLst>
        </pc:inkChg>
        <pc:inkChg chg="add del">
          <ac:chgData name="Vesalainen Matti" userId="S::matti.vesalainen@taitotalo.fi::e4d04fee-d837-4c30-bdb5-04794cf8ae26" providerId="AD" clId="Web-{D6F284E1-8401-4AD0-BB49-BD253DD8A504}" dt="2023-06-27T10:04:51.233" v="126"/>
          <ac:inkMkLst>
            <pc:docMk/>
            <pc:sldMk cId="798667806" sldId="385"/>
            <ac:inkMk id="5" creationId="{870FC8CB-0BEF-3C13-8427-366314BB91E9}"/>
          </ac:inkMkLst>
        </pc:inkChg>
        <pc:inkChg chg="add del">
          <ac:chgData name="Vesalainen Matti" userId="S::matti.vesalainen@taitotalo.fi::e4d04fee-d837-4c30-bdb5-04794cf8ae26" providerId="AD" clId="Web-{D6F284E1-8401-4AD0-BB49-BD253DD8A504}" dt="2023-06-27T10:04:51.217" v="125"/>
          <ac:inkMkLst>
            <pc:docMk/>
            <pc:sldMk cId="798667806" sldId="385"/>
            <ac:inkMk id="6" creationId="{36BEE00C-088E-CD15-736C-8B9AAB5E030B}"/>
          </ac:inkMkLst>
        </pc:inkChg>
        <pc:inkChg chg="add del">
          <ac:chgData name="Vesalainen Matti" userId="S::matti.vesalainen@taitotalo.fi::e4d04fee-d837-4c30-bdb5-04794cf8ae26" providerId="AD" clId="Web-{D6F284E1-8401-4AD0-BB49-BD253DD8A504}" dt="2023-06-27T10:04:48.983" v="124"/>
          <ac:inkMkLst>
            <pc:docMk/>
            <pc:sldMk cId="798667806" sldId="385"/>
            <ac:inkMk id="7" creationId="{56FD8FE5-2F5B-18AB-15CD-26AAF4125778}"/>
          </ac:inkMkLst>
        </pc:inkChg>
        <pc:inkChg chg="add del">
          <ac:chgData name="Vesalainen Matti" userId="S::matti.vesalainen@taitotalo.fi::e4d04fee-d837-4c30-bdb5-04794cf8ae26" providerId="AD" clId="Web-{D6F284E1-8401-4AD0-BB49-BD253DD8A504}" dt="2023-06-27T10:04:48.983" v="123"/>
          <ac:inkMkLst>
            <pc:docMk/>
            <pc:sldMk cId="798667806" sldId="385"/>
            <ac:inkMk id="8" creationId="{C2BDFF65-BACC-2460-BD9C-606B1396C6F3}"/>
          </ac:inkMkLst>
        </pc:inkChg>
        <pc:inkChg chg="add del">
          <ac:chgData name="Vesalainen Matti" userId="S::matti.vesalainen@taitotalo.fi::e4d04fee-d837-4c30-bdb5-04794cf8ae26" providerId="AD" clId="Web-{D6F284E1-8401-4AD0-BB49-BD253DD8A504}" dt="2023-06-27T10:05:17.983" v="128"/>
          <ac:inkMkLst>
            <pc:docMk/>
            <pc:sldMk cId="798667806" sldId="385"/>
            <ac:inkMk id="9" creationId="{6361C274-973B-633D-AE71-033B96B87F55}"/>
          </ac:inkMkLst>
        </pc:inkChg>
        <pc:inkChg chg="add del">
          <ac:chgData name="Vesalainen Matti" userId="S::matti.vesalainen@taitotalo.fi::e4d04fee-d837-4c30-bdb5-04794cf8ae26" providerId="AD" clId="Web-{D6F284E1-8401-4AD0-BB49-BD253DD8A504}" dt="2023-06-27T10:06:18.297" v="133"/>
          <ac:inkMkLst>
            <pc:docMk/>
            <pc:sldMk cId="798667806" sldId="385"/>
            <ac:inkMk id="10" creationId="{651C7387-C124-3ACF-BC67-EA36EBD51012}"/>
          </ac:inkMkLst>
        </pc:inkChg>
      </pc:sldChg>
      <pc:sldChg chg="modNotes">
        <pc:chgData name="Vesalainen Matti" userId="S::matti.vesalainen@taitotalo.fi::e4d04fee-d837-4c30-bdb5-04794cf8ae26" providerId="AD" clId="Web-{D6F284E1-8401-4AD0-BB49-BD253DD8A504}" dt="2023-06-27T10:00:04.244" v="52"/>
        <pc:sldMkLst>
          <pc:docMk/>
          <pc:sldMk cId="4081070314" sldId="406"/>
        </pc:sldMkLst>
      </pc:sldChg>
      <pc:sldChg chg="modNotes">
        <pc:chgData name="Vesalainen Matti" userId="S::matti.vesalainen@taitotalo.fi::e4d04fee-d837-4c30-bdb5-04794cf8ae26" providerId="AD" clId="Web-{D6F284E1-8401-4AD0-BB49-BD253DD8A504}" dt="2023-06-27T10:02:39.169" v="95"/>
        <pc:sldMkLst>
          <pc:docMk/>
          <pc:sldMk cId="3070089571" sldId="411"/>
        </pc:sldMkLst>
      </pc:sldChg>
    </pc:docChg>
  </pc:docChgLst>
  <pc:docChgLst>
    <pc:chgData name="Vesalainen Matti" userId="S::matti.vesalainen@taitotalo.fi::e4d04fee-d837-4c30-bdb5-04794cf8ae26" providerId="AD" clId="Web-{F0DE8118-31E5-40AB-9FB3-9F0210509A75}"/>
    <pc:docChg chg="addSld delSld modSld">
      <pc:chgData name="Vesalainen Matti" userId="S::matti.vesalainen@taitotalo.fi::e4d04fee-d837-4c30-bdb5-04794cf8ae26" providerId="AD" clId="Web-{F0DE8118-31E5-40AB-9FB3-9F0210509A75}" dt="2023-08-16T11:13:50.736" v="189" actId="20577"/>
      <pc:docMkLst>
        <pc:docMk/>
      </pc:docMkLst>
      <pc:sldChg chg="delSp modSp">
        <pc:chgData name="Vesalainen Matti" userId="S::matti.vesalainen@taitotalo.fi::e4d04fee-d837-4c30-bdb5-04794cf8ae26" providerId="AD" clId="Web-{F0DE8118-31E5-40AB-9FB3-9F0210509A75}" dt="2023-08-16T11:13:50.736" v="189" actId="20577"/>
        <pc:sldMkLst>
          <pc:docMk/>
          <pc:sldMk cId="4111959377" sldId="633"/>
        </pc:sldMkLst>
        <pc:spChg chg="mod">
          <ac:chgData name="Vesalainen Matti" userId="S::matti.vesalainen@taitotalo.fi::e4d04fee-d837-4c30-bdb5-04794cf8ae26" providerId="AD" clId="Web-{F0DE8118-31E5-40AB-9FB3-9F0210509A75}" dt="2023-08-16T11:13:50.736" v="189" actId="20577"/>
          <ac:spMkLst>
            <pc:docMk/>
            <pc:sldMk cId="4111959377" sldId="633"/>
            <ac:spMk id="3" creationId="{8916D2B5-0A31-9D04-3D0B-7E13AFDF753E}"/>
          </ac:spMkLst>
        </pc:spChg>
        <pc:picChg chg="mod">
          <ac:chgData name="Vesalainen Matti" userId="S::matti.vesalainen@taitotalo.fi::e4d04fee-d837-4c30-bdb5-04794cf8ae26" providerId="AD" clId="Web-{F0DE8118-31E5-40AB-9FB3-9F0210509A75}" dt="2023-08-16T11:05:32.993" v="161" actId="14100"/>
          <ac:picMkLst>
            <pc:docMk/>
            <pc:sldMk cId="4111959377" sldId="633"/>
            <ac:picMk id="5" creationId="{D5A257AB-26C2-1AFD-02C4-2153B3C1B751}"/>
          </ac:picMkLst>
        </pc:picChg>
        <pc:picChg chg="del">
          <ac:chgData name="Vesalainen Matti" userId="S::matti.vesalainen@taitotalo.fi::e4d04fee-d837-4c30-bdb5-04794cf8ae26" providerId="AD" clId="Web-{F0DE8118-31E5-40AB-9FB3-9F0210509A75}" dt="2023-08-16T10:44:18.158" v="7"/>
          <ac:picMkLst>
            <pc:docMk/>
            <pc:sldMk cId="4111959377" sldId="633"/>
            <ac:picMk id="7" creationId="{EA0288E0-FA6C-01FD-4FC1-4C6D8C4DD88B}"/>
          </ac:picMkLst>
        </pc:picChg>
      </pc:sldChg>
      <pc:sldChg chg="del">
        <pc:chgData name="Vesalainen Matti" userId="S::matti.vesalainen@taitotalo.fi::e4d04fee-d837-4c30-bdb5-04794cf8ae26" providerId="AD" clId="Web-{F0DE8118-31E5-40AB-9FB3-9F0210509A75}" dt="2023-08-16T10:51:31.447" v="52"/>
        <pc:sldMkLst>
          <pc:docMk/>
          <pc:sldMk cId="2346240495" sldId="634"/>
        </pc:sldMkLst>
      </pc:sldChg>
      <pc:sldChg chg="modSp">
        <pc:chgData name="Vesalainen Matti" userId="S::matti.vesalainen@taitotalo.fi::e4d04fee-d837-4c30-bdb5-04794cf8ae26" providerId="AD" clId="Web-{F0DE8118-31E5-40AB-9FB3-9F0210509A75}" dt="2023-08-16T10:35:02.649" v="1" actId="20577"/>
        <pc:sldMkLst>
          <pc:docMk/>
          <pc:sldMk cId="25317536" sldId="638"/>
        </pc:sldMkLst>
        <pc:spChg chg="mod">
          <ac:chgData name="Vesalainen Matti" userId="S::matti.vesalainen@taitotalo.fi::e4d04fee-d837-4c30-bdb5-04794cf8ae26" providerId="AD" clId="Web-{F0DE8118-31E5-40AB-9FB3-9F0210509A75}" dt="2023-08-16T10:35:02.649" v="1" actId="20577"/>
          <ac:spMkLst>
            <pc:docMk/>
            <pc:sldMk cId="25317536" sldId="638"/>
            <ac:spMk id="3" creationId="{55FE7D64-D567-9077-A8DA-41374A438F52}"/>
          </ac:spMkLst>
        </pc:spChg>
      </pc:sldChg>
      <pc:sldChg chg="delSp modSp add mod replId modClrScheme chgLayout">
        <pc:chgData name="Vesalainen Matti" userId="S::matti.vesalainen@taitotalo.fi::e4d04fee-d837-4c30-bdb5-04794cf8ae26" providerId="AD" clId="Web-{F0DE8118-31E5-40AB-9FB3-9F0210509A75}" dt="2023-08-16T11:02:59.131" v="129" actId="20577"/>
        <pc:sldMkLst>
          <pc:docMk/>
          <pc:sldMk cId="54449623" sldId="640"/>
        </pc:sldMkLst>
        <pc:spChg chg="mod">
          <ac:chgData name="Vesalainen Matti" userId="S::matti.vesalainen@taitotalo.fi::e4d04fee-d837-4c30-bdb5-04794cf8ae26" providerId="AD" clId="Web-{F0DE8118-31E5-40AB-9FB3-9F0210509A75}" dt="2023-08-16T10:50:05.883" v="43"/>
          <ac:spMkLst>
            <pc:docMk/>
            <pc:sldMk cId="54449623" sldId="640"/>
            <ac:spMk id="2" creationId="{2130FF3D-5F73-CBAC-BACA-EB83C7902E31}"/>
          </ac:spMkLst>
        </pc:spChg>
        <pc:spChg chg="mod">
          <ac:chgData name="Vesalainen Matti" userId="S::matti.vesalainen@taitotalo.fi::e4d04fee-d837-4c30-bdb5-04794cf8ae26" providerId="AD" clId="Web-{F0DE8118-31E5-40AB-9FB3-9F0210509A75}" dt="2023-08-16T11:02:59.131" v="129" actId="20577"/>
          <ac:spMkLst>
            <pc:docMk/>
            <pc:sldMk cId="54449623" sldId="640"/>
            <ac:spMk id="3" creationId="{8916D2B5-0A31-9D04-3D0B-7E13AFDF753E}"/>
          </ac:spMkLst>
        </pc:spChg>
        <pc:picChg chg="del">
          <ac:chgData name="Vesalainen Matti" userId="S::matti.vesalainen@taitotalo.fi::e4d04fee-d837-4c30-bdb5-04794cf8ae26" providerId="AD" clId="Web-{F0DE8118-31E5-40AB-9FB3-9F0210509A75}" dt="2023-08-16T10:46:42.630" v="26"/>
          <ac:picMkLst>
            <pc:docMk/>
            <pc:sldMk cId="54449623" sldId="640"/>
            <ac:picMk id="5" creationId="{D5A257AB-26C2-1AFD-02C4-2153B3C1B751}"/>
          </ac:picMkLst>
        </pc:picChg>
        <pc:picChg chg="mod">
          <ac:chgData name="Vesalainen Matti" userId="S::matti.vesalainen@taitotalo.fi::e4d04fee-d837-4c30-bdb5-04794cf8ae26" providerId="AD" clId="Web-{F0DE8118-31E5-40AB-9FB3-9F0210509A75}" dt="2023-08-16T10:50:05.883" v="43"/>
          <ac:picMkLst>
            <pc:docMk/>
            <pc:sldMk cId="54449623" sldId="640"/>
            <ac:picMk id="7" creationId="{EA0288E0-FA6C-01FD-4FC1-4C6D8C4DD88B}"/>
          </ac:picMkLst>
        </pc:picChg>
      </pc:sldChg>
    </pc:docChg>
  </pc:docChgLst>
  <pc:docChgLst>
    <pc:chgData name="Vesalainen Matti" userId="e4d04fee-d837-4c30-bdb5-04794cf8ae26" providerId="ADAL" clId="{4976D8A7-BDE4-495B-B00F-8ED1808B5497}"/>
    <pc:docChg chg="undo custSel addSld delSld modSld sldOrd">
      <pc:chgData name="Vesalainen Matti" userId="e4d04fee-d837-4c30-bdb5-04794cf8ae26" providerId="ADAL" clId="{4976D8A7-BDE4-495B-B00F-8ED1808B5497}" dt="2023-06-20T11:44:08.840" v="1894" actId="14100"/>
      <pc:docMkLst>
        <pc:docMk/>
      </pc:docMkLst>
      <pc:sldChg chg="mod modShow modNotesTx">
        <pc:chgData name="Vesalainen Matti" userId="e4d04fee-d837-4c30-bdb5-04794cf8ae26" providerId="ADAL" clId="{4976D8A7-BDE4-495B-B00F-8ED1808B5497}" dt="2023-06-14T08:08:21.587" v="803" actId="5793"/>
        <pc:sldMkLst>
          <pc:docMk/>
          <pc:sldMk cId="1062685174" sldId="272"/>
        </pc:sldMkLst>
      </pc:sldChg>
      <pc:sldChg chg="mod modShow modNotesTx">
        <pc:chgData name="Vesalainen Matti" userId="e4d04fee-d837-4c30-bdb5-04794cf8ae26" providerId="ADAL" clId="{4976D8A7-BDE4-495B-B00F-8ED1808B5497}" dt="2023-06-14T08:11:00.323" v="805" actId="729"/>
        <pc:sldMkLst>
          <pc:docMk/>
          <pc:sldMk cId="1534249354" sldId="273"/>
        </pc:sldMkLst>
      </pc:sldChg>
      <pc:sldChg chg="del mod modShow">
        <pc:chgData name="Vesalainen Matti" userId="e4d04fee-d837-4c30-bdb5-04794cf8ae26" providerId="ADAL" clId="{4976D8A7-BDE4-495B-B00F-8ED1808B5497}" dt="2023-06-14T08:08:28.201" v="804" actId="2696"/>
        <pc:sldMkLst>
          <pc:docMk/>
          <pc:sldMk cId="2990167122" sldId="275"/>
        </pc:sldMkLst>
      </pc:sldChg>
      <pc:sldChg chg="modSp mod modNotesTx">
        <pc:chgData name="Vesalainen Matti" userId="e4d04fee-d837-4c30-bdb5-04794cf8ae26" providerId="ADAL" clId="{4976D8A7-BDE4-495B-B00F-8ED1808B5497}" dt="2023-06-14T08:02:43.132" v="739" actId="1035"/>
        <pc:sldMkLst>
          <pc:docMk/>
          <pc:sldMk cId="1234381707" sldId="283"/>
        </pc:sldMkLst>
        <pc:picChg chg="mod">
          <ac:chgData name="Vesalainen Matti" userId="e4d04fee-d837-4c30-bdb5-04794cf8ae26" providerId="ADAL" clId="{4976D8A7-BDE4-495B-B00F-8ED1808B5497}" dt="2023-06-14T08:02:43.132" v="739" actId="1035"/>
          <ac:picMkLst>
            <pc:docMk/>
            <pc:sldMk cId="1234381707" sldId="283"/>
            <ac:picMk id="5" creationId="{FA5DB16A-2B28-B243-4F30-DC5357887DB7}"/>
          </ac:picMkLst>
        </pc:picChg>
      </pc:sldChg>
      <pc:sldChg chg="add del mod modShow">
        <pc:chgData name="Vesalainen Matti" userId="e4d04fee-d837-4c30-bdb5-04794cf8ae26" providerId="ADAL" clId="{4976D8A7-BDE4-495B-B00F-8ED1808B5497}" dt="2023-06-14T07:34:40.801" v="384" actId="729"/>
        <pc:sldMkLst>
          <pc:docMk/>
          <pc:sldMk cId="3326122126" sldId="353"/>
        </pc:sldMkLst>
      </pc:sldChg>
      <pc:sldChg chg="modSp mod">
        <pc:chgData name="Vesalainen Matti" userId="e4d04fee-d837-4c30-bdb5-04794cf8ae26" providerId="ADAL" clId="{4976D8A7-BDE4-495B-B00F-8ED1808B5497}" dt="2023-06-14T07:22:32.225" v="322" actId="20577"/>
        <pc:sldMkLst>
          <pc:docMk/>
          <pc:sldMk cId="1838163009" sldId="387"/>
        </pc:sldMkLst>
        <pc:spChg chg="mod">
          <ac:chgData name="Vesalainen Matti" userId="e4d04fee-d837-4c30-bdb5-04794cf8ae26" providerId="ADAL" clId="{4976D8A7-BDE4-495B-B00F-8ED1808B5497}" dt="2023-06-14T07:21:54.170" v="274" actId="20577"/>
          <ac:spMkLst>
            <pc:docMk/>
            <pc:sldMk cId="1838163009" sldId="387"/>
            <ac:spMk id="10" creationId="{63B592F3-3B30-FD92-6D6C-483783AFE7FD}"/>
          </ac:spMkLst>
        </pc:spChg>
        <pc:spChg chg="mod">
          <ac:chgData name="Vesalainen Matti" userId="e4d04fee-d837-4c30-bdb5-04794cf8ae26" providerId="ADAL" clId="{4976D8A7-BDE4-495B-B00F-8ED1808B5497}" dt="2023-06-14T07:22:32.225" v="322" actId="20577"/>
          <ac:spMkLst>
            <pc:docMk/>
            <pc:sldMk cId="1838163009" sldId="387"/>
            <ac:spMk id="11" creationId="{6C4FA166-F028-0D74-EA8B-38F85161F813}"/>
          </ac:spMkLst>
        </pc:spChg>
      </pc:sldChg>
      <pc:sldChg chg="del">
        <pc:chgData name="Vesalainen Matti" userId="e4d04fee-d837-4c30-bdb5-04794cf8ae26" providerId="ADAL" clId="{4976D8A7-BDE4-495B-B00F-8ED1808B5497}" dt="2023-06-14T07:28:39.881" v="323" actId="2696"/>
        <pc:sldMkLst>
          <pc:docMk/>
          <pc:sldMk cId="3915513554" sldId="405"/>
        </pc:sldMkLst>
      </pc:sldChg>
      <pc:sldChg chg="modNotesTx">
        <pc:chgData name="Vesalainen Matti" userId="e4d04fee-d837-4c30-bdb5-04794cf8ae26" providerId="ADAL" clId="{4976D8A7-BDE4-495B-B00F-8ED1808B5497}" dt="2023-06-14T07:31:14.252" v="381" actId="20577"/>
        <pc:sldMkLst>
          <pc:docMk/>
          <pc:sldMk cId="3455818624" sldId="407"/>
        </pc:sldMkLst>
      </pc:sldChg>
      <pc:sldChg chg="mod modShow">
        <pc:chgData name="Vesalainen Matti" userId="e4d04fee-d837-4c30-bdb5-04794cf8ae26" providerId="ADAL" clId="{4976D8A7-BDE4-495B-B00F-8ED1808B5497}" dt="2023-06-14T08:16:08.610" v="806" actId="729"/>
        <pc:sldMkLst>
          <pc:docMk/>
          <pc:sldMk cId="3537231968" sldId="408"/>
        </pc:sldMkLst>
      </pc:sldChg>
      <pc:sldChg chg="mod modShow">
        <pc:chgData name="Vesalainen Matti" userId="e4d04fee-d837-4c30-bdb5-04794cf8ae26" providerId="ADAL" clId="{4976D8A7-BDE4-495B-B00F-8ED1808B5497}" dt="2023-06-14T08:16:11.874" v="807" actId="729"/>
        <pc:sldMkLst>
          <pc:docMk/>
          <pc:sldMk cId="2115940141" sldId="409"/>
        </pc:sldMkLst>
      </pc:sldChg>
      <pc:sldChg chg="modSp mod modNotesTx">
        <pc:chgData name="Vesalainen Matti" userId="e4d04fee-d837-4c30-bdb5-04794cf8ae26" providerId="ADAL" clId="{4976D8A7-BDE4-495B-B00F-8ED1808B5497}" dt="2023-06-14T08:00:34.860" v="679" actId="20577"/>
        <pc:sldMkLst>
          <pc:docMk/>
          <pc:sldMk cId="3830775088" sldId="416"/>
        </pc:sldMkLst>
        <pc:spChg chg="mod">
          <ac:chgData name="Vesalainen Matti" userId="e4d04fee-d837-4c30-bdb5-04794cf8ae26" providerId="ADAL" clId="{4976D8A7-BDE4-495B-B00F-8ED1808B5497}" dt="2023-06-14T07:53:40.892" v="472" actId="13926"/>
          <ac:spMkLst>
            <pc:docMk/>
            <pc:sldMk cId="3830775088" sldId="416"/>
            <ac:spMk id="2" creationId="{51BEDD6B-29EF-5A3E-0121-FCC2C75C7361}"/>
          </ac:spMkLst>
        </pc:spChg>
        <pc:spChg chg="mod">
          <ac:chgData name="Vesalainen Matti" userId="e4d04fee-d837-4c30-bdb5-04794cf8ae26" providerId="ADAL" clId="{4976D8A7-BDE4-495B-B00F-8ED1808B5497}" dt="2023-06-14T07:59:23.565" v="668" actId="20577"/>
          <ac:spMkLst>
            <pc:docMk/>
            <pc:sldMk cId="3830775088" sldId="416"/>
            <ac:spMk id="3" creationId="{038BD0FD-ADDE-30E5-98D0-E51D049FE0E7}"/>
          </ac:spMkLst>
        </pc:spChg>
      </pc:sldChg>
      <pc:sldChg chg="ord">
        <pc:chgData name="Vesalainen Matti" userId="e4d04fee-d837-4c30-bdb5-04794cf8ae26" providerId="ADAL" clId="{4976D8A7-BDE4-495B-B00F-8ED1808B5497}" dt="2023-06-14T08:16:25.809" v="809"/>
        <pc:sldMkLst>
          <pc:docMk/>
          <pc:sldMk cId="3149583464" sldId="417"/>
        </pc:sldMkLst>
      </pc:sldChg>
      <pc:sldChg chg="del ord">
        <pc:chgData name="Vesalainen Matti" userId="e4d04fee-d837-4c30-bdb5-04794cf8ae26" providerId="ADAL" clId="{4976D8A7-BDE4-495B-B00F-8ED1808B5497}" dt="2023-06-14T08:17:42.564" v="812" actId="2696"/>
        <pc:sldMkLst>
          <pc:docMk/>
          <pc:sldMk cId="713402088" sldId="418"/>
        </pc:sldMkLst>
      </pc:sldChg>
      <pc:sldChg chg="modSp new mod ord modNotesTx">
        <pc:chgData name="Vesalainen Matti" userId="e4d04fee-d837-4c30-bdb5-04794cf8ae26" providerId="ADAL" clId="{4976D8A7-BDE4-495B-B00F-8ED1808B5497}" dt="2023-06-14T08:38:49.663" v="1584" actId="20577"/>
        <pc:sldMkLst>
          <pc:docMk/>
          <pc:sldMk cId="2576553936" sldId="418"/>
        </pc:sldMkLst>
        <pc:spChg chg="mod">
          <ac:chgData name="Vesalainen Matti" userId="e4d04fee-d837-4c30-bdb5-04794cf8ae26" providerId="ADAL" clId="{4976D8A7-BDE4-495B-B00F-8ED1808B5497}" dt="2023-06-14T08:25:41.745" v="1046" actId="20577"/>
          <ac:spMkLst>
            <pc:docMk/>
            <pc:sldMk cId="2576553936" sldId="418"/>
            <ac:spMk id="2" creationId="{D7B7584C-0F72-4B28-BF95-7EA9A92CD63A}"/>
          </ac:spMkLst>
        </pc:spChg>
        <pc:spChg chg="mod">
          <ac:chgData name="Vesalainen Matti" userId="e4d04fee-d837-4c30-bdb5-04794cf8ae26" providerId="ADAL" clId="{4976D8A7-BDE4-495B-B00F-8ED1808B5497}" dt="2023-06-14T08:38:49.663" v="1584" actId="20577"/>
          <ac:spMkLst>
            <pc:docMk/>
            <pc:sldMk cId="2576553936" sldId="418"/>
            <ac:spMk id="3" creationId="{FDC90AF3-27A6-4D88-BCC1-C3B21E016D12}"/>
          </ac:spMkLst>
        </pc:spChg>
      </pc:sldChg>
      <pc:sldChg chg="modSp new mod ord">
        <pc:chgData name="Vesalainen Matti" userId="e4d04fee-d837-4c30-bdb5-04794cf8ae26" providerId="ADAL" clId="{4976D8A7-BDE4-495B-B00F-8ED1808B5497}" dt="2023-06-14T08:44:29.221" v="1749" actId="20577"/>
        <pc:sldMkLst>
          <pc:docMk/>
          <pc:sldMk cId="633552305" sldId="419"/>
        </pc:sldMkLst>
        <pc:spChg chg="mod">
          <ac:chgData name="Vesalainen Matti" userId="e4d04fee-d837-4c30-bdb5-04794cf8ae26" providerId="ADAL" clId="{4976D8A7-BDE4-495B-B00F-8ED1808B5497}" dt="2023-06-14T08:42:58.475" v="1650" actId="20577"/>
          <ac:spMkLst>
            <pc:docMk/>
            <pc:sldMk cId="633552305" sldId="419"/>
            <ac:spMk id="2" creationId="{1949D3C0-5A88-448F-9D2C-6B134FAB1B51}"/>
          </ac:spMkLst>
        </pc:spChg>
        <pc:spChg chg="mod">
          <ac:chgData name="Vesalainen Matti" userId="e4d04fee-d837-4c30-bdb5-04794cf8ae26" providerId="ADAL" clId="{4976D8A7-BDE4-495B-B00F-8ED1808B5497}" dt="2023-06-14T08:44:29.221" v="1749" actId="20577"/>
          <ac:spMkLst>
            <pc:docMk/>
            <pc:sldMk cId="633552305" sldId="419"/>
            <ac:spMk id="3" creationId="{FF5D77C5-2953-44BB-A13E-8F4D482EBFB9}"/>
          </ac:spMkLst>
        </pc:spChg>
      </pc:sldChg>
      <pc:sldChg chg="new del">
        <pc:chgData name="Vesalainen Matti" userId="e4d04fee-d837-4c30-bdb5-04794cf8ae26" providerId="ADAL" clId="{4976D8A7-BDE4-495B-B00F-8ED1808B5497}" dt="2023-06-14T08:42:22.823" v="1586" actId="680"/>
        <pc:sldMkLst>
          <pc:docMk/>
          <pc:sldMk cId="3476223726" sldId="419"/>
        </pc:sldMkLst>
      </pc:sldChg>
      <pc:sldChg chg="addSp delSp modSp new mod">
        <pc:chgData name="Vesalainen Matti" userId="e4d04fee-d837-4c30-bdb5-04794cf8ae26" providerId="ADAL" clId="{4976D8A7-BDE4-495B-B00F-8ED1808B5497}" dt="2023-06-20T11:39:14.003" v="1819" actId="1035"/>
        <pc:sldMkLst>
          <pc:docMk/>
          <pc:sldMk cId="3838612445" sldId="420"/>
        </pc:sldMkLst>
        <pc:spChg chg="mod">
          <ac:chgData name="Vesalainen Matti" userId="e4d04fee-d837-4c30-bdb5-04794cf8ae26" providerId="ADAL" clId="{4976D8A7-BDE4-495B-B00F-8ED1808B5497}" dt="2023-06-20T11:36:20.064" v="1779" actId="20577"/>
          <ac:spMkLst>
            <pc:docMk/>
            <pc:sldMk cId="3838612445" sldId="420"/>
            <ac:spMk id="2" creationId="{67FD8D08-C8D1-4FEB-8D0E-DA3421146503}"/>
          </ac:spMkLst>
        </pc:spChg>
        <pc:spChg chg="del">
          <ac:chgData name="Vesalainen Matti" userId="e4d04fee-d837-4c30-bdb5-04794cf8ae26" providerId="ADAL" clId="{4976D8A7-BDE4-495B-B00F-8ED1808B5497}" dt="2023-06-20T11:35:56.050" v="1751" actId="478"/>
          <ac:spMkLst>
            <pc:docMk/>
            <pc:sldMk cId="3838612445" sldId="420"/>
            <ac:spMk id="3" creationId="{37D378DE-3F32-4206-B297-EB7CE71D0B06}"/>
          </ac:spMkLst>
        </pc:spChg>
        <pc:spChg chg="add mod">
          <ac:chgData name="Vesalainen Matti" userId="e4d04fee-d837-4c30-bdb5-04794cf8ae26" providerId="ADAL" clId="{4976D8A7-BDE4-495B-B00F-8ED1808B5497}" dt="2023-06-20T11:39:14.003" v="1819" actId="1035"/>
          <ac:spMkLst>
            <pc:docMk/>
            <pc:sldMk cId="3838612445" sldId="420"/>
            <ac:spMk id="6" creationId="{64768C75-7F70-4ED0-9591-01A8575AB9FF}"/>
          </ac:spMkLst>
        </pc:spChg>
        <pc:picChg chg="add del">
          <ac:chgData name="Vesalainen Matti" userId="e4d04fee-d837-4c30-bdb5-04794cf8ae26" providerId="ADAL" clId="{4976D8A7-BDE4-495B-B00F-8ED1808B5497}" dt="2023-06-20T11:36:34.397" v="1780" actId="478"/>
          <ac:picMkLst>
            <pc:docMk/>
            <pc:sldMk cId="3838612445" sldId="420"/>
            <ac:picMk id="4" creationId="{9F6DE112-1E74-4A74-8237-1FA8DBCD054C}"/>
          </ac:picMkLst>
        </pc:picChg>
        <pc:picChg chg="add mod">
          <ac:chgData name="Vesalainen Matti" userId="e4d04fee-d837-4c30-bdb5-04794cf8ae26" providerId="ADAL" clId="{4976D8A7-BDE4-495B-B00F-8ED1808B5497}" dt="2023-06-20T11:37:42.141" v="1784" actId="14100"/>
          <ac:picMkLst>
            <pc:docMk/>
            <pc:sldMk cId="3838612445" sldId="420"/>
            <ac:picMk id="5" creationId="{05ED01ED-DFC8-4F0C-9668-82D57538349C}"/>
          </ac:picMkLst>
        </pc:picChg>
      </pc:sldChg>
      <pc:sldChg chg="addSp delSp modSp new mod">
        <pc:chgData name="Vesalainen Matti" userId="e4d04fee-d837-4c30-bdb5-04794cf8ae26" providerId="ADAL" clId="{4976D8A7-BDE4-495B-B00F-8ED1808B5497}" dt="2023-06-20T11:44:08.840" v="1894" actId="14100"/>
        <pc:sldMkLst>
          <pc:docMk/>
          <pc:sldMk cId="3436331577" sldId="421"/>
        </pc:sldMkLst>
        <pc:spChg chg="mod">
          <ac:chgData name="Vesalainen Matti" userId="e4d04fee-d837-4c30-bdb5-04794cf8ae26" providerId="ADAL" clId="{4976D8A7-BDE4-495B-B00F-8ED1808B5497}" dt="2023-06-20T11:42:59.515" v="1860" actId="20577"/>
          <ac:spMkLst>
            <pc:docMk/>
            <pc:sldMk cId="3436331577" sldId="421"/>
            <ac:spMk id="2" creationId="{61BC39B2-A6B1-4A8E-B3E0-A0D14FFEE599}"/>
          </ac:spMkLst>
        </pc:spChg>
        <pc:spChg chg="del">
          <ac:chgData name="Vesalainen Matti" userId="e4d04fee-d837-4c30-bdb5-04794cf8ae26" providerId="ADAL" clId="{4976D8A7-BDE4-495B-B00F-8ED1808B5497}" dt="2023-06-20T11:41:17.078" v="1821" actId="478"/>
          <ac:spMkLst>
            <pc:docMk/>
            <pc:sldMk cId="3436331577" sldId="421"/>
            <ac:spMk id="3" creationId="{EF82CD75-C591-4D73-A16A-EB712BDE04B3}"/>
          </ac:spMkLst>
        </pc:spChg>
        <pc:spChg chg="add mod">
          <ac:chgData name="Vesalainen Matti" userId="e4d04fee-d837-4c30-bdb5-04794cf8ae26" providerId="ADAL" clId="{4976D8A7-BDE4-495B-B00F-8ED1808B5497}" dt="2023-06-20T11:44:08.840" v="1894" actId="14100"/>
          <ac:spMkLst>
            <pc:docMk/>
            <pc:sldMk cId="3436331577" sldId="421"/>
            <ac:spMk id="5" creationId="{11C38265-6EE1-4847-A958-D8485CC314C4}"/>
          </ac:spMkLst>
        </pc:spChg>
        <pc:picChg chg="add mod">
          <ac:chgData name="Vesalainen Matti" userId="e4d04fee-d837-4c30-bdb5-04794cf8ae26" providerId="ADAL" clId="{4976D8A7-BDE4-495B-B00F-8ED1808B5497}" dt="2023-06-20T11:42:52.786" v="1859" actId="1076"/>
          <ac:picMkLst>
            <pc:docMk/>
            <pc:sldMk cId="3436331577" sldId="421"/>
            <ac:picMk id="4" creationId="{77EBF291-DFF1-48AB-B2F9-60399C893144}"/>
          </ac:picMkLst>
        </pc:picChg>
      </pc:sldChg>
    </pc:docChg>
  </pc:docChgLst>
  <pc:docChgLst>
    <pc:chgData name="Fränti Harri" userId="f9883360-dd49-4aaa-9149-d1930fc60263" providerId="ADAL" clId="{5771448A-1179-4408-A2E5-B14DE9186F41}"/>
    <pc:docChg chg="undo custSel addSld delSld modSld sldOrd">
      <pc:chgData name="Fränti Harri" userId="f9883360-dd49-4aaa-9149-d1930fc60263" providerId="ADAL" clId="{5771448A-1179-4408-A2E5-B14DE9186F41}" dt="2023-02-08T05:13:49.387" v="556" actId="20577"/>
      <pc:docMkLst>
        <pc:docMk/>
      </pc:docMkLst>
      <pc:sldChg chg="modSp mod">
        <pc:chgData name="Fränti Harri" userId="f9883360-dd49-4aaa-9149-d1930fc60263" providerId="ADAL" clId="{5771448A-1179-4408-A2E5-B14DE9186F41}" dt="2023-02-08T04:50:24.806" v="90" actId="6549"/>
        <pc:sldMkLst>
          <pc:docMk/>
          <pc:sldMk cId="2687518665" sldId="271"/>
        </pc:sldMkLst>
        <pc:spChg chg="mod">
          <ac:chgData name="Fränti Harri" userId="f9883360-dd49-4aaa-9149-d1930fc60263" providerId="ADAL" clId="{5771448A-1179-4408-A2E5-B14DE9186F41}" dt="2023-02-08T04:50:24.806" v="90" actId="6549"/>
          <ac:spMkLst>
            <pc:docMk/>
            <pc:sldMk cId="2687518665" sldId="271"/>
            <ac:spMk id="2" creationId="{5395D45F-D9EF-7844-BFCD-34D2978E01D5}"/>
          </ac:spMkLst>
        </pc:spChg>
      </pc:sldChg>
      <pc:sldChg chg="addSp modSp mod ord modClrScheme chgLayout">
        <pc:chgData name="Fränti Harri" userId="f9883360-dd49-4aaa-9149-d1930fc60263" providerId="ADAL" clId="{5771448A-1179-4408-A2E5-B14DE9186F41}" dt="2023-02-08T04:58:28.876" v="400"/>
        <pc:sldMkLst>
          <pc:docMk/>
          <pc:sldMk cId="1534249354" sldId="273"/>
        </pc:sldMkLst>
        <pc:picChg chg="add mod">
          <ac:chgData name="Fränti Harri" userId="f9883360-dd49-4aaa-9149-d1930fc60263" providerId="ADAL" clId="{5771448A-1179-4408-A2E5-B14DE9186F41}" dt="2023-01-31T06:17:25.818" v="1" actId="26606"/>
          <ac:picMkLst>
            <pc:docMk/>
            <pc:sldMk cId="1534249354" sldId="273"/>
            <ac:picMk id="3" creationId="{E7ECADDC-8658-9E63-F3E2-CFD647010BD7}"/>
          </ac:picMkLst>
        </pc:picChg>
      </pc:sldChg>
      <pc:sldChg chg="addSp delSp modSp mod modClrScheme chgLayout">
        <pc:chgData name="Fränti Harri" userId="f9883360-dd49-4aaa-9149-d1930fc60263" providerId="ADAL" clId="{5771448A-1179-4408-A2E5-B14DE9186F41}" dt="2023-01-31T11:31:26.371" v="14" actId="14100"/>
        <pc:sldMkLst>
          <pc:docMk/>
          <pc:sldMk cId="1895034030" sldId="274"/>
        </pc:sldMkLst>
        <pc:spChg chg="add del mod ord">
          <ac:chgData name="Fränti Harri" userId="f9883360-dd49-4aaa-9149-d1930fc60263" providerId="ADAL" clId="{5771448A-1179-4408-A2E5-B14DE9186F41}" dt="2023-01-31T11:29:08.818" v="6" actId="26606"/>
          <ac:spMkLst>
            <pc:docMk/>
            <pc:sldMk cId="1895034030" sldId="274"/>
            <ac:spMk id="4" creationId="{F1C1C91B-079B-BD63-9A7C-835AC1551E83}"/>
          </ac:spMkLst>
        </pc:spChg>
        <pc:spChg chg="add del mod ord">
          <ac:chgData name="Fränti Harri" userId="f9883360-dd49-4aaa-9149-d1930fc60263" providerId="ADAL" clId="{5771448A-1179-4408-A2E5-B14DE9186F41}" dt="2023-01-31T11:29:08.818" v="6" actId="26606"/>
          <ac:spMkLst>
            <pc:docMk/>
            <pc:sldMk cId="1895034030" sldId="274"/>
            <ac:spMk id="5" creationId="{2833E1C5-B15B-36CF-6811-07BB804DAD3B}"/>
          </ac:spMkLst>
        </pc:spChg>
        <pc:spChg chg="add mod">
          <ac:chgData name="Fränti Harri" userId="f9883360-dd49-4aaa-9149-d1930fc60263" providerId="ADAL" clId="{5771448A-1179-4408-A2E5-B14DE9186F41}" dt="2023-01-31T11:31:26.371" v="14" actId="14100"/>
          <ac:spMkLst>
            <pc:docMk/>
            <pc:sldMk cId="1895034030" sldId="274"/>
            <ac:spMk id="6" creationId="{FF08168A-5253-701C-8F63-19FA55E5B8BA}"/>
          </ac:spMkLst>
        </pc:spChg>
        <pc:picChg chg="add mod">
          <ac:chgData name="Fränti Harri" userId="f9883360-dd49-4aaa-9149-d1930fc60263" providerId="ADAL" clId="{5771448A-1179-4408-A2E5-B14DE9186F41}" dt="2023-01-31T11:29:18.584" v="7" actId="1076"/>
          <ac:picMkLst>
            <pc:docMk/>
            <pc:sldMk cId="1895034030" sldId="274"/>
            <ac:picMk id="3" creationId="{9F99C4E4-4BD1-C95D-9BB4-EFC5E29C2397}"/>
          </ac:picMkLst>
        </pc:picChg>
      </pc:sldChg>
      <pc:sldChg chg="addSp modSp mod modClrScheme chgLayout">
        <pc:chgData name="Fränti Harri" userId="f9883360-dd49-4aaa-9149-d1930fc60263" providerId="ADAL" clId="{5771448A-1179-4408-A2E5-B14DE9186F41}" dt="2023-01-31T11:37:17.449" v="16"/>
        <pc:sldMkLst>
          <pc:docMk/>
          <pc:sldMk cId="2990167122" sldId="275"/>
        </pc:sldMkLst>
        <pc:spChg chg="add mod">
          <ac:chgData name="Fränti Harri" userId="f9883360-dd49-4aaa-9149-d1930fc60263" providerId="ADAL" clId="{5771448A-1179-4408-A2E5-B14DE9186F41}" dt="2023-01-31T11:37:17.449" v="16"/>
          <ac:spMkLst>
            <pc:docMk/>
            <pc:sldMk cId="2990167122" sldId="275"/>
            <ac:spMk id="2" creationId="{FE712D9B-6C12-7C50-8F13-CAB7B3DFCAC8}"/>
          </ac:spMkLst>
        </pc:spChg>
        <pc:spChg chg="add mod">
          <ac:chgData name="Fränti Harri" userId="f9883360-dd49-4aaa-9149-d1930fc60263" providerId="ADAL" clId="{5771448A-1179-4408-A2E5-B14DE9186F41}" dt="2023-01-31T11:37:14.210" v="15" actId="700"/>
          <ac:spMkLst>
            <pc:docMk/>
            <pc:sldMk cId="2990167122" sldId="275"/>
            <ac:spMk id="3" creationId="{5FBDA727-2427-728C-1974-A7738C969FC4}"/>
          </ac:spMkLst>
        </pc:spChg>
      </pc:sldChg>
      <pc:sldChg chg="addSp modSp mod modClrScheme chgLayout">
        <pc:chgData name="Fränti Harri" userId="f9883360-dd49-4aaa-9149-d1930fc60263" providerId="ADAL" clId="{5771448A-1179-4408-A2E5-B14DE9186F41}" dt="2023-01-31T11:57:59.633" v="18" actId="26606"/>
        <pc:sldMkLst>
          <pc:docMk/>
          <pc:sldMk cId="1657740616" sldId="276"/>
        </pc:sldMkLst>
        <pc:picChg chg="add mod">
          <ac:chgData name="Fränti Harri" userId="f9883360-dd49-4aaa-9149-d1930fc60263" providerId="ADAL" clId="{5771448A-1179-4408-A2E5-B14DE9186F41}" dt="2023-01-31T11:57:59.633" v="18" actId="26606"/>
          <ac:picMkLst>
            <pc:docMk/>
            <pc:sldMk cId="1657740616" sldId="276"/>
            <ac:picMk id="3" creationId="{EC9792B3-C79C-144E-D8FE-4899507D8D50}"/>
          </ac:picMkLst>
        </pc:picChg>
      </pc:sldChg>
      <pc:sldChg chg="addSp delSp modSp new mod modClrScheme chgLayout">
        <pc:chgData name="Fränti Harri" userId="f9883360-dd49-4aaa-9149-d1930fc60263" providerId="ADAL" clId="{5771448A-1179-4408-A2E5-B14DE9186F41}" dt="2023-01-31T11:59:23.864" v="24" actId="26606"/>
        <pc:sldMkLst>
          <pc:docMk/>
          <pc:sldMk cId="2069794248" sldId="278"/>
        </pc:sldMkLst>
        <pc:spChg chg="del">
          <ac:chgData name="Fränti Harri" userId="f9883360-dd49-4aaa-9149-d1930fc60263" providerId="ADAL" clId="{5771448A-1179-4408-A2E5-B14DE9186F41}" dt="2023-01-31T11:59:11.104" v="21" actId="700"/>
          <ac:spMkLst>
            <pc:docMk/>
            <pc:sldMk cId="2069794248" sldId="278"/>
            <ac:spMk id="2" creationId="{9D8E33E4-3F35-A1BC-620C-051F1F9F0626}"/>
          </ac:spMkLst>
        </pc:spChg>
        <pc:spChg chg="del">
          <ac:chgData name="Fränti Harri" userId="f9883360-dd49-4aaa-9149-d1930fc60263" providerId="ADAL" clId="{5771448A-1179-4408-A2E5-B14DE9186F41}" dt="2023-01-31T11:59:11.104" v="21" actId="700"/>
          <ac:spMkLst>
            <pc:docMk/>
            <pc:sldMk cId="2069794248" sldId="278"/>
            <ac:spMk id="3" creationId="{79D34FB0-7491-1383-B33C-F76BD974CB87}"/>
          </ac:spMkLst>
        </pc:spChg>
        <pc:picChg chg="add mod">
          <ac:chgData name="Fränti Harri" userId="f9883360-dd49-4aaa-9149-d1930fc60263" providerId="ADAL" clId="{5771448A-1179-4408-A2E5-B14DE9186F41}" dt="2023-01-31T11:59:23.864" v="24" actId="26606"/>
          <ac:picMkLst>
            <pc:docMk/>
            <pc:sldMk cId="2069794248" sldId="278"/>
            <ac:picMk id="5" creationId="{13F132BA-766F-923A-8901-1FEB8285E6B1}"/>
          </ac:picMkLst>
        </pc:picChg>
      </pc:sldChg>
      <pc:sldChg chg="delSp new mod modClrScheme chgLayout">
        <pc:chgData name="Fränti Harri" userId="f9883360-dd49-4aaa-9149-d1930fc60263" providerId="ADAL" clId="{5771448A-1179-4408-A2E5-B14DE9186F41}" dt="2023-01-31T11:59:17.819" v="22" actId="700"/>
        <pc:sldMkLst>
          <pc:docMk/>
          <pc:sldMk cId="1347645902" sldId="279"/>
        </pc:sldMkLst>
        <pc:spChg chg="del">
          <ac:chgData name="Fränti Harri" userId="f9883360-dd49-4aaa-9149-d1930fc60263" providerId="ADAL" clId="{5771448A-1179-4408-A2E5-B14DE9186F41}" dt="2023-01-31T11:59:17.819" v="22" actId="700"/>
          <ac:spMkLst>
            <pc:docMk/>
            <pc:sldMk cId="1347645902" sldId="279"/>
            <ac:spMk id="2" creationId="{161BBECF-161E-8F91-4B3F-C089F6607727}"/>
          </ac:spMkLst>
        </pc:spChg>
        <pc:spChg chg="del">
          <ac:chgData name="Fränti Harri" userId="f9883360-dd49-4aaa-9149-d1930fc60263" providerId="ADAL" clId="{5771448A-1179-4408-A2E5-B14DE9186F41}" dt="2023-01-31T11:59:17.819" v="22" actId="700"/>
          <ac:spMkLst>
            <pc:docMk/>
            <pc:sldMk cId="1347645902" sldId="279"/>
            <ac:spMk id="3" creationId="{9E223706-5480-C97E-C32E-68594D455E87}"/>
          </ac:spMkLst>
        </pc:spChg>
      </pc:sldChg>
      <pc:sldChg chg="modSp new mod ord">
        <pc:chgData name="Fränti Harri" userId="f9883360-dd49-4aaa-9149-d1930fc60263" providerId="ADAL" clId="{5771448A-1179-4408-A2E5-B14DE9186F41}" dt="2023-02-07T13:18:38.732" v="72" actId="20577"/>
        <pc:sldMkLst>
          <pc:docMk/>
          <pc:sldMk cId="659836971" sldId="280"/>
        </pc:sldMkLst>
        <pc:spChg chg="mod">
          <ac:chgData name="Fränti Harri" userId="f9883360-dd49-4aaa-9149-d1930fc60263" providerId="ADAL" clId="{5771448A-1179-4408-A2E5-B14DE9186F41}" dt="2023-02-07T13:18:38.732" v="72" actId="20577"/>
          <ac:spMkLst>
            <pc:docMk/>
            <pc:sldMk cId="659836971" sldId="280"/>
            <ac:spMk id="2" creationId="{C6F061FC-E1BA-CE8A-9C26-2F7AEFA57AE0}"/>
          </ac:spMkLst>
        </pc:spChg>
        <pc:spChg chg="mod">
          <ac:chgData name="Fränti Harri" userId="f9883360-dd49-4aaa-9149-d1930fc60263" providerId="ADAL" clId="{5771448A-1179-4408-A2E5-B14DE9186F41}" dt="2023-02-07T13:16:39.211" v="31" actId="21"/>
          <ac:spMkLst>
            <pc:docMk/>
            <pc:sldMk cId="659836971" sldId="280"/>
            <ac:spMk id="3" creationId="{75D2EC3F-E385-9552-5917-44218C0B27CE}"/>
          </ac:spMkLst>
        </pc:spChg>
      </pc:sldChg>
      <pc:sldChg chg="new del">
        <pc:chgData name="Fränti Harri" userId="f9883360-dd49-4aaa-9149-d1930fc60263" providerId="ADAL" clId="{5771448A-1179-4408-A2E5-B14DE9186F41}" dt="2023-02-07T13:15:40.302" v="26" actId="680"/>
        <pc:sldMkLst>
          <pc:docMk/>
          <pc:sldMk cId="1221448637" sldId="280"/>
        </pc:sldMkLst>
      </pc:sldChg>
      <pc:sldChg chg="modSp new mod">
        <pc:chgData name="Fränti Harri" userId="f9883360-dd49-4aaa-9149-d1930fc60263" providerId="ADAL" clId="{5771448A-1179-4408-A2E5-B14DE9186F41}" dt="2023-02-08T05:13:49.387" v="556" actId="20577"/>
        <pc:sldMkLst>
          <pc:docMk/>
          <pc:sldMk cId="2506761734" sldId="281"/>
        </pc:sldMkLst>
        <pc:spChg chg="mod">
          <ac:chgData name="Fränti Harri" userId="f9883360-dd49-4aaa-9149-d1930fc60263" providerId="ADAL" clId="{5771448A-1179-4408-A2E5-B14DE9186F41}" dt="2023-02-08T04:52:30.688" v="138" actId="20577"/>
          <ac:spMkLst>
            <pc:docMk/>
            <pc:sldMk cId="2506761734" sldId="281"/>
            <ac:spMk id="2" creationId="{43871929-29CE-9EF4-958D-B5754326465F}"/>
          </ac:spMkLst>
        </pc:spChg>
        <pc:spChg chg="mod">
          <ac:chgData name="Fränti Harri" userId="f9883360-dd49-4aaa-9149-d1930fc60263" providerId="ADAL" clId="{5771448A-1179-4408-A2E5-B14DE9186F41}" dt="2023-02-08T05:13:49.387" v="556" actId="20577"/>
          <ac:spMkLst>
            <pc:docMk/>
            <pc:sldMk cId="2506761734" sldId="281"/>
            <ac:spMk id="3" creationId="{A8942B4B-9E66-C58A-2707-BD01140F9C00}"/>
          </ac:spMkLst>
        </pc:spChg>
      </pc:sldChg>
    </pc:docChg>
  </pc:docChgLst>
  <pc:docChgLst>
    <pc:chgData name="Vesalainen Matti" userId="S::matti.vesalainen@taitotalo.fi::e4d04fee-d837-4c30-bdb5-04794cf8ae26" providerId="AD" clId="Web-{5544696F-D356-43F3-BFFA-B687CFDC41E4}"/>
    <pc:docChg chg="addSld modSld sldOrd">
      <pc:chgData name="Vesalainen Matti" userId="S::matti.vesalainen@taitotalo.fi::e4d04fee-d837-4c30-bdb5-04794cf8ae26" providerId="AD" clId="Web-{5544696F-D356-43F3-BFFA-B687CFDC41E4}" dt="2023-09-25T07:57:57.659" v="238" actId="20577"/>
      <pc:docMkLst>
        <pc:docMk/>
      </pc:docMkLst>
      <pc:sldChg chg="modSp">
        <pc:chgData name="Vesalainen Matti" userId="S::matti.vesalainen@taitotalo.fi::e4d04fee-d837-4c30-bdb5-04794cf8ae26" providerId="AD" clId="Web-{5544696F-D356-43F3-BFFA-B687CFDC41E4}" dt="2023-09-25T07:36:39.294" v="9" actId="20577"/>
        <pc:sldMkLst>
          <pc:docMk/>
          <pc:sldMk cId="3830775088" sldId="416"/>
        </pc:sldMkLst>
        <pc:spChg chg="mod">
          <ac:chgData name="Vesalainen Matti" userId="S::matti.vesalainen@taitotalo.fi::e4d04fee-d837-4c30-bdb5-04794cf8ae26" providerId="AD" clId="Web-{5544696F-D356-43F3-BFFA-B687CFDC41E4}" dt="2023-09-25T07:36:39.294" v="9" actId="20577"/>
          <ac:spMkLst>
            <pc:docMk/>
            <pc:sldMk cId="3830775088" sldId="416"/>
            <ac:spMk id="3" creationId="{038BD0FD-ADDE-30E5-98D0-E51D049FE0E7}"/>
          </ac:spMkLst>
        </pc:spChg>
      </pc:sldChg>
      <pc:sldChg chg="modSp add ord replId">
        <pc:chgData name="Vesalainen Matti" userId="S::matti.vesalainen@taitotalo.fi::e4d04fee-d837-4c30-bdb5-04794cf8ae26" providerId="AD" clId="Web-{5544696F-D356-43F3-BFFA-B687CFDC41E4}" dt="2023-09-25T07:57:57.659" v="238" actId="20577"/>
        <pc:sldMkLst>
          <pc:docMk/>
          <pc:sldMk cId="618297464" sldId="642"/>
        </pc:sldMkLst>
        <pc:spChg chg="mod">
          <ac:chgData name="Vesalainen Matti" userId="S::matti.vesalainen@taitotalo.fi::e4d04fee-d837-4c30-bdb5-04794cf8ae26" providerId="AD" clId="Web-{5544696F-D356-43F3-BFFA-B687CFDC41E4}" dt="2023-09-25T07:57:57.659" v="238" actId="20577"/>
          <ac:spMkLst>
            <pc:docMk/>
            <pc:sldMk cId="618297464" sldId="642"/>
            <ac:spMk id="2" creationId="{675B074B-5C12-D0DA-AF0B-E7932DC17F60}"/>
          </ac:spMkLst>
        </pc:spChg>
        <pc:spChg chg="mod">
          <ac:chgData name="Vesalainen Matti" userId="S::matti.vesalainen@taitotalo.fi::e4d04fee-d837-4c30-bdb5-04794cf8ae26" providerId="AD" clId="Web-{5544696F-D356-43F3-BFFA-B687CFDC41E4}" dt="2023-09-25T07:57:49.503" v="237" actId="20577"/>
          <ac:spMkLst>
            <pc:docMk/>
            <pc:sldMk cId="618297464" sldId="642"/>
            <ac:spMk id="3" creationId="{32AB7C7A-9B70-9281-B0C0-7E5A00EF7F0A}"/>
          </ac:spMkLst>
        </pc:spChg>
      </pc:sldChg>
      <pc:sldChg chg="addSp delSp modSp new mod modClrScheme chgLayout">
        <pc:chgData name="Vesalainen Matti" userId="S::matti.vesalainen@taitotalo.fi::e4d04fee-d837-4c30-bdb5-04794cf8ae26" providerId="AD" clId="Web-{5544696F-D356-43F3-BFFA-B687CFDC41E4}" dt="2023-09-25T07:40:26.006" v="18"/>
        <pc:sldMkLst>
          <pc:docMk/>
          <pc:sldMk cId="557910476" sldId="643"/>
        </pc:sldMkLst>
        <pc:spChg chg="add del">
          <ac:chgData name="Vesalainen Matti" userId="S::matti.vesalainen@taitotalo.fi::e4d04fee-d837-4c30-bdb5-04794cf8ae26" providerId="AD" clId="Web-{5544696F-D356-43F3-BFFA-B687CFDC41E4}" dt="2023-09-25T07:40:26.006" v="18"/>
          <ac:spMkLst>
            <pc:docMk/>
            <pc:sldMk cId="557910476" sldId="643"/>
            <ac:spMk id="2" creationId="{D337117A-C5D8-4D1C-D29F-CAD53D8B80D6}"/>
          </ac:spMkLst>
        </pc:spChg>
        <pc:spChg chg="del">
          <ac:chgData name="Vesalainen Matti" userId="S::matti.vesalainen@taitotalo.fi::e4d04fee-d837-4c30-bdb5-04794cf8ae26" providerId="AD" clId="Web-{5544696F-D356-43F3-BFFA-B687CFDC41E4}" dt="2023-09-25T07:39:33.270" v="14"/>
          <ac:spMkLst>
            <pc:docMk/>
            <pc:sldMk cId="557910476" sldId="643"/>
            <ac:spMk id="3" creationId="{B8F00440-EC80-377B-ECC4-B4FC6A069EA1}"/>
          </ac:spMkLst>
        </pc:spChg>
        <pc:spChg chg="del">
          <ac:chgData name="Vesalainen Matti" userId="S::matti.vesalainen@taitotalo.fi::e4d04fee-d837-4c30-bdb5-04794cf8ae26" providerId="AD" clId="Web-{5544696F-D356-43F3-BFFA-B687CFDC41E4}" dt="2023-09-25T07:39:28.848" v="12"/>
          <ac:spMkLst>
            <pc:docMk/>
            <pc:sldMk cId="557910476" sldId="643"/>
            <ac:spMk id="4" creationId="{F5879B87-23E1-A96A-3367-80F6A97FEAB3}"/>
          </ac:spMkLst>
        </pc:spChg>
        <pc:spChg chg="del">
          <ac:chgData name="Vesalainen Matti" userId="S::matti.vesalainen@taitotalo.fi::e4d04fee-d837-4c30-bdb5-04794cf8ae26" providerId="AD" clId="Web-{5544696F-D356-43F3-BFFA-B687CFDC41E4}" dt="2023-09-25T07:39:31.801" v="13"/>
          <ac:spMkLst>
            <pc:docMk/>
            <pc:sldMk cId="557910476" sldId="643"/>
            <ac:spMk id="5" creationId="{A9E89A0A-9A1E-6AEF-9B1A-F75BECDC96BC}"/>
          </ac:spMkLst>
        </pc:spChg>
        <pc:spChg chg="del">
          <ac:chgData name="Vesalainen Matti" userId="S::matti.vesalainen@taitotalo.fi::e4d04fee-d837-4c30-bdb5-04794cf8ae26" providerId="AD" clId="Web-{5544696F-D356-43F3-BFFA-B687CFDC41E4}" dt="2023-09-25T07:39:27.113" v="11"/>
          <ac:spMkLst>
            <pc:docMk/>
            <pc:sldMk cId="557910476" sldId="643"/>
            <ac:spMk id="6" creationId="{62988FC6-1757-EE51-A41C-21B9DC4986BC}"/>
          </ac:spMkLst>
        </pc:spChg>
        <pc:spChg chg="add del mod">
          <ac:chgData name="Vesalainen Matti" userId="S::matti.vesalainen@taitotalo.fi::e4d04fee-d837-4c30-bdb5-04794cf8ae26" providerId="AD" clId="Web-{5544696F-D356-43F3-BFFA-B687CFDC41E4}" dt="2023-09-25T07:40:26.006" v="17"/>
          <ac:spMkLst>
            <pc:docMk/>
            <pc:sldMk cId="557910476" sldId="643"/>
            <ac:spMk id="12" creationId="{39804BD8-3145-738F-B7DF-842DAC89EE78}"/>
          </ac:spMkLst>
        </pc:spChg>
        <pc:picChg chg="add mod">
          <ac:chgData name="Vesalainen Matti" userId="S::matti.vesalainen@taitotalo.fi::e4d04fee-d837-4c30-bdb5-04794cf8ae26" providerId="AD" clId="Web-{5544696F-D356-43F3-BFFA-B687CFDC41E4}" dt="2023-09-25T07:40:26.006" v="18"/>
          <ac:picMkLst>
            <pc:docMk/>
            <pc:sldMk cId="557910476" sldId="643"/>
            <ac:picMk id="7" creationId="{9445E07D-E776-E10C-D5F6-7F0B337810F2}"/>
          </ac:picMkLst>
        </pc:picChg>
      </pc:sldChg>
      <pc:sldChg chg="addSp delSp modSp new mod ord modClrScheme chgLayout">
        <pc:chgData name="Vesalainen Matti" userId="S::matti.vesalainen@taitotalo.fi::e4d04fee-d837-4c30-bdb5-04794cf8ae26" providerId="AD" clId="Web-{5544696F-D356-43F3-BFFA-B687CFDC41E4}" dt="2023-09-25T07:42:32.214" v="23"/>
        <pc:sldMkLst>
          <pc:docMk/>
          <pc:sldMk cId="539116366" sldId="644"/>
        </pc:sldMkLst>
        <pc:spChg chg="del">
          <ac:chgData name="Vesalainen Matti" userId="S::matti.vesalainen@taitotalo.fi::e4d04fee-d837-4c30-bdb5-04794cf8ae26" providerId="AD" clId="Web-{5544696F-D356-43F3-BFFA-B687CFDC41E4}" dt="2023-09-25T07:42:17.604" v="21"/>
          <ac:spMkLst>
            <pc:docMk/>
            <pc:sldMk cId="539116366" sldId="644"/>
            <ac:spMk id="2" creationId="{5431B054-F23C-0C01-4C5D-0E52BBAD2F4D}"/>
          </ac:spMkLst>
        </pc:spChg>
        <pc:spChg chg="del">
          <ac:chgData name="Vesalainen Matti" userId="S::matti.vesalainen@taitotalo.fi::e4d04fee-d837-4c30-bdb5-04794cf8ae26" providerId="AD" clId="Web-{5544696F-D356-43F3-BFFA-B687CFDC41E4}" dt="2023-09-25T07:42:17.604" v="21"/>
          <ac:spMkLst>
            <pc:docMk/>
            <pc:sldMk cId="539116366" sldId="644"/>
            <ac:spMk id="3" creationId="{6F647BB1-82F5-2870-FB26-D133D86C3E20}"/>
          </ac:spMkLst>
        </pc:spChg>
        <pc:picChg chg="add mod">
          <ac:chgData name="Vesalainen Matti" userId="S::matti.vesalainen@taitotalo.fi::e4d04fee-d837-4c30-bdb5-04794cf8ae26" providerId="AD" clId="Web-{5544696F-D356-43F3-BFFA-B687CFDC41E4}" dt="2023-09-25T07:42:32.214" v="23"/>
          <ac:picMkLst>
            <pc:docMk/>
            <pc:sldMk cId="539116366" sldId="644"/>
            <ac:picMk id="4" creationId="{CD9DD4B4-C15D-A671-A883-22E63679A727}"/>
          </ac:picMkLst>
        </pc:picChg>
      </pc:sldChg>
    </pc:docChg>
  </pc:docChgLst>
  <pc:docChgLst>
    <pc:chgData name="Vesalainen Matti" userId="S::matti.vesalainen@taitotalo.fi::e4d04fee-d837-4c30-bdb5-04794cf8ae26" providerId="AD" clId="Web-{6A1B53C9-B60B-45FC-BDE2-A3EC82282D9F}"/>
    <pc:docChg chg="sldOrd">
      <pc:chgData name="Vesalainen Matti" userId="S::matti.vesalainen@taitotalo.fi::e4d04fee-d837-4c30-bdb5-04794cf8ae26" providerId="AD" clId="Web-{6A1B53C9-B60B-45FC-BDE2-A3EC82282D9F}" dt="2023-08-16T12:54:09.881" v="0"/>
      <pc:docMkLst>
        <pc:docMk/>
      </pc:docMkLst>
      <pc:sldChg chg="ord">
        <pc:chgData name="Vesalainen Matti" userId="S::matti.vesalainen@taitotalo.fi::e4d04fee-d837-4c30-bdb5-04794cf8ae26" providerId="AD" clId="Web-{6A1B53C9-B60B-45FC-BDE2-A3EC82282D9F}" dt="2023-08-16T12:54:09.881" v="0"/>
        <pc:sldMkLst>
          <pc:docMk/>
          <pc:sldMk cId="623214105" sldId="269"/>
        </pc:sldMkLst>
      </pc:sldChg>
    </pc:docChg>
  </pc:docChgLst>
  <pc:docChgLst>
    <pc:chgData name="Vesalainen Matti" userId="S::matti.vesalainen@taitotalo.fi::e4d04fee-d837-4c30-bdb5-04794cf8ae26" providerId="AD" clId="Web-{9A14B034-3DBC-4AB3-8324-171C86A7DE88}"/>
    <pc:docChg chg="modSld">
      <pc:chgData name="Vesalainen Matti" userId="S::matti.vesalainen@taitotalo.fi::e4d04fee-d837-4c30-bdb5-04794cf8ae26" providerId="AD" clId="Web-{9A14B034-3DBC-4AB3-8324-171C86A7DE88}" dt="2024-01-05T13:13:44.672" v="11" actId="20577"/>
      <pc:docMkLst>
        <pc:docMk/>
      </pc:docMkLst>
      <pc:sldChg chg="modSp">
        <pc:chgData name="Vesalainen Matti" userId="S::matti.vesalainen@taitotalo.fi::e4d04fee-d837-4c30-bdb5-04794cf8ae26" providerId="AD" clId="Web-{9A14B034-3DBC-4AB3-8324-171C86A7DE88}" dt="2024-01-05T13:13:27.389" v="6" actId="20577"/>
        <pc:sldMkLst>
          <pc:docMk/>
          <pc:sldMk cId="733742922" sldId="259"/>
        </pc:sldMkLst>
        <pc:spChg chg="mod">
          <ac:chgData name="Vesalainen Matti" userId="S::matti.vesalainen@taitotalo.fi::e4d04fee-d837-4c30-bdb5-04794cf8ae26" providerId="AD" clId="Web-{9A14B034-3DBC-4AB3-8324-171C86A7DE88}" dt="2024-01-05T13:13:27.389" v="6" actId="20577"/>
          <ac:spMkLst>
            <pc:docMk/>
            <pc:sldMk cId="733742922" sldId="259"/>
            <ac:spMk id="2" creationId="{F7399533-E73F-1B45-98F7-F7CBA0836AF8}"/>
          </ac:spMkLst>
        </pc:spChg>
      </pc:sldChg>
      <pc:sldChg chg="modSp">
        <pc:chgData name="Vesalainen Matti" userId="S::matti.vesalainen@taitotalo.fi::e4d04fee-d837-4c30-bdb5-04794cf8ae26" providerId="AD" clId="Web-{9A14B034-3DBC-4AB3-8324-171C86A7DE88}" dt="2024-01-05T13:13:13.826" v="1" actId="20577"/>
        <pc:sldMkLst>
          <pc:docMk/>
          <pc:sldMk cId="4144885729" sldId="692"/>
        </pc:sldMkLst>
        <pc:spChg chg="mod">
          <ac:chgData name="Vesalainen Matti" userId="S::matti.vesalainen@taitotalo.fi::e4d04fee-d837-4c30-bdb5-04794cf8ae26" providerId="AD" clId="Web-{9A14B034-3DBC-4AB3-8324-171C86A7DE88}" dt="2024-01-05T13:13:13.826" v="1" actId="20577"/>
          <ac:spMkLst>
            <pc:docMk/>
            <pc:sldMk cId="4144885729" sldId="692"/>
            <ac:spMk id="2" creationId="{F7399533-E73F-1B45-98F7-F7CBA0836AF8}"/>
          </ac:spMkLst>
        </pc:spChg>
      </pc:sldChg>
      <pc:sldChg chg="modSp">
        <pc:chgData name="Vesalainen Matti" userId="S::matti.vesalainen@taitotalo.fi::e4d04fee-d837-4c30-bdb5-04794cf8ae26" providerId="AD" clId="Web-{9A14B034-3DBC-4AB3-8324-171C86A7DE88}" dt="2024-01-05T13:13:44.672" v="11" actId="20577"/>
        <pc:sldMkLst>
          <pc:docMk/>
          <pc:sldMk cId="2932689157" sldId="693"/>
        </pc:sldMkLst>
        <pc:spChg chg="mod">
          <ac:chgData name="Vesalainen Matti" userId="S::matti.vesalainen@taitotalo.fi::e4d04fee-d837-4c30-bdb5-04794cf8ae26" providerId="AD" clId="Web-{9A14B034-3DBC-4AB3-8324-171C86A7DE88}" dt="2024-01-05T13:13:44.672" v="11" actId="20577"/>
          <ac:spMkLst>
            <pc:docMk/>
            <pc:sldMk cId="2932689157" sldId="693"/>
            <ac:spMk id="2" creationId="{F7399533-E73F-1B45-98F7-F7CBA0836AF8}"/>
          </ac:spMkLst>
        </pc:spChg>
      </pc:sldChg>
    </pc:docChg>
  </pc:docChgLst>
  <pc:docChgLst>
    <pc:chgData name="Vesalainen Matti" userId="S::matti.vesalainen@taitotalo.fi::e4d04fee-d837-4c30-bdb5-04794cf8ae26" providerId="AD" clId="Web-{709A81D8-9087-4040-B4E4-A34EBF8DCC3D}"/>
    <pc:docChg chg="modSld">
      <pc:chgData name="Vesalainen Matti" userId="S::matti.vesalainen@taitotalo.fi::e4d04fee-d837-4c30-bdb5-04794cf8ae26" providerId="AD" clId="Web-{709A81D8-9087-4040-B4E4-A34EBF8DCC3D}" dt="2023-06-14T07:10:26.434" v="65" actId="20577"/>
      <pc:docMkLst>
        <pc:docMk/>
      </pc:docMkLst>
      <pc:sldChg chg="modSp">
        <pc:chgData name="Vesalainen Matti" userId="S::matti.vesalainen@taitotalo.fi::e4d04fee-d837-4c30-bdb5-04794cf8ae26" providerId="AD" clId="Web-{709A81D8-9087-4040-B4E4-A34EBF8DCC3D}" dt="2023-06-14T07:00:29.435" v="8" actId="20577"/>
        <pc:sldMkLst>
          <pc:docMk/>
          <pc:sldMk cId="2687518665" sldId="271"/>
        </pc:sldMkLst>
        <pc:spChg chg="mod">
          <ac:chgData name="Vesalainen Matti" userId="S::matti.vesalainen@taitotalo.fi::e4d04fee-d837-4c30-bdb5-04794cf8ae26" providerId="AD" clId="Web-{709A81D8-9087-4040-B4E4-A34EBF8DCC3D}" dt="2023-06-14T07:00:29.435" v="8" actId="20577"/>
          <ac:spMkLst>
            <pc:docMk/>
            <pc:sldMk cId="2687518665" sldId="271"/>
            <ac:spMk id="3" creationId="{1C307DA3-68F1-874D-A9DF-0A7DBD264031}"/>
          </ac:spMkLst>
        </pc:spChg>
      </pc:sldChg>
      <pc:sldChg chg="modSp">
        <pc:chgData name="Vesalainen Matti" userId="S::matti.vesalainen@taitotalo.fi::e4d04fee-d837-4c30-bdb5-04794cf8ae26" providerId="AD" clId="Web-{709A81D8-9087-4040-B4E4-A34EBF8DCC3D}" dt="2023-06-14T07:06:53.131" v="57" actId="20577"/>
        <pc:sldMkLst>
          <pc:docMk/>
          <pc:sldMk cId="2506761734" sldId="281"/>
        </pc:sldMkLst>
        <pc:spChg chg="mod">
          <ac:chgData name="Vesalainen Matti" userId="S::matti.vesalainen@taitotalo.fi::e4d04fee-d837-4c30-bdb5-04794cf8ae26" providerId="AD" clId="Web-{709A81D8-9087-4040-B4E4-A34EBF8DCC3D}" dt="2023-06-14T07:06:53.131" v="57" actId="20577"/>
          <ac:spMkLst>
            <pc:docMk/>
            <pc:sldMk cId="2506761734" sldId="281"/>
            <ac:spMk id="3" creationId="{A8942B4B-9E66-C58A-2707-BD01140F9C00}"/>
          </ac:spMkLst>
        </pc:spChg>
      </pc:sldChg>
      <pc:sldChg chg="modSp">
        <pc:chgData name="Vesalainen Matti" userId="S::matti.vesalainen@taitotalo.fi::e4d04fee-d837-4c30-bdb5-04794cf8ae26" providerId="AD" clId="Web-{709A81D8-9087-4040-B4E4-A34EBF8DCC3D}" dt="2023-06-14T07:10:26.434" v="65" actId="20577"/>
        <pc:sldMkLst>
          <pc:docMk/>
          <pc:sldMk cId="1838163009" sldId="387"/>
        </pc:sldMkLst>
        <pc:spChg chg="mod">
          <ac:chgData name="Vesalainen Matti" userId="S::matti.vesalainen@taitotalo.fi::e4d04fee-d837-4c30-bdb5-04794cf8ae26" providerId="AD" clId="Web-{709A81D8-9087-4040-B4E4-A34EBF8DCC3D}" dt="2023-06-14T07:09:50.761" v="59" actId="20577"/>
          <ac:spMkLst>
            <pc:docMk/>
            <pc:sldMk cId="1838163009" sldId="387"/>
            <ac:spMk id="10" creationId="{63B592F3-3B30-FD92-6D6C-483783AFE7FD}"/>
          </ac:spMkLst>
        </pc:spChg>
        <pc:spChg chg="mod">
          <ac:chgData name="Vesalainen Matti" userId="S::matti.vesalainen@taitotalo.fi::e4d04fee-d837-4c30-bdb5-04794cf8ae26" providerId="AD" clId="Web-{709A81D8-9087-4040-B4E4-A34EBF8DCC3D}" dt="2023-06-14T07:10:26.434" v="65" actId="20577"/>
          <ac:spMkLst>
            <pc:docMk/>
            <pc:sldMk cId="1838163009" sldId="387"/>
            <ac:spMk id="11" creationId="{6C4FA166-F028-0D74-EA8B-38F85161F813}"/>
          </ac:spMkLst>
        </pc:spChg>
      </pc:sldChg>
    </pc:docChg>
  </pc:docChgLst>
  <pc:docChgLst>
    <pc:chgData name="Vesalainen Matti" userId="S::matti.vesalainen@taitotalo.fi::e4d04fee-d837-4c30-bdb5-04794cf8ae26" providerId="AD" clId="Web-{DF864E2C-D13A-4931-9CF2-BA1D665A098E}"/>
    <pc:docChg chg="modSld">
      <pc:chgData name="Vesalainen Matti" userId="S::matti.vesalainen@taitotalo.fi::e4d04fee-d837-4c30-bdb5-04794cf8ae26" providerId="AD" clId="Web-{DF864E2C-D13A-4931-9CF2-BA1D665A098E}" dt="2023-06-28T04:56:30.335" v="26" actId="20577"/>
      <pc:docMkLst>
        <pc:docMk/>
      </pc:docMkLst>
      <pc:sldChg chg="modSp">
        <pc:chgData name="Vesalainen Matti" userId="S::matti.vesalainen@taitotalo.fi::e4d04fee-d837-4c30-bdb5-04794cf8ae26" providerId="AD" clId="Web-{DF864E2C-D13A-4931-9CF2-BA1D665A098E}" dt="2023-06-28T04:54:20.112" v="8" actId="20577"/>
        <pc:sldMkLst>
          <pc:docMk/>
          <pc:sldMk cId="1155571976" sldId="625"/>
        </pc:sldMkLst>
        <pc:spChg chg="mod">
          <ac:chgData name="Vesalainen Matti" userId="S::matti.vesalainen@taitotalo.fi::e4d04fee-d837-4c30-bdb5-04794cf8ae26" providerId="AD" clId="Web-{DF864E2C-D13A-4931-9CF2-BA1D665A098E}" dt="2023-06-28T04:54:20.112" v="8" actId="20577"/>
          <ac:spMkLst>
            <pc:docMk/>
            <pc:sldMk cId="1155571976" sldId="625"/>
            <ac:spMk id="3" creationId="{8916D2B5-0A31-9D04-3D0B-7E13AFDF753E}"/>
          </ac:spMkLst>
        </pc:spChg>
      </pc:sldChg>
      <pc:sldChg chg="modSp">
        <pc:chgData name="Vesalainen Matti" userId="S::matti.vesalainen@taitotalo.fi::e4d04fee-d837-4c30-bdb5-04794cf8ae26" providerId="AD" clId="Web-{DF864E2C-D13A-4931-9CF2-BA1D665A098E}" dt="2023-06-28T04:55:58.771" v="23" actId="20577"/>
        <pc:sldMkLst>
          <pc:docMk/>
          <pc:sldMk cId="2923729339" sldId="626"/>
        </pc:sldMkLst>
        <pc:spChg chg="mod">
          <ac:chgData name="Vesalainen Matti" userId="S::matti.vesalainen@taitotalo.fi::e4d04fee-d837-4c30-bdb5-04794cf8ae26" providerId="AD" clId="Web-{DF864E2C-D13A-4931-9CF2-BA1D665A098E}" dt="2023-06-28T04:55:58.771" v="23" actId="20577"/>
          <ac:spMkLst>
            <pc:docMk/>
            <pc:sldMk cId="2923729339" sldId="626"/>
            <ac:spMk id="3" creationId="{8916D2B5-0A31-9D04-3D0B-7E13AFDF753E}"/>
          </ac:spMkLst>
        </pc:spChg>
      </pc:sldChg>
      <pc:sldChg chg="modSp">
        <pc:chgData name="Vesalainen Matti" userId="S::matti.vesalainen@taitotalo.fi::e4d04fee-d837-4c30-bdb5-04794cf8ae26" providerId="AD" clId="Web-{DF864E2C-D13A-4931-9CF2-BA1D665A098E}" dt="2023-06-28T04:56:30.335" v="26" actId="20577"/>
        <pc:sldMkLst>
          <pc:docMk/>
          <pc:sldMk cId="2452160681" sldId="627"/>
        </pc:sldMkLst>
        <pc:spChg chg="mod">
          <ac:chgData name="Vesalainen Matti" userId="S::matti.vesalainen@taitotalo.fi::e4d04fee-d837-4c30-bdb5-04794cf8ae26" providerId="AD" clId="Web-{DF864E2C-D13A-4931-9CF2-BA1D665A098E}" dt="2023-06-28T04:56:30.335" v="26" actId="20577"/>
          <ac:spMkLst>
            <pc:docMk/>
            <pc:sldMk cId="2452160681" sldId="627"/>
            <ac:spMk id="3" creationId="{8916D2B5-0A31-9D04-3D0B-7E13AFDF753E}"/>
          </ac:spMkLst>
        </pc:spChg>
      </pc:sldChg>
    </pc:docChg>
  </pc:docChgLst>
  <pc:docChgLst>
    <pc:chgData name="Vesalainen Matti" userId="S::matti.vesalainen@taitotalo.fi::e4d04fee-d837-4c30-bdb5-04794cf8ae26" providerId="AD" clId="Web-{1D49D746-D164-4401-BEFD-83F51E41A457}"/>
    <pc:docChg chg="addSld delSld modSld sldOrd">
      <pc:chgData name="Vesalainen Matti" userId="S::matti.vesalainen@taitotalo.fi::e4d04fee-d837-4c30-bdb5-04794cf8ae26" providerId="AD" clId="Web-{1D49D746-D164-4401-BEFD-83F51E41A457}" dt="2023-11-27T11:02:50.657" v="268" actId="20577"/>
      <pc:docMkLst>
        <pc:docMk/>
      </pc:docMkLst>
      <pc:sldChg chg="modSp del">
        <pc:chgData name="Vesalainen Matti" userId="S::matti.vesalainen@taitotalo.fi::e4d04fee-d837-4c30-bdb5-04794cf8ae26" providerId="AD" clId="Web-{1D49D746-D164-4401-BEFD-83F51E41A457}" dt="2023-11-27T11:01:36.437" v="257"/>
        <pc:sldMkLst>
          <pc:docMk/>
          <pc:sldMk cId="633552305" sldId="419"/>
        </pc:sldMkLst>
        <pc:spChg chg="mod">
          <ac:chgData name="Vesalainen Matti" userId="S::matti.vesalainen@taitotalo.fi::e4d04fee-d837-4c30-bdb5-04794cf8ae26" providerId="AD" clId="Web-{1D49D746-D164-4401-BEFD-83F51E41A457}" dt="2023-11-27T10:28:01.912" v="5" actId="20577"/>
          <ac:spMkLst>
            <pc:docMk/>
            <pc:sldMk cId="633552305" sldId="419"/>
            <ac:spMk id="3" creationId="{FF5D77C5-2953-44BB-A13E-8F4D482EBFB9}"/>
          </ac:spMkLst>
        </pc:spChg>
      </pc:sldChg>
      <pc:sldChg chg="modSp ord">
        <pc:chgData name="Vesalainen Matti" userId="S::matti.vesalainen@taitotalo.fi::e4d04fee-d837-4c30-bdb5-04794cf8ae26" providerId="AD" clId="Web-{1D49D746-D164-4401-BEFD-83F51E41A457}" dt="2023-11-27T11:01:25.828" v="256" actId="20577"/>
        <pc:sldMkLst>
          <pc:docMk/>
          <pc:sldMk cId="269538641" sldId="678"/>
        </pc:sldMkLst>
        <pc:spChg chg="mod">
          <ac:chgData name="Vesalainen Matti" userId="S::matti.vesalainen@taitotalo.fi::e4d04fee-d837-4c30-bdb5-04794cf8ae26" providerId="AD" clId="Web-{1D49D746-D164-4401-BEFD-83F51E41A457}" dt="2023-11-27T10:54:57.226" v="199" actId="20577"/>
          <ac:spMkLst>
            <pc:docMk/>
            <pc:sldMk cId="269538641" sldId="678"/>
            <ac:spMk id="2" creationId="{1949D3C0-5A88-448F-9D2C-6B134FAB1B51}"/>
          </ac:spMkLst>
        </pc:spChg>
        <pc:spChg chg="mod">
          <ac:chgData name="Vesalainen Matti" userId="S::matti.vesalainen@taitotalo.fi::e4d04fee-d837-4c30-bdb5-04794cf8ae26" providerId="AD" clId="Web-{1D49D746-D164-4401-BEFD-83F51E41A457}" dt="2023-11-27T11:01:25.828" v="256" actId="20577"/>
          <ac:spMkLst>
            <pc:docMk/>
            <pc:sldMk cId="269538641" sldId="678"/>
            <ac:spMk id="3" creationId="{FF5D77C5-2953-44BB-A13E-8F4D482EBFB9}"/>
          </ac:spMkLst>
        </pc:spChg>
      </pc:sldChg>
      <pc:sldChg chg="modSp">
        <pc:chgData name="Vesalainen Matti" userId="S::matti.vesalainen@taitotalo.fi::e4d04fee-d837-4c30-bdb5-04794cf8ae26" providerId="AD" clId="Web-{1D49D746-D164-4401-BEFD-83F51E41A457}" dt="2023-11-27T10:31:00.134" v="8" actId="20577"/>
        <pc:sldMkLst>
          <pc:docMk/>
          <pc:sldMk cId="1325296119" sldId="679"/>
        </pc:sldMkLst>
        <pc:spChg chg="mod">
          <ac:chgData name="Vesalainen Matti" userId="S::matti.vesalainen@taitotalo.fi::e4d04fee-d837-4c30-bdb5-04794cf8ae26" providerId="AD" clId="Web-{1D49D746-D164-4401-BEFD-83F51E41A457}" dt="2023-11-27T10:31:00.134" v="8" actId="20577"/>
          <ac:spMkLst>
            <pc:docMk/>
            <pc:sldMk cId="1325296119" sldId="679"/>
            <ac:spMk id="3" creationId="{FF5D77C5-2953-44BB-A13E-8F4D482EBFB9}"/>
          </ac:spMkLst>
        </pc:spChg>
      </pc:sldChg>
      <pc:sldChg chg="del">
        <pc:chgData name="Vesalainen Matti" userId="S::matti.vesalainen@taitotalo.fi::e4d04fee-d837-4c30-bdb5-04794cf8ae26" providerId="AD" clId="Web-{1D49D746-D164-4401-BEFD-83F51E41A457}" dt="2023-11-27T10:33:44.278" v="11"/>
        <pc:sldMkLst>
          <pc:docMk/>
          <pc:sldMk cId="3450404742" sldId="680"/>
        </pc:sldMkLst>
      </pc:sldChg>
      <pc:sldChg chg="addSp">
        <pc:chgData name="Vesalainen Matti" userId="S::matti.vesalainen@taitotalo.fi::e4d04fee-d837-4c30-bdb5-04794cf8ae26" providerId="AD" clId="Web-{1D49D746-D164-4401-BEFD-83F51E41A457}" dt="2023-11-27T10:29:07.257" v="6"/>
        <pc:sldMkLst>
          <pc:docMk/>
          <pc:sldMk cId="1138689680" sldId="681"/>
        </pc:sldMkLst>
        <pc:spChg chg="add">
          <ac:chgData name="Vesalainen Matti" userId="S::matti.vesalainen@taitotalo.fi::e4d04fee-d837-4c30-bdb5-04794cf8ae26" providerId="AD" clId="Web-{1D49D746-D164-4401-BEFD-83F51E41A457}" dt="2023-11-27T10:29:07.257" v="6"/>
          <ac:spMkLst>
            <pc:docMk/>
            <pc:sldMk cId="1138689680" sldId="681"/>
            <ac:spMk id="6" creationId="{FA5BC316-0B0D-A63F-9E7C-10124069EE9E}"/>
          </ac:spMkLst>
        </pc:spChg>
      </pc:sldChg>
      <pc:sldChg chg="add del mod ord replId modShow">
        <pc:chgData name="Vesalainen Matti" userId="S::matti.vesalainen@taitotalo.fi::e4d04fee-d837-4c30-bdb5-04794cf8ae26" providerId="AD" clId="Web-{1D49D746-D164-4401-BEFD-83F51E41A457}" dt="2023-11-27T11:01:44.969" v="258"/>
        <pc:sldMkLst>
          <pc:docMk/>
          <pc:sldMk cId="2834862540" sldId="684"/>
        </pc:sldMkLst>
      </pc:sldChg>
      <pc:sldChg chg="modSp add ord replId">
        <pc:chgData name="Vesalainen Matti" userId="S::matti.vesalainen@taitotalo.fi::e4d04fee-d837-4c30-bdb5-04794cf8ae26" providerId="AD" clId="Web-{1D49D746-D164-4401-BEFD-83F51E41A457}" dt="2023-11-27T10:52:10.410" v="181" actId="20577"/>
        <pc:sldMkLst>
          <pc:docMk/>
          <pc:sldMk cId="2675145772" sldId="685"/>
        </pc:sldMkLst>
        <pc:spChg chg="mod">
          <ac:chgData name="Vesalainen Matti" userId="S::matti.vesalainen@taitotalo.fi::e4d04fee-d837-4c30-bdb5-04794cf8ae26" providerId="AD" clId="Web-{1D49D746-D164-4401-BEFD-83F51E41A457}" dt="2023-11-27T10:34:13.263" v="14" actId="20577"/>
          <ac:spMkLst>
            <pc:docMk/>
            <pc:sldMk cId="2675145772" sldId="685"/>
            <ac:spMk id="2" creationId="{1949D3C0-5A88-448F-9D2C-6B134FAB1B51}"/>
          </ac:spMkLst>
        </pc:spChg>
        <pc:spChg chg="mod">
          <ac:chgData name="Vesalainen Matti" userId="S::matti.vesalainen@taitotalo.fi::e4d04fee-d837-4c30-bdb5-04794cf8ae26" providerId="AD" clId="Web-{1D49D746-D164-4401-BEFD-83F51E41A457}" dt="2023-11-27T10:52:10.410" v="181" actId="20577"/>
          <ac:spMkLst>
            <pc:docMk/>
            <pc:sldMk cId="2675145772" sldId="685"/>
            <ac:spMk id="3" creationId="{FF5D77C5-2953-44BB-A13E-8F4D482EBFB9}"/>
          </ac:spMkLst>
        </pc:spChg>
      </pc:sldChg>
      <pc:sldChg chg="modSp new">
        <pc:chgData name="Vesalainen Matti" userId="S::matti.vesalainen@taitotalo.fi::e4d04fee-d837-4c30-bdb5-04794cf8ae26" providerId="AD" clId="Web-{1D49D746-D164-4401-BEFD-83F51E41A457}" dt="2023-11-27T11:02:50.657" v="268" actId="20577"/>
        <pc:sldMkLst>
          <pc:docMk/>
          <pc:sldMk cId="650645682" sldId="686"/>
        </pc:sldMkLst>
        <pc:spChg chg="mod">
          <ac:chgData name="Vesalainen Matti" userId="S::matti.vesalainen@taitotalo.fi::e4d04fee-d837-4c30-bdb5-04794cf8ae26" providerId="AD" clId="Web-{1D49D746-D164-4401-BEFD-83F51E41A457}" dt="2023-11-27T11:02:50.657" v="268" actId="20577"/>
          <ac:spMkLst>
            <pc:docMk/>
            <pc:sldMk cId="650645682" sldId="686"/>
            <ac:spMk id="2" creationId="{17546A83-3505-A8C6-F4C2-1C5B7A5189CC}"/>
          </ac:spMkLst>
        </pc:spChg>
      </pc:sldChg>
    </pc:docChg>
  </pc:docChgLst>
  <pc:docChgLst>
    <pc:chgData name="Matti Vesalainen" userId="e4d04fee-d837-4c30-bdb5-04794cf8ae26" providerId="ADAL" clId="{DF9D80F5-F594-49F2-B466-EA0C785970FA}"/>
    <pc:docChg chg="custSel addSld modSld sldOrd">
      <pc:chgData name="Matti Vesalainen" userId="e4d04fee-d837-4c30-bdb5-04794cf8ae26" providerId="ADAL" clId="{DF9D80F5-F594-49F2-B466-EA0C785970FA}" dt="2023-02-20T11:51:15.826" v="488"/>
      <pc:docMkLst>
        <pc:docMk/>
      </pc:docMkLst>
      <pc:sldChg chg="ord">
        <pc:chgData name="Matti Vesalainen" userId="e4d04fee-d837-4c30-bdb5-04794cf8ae26" providerId="ADAL" clId="{DF9D80F5-F594-49F2-B466-EA0C785970FA}" dt="2023-02-20T11:30:23.857" v="480"/>
        <pc:sldMkLst>
          <pc:docMk/>
          <pc:sldMk cId="1234381707" sldId="283"/>
        </pc:sldMkLst>
      </pc:sldChg>
      <pc:sldChg chg="modSp add mod ord">
        <pc:chgData name="Matti Vesalainen" userId="e4d04fee-d837-4c30-bdb5-04794cf8ae26" providerId="ADAL" clId="{DF9D80F5-F594-49F2-B466-EA0C785970FA}" dt="2023-02-14T07:14:40.733" v="476" actId="20577"/>
        <pc:sldMkLst>
          <pc:docMk/>
          <pc:sldMk cId="3915513554" sldId="405"/>
        </pc:sldMkLst>
        <pc:spChg chg="mod">
          <ac:chgData name="Matti Vesalainen" userId="e4d04fee-d837-4c30-bdb5-04794cf8ae26" providerId="ADAL" clId="{DF9D80F5-F594-49F2-B466-EA0C785970FA}" dt="2023-02-14T07:13:27.667" v="327" actId="20577"/>
          <ac:spMkLst>
            <pc:docMk/>
            <pc:sldMk cId="3915513554" sldId="405"/>
            <ac:spMk id="2" creationId="{C6F061FC-E1BA-CE8A-9C26-2F7AEFA57AE0}"/>
          </ac:spMkLst>
        </pc:spChg>
        <pc:spChg chg="mod">
          <ac:chgData name="Matti Vesalainen" userId="e4d04fee-d837-4c30-bdb5-04794cf8ae26" providerId="ADAL" clId="{DF9D80F5-F594-49F2-B466-EA0C785970FA}" dt="2023-02-14T07:14:40.733" v="476" actId="20577"/>
          <ac:spMkLst>
            <pc:docMk/>
            <pc:sldMk cId="3915513554" sldId="405"/>
            <ac:spMk id="3" creationId="{75D2EC3F-E385-9552-5917-44218C0B27CE}"/>
          </ac:spMkLst>
        </pc:spChg>
      </pc:sldChg>
      <pc:sldChg chg="addSp">
        <pc:chgData name="Matti Vesalainen" userId="e4d04fee-d837-4c30-bdb5-04794cf8ae26" providerId="ADAL" clId="{DF9D80F5-F594-49F2-B466-EA0C785970FA}" dt="2023-02-20T11:12:09.235" v="477"/>
        <pc:sldMkLst>
          <pc:docMk/>
          <pc:sldMk cId="4081070314" sldId="406"/>
        </pc:sldMkLst>
        <pc:picChg chg="add">
          <ac:chgData name="Matti Vesalainen" userId="e4d04fee-d837-4c30-bdb5-04794cf8ae26" providerId="ADAL" clId="{DF9D80F5-F594-49F2-B466-EA0C785970FA}" dt="2023-02-20T11:12:09.235" v="477"/>
          <ac:picMkLst>
            <pc:docMk/>
            <pc:sldMk cId="4081070314" sldId="406"/>
            <ac:picMk id="2" creationId="{88292FAC-72B0-4D34-BCCD-CF358406BA1F}"/>
          </ac:picMkLst>
        </pc:picChg>
      </pc:sldChg>
      <pc:sldChg chg="addSp delSp modSp">
        <pc:chgData name="Matti Vesalainen" userId="e4d04fee-d837-4c30-bdb5-04794cf8ae26" providerId="ADAL" clId="{DF9D80F5-F594-49F2-B466-EA0C785970FA}" dt="2023-02-20T11:17:58.577" v="478"/>
        <pc:sldMkLst>
          <pc:docMk/>
          <pc:sldMk cId="3455818624" sldId="407"/>
        </pc:sldMkLst>
        <pc:spChg chg="del">
          <ac:chgData name="Matti Vesalainen" userId="e4d04fee-d837-4c30-bdb5-04794cf8ae26" providerId="ADAL" clId="{DF9D80F5-F594-49F2-B466-EA0C785970FA}" dt="2023-02-20T11:17:58.577" v="478"/>
          <ac:spMkLst>
            <pc:docMk/>
            <pc:sldMk cId="3455818624" sldId="407"/>
            <ac:spMk id="3" creationId="{6B7B525C-3194-48E6-AD66-139B9A46AB67}"/>
          </ac:spMkLst>
        </pc:spChg>
        <pc:picChg chg="add mod">
          <ac:chgData name="Matti Vesalainen" userId="e4d04fee-d837-4c30-bdb5-04794cf8ae26" providerId="ADAL" clId="{DF9D80F5-F594-49F2-B466-EA0C785970FA}" dt="2023-02-20T11:17:58.577" v="478"/>
          <ac:picMkLst>
            <pc:docMk/>
            <pc:sldMk cId="3455818624" sldId="407"/>
            <ac:picMk id="4" creationId="{80E81CEE-B627-4A12-A214-292F58EAB779}"/>
          </ac:picMkLst>
        </pc:picChg>
      </pc:sldChg>
      <pc:sldChg chg="addSp">
        <pc:chgData name="Matti Vesalainen" userId="e4d04fee-d837-4c30-bdb5-04794cf8ae26" providerId="ADAL" clId="{DF9D80F5-F594-49F2-B466-EA0C785970FA}" dt="2023-02-20T11:27:07.384" v="479"/>
        <pc:sldMkLst>
          <pc:docMk/>
          <pc:sldMk cId="3537231968" sldId="408"/>
        </pc:sldMkLst>
        <pc:picChg chg="add">
          <ac:chgData name="Matti Vesalainen" userId="e4d04fee-d837-4c30-bdb5-04794cf8ae26" providerId="ADAL" clId="{DF9D80F5-F594-49F2-B466-EA0C785970FA}" dt="2023-02-20T11:27:07.384" v="479"/>
          <ac:picMkLst>
            <pc:docMk/>
            <pc:sldMk cId="3537231968" sldId="408"/>
            <ac:picMk id="2" creationId="{AEC8DABC-E069-4C7C-B3F5-D6D820A7B367}"/>
          </ac:picMkLst>
        </pc:picChg>
      </pc:sldChg>
      <pc:sldChg chg="addSp delSp modSp">
        <pc:chgData name="Matti Vesalainen" userId="e4d04fee-d837-4c30-bdb5-04794cf8ae26" providerId="ADAL" clId="{DF9D80F5-F594-49F2-B466-EA0C785970FA}" dt="2023-02-20T11:30:32.443" v="481"/>
        <pc:sldMkLst>
          <pc:docMk/>
          <pc:sldMk cId="2115940141" sldId="409"/>
        </pc:sldMkLst>
        <pc:spChg chg="del">
          <ac:chgData name="Matti Vesalainen" userId="e4d04fee-d837-4c30-bdb5-04794cf8ae26" providerId="ADAL" clId="{DF9D80F5-F594-49F2-B466-EA0C785970FA}" dt="2023-02-20T11:30:32.443" v="481"/>
          <ac:spMkLst>
            <pc:docMk/>
            <pc:sldMk cId="2115940141" sldId="409"/>
            <ac:spMk id="3" creationId="{AC4A6792-4802-4E64-B12F-D73614313536}"/>
          </ac:spMkLst>
        </pc:spChg>
        <pc:picChg chg="add mod">
          <ac:chgData name="Matti Vesalainen" userId="e4d04fee-d837-4c30-bdb5-04794cf8ae26" providerId="ADAL" clId="{DF9D80F5-F594-49F2-B466-EA0C785970FA}" dt="2023-02-20T11:30:32.443" v="481"/>
          <ac:picMkLst>
            <pc:docMk/>
            <pc:sldMk cId="2115940141" sldId="409"/>
            <ac:picMk id="4" creationId="{AEDAD243-2645-46ED-A30E-499C8A23EF22}"/>
          </ac:picMkLst>
        </pc:picChg>
      </pc:sldChg>
      <pc:sldChg chg="addSp delSp modSp ord">
        <pc:chgData name="Matti Vesalainen" userId="e4d04fee-d837-4c30-bdb5-04794cf8ae26" providerId="ADAL" clId="{DF9D80F5-F594-49F2-B466-EA0C785970FA}" dt="2023-02-20T11:34:52.440" v="483"/>
        <pc:sldMkLst>
          <pc:docMk/>
          <pc:sldMk cId="2684218797" sldId="410"/>
        </pc:sldMkLst>
        <pc:spChg chg="del">
          <ac:chgData name="Matti Vesalainen" userId="e4d04fee-d837-4c30-bdb5-04794cf8ae26" providerId="ADAL" clId="{DF9D80F5-F594-49F2-B466-EA0C785970FA}" dt="2023-02-20T11:34:25.354" v="482"/>
          <ac:spMkLst>
            <pc:docMk/>
            <pc:sldMk cId="2684218797" sldId="410"/>
            <ac:spMk id="3" creationId="{A17BDB94-15DD-4723-9F55-A79267AB3DF0}"/>
          </ac:spMkLst>
        </pc:spChg>
        <pc:picChg chg="add mod">
          <ac:chgData name="Matti Vesalainen" userId="e4d04fee-d837-4c30-bdb5-04794cf8ae26" providerId="ADAL" clId="{DF9D80F5-F594-49F2-B466-EA0C785970FA}" dt="2023-02-20T11:34:25.354" v="482"/>
          <ac:picMkLst>
            <pc:docMk/>
            <pc:sldMk cId="2684218797" sldId="410"/>
            <ac:picMk id="4" creationId="{E6B53EA8-128F-448C-9E2F-8CDBF1020255}"/>
          </ac:picMkLst>
        </pc:picChg>
      </pc:sldChg>
      <pc:sldChg chg="addSp delSp modSp">
        <pc:chgData name="Matti Vesalainen" userId="e4d04fee-d837-4c30-bdb5-04794cf8ae26" providerId="ADAL" clId="{DF9D80F5-F594-49F2-B466-EA0C785970FA}" dt="2023-02-20T11:36:02.421" v="484"/>
        <pc:sldMkLst>
          <pc:docMk/>
          <pc:sldMk cId="3070089571" sldId="411"/>
        </pc:sldMkLst>
        <pc:spChg chg="del">
          <ac:chgData name="Matti Vesalainen" userId="e4d04fee-d837-4c30-bdb5-04794cf8ae26" providerId="ADAL" clId="{DF9D80F5-F594-49F2-B466-EA0C785970FA}" dt="2023-02-20T11:36:02.421" v="484"/>
          <ac:spMkLst>
            <pc:docMk/>
            <pc:sldMk cId="3070089571" sldId="411"/>
            <ac:spMk id="3" creationId="{66D23994-1D83-4BE2-AD3E-363170A48D0D}"/>
          </ac:spMkLst>
        </pc:spChg>
        <pc:picChg chg="add mod">
          <ac:chgData name="Matti Vesalainen" userId="e4d04fee-d837-4c30-bdb5-04794cf8ae26" providerId="ADAL" clId="{DF9D80F5-F594-49F2-B466-EA0C785970FA}" dt="2023-02-20T11:36:02.421" v="484"/>
          <ac:picMkLst>
            <pc:docMk/>
            <pc:sldMk cId="3070089571" sldId="411"/>
            <ac:picMk id="4" creationId="{A7B47AE6-9B2C-4D9F-9E87-F7F92124763E}"/>
          </ac:picMkLst>
        </pc:picChg>
      </pc:sldChg>
      <pc:sldChg chg="addSp delSp modSp">
        <pc:chgData name="Matti Vesalainen" userId="e4d04fee-d837-4c30-bdb5-04794cf8ae26" providerId="ADAL" clId="{DF9D80F5-F594-49F2-B466-EA0C785970FA}" dt="2023-02-20T11:42:10.295" v="485"/>
        <pc:sldMkLst>
          <pc:docMk/>
          <pc:sldMk cId="641370726" sldId="412"/>
        </pc:sldMkLst>
        <pc:spChg chg="del">
          <ac:chgData name="Matti Vesalainen" userId="e4d04fee-d837-4c30-bdb5-04794cf8ae26" providerId="ADAL" clId="{DF9D80F5-F594-49F2-B466-EA0C785970FA}" dt="2023-02-20T11:42:10.295" v="485"/>
          <ac:spMkLst>
            <pc:docMk/>
            <pc:sldMk cId="641370726" sldId="412"/>
            <ac:spMk id="3" creationId="{9292EBC2-87B9-4ACE-8697-AC8596E59854}"/>
          </ac:spMkLst>
        </pc:spChg>
        <pc:picChg chg="add mod">
          <ac:chgData name="Matti Vesalainen" userId="e4d04fee-d837-4c30-bdb5-04794cf8ae26" providerId="ADAL" clId="{DF9D80F5-F594-49F2-B466-EA0C785970FA}" dt="2023-02-20T11:42:10.295" v="485"/>
          <ac:picMkLst>
            <pc:docMk/>
            <pc:sldMk cId="641370726" sldId="412"/>
            <ac:picMk id="4" creationId="{1B5AF239-2A47-4502-929A-BBAAAEF8E0BE}"/>
          </ac:picMkLst>
        </pc:picChg>
      </pc:sldChg>
      <pc:sldChg chg="addSp delSp modSp">
        <pc:chgData name="Matti Vesalainen" userId="e4d04fee-d837-4c30-bdb5-04794cf8ae26" providerId="ADAL" clId="{DF9D80F5-F594-49F2-B466-EA0C785970FA}" dt="2023-02-20T11:43:42.661" v="486"/>
        <pc:sldMkLst>
          <pc:docMk/>
          <pc:sldMk cId="4065903030" sldId="413"/>
        </pc:sldMkLst>
        <pc:spChg chg="del">
          <ac:chgData name="Matti Vesalainen" userId="e4d04fee-d837-4c30-bdb5-04794cf8ae26" providerId="ADAL" clId="{DF9D80F5-F594-49F2-B466-EA0C785970FA}" dt="2023-02-20T11:43:42.661" v="486"/>
          <ac:spMkLst>
            <pc:docMk/>
            <pc:sldMk cId="4065903030" sldId="413"/>
            <ac:spMk id="3" creationId="{CCD0859D-B389-4405-B102-EEEAB98C8A1A}"/>
          </ac:spMkLst>
        </pc:spChg>
        <pc:picChg chg="add mod">
          <ac:chgData name="Matti Vesalainen" userId="e4d04fee-d837-4c30-bdb5-04794cf8ae26" providerId="ADAL" clId="{DF9D80F5-F594-49F2-B466-EA0C785970FA}" dt="2023-02-20T11:43:42.661" v="486"/>
          <ac:picMkLst>
            <pc:docMk/>
            <pc:sldMk cId="4065903030" sldId="413"/>
            <ac:picMk id="4" creationId="{E05578CD-76A5-4815-9898-01F35607C7A6}"/>
          </ac:picMkLst>
        </pc:picChg>
      </pc:sldChg>
      <pc:sldChg chg="addSp delSp modSp">
        <pc:chgData name="Matti Vesalainen" userId="e4d04fee-d837-4c30-bdb5-04794cf8ae26" providerId="ADAL" clId="{DF9D80F5-F594-49F2-B466-EA0C785970FA}" dt="2023-02-20T11:49:03.262" v="487"/>
        <pc:sldMkLst>
          <pc:docMk/>
          <pc:sldMk cId="1832124111" sldId="414"/>
        </pc:sldMkLst>
        <pc:spChg chg="del">
          <ac:chgData name="Matti Vesalainen" userId="e4d04fee-d837-4c30-bdb5-04794cf8ae26" providerId="ADAL" clId="{DF9D80F5-F594-49F2-B466-EA0C785970FA}" dt="2023-02-20T11:49:03.262" v="487"/>
          <ac:spMkLst>
            <pc:docMk/>
            <pc:sldMk cId="1832124111" sldId="414"/>
            <ac:spMk id="3" creationId="{E918C9A0-7C91-4113-8CB5-104F7EF110AE}"/>
          </ac:spMkLst>
        </pc:spChg>
        <pc:picChg chg="add mod">
          <ac:chgData name="Matti Vesalainen" userId="e4d04fee-d837-4c30-bdb5-04794cf8ae26" providerId="ADAL" clId="{DF9D80F5-F594-49F2-B466-EA0C785970FA}" dt="2023-02-20T11:49:03.262" v="487"/>
          <ac:picMkLst>
            <pc:docMk/>
            <pc:sldMk cId="1832124111" sldId="414"/>
            <ac:picMk id="4" creationId="{B51401C7-3C38-459F-82C4-417C04797C4C}"/>
          </ac:picMkLst>
        </pc:picChg>
      </pc:sldChg>
      <pc:sldChg chg="addSp delSp modSp">
        <pc:chgData name="Matti Vesalainen" userId="e4d04fee-d837-4c30-bdb5-04794cf8ae26" providerId="ADAL" clId="{DF9D80F5-F594-49F2-B466-EA0C785970FA}" dt="2023-02-20T11:51:15.826" v="488"/>
        <pc:sldMkLst>
          <pc:docMk/>
          <pc:sldMk cId="3039800878" sldId="415"/>
        </pc:sldMkLst>
        <pc:spChg chg="del">
          <ac:chgData name="Matti Vesalainen" userId="e4d04fee-d837-4c30-bdb5-04794cf8ae26" providerId="ADAL" clId="{DF9D80F5-F594-49F2-B466-EA0C785970FA}" dt="2023-02-20T11:51:15.826" v="488"/>
          <ac:spMkLst>
            <pc:docMk/>
            <pc:sldMk cId="3039800878" sldId="415"/>
            <ac:spMk id="3" creationId="{EF17DCB2-0DC4-4410-86B1-43F86DCDDD7D}"/>
          </ac:spMkLst>
        </pc:spChg>
        <pc:picChg chg="add mod">
          <ac:chgData name="Matti Vesalainen" userId="e4d04fee-d837-4c30-bdb5-04794cf8ae26" providerId="ADAL" clId="{DF9D80F5-F594-49F2-B466-EA0C785970FA}" dt="2023-02-20T11:51:15.826" v="488"/>
          <ac:picMkLst>
            <pc:docMk/>
            <pc:sldMk cId="3039800878" sldId="415"/>
            <ac:picMk id="4" creationId="{29A15B97-7489-4443-85A2-A67BFA57D22E}"/>
          </ac:picMkLst>
        </pc:picChg>
      </pc:sldChg>
    </pc:docChg>
  </pc:docChgLst>
  <pc:docChgLst>
    <pc:chgData name="Vesalainen Matti" userId="S::matti.vesalainen@taitotalo.fi::e4d04fee-d837-4c30-bdb5-04794cf8ae26" providerId="AD" clId="Web-{4CD61816-2031-41B2-99BD-4971674B99DE}"/>
    <pc:docChg chg="addSld delSld modSld">
      <pc:chgData name="Vesalainen Matti" userId="S::matti.vesalainen@taitotalo.fi::e4d04fee-d837-4c30-bdb5-04794cf8ae26" providerId="AD" clId="Web-{4CD61816-2031-41B2-99BD-4971674B99DE}" dt="2023-11-22T12:31:59.254" v="185" actId="20577"/>
      <pc:docMkLst>
        <pc:docMk/>
      </pc:docMkLst>
      <pc:sldChg chg="del">
        <pc:chgData name="Vesalainen Matti" userId="S::matti.vesalainen@taitotalo.fi::e4d04fee-d837-4c30-bdb5-04794cf8ae26" providerId="AD" clId="Web-{4CD61816-2031-41B2-99BD-4971674B99DE}" dt="2023-11-22T12:26:26.648" v="1"/>
        <pc:sldMkLst>
          <pc:docMk/>
          <pc:sldMk cId="1950468847" sldId="682"/>
        </pc:sldMkLst>
      </pc:sldChg>
      <pc:sldChg chg="modSp new">
        <pc:chgData name="Vesalainen Matti" userId="S::matti.vesalainen@taitotalo.fi::e4d04fee-d837-4c30-bdb5-04794cf8ae26" providerId="AD" clId="Web-{4CD61816-2031-41B2-99BD-4971674B99DE}" dt="2023-11-22T12:31:59.254" v="185" actId="20577"/>
        <pc:sldMkLst>
          <pc:docMk/>
          <pc:sldMk cId="3232976139" sldId="683"/>
        </pc:sldMkLst>
        <pc:spChg chg="mod">
          <ac:chgData name="Vesalainen Matti" userId="S::matti.vesalainen@taitotalo.fi::e4d04fee-d837-4c30-bdb5-04794cf8ae26" providerId="AD" clId="Web-{4CD61816-2031-41B2-99BD-4971674B99DE}" dt="2023-11-22T12:31:16.096" v="143" actId="20577"/>
          <ac:spMkLst>
            <pc:docMk/>
            <pc:sldMk cId="3232976139" sldId="683"/>
            <ac:spMk id="2" creationId="{4BCDA8B7-14CA-F486-9E1E-FEE28294AA8B}"/>
          </ac:spMkLst>
        </pc:spChg>
        <pc:spChg chg="mod">
          <ac:chgData name="Vesalainen Matti" userId="S::matti.vesalainen@taitotalo.fi::e4d04fee-d837-4c30-bdb5-04794cf8ae26" providerId="AD" clId="Web-{4CD61816-2031-41B2-99BD-4971674B99DE}" dt="2023-11-22T12:31:59.254" v="185" actId="20577"/>
          <ac:spMkLst>
            <pc:docMk/>
            <pc:sldMk cId="3232976139" sldId="683"/>
            <ac:spMk id="3" creationId="{CEBC5C72-86CC-0A24-E133-BB9CFE051DDF}"/>
          </ac:spMkLst>
        </pc:spChg>
      </pc:sldChg>
    </pc:docChg>
  </pc:docChgLst>
  <pc:docChgLst>
    <pc:chgData name="Vesalainen Matti" userId="e4d04fee-d837-4c30-bdb5-04794cf8ae26" providerId="ADAL" clId="{0548DD4A-A353-4B65-AA4B-208CAF871B0D}"/>
    <pc:docChg chg="custSel delSld modSld sldOrd">
      <pc:chgData name="Vesalainen Matti" userId="e4d04fee-d837-4c30-bdb5-04794cf8ae26" providerId="ADAL" clId="{0548DD4A-A353-4B65-AA4B-208CAF871B0D}" dt="2023-03-15T11:08:40.537" v="241" actId="2696"/>
      <pc:docMkLst>
        <pc:docMk/>
      </pc:docMkLst>
      <pc:sldChg chg="del">
        <pc:chgData name="Vesalainen Matti" userId="e4d04fee-d837-4c30-bdb5-04794cf8ae26" providerId="ADAL" clId="{0548DD4A-A353-4B65-AA4B-208CAF871B0D}" dt="2023-03-15T10:25:18.288" v="4" actId="2696"/>
        <pc:sldMkLst>
          <pc:docMk/>
          <pc:sldMk cId="3895909377" sldId="266"/>
        </pc:sldMkLst>
      </pc:sldChg>
      <pc:sldChg chg="modSp mod">
        <pc:chgData name="Vesalainen Matti" userId="e4d04fee-d837-4c30-bdb5-04794cf8ae26" providerId="ADAL" clId="{0548DD4A-A353-4B65-AA4B-208CAF871B0D}" dt="2023-03-15T10:48:45.230" v="222" actId="20577"/>
        <pc:sldMkLst>
          <pc:docMk/>
          <pc:sldMk cId="2687518665" sldId="271"/>
        </pc:sldMkLst>
        <pc:spChg chg="mod">
          <ac:chgData name="Vesalainen Matti" userId="e4d04fee-d837-4c30-bdb5-04794cf8ae26" providerId="ADAL" clId="{0548DD4A-A353-4B65-AA4B-208CAF871B0D}" dt="2023-03-15T10:48:45.230" v="222" actId="20577"/>
          <ac:spMkLst>
            <pc:docMk/>
            <pc:sldMk cId="2687518665" sldId="271"/>
            <ac:spMk id="3" creationId="{1C307DA3-68F1-874D-A9DF-0A7DBD264031}"/>
          </ac:spMkLst>
        </pc:spChg>
      </pc:sldChg>
      <pc:sldChg chg="ord">
        <pc:chgData name="Vesalainen Matti" userId="e4d04fee-d837-4c30-bdb5-04794cf8ae26" providerId="ADAL" clId="{0548DD4A-A353-4B65-AA4B-208CAF871B0D}" dt="2023-03-15T10:57:46.155" v="233"/>
        <pc:sldMkLst>
          <pc:docMk/>
          <pc:sldMk cId="1062685174" sldId="272"/>
        </pc:sldMkLst>
      </pc:sldChg>
      <pc:sldChg chg="ord">
        <pc:chgData name="Vesalainen Matti" userId="e4d04fee-d837-4c30-bdb5-04794cf8ae26" providerId="ADAL" clId="{0548DD4A-A353-4B65-AA4B-208CAF871B0D}" dt="2023-03-15T10:58:11.562" v="235"/>
        <pc:sldMkLst>
          <pc:docMk/>
          <pc:sldMk cId="1534249354" sldId="273"/>
        </pc:sldMkLst>
      </pc:sldChg>
      <pc:sldChg chg="del">
        <pc:chgData name="Vesalainen Matti" userId="e4d04fee-d837-4c30-bdb5-04794cf8ae26" providerId="ADAL" clId="{0548DD4A-A353-4B65-AA4B-208CAF871B0D}" dt="2023-03-15T10:58:49.332" v="236" actId="2696"/>
        <pc:sldMkLst>
          <pc:docMk/>
          <pc:sldMk cId="1895034030" sldId="274"/>
        </pc:sldMkLst>
      </pc:sldChg>
      <pc:sldChg chg="ord">
        <pc:chgData name="Vesalainen Matti" userId="e4d04fee-d837-4c30-bdb5-04794cf8ae26" providerId="ADAL" clId="{0548DD4A-A353-4B65-AA4B-208CAF871B0D}" dt="2023-03-15T10:59:59.594" v="238"/>
        <pc:sldMkLst>
          <pc:docMk/>
          <pc:sldMk cId="2990167122" sldId="275"/>
        </pc:sldMkLst>
      </pc:sldChg>
      <pc:sldChg chg="del">
        <pc:chgData name="Vesalainen Matti" userId="e4d04fee-d837-4c30-bdb5-04794cf8ae26" providerId="ADAL" clId="{0548DD4A-A353-4B65-AA4B-208CAF871B0D}" dt="2023-03-15T11:07:19.867" v="239" actId="2696"/>
        <pc:sldMkLst>
          <pc:docMk/>
          <pc:sldMk cId="1657740616" sldId="276"/>
        </pc:sldMkLst>
      </pc:sldChg>
      <pc:sldChg chg="del">
        <pc:chgData name="Vesalainen Matti" userId="e4d04fee-d837-4c30-bdb5-04794cf8ae26" providerId="ADAL" clId="{0548DD4A-A353-4B65-AA4B-208CAF871B0D}" dt="2023-03-15T11:07:19.867" v="239" actId="2696"/>
        <pc:sldMkLst>
          <pc:docMk/>
          <pc:sldMk cId="2069794248" sldId="278"/>
        </pc:sldMkLst>
      </pc:sldChg>
      <pc:sldChg chg="ord">
        <pc:chgData name="Vesalainen Matti" userId="e4d04fee-d837-4c30-bdb5-04794cf8ae26" providerId="ADAL" clId="{0548DD4A-A353-4B65-AA4B-208CAF871B0D}" dt="2023-03-15T10:52:07.514" v="231"/>
        <pc:sldMkLst>
          <pc:docMk/>
          <pc:sldMk cId="1234381707" sldId="283"/>
        </pc:sldMkLst>
      </pc:sldChg>
      <pc:sldChg chg="modSp mod">
        <pc:chgData name="Vesalainen Matti" userId="e4d04fee-d837-4c30-bdb5-04794cf8ae26" providerId="ADAL" clId="{0548DD4A-A353-4B65-AA4B-208CAF871B0D}" dt="2023-03-15T10:49:01.944" v="223" actId="20577"/>
        <pc:sldMkLst>
          <pc:docMk/>
          <pc:sldMk cId="1141551147" sldId="284"/>
        </pc:sldMkLst>
        <pc:spChg chg="mod">
          <ac:chgData name="Vesalainen Matti" userId="e4d04fee-d837-4c30-bdb5-04794cf8ae26" providerId="ADAL" clId="{0548DD4A-A353-4B65-AA4B-208CAF871B0D}" dt="2023-03-15T10:49:01.944" v="223" actId="20577"/>
          <ac:spMkLst>
            <pc:docMk/>
            <pc:sldMk cId="1141551147" sldId="284"/>
            <ac:spMk id="3" creationId="{1C307DA3-68F1-874D-A9DF-0A7DBD264031}"/>
          </ac:spMkLst>
        </pc:spChg>
      </pc:sldChg>
      <pc:sldChg chg="modSp mod">
        <pc:chgData name="Vesalainen Matti" userId="e4d04fee-d837-4c30-bdb5-04794cf8ae26" providerId="ADAL" clId="{0548DD4A-A353-4B65-AA4B-208CAF871B0D}" dt="2023-03-15T10:49:23.378" v="226" actId="20577"/>
        <pc:sldMkLst>
          <pc:docMk/>
          <pc:sldMk cId="3409832126" sldId="285"/>
        </pc:sldMkLst>
        <pc:spChg chg="mod">
          <ac:chgData name="Vesalainen Matti" userId="e4d04fee-d837-4c30-bdb5-04794cf8ae26" providerId="ADAL" clId="{0548DD4A-A353-4B65-AA4B-208CAF871B0D}" dt="2023-03-15T10:49:23.378" v="226" actId="20577"/>
          <ac:spMkLst>
            <pc:docMk/>
            <pc:sldMk cId="3409832126" sldId="285"/>
            <ac:spMk id="3" creationId="{1C307DA3-68F1-874D-A9DF-0A7DBD264031}"/>
          </ac:spMkLst>
        </pc:spChg>
      </pc:sldChg>
      <pc:sldChg chg="modSp mod">
        <pc:chgData name="Vesalainen Matti" userId="e4d04fee-d837-4c30-bdb5-04794cf8ae26" providerId="ADAL" clId="{0548DD4A-A353-4B65-AA4B-208CAF871B0D}" dt="2023-03-15T10:49:15.506" v="225" actId="20577"/>
        <pc:sldMkLst>
          <pc:docMk/>
          <pc:sldMk cId="2533680148" sldId="286"/>
        </pc:sldMkLst>
        <pc:spChg chg="mod">
          <ac:chgData name="Vesalainen Matti" userId="e4d04fee-d837-4c30-bdb5-04794cf8ae26" providerId="ADAL" clId="{0548DD4A-A353-4B65-AA4B-208CAF871B0D}" dt="2023-03-15T10:49:15.506" v="225" actId="20577"/>
          <ac:spMkLst>
            <pc:docMk/>
            <pc:sldMk cId="2533680148" sldId="286"/>
            <ac:spMk id="3" creationId="{1C307DA3-68F1-874D-A9DF-0A7DBD264031}"/>
          </ac:spMkLst>
        </pc:spChg>
      </pc:sldChg>
      <pc:sldChg chg="modSp mod">
        <pc:chgData name="Vesalainen Matti" userId="e4d04fee-d837-4c30-bdb5-04794cf8ae26" providerId="ADAL" clId="{0548DD4A-A353-4B65-AA4B-208CAF871B0D}" dt="2023-03-15T10:49:07.170" v="224" actId="20577"/>
        <pc:sldMkLst>
          <pc:docMk/>
          <pc:sldMk cId="2070736878" sldId="287"/>
        </pc:sldMkLst>
        <pc:spChg chg="mod">
          <ac:chgData name="Vesalainen Matti" userId="e4d04fee-d837-4c30-bdb5-04794cf8ae26" providerId="ADAL" clId="{0548DD4A-A353-4B65-AA4B-208CAF871B0D}" dt="2023-03-15T10:49:07.170" v="224" actId="20577"/>
          <ac:spMkLst>
            <pc:docMk/>
            <pc:sldMk cId="2070736878" sldId="287"/>
            <ac:spMk id="3" creationId="{1C307DA3-68F1-874D-A9DF-0A7DBD264031}"/>
          </ac:spMkLst>
        </pc:spChg>
      </pc:sldChg>
      <pc:sldChg chg="modSp mod">
        <pc:chgData name="Vesalainen Matti" userId="e4d04fee-d837-4c30-bdb5-04794cf8ae26" providerId="ADAL" clId="{0548DD4A-A353-4B65-AA4B-208CAF871B0D}" dt="2023-03-15T10:49:30.371" v="227" actId="20577"/>
        <pc:sldMkLst>
          <pc:docMk/>
          <pc:sldMk cId="3038668032" sldId="288"/>
        </pc:sldMkLst>
        <pc:spChg chg="mod">
          <ac:chgData name="Vesalainen Matti" userId="e4d04fee-d837-4c30-bdb5-04794cf8ae26" providerId="ADAL" clId="{0548DD4A-A353-4B65-AA4B-208CAF871B0D}" dt="2023-03-15T10:49:30.371" v="227" actId="20577"/>
          <ac:spMkLst>
            <pc:docMk/>
            <pc:sldMk cId="3038668032" sldId="288"/>
            <ac:spMk id="3" creationId="{1C307DA3-68F1-874D-A9DF-0A7DBD264031}"/>
          </ac:spMkLst>
        </pc:spChg>
      </pc:sldChg>
      <pc:sldChg chg="modSp mod">
        <pc:chgData name="Vesalainen Matti" userId="e4d04fee-d837-4c30-bdb5-04794cf8ae26" providerId="ADAL" clId="{0548DD4A-A353-4B65-AA4B-208CAF871B0D}" dt="2023-03-15T10:49:36.733" v="228" actId="20577"/>
        <pc:sldMkLst>
          <pc:docMk/>
          <pc:sldMk cId="1664411596" sldId="289"/>
        </pc:sldMkLst>
        <pc:spChg chg="mod">
          <ac:chgData name="Vesalainen Matti" userId="e4d04fee-d837-4c30-bdb5-04794cf8ae26" providerId="ADAL" clId="{0548DD4A-A353-4B65-AA4B-208CAF871B0D}" dt="2023-03-15T10:49:36.733" v="228" actId="20577"/>
          <ac:spMkLst>
            <pc:docMk/>
            <pc:sldMk cId="1664411596" sldId="289"/>
            <ac:spMk id="3" creationId="{1C307DA3-68F1-874D-A9DF-0A7DBD264031}"/>
          </ac:spMkLst>
        </pc:spChg>
      </pc:sldChg>
      <pc:sldChg chg="del">
        <pc:chgData name="Vesalainen Matti" userId="e4d04fee-d837-4c30-bdb5-04794cf8ae26" providerId="ADAL" clId="{0548DD4A-A353-4B65-AA4B-208CAF871B0D}" dt="2023-03-15T10:04:13.295" v="0" actId="2696"/>
        <pc:sldMkLst>
          <pc:docMk/>
          <pc:sldMk cId="2041322737" sldId="290"/>
        </pc:sldMkLst>
      </pc:sldChg>
      <pc:sldChg chg="del">
        <pc:chgData name="Vesalainen Matti" userId="e4d04fee-d837-4c30-bdb5-04794cf8ae26" providerId="ADAL" clId="{0548DD4A-A353-4B65-AA4B-208CAF871B0D}" dt="2023-03-15T10:04:13.295" v="0" actId="2696"/>
        <pc:sldMkLst>
          <pc:docMk/>
          <pc:sldMk cId="1573860147" sldId="292"/>
        </pc:sldMkLst>
      </pc:sldChg>
      <pc:sldChg chg="del">
        <pc:chgData name="Vesalainen Matti" userId="e4d04fee-d837-4c30-bdb5-04794cf8ae26" providerId="ADAL" clId="{0548DD4A-A353-4B65-AA4B-208CAF871B0D}" dt="2023-03-15T10:25:46.209" v="5" actId="2696"/>
        <pc:sldMkLst>
          <pc:docMk/>
          <pc:sldMk cId="2705270013" sldId="294"/>
        </pc:sldMkLst>
      </pc:sldChg>
      <pc:sldChg chg="del">
        <pc:chgData name="Vesalainen Matti" userId="e4d04fee-d837-4c30-bdb5-04794cf8ae26" providerId="ADAL" clId="{0548DD4A-A353-4B65-AA4B-208CAF871B0D}" dt="2023-03-15T10:26:07.281" v="6" actId="2696"/>
        <pc:sldMkLst>
          <pc:docMk/>
          <pc:sldMk cId="2891176162" sldId="295"/>
        </pc:sldMkLst>
      </pc:sldChg>
      <pc:sldChg chg="del">
        <pc:chgData name="Vesalainen Matti" userId="e4d04fee-d837-4c30-bdb5-04794cf8ae26" providerId="ADAL" clId="{0548DD4A-A353-4B65-AA4B-208CAF871B0D}" dt="2023-03-15T10:51:36.346" v="229" actId="2696"/>
        <pc:sldMkLst>
          <pc:docMk/>
          <pc:sldMk cId="1334036466" sldId="297"/>
        </pc:sldMkLst>
      </pc:sldChg>
      <pc:sldChg chg="del">
        <pc:chgData name="Vesalainen Matti" userId="e4d04fee-d837-4c30-bdb5-04794cf8ae26" providerId="ADAL" clId="{0548DD4A-A353-4B65-AA4B-208CAF871B0D}" dt="2023-03-15T11:08:36.861" v="240" actId="2696"/>
        <pc:sldMkLst>
          <pc:docMk/>
          <pc:sldMk cId="192372076" sldId="298"/>
        </pc:sldMkLst>
      </pc:sldChg>
      <pc:sldChg chg="del">
        <pc:chgData name="Vesalainen Matti" userId="e4d04fee-d837-4c30-bdb5-04794cf8ae26" providerId="ADAL" clId="{0548DD4A-A353-4B65-AA4B-208CAF871B0D}" dt="2023-03-15T10:43:54.370" v="12" actId="47"/>
        <pc:sldMkLst>
          <pc:docMk/>
          <pc:sldMk cId="2768931887" sldId="299"/>
        </pc:sldMkLst>
      </pc:sldChg>
      <pc:sldChg chg="del">
        <pc:chgData name="Vesalainen Matti" userId="e4d04fee-d837-4c30-bdb5-04794cf8ae26" providerId="ADAL" clId="{0548DD4A-A353-4B65-AA4B-208CAF871B0D}" dt="2023-03-15T10:43:56.776" v="13" actId="47"/>
        <pc:sldMkLst>
          <pc:docMk/>
          <pc:sldMk cId="251136543" sldId="300"/>
        </pc:sldMkLst>
      </pc:sldChg>
      <pc:sldChg chg="del">
        <pc:chgData name="Vesalainen Matti" userId="e4d04fee-d837-4c30-bdb5-04794cf8ae26" providerId="ADAL" clId="{0548DD4A-A353-4B65-AA4B-208CAF871B0D}" dt="2023-03-15T11:08:40.537" v="241" actId="2696"/>
        <pc:sldMkLst>
          <pc:docMk/>
          <pc:sldMk cId="327209586" sldId="301"/>
        </pc:sldMkLst>
      </pc:sldChg>
      <pc:sldChg chg="del">
        <pc:chgData name="Vesalainen Matti" userId="e4d04fee-d837-4c30-bdb5-04794cf8ae26" providerId="ADAL" clId="{0548DD4A-A353-4B65-AA4B-208CAF871B0D}" dt="2023-03-15T10:36:20.259" v="10" actId="2696"/>
        <pc:sldMkLst>
          <pc:docMk/>
          <pc:sldMk cId="1826435404" sldId="324"/>
        </pc:sldMkLst>
      </pc:sldChg>
      <pc:sldChg chg="del">
        <pc:chgData name="Vesalainen Matti" userId="e4d04fee-d837-4c30-bdb5-04794cf8ae26" providerId="ADAL" clId="{0548DD4A-A353-4B65-AA4B-208CAF871B0D}" dt="2023-03-15T10:39:09.939" v="11" actId="2696"/>
        <pc:sldMkLst>
          <pc:docMk/>
          <pc:sldMk cId="1169540830" sldId="344"/>
        </pc:sldMkLst>
      </pc:sldChg>
      <pc:sldChg chg="del">
        <pc:chgData name="Vesalainen Matti" userId="e4d04fee-d837-4c30-bdb5-04794cf8ae26" providerId="ADAL" clId="{0548DD4A-A353-4B65-AA4B-208CAF871B0D}" dt="2023-03-15T10:33:58.570" v="8" actId="2696"/>
        <pc:sldMkLst>
          <pc:docMk/>
          <pc:sldMk cId="1879161318" sldId="351"/>
        </pc:sldMkLst>
      </pc:sldChg>
      <pc:sldChg chg="del">
        <pc:chgData name="Vesalainen Matti" userId="e4d04fee-d837-4c30-bdb5-04794cf8ae26" providerId="ADAL" clId="{0548DD4A-A353-4B65-AA4B-208CAF871B0D}" dt="2023-03-15T10:34:47.312" v="9" actId="2696"/>
        <pc:sldMkLst>
          <pc:docMk/>
          <pc:sldMk cId="3514615804" sldId="352"/>
        </pc:sldMkLst>
      </pc:sldChg>
      <pc:sldChg chg="del">
        <pc:chgData name="Vesalainen Matti" userId="e4d04fee-d837-4c30-bdb5-04794cf8ae26" providerId="ADAL" clId="{0548DD4A-A353-4B65-AA4B-208CAF871B0D}" dt="2023-03-15T10:36:20.259" v="10" actId="2696"/>
        <pc:sldMkLst>
          <pc:docMk/>
          <pc:sldMk cId="3326122126" sldId="353"/>
        </pc:sldMkLst>
      </pc:sldChg>
      <pc:sldChg chg="del">
        <pc:chgData name="Vesalainen Matti" userId="e4d04fee-d837-4c30-bdb5-04794cf8ae26" providerId="ADAL" clId="{0548DD4A-A353-4B65-AA4B-208CAF871B0D}" dt="2023-03-15T10:39:09.939" v="11" actId="2696"/>
        <pc:sldMkLst>
          <pc:docMk/>
          <pc:sldMk cId="1815709686" sldId="354"/>
        </pc:sldMkLst>
      </pc:sldChg>
      <pc:sldChg chg="del">
        <pc:chgData name="Vesalainen Matti" userId="e4d04fee-d837-4c30-bdb5-04794cf8ae26" providerId="ADAL" clId="{0548DD4A-A353-4B65-AA4B-208CAF871B0D}" dt="2023-03-15T10:06:13.968" v="1" actId="2696"/>
        <pc:sldMkLst>
          <pc:docMk/>
          <pc:sldMk cId="117130891" sldId="384"/>
        </pc:sldMkLst>
      </pc:sldChg>
      <pc:sldChg chg="del">
        <pc:chgData name="Vesalainen Matti" userId="e4d04fee-d837-4c30-bdb5-04794cf8ae26" providerId="ADAL" clId="{0548DD4A-A353-4B65-AA4B-208CAF871B0D}" dt="2023-03-15T10:30:04.396" v="7" actId="2696"/>
        <pc:sldMkLst>
          <pc:docMk/>
          <pc:sldMk cId="1867313527" sldId="384"/>
        </pc:sldMkLst>
      </pc:sldChg>
      <pc:sldChg chg="del">
        <pc:chgData name="Vesalainen Matti" userId="e4d04fee-d837-4c30-bdb5-04794cf8ae26" providerId="ADAL" clId="{0548DD4A-A353-4B65-AA4B-208CAF871B0D}" dt="2023-03-15T10:17:59.164" v="2" actId="2696"/>
        <pc:sldMkLst>
          <pc:docMk/>
          <pc:sldMk cId="3914938300" sldId="386"/>
        </pc:sldMkLst>
      </pc:sldChg>
      <pc:sldChg chg="del">
        <pc:chgData name="Vesalainen Matti" userId="e4d04fee-d837-4c30-bdb5-04794cf8ae26" providerId="ADAL" clId="{0548DD4A-A353-4B65-AA4B-208CAF871B0D}" dt="2023-03-15T10:25:06.331" v="3" actId="2696"/>
        <pc:sldMkLst>
          <pc:docMk/>
          <pc:sldMk cId="428511231" sldId="394"/>
        </pc:sldMkLst>
      </pc:sldChg>
      <pc:sldChg chg="del">
        <pc:chgData name="Vesalainen Matti" userId="e4d04fee-d837-4c30-bdb5-04794cf8ae26" providerId="ADAL" clId="{0548DD4A-A353-4B65-AA4B-208CAF871B0D}" dt="2023-03-15T10:36:20.259" v="10" actId="2696"/>
        <pc:sldMkLst>
          <pc:docMk/>
          <pc:sldMk cId="347271417" sldId="403"/>
        </pc:sldMkLst>
      </pc:sldChg>
      <pc:sldChg chg="del">
        <pc:chgData name="Vesalainen Matti" userId="e4d04fee-d837-4c30-bdb5-04794cf8ae26" providerId="ADAL" clId="{0548DD4A-A353-4B65-AA4B-208CAF871B0D}" dt="2023-03-15T10:39:09.939" v="11" actId="2696"/>
        <pc:sldMkLst>
          <pc:docMk/>
          <pc:sldMk cId="2844266770" sldId="404"/>
        </pc:sldMkLst>
      </pc:sldChg>
      <pc:sldChg chg="modSp mod">
        <pc:chgData name="Vesalainen Matti" userId="e4d04fee-d837-4c30-bdb5-04794cf8ae26" providerId="ADAL" clId="{0548DD4A-A353-4B65-AA4B-208CAF871B0D}" dt="2023-03-15T10:48:06.813" v="208" actId="20577"/>
        <pc:sldMkLst>
          <pc:docMk/>
          <pc:sldMk cId="3830775088" sldId="416"/>
        </pc:sldMkLst>
        <pc:spChg chg="mod">
          <ac:chgData name="Vesalainen Matti" userId="e4d04fee-d837-4c30-bdb5-04794cf8ae26" providerId="ADAL" clId="{0548DD4A-A353-4B65-AA4B-208CAF871B0D}" dt="2023-03-15T10:45:01.307" v="31" actId="13926"/>
          <ac:spMkLst>
            <pc:docMk/>
            <pc:sldMk cId="3830775088" sldId="416"/>
            <ac:spMk id="2" creationId="{51BEDD6B-29EF-5A3E-0121-FCC2C75C7361}"/>
          </ac:spMkLst>
        </pc:spChg>
        <pc:spChg chg="mod">
          <ac:chgData name="Vesalainen Matti" userId="e4d04fee-d837-4c30-bdb5-04794cf8ae26" providerId="ADAL" clId="{0548DD4A-A353-4B65-AA4B-208CAF871B0D}" dt="2023-03-15T10:48:06.813" v="208" actId="20577"/>
          <ac:spMkLst>
            <pc:docMk/>
            <pc:sldMk cId="3830775088" sldId="416"/>
            <ac:spMk id="3" creationId="{038BD0FD-ADDE-30E5-98D0-E51D049FE0E7}"/>
          </ac:spMkLst>
        </pc:spChg>
      </pc:sldChg>
    </pc:docChg>
  </pc:docChgLst>
  <pc:docChgLst>
    <pc:chgData name="Vesalainen Matti" userId="S::matti.vesalainen@taitotalo.fi::e4d04fee-d837-4c30-bdb5-04794cf8ae26" providerId="AD" clId="Web-{8AE05F0F-03C0-4778-8BBF-0CA85F459D85}"/>
    <pc:docChg chg="delSld modSld sldOrd">
      <pc:chgData name="Vesalainen Matti" userId="S::matti.vesalainen@taitotalo.fi::e4d04fee-d837-4c30-bdb5-04794cf8ae26" providerId="AD" clId="Web-{8AE05F0F-03C0-4778-8BBF-0CA85F459D85}" dt="2023-06-27T10:14:45.382" v="67"/>
      <pc:docMkLst>
        <pc:docMk/>
      </pc:docMkLst>
      <pc:sldChg chg="del">
        <pc:chgData name="Vesalainen Matti" userId="S::matti.vesalainen@taitotalo.fi::e4d04fee-d837-4c30-bdb5-04794cf8ae26" providerId="AD" clId="Web-{8AE05F0F-03C0-4778-8BBF-0CA85F459D85}" dt="2023-06-27T10:14:45.382" v="67"/>
        <pc:sldMkLst>
          <pc:docMk/>
          <pc:sldMk cId="1142272824" sldId="296"/>
        </pc:sldMkLst>
      </pc:sldChg>
      <pc:sldChg chg="modSp mod ord modShow">
        <pc:chgData name="Vesalainen Matti" userId="S::matti.vesalainen@taitotalo.fi::e4d04fee-d837-4c30-bdb5-04794cf8ae26" providerId="AD" clId="Web-{8AE05F0F-03C0-4778-8BBF-0CA85F459D85}" dt="2023-06-27T10:12:17.050" v="23"/>
        <pc:sldMkLst>
          <pc:docMk/>
          <pc:sldMk cId="3326122126" sldId="353"/>
        </pc:sldMkLst>
        <pc:spChg chg="mod">
          <ac:chgData name="Vesalainen Matti" userId="S::matti.vesalainen@taitotalo.fi::e4d04fee-d837-4c30-bdb5-04794cf8ae26" providerId="AD" clId="Web-{8AE05F0F-03C0-4778-8BBF-0CA85F459D85}" dt="2023-06-27T10:09:01.967" v="2" actId="20577"/>
          <ac:spMkLst>
            <pc:docMk/>
            <pc:sldMk cId="3326122126" sldId="353"/>
            <ac:spMk id="3" creationId="{84176C1C-D420-9D9E-6AD0-11F11C23F487}"/>
          </ac:spMkLst>
        </pc:spChg>
      </pc:sldChg>
      <pc:sldChg chg="ord">
        <pc:chgData name="Vesalainen Matti" userId="S::matti.vesalainen@taitotalo.fi::e4d04fee-d837-4c30-bdb5-04794cf8ae26" providerId="AD" clId="Web-{8AE05F0F-03C0-4778-8BBF-0CA85F459D85}" dt="2023-06-27T10:13:00.707" v="24"/>
        <pc:sldMkLst>
          <pc:docMk/>
          <pc:sldMk cId="101479899" sldId="382"/>
        </pc:sldMkLst>
      </pc:sldChg>
      <pc:sldChg chg="modSp ord">
        <pc:chgData name="Vesalainen Matti" userId="S::matti.vesalainen@taitotalo.fi::e4d04fee-d837-4c30-bdb5-04794cf8ae26" providerId="AD" clId="Web-{8AE05F0F-03C0-4778-8BBF-0CA85F459D85}" dt="2023-06-27T10:14:28.116" v="66" actId="20577"/>
        <pc:sldMkLst>
          <pc:docMk/>
          <pc:sldMk cId="798667806" sldId="385"/>
        </pc:sldMkLst>
        <pc:spChg chg="mod">
          <ac:chgData name="Vesalainen Matti" userId="S::matti.vesalainen@taitotalo.fi::e4d04fee-d837-4c30-bdb5-04794cf8ae26" providerId="AD" clId="Web-{8AE05F0F-03C0-4778-8BBF-0CA85F459D85}" dt="2023-06-27T10:14:28.116" v="66" actId="20577"/>
          <ac:spMkLst>
            <pc:docMk/>
            <pc:sldMk cId="798667806" sldId="385"/>
            <ac:spMk id="3" creationId="{4202D160-116E-5A50-8D85-1C6BC2C53AFC}"/>
          </ac:spMkLst>
        </pc:spChg>
      </pc:sldChg>
    </pc:docChg>
  </pc:docChgLst>
  <pc:docChgLst>
    <pc:chgData name="Vesalainen Matti" userId="S::matti.vesalainen@taitotalo.fi::e4d04fee-d837-4c30-bdb5-04794cf8ae26" providerId="AD" clId="Web-{0FBF9E5C-C62F-48D7-8EA7-479606F13AC3}"/>
    <pc:docChg chg="modSld">
      <pc:chgData name="Vesalainen Matti" userId="S::matti.vesalainen@taitotalo.fi::e4d04fee-d837-4c30-bdb5-04794cf8ae26" providerId="AD" clId="Web-{0FBF9E5C-C62F-48D7-8EA7-479606F13AC3}" dt="2023-12-20T12:27:43.633" v="2" actId="20577"/>
      <pc:docMkLst>
        <pc:docMk/>
      </pc:docMkLst>
      <pc:sldChg chg="modSp">
        <pc:chgData name="Vesalainen Matti" userId="S::matti.vesalainen@taitotalo.fi::e4d04fee-d837-4c30-bdb5-04794cf8ae26" providerId="AD" clId="Web-{0FBF9E5C-C62F-48D7-8EA7-479606F13AC3}" dt="2023-12-20T12:27:43.633" v="2" actId="20577"/>
        <pc:sldMkLst>
          <pc:docMk/>
          <pc:sldMk cId="2687518665" sldId="271"/>
        </pc:sldMkLst>
        <pc:spChg chg="mod">
          <ac:chgData name="Vesalainen Matti" userId="S::matti.vesalainen@taitotalo.fi::e4d04fee-d837-4c30-bdb5-04794cf8ae26" providerId="AD" clId="Web-{0FBF9E5C-C62F-48D7-8EA7-479606F13AC3}" dt="2023-12-20T12:27:43.633" v="2" actId="20577"/>
          <ac:spMkLst>
            <pc:docMk/>
            <pc:sldMk cId="2687518665" sldId="271"/>
            <ac:spMk id="2" creationId="{5395D45F-D9EF-7844-BFCD-34D2978E01D5}"/>
          </ac:spMkLst>
        </pc:spChg>
      </pc:sldChg>
    </pc:docChg>
  </pc:docChgLst>
  <pc:docChgLst>
    <pc:chgData name="Vesalainen Matti" userId="S::matti.vesalainen@taitotalo.fi::e4d04fee-d837-4c30-bdb5-04794cf8ae26" providerId="AD" clId="Web-{120FFD62-B382-4E84-A4AF-EA0760F9F592}"/>
    <pc:docChg chg="addSld delSld modSld">
      <pc:chgData name="Vesalainen Matti" userId="S::matti.vesalainen@taitotalo.fi::e4d04fee-d837-4c30-bdb5-04794cf8ae26" providerId="AD" clId="Web-{120FFD62-B382-4E84-A4AF-EA0760F9F592}" dt="2023-10-09T09:21:39.228" v="6"/>
      <pc:docMkLst>
        <pc:docMk/>
      </pc:docMkLst>
      <pc:sldChg chg="addSp delSp modSp">
        <pc:chgData name="Vesalainen Matti" userId="S::matti.vesalainen@taitotalo.fi::e4d04fee-d837-4c30-bdb5-04794cf8ae26" providerId="AD" clId="Web-{120FFD62-B382-4E84-A4AF-EA0760F9F592}" dt="2023-10-09T09:02:46.539" v="4"/>
        <pc:sldMkLst>
          <pc:docMk/>
          <pc:sldMk cId="151838012" sldId="645"/>
        </pc:sldMkLst>
        <pc:spChg chg="del">
          <ac:chgData name="Vesalainen Matti" userId="S::matti.vesalainen@taitotalo.fi::e4d04fee-d837-4c30-bdb5-04794cf8ae26" providerId="AD" clId="Web-{120FFD62-B382-4E84-A4AF-EA0760F9F592}" dt="2023-10-09T09:02:21.445" v="1"/>
          <ac:spMkLst>
            <pc:docMk/>
            <pc:sldMk cId="151838012" sldId="645"/>
            <ac:spMk id="2" creationId="{E626263E-CB73-9D60-ACE7-C4FEE87D4EE5}"/>
          </ac:spMkLst>
        </pc:spChg>
        <pc:spChg chg="del">
          <ac:chgData name="Vesalainen Matti" userId="S::matti.vesalainen@taitotalo.fi::e4d04fee-d837-4c30-bdb5-04794cf8ae26" providerId="AD" clId="Web-{120FFD62-B382-4E84-A4AF-EA0760F9F592}" dt="2023-10-09T09:02:18.351" v="0"/>
          <ac:spMkLst>
            <pc:docMk/>
            <pc:sldMk cId="151838012" sldId="645"/>
            <ac:spMk id="3" creationId="{359EAB85-8ACF-3EDA-A6E8-1B242EDB3076}"/>
          </ac:spMkLst>
        </pc:spChg>
        <pc:spChg chg="add del mod">
          <ac:chgData name="Vesalainen Matti" userId="S::matti.vesalainen@taitotalo.fi::e4d04fee-d837-4c30-bdb5-04794cf8ae26" providerId="AD" clId="Web-{120FFD62-B382-4E84-A4AF-EA0760F9F592}" dt="2023-10-09T09:02:24.680" v="2"/>
          <ac:spMkLst>
            <pc:docMk/>
            <pc:sldMk cId="151838012" sldId="645"/>
            <ac:spMk id="5" creationId="{0C8E7825-E3C7-7558-6C57-5DC0ED492140}"/>
          </ac:spMkLst>
        </pc:spChg>
        <pc:picChg chg="add mod">
          <ac:chgData name="Vesalainen Matti" userId="S::matti.vesalainen@taitotalo.fi::e4d04fee-d837-4c30-bdb5-04794cf8ae26" providerId="AD" clId="Web-{120FFD62-B382-4E84-A4AF-EA0760F9F592}" dt="2023-10-09T09:02:46.539" v="4"/>
          <ac:picMkLst>
            <pc:docMk/>
            <pc:sldMk cId="151838012" sldId="645"/>
            <ac:picMk id="6" creationId="{D9C3E384-324E-DC69-DBA9-1EA9955E996A}"/>
          </ac:picMkLst>
        </pc:picChg>
      </pc:sldChg>
      <pc:sldChg chg="new del">
        <pc:chgData name="Vesalainen Matti" userId="S::matti.vesalainen@taitotalo.fi::e4d04fee-d837-4c30-bdb5-04794cf8ae26" providerId="AD" clId="Web-{120FFD62-B382-4E84-A4AF-EA0760F9F592}" dt="2023-10-09T09:21:39.228" v="6"/>
        <pc:sldMkLst>
          <pc:docMk/>
          <pc:sldMk cId="651343322" sldId="651"/>
        </pc:sldMkLst>
      </pc:sldChg>
    </pc:docChg>
  </pc:docChgLst>
  <pc:docChgLst>
    <pc:chgData name="Fränti Harri" userId="S::harri.franti@taitotalo.fi::f9883360-dd49-4aaa-9149-d1930fc60263" providerId="AD" clId="Web-{116F0CB2-36D7-4B28-A084-DAB9FAD548ED}"/>
    <pc:docChg chg="sldOrd">
      <pc:chgData name="Fränti Harri" userId="S::harri.franti@taitotalo.fi::f9883360-dd49-4aaa-9149-d1930fc60263" providerId="AD" clId="Web-{116F0CB2-36D7-4B28-A084-DAB9FAD548ED}" dt="2023-12-11T13:08:00.448" v="1"/>
      <pc:docMkLst>
        <pc:docMk/>
      </pc:docMkLst>
      <pc:sldChg chg="ord">
        <pc:chgData name="Fränti Harri" userId="S::harri.franti@taitotalo.fi::f9883360-dd49-4aaa-9149-d1930fc60263" providerId="AD" clId="Web-{116F0CB2-36D7-4B28-A084-DAB9FAD548ED}" dt="2023-12-11T13:08:00.448" v="1"/>
        <pc:sldMkLst>
          <pc:docMk/>
          <pc:sldMk cId="3326122126" sldId="353"/>
        </pc:sldMkLst>
      </pc:sldChg>
    </pc:docChg>
  </pc:docChgLst>
  <pc:docChgLst>
    <pc:chgData name="Vesalainen Matti" userId="S::matti.vesalainen@taitotalo.fi::e4d04fee-d837-4c30-bdb5-04794cf8ae26" providerId="AD" clId="Web-{7110CD8C-03BA-4D25-ACFB-083A6277A6C8}"/>
    <pc:docChg chg="modSld">
      <pc:chgData name="Vesalainen Matti" userId="S::matti.vesalainen@taitotalo.fi::e4d04fee-d837-4c30-bdb5-04794cf8ae26" providerId="AD" clId="Web-{7110CD8C-03BA-4D25-ACFB-083A6277A6C8}" dt="2023-12-20T11:14:47.987" v="79"/>
      <pc:docMkLst>
        <pc:docMk/>
      </pc:docMkLst>
      <pc:sldChg chg="modNotes">
        <pc:chgData name="Vesalainen Matti" userId="S::matti.vesalainen@taitotalo.fi::e4d04fee-d837-4c30-bdb5-04794cf8ae26" providerId="AD" clId="Web-{7110CD8C-03BA-4D25-ACFB-083A6277A6C8}" dt="2023-12-20T11:14:47.987" v="79"/>
        <pc:sldMkLst>
          <pc:docMk/>
          <pc:sldMk cId="810647265" sldId="630"/>
        </pc:sldMkLst>
      </pc:sldChg>
      <pc:sldChg chg="modSp">
        <pc:chgData name="Vesalainen Matti" userId="S::matti.vesalainen@taitotalo.fi::e4d04fee-d837-4c30-bdb5-04794cf8ae26" providerId="AD" clId="Web-{7110CD8C-03BA-4D25-ACFB-083A6277A6C8}" dt="2023-12-20T11:10:02.202" v="33" actId="20577"/>
        <pc:sldMkLst>
          <pc:docMk/>
          <pc:sldMk cId="3232976139" sldId="683"/>
        </pc:sldMkLst>
        <pc:spChg chg="mod">
          <ac:chgData name="Vesalainen Matti" userId="S::matti.vesalainen@taitotalo.fi::e4d04fee-d837-4c30-bdb5-04794cf8ae26" providerId="AD" clId="Web-{7110CD8C-03BA-4D25-ACFB-083A6277A6C8}" dt="2023-12-20T11:10:02.202" v="33" actId="20577"/>
          <ac:spMkLst>
            <pc:docMk/>
            <pc:sldMk cId="3232976139" sldId="683"/>
            <ac:spMk id="3" creationId="{CEBC5C72-86CC-0A24-E133-BB9CFE051DDF}"/>
          </ac:spMkLst>
        </pc:spChg>
      </pc:sldChg>
    </pc:docChg>
  </pc:docChgLst>
  <pc:docChgLst>
    <pc:chgData name="Törne Reeta" userId="S::reeta.torne@taitotalo.fi::03f845a2-f8ac-4654-a88f-3223c0aacad0" providerId="AD" clId="Web-{D3F6D3BE-E397-42CF-973C-BD6B44175A5A}"/>
    <pc:docChg chg="modSld">
      <pc:chgData name="Törne Reeta" userId="S::reeta.torne@taitotalo.fi::03f845a2-f8ac-4654-a88f-3223c0aacad0" providerId="AD" clId="Web-{D3F6D3BE-E397-42CF-973C-BD6B44175A5A}" dt="2023-11-01T08:00:19.147" v="2" actId="20577"/>
      <pc:docMkLst>
        <pc:docMk/>
      </pc:docMkLst>
      <pc:sldChg chg="modSp">
        <pc:chgData name="Törne Reeta" userId="S::reeta.torne@taitotalo.fi::03f845a2-f8ac-4654-a88f-3223c0aacad0" providerId="AD" clId="Web-{D3F6D3BE-E397-42CF-973C-BD6B44175A5A}" dt="2023-11-01T08:00:19.147" v="2" actId="20577"/>
        <pc:sldMkLst>
          <pc:docMk/>
          <pc:sldMk cId="3480405490" sldId="675"/>
        </pc:sldMkLst>
        <pc:spChg chg="mod">
          <ac:chgData name="Törne Reeta" userId="S::reeta.torne@taitotalo.fi::03f845a2-f8ac-4654-a88f-3223c0aacad0" providerId="AD" clId="Web-{D3F6D3BE-E397-42CF-973C-BD6B44175A5A}" dt="2023-11-01T08:00:19.147" v="2" actId="20577"/>
          <ac:spMkLst>
            <pc:docMk/>
            <pc:sldMk cId="3480405490" sldId="675"/>
            <ac:spMk id="3" creationId="{32AB7C7A-9B70-9281-B0C0-7E5A00EF7F0A}"/>
          </ac:spMkLst>
        </pc:spChg>
      </pc:sldChg>
    </pc:docChg>
  </pc:docChgLst>
  <pc:docChgLst>
    <pc:chgData name="Vesalainen Matti" userId="S::matti.vesalainen@taitotalo.fi::e4d04fee-d837-4c30-bdb5-04794cf8ae26" providerId="AD" clId="Web-{CA1D318E-E89D-41F1-9869-9D763238CFCC}"/>
    <pc:docChg chg="modSld">
      <pc:chgData name="Vesalainen Matti" userId="S::matti.vesalainen@taitotalo.fi::e4d04fee-d837-4c30-bdb5-04794cf8ae26" providerId="AD" clId="Web-{CA1D318E-E89D-41F1-9869-9D763238CFCC}" dt="2023-12-20T12:54:32.736" v="4" actId="1076"/>
      <pc:docMkLst>
        <pc:docMk/>
      </pc:docMkLst>
      <pc:sldChg chg="addSp delSp modSp">
        <pc:chgData name="Vesalainen Matti" userId="S::matti.vesalainen@taitotalo.fi::e4d04fee-d837-4c30-bdb5-04794cf8ae26" providerId="AD" clId="Web-{CA1D318E-E89D-41F1-9869-9D763238CFCC}" dt="2023-12-20T12:54:32.736" v="4" actId="1076"/>
        <pc:sldMkLst>
          <pc:docMk/>
          <pc:sldMk cId="1138689680" sldId="681"/>
        </pc:sldMkLst>
        <pc:spChg chg="add del mod">
          <ac:chgData name="Vesalainen Matti" userId="S::matti.vesalainen@taitotalo.fi::e4d04fee-d837-4c30-bdb5-04794cf8ae26" providerId="AD" clId="Web-{CA1D318E-E89D-41F1-9869-9D763238CFCC}" dt="2023-12-20T12:54:04.235" v="1"/>
          <ac:spMkLst>
            <pc:docMk/>
            <pc:sldMk cId="1138689680" sldId="681"/>
            <ac:spMk id="5" creationId="{739F22F2-F062-16ED-7305-CD9AF5B21988}"/>
          </ac:spMkLst>
        </pc:spChg>
        <pc:picChg chg="add mod ord">
          <ac:chgData name="Vesalainen Matti" userId="S::matti.vesalainen@taitotalo.fi::e4d04fee-d837-4c30-bdb5-04794cf8ae26" providerId="AD" clId="Web-{CA1D318E-E89D-41F1-9869-9D763238CFCC}" dt="2023-12-20T12:54:32.736" v="4" actId="1076"/>
          <ac:picMkLst>
            <pc:docMk/>
            <pc:sldMk cId="1138689680" sldId="681"/>
            <ac:picMk id="7" creationId="{DDCD951C-FE36-F0BA-D0DA-68E800AF8B69}"/>
          </ac:picMkLst>
        </pc:picChg>
        <pc:picChg chg="del">
          <ac:chgData name="Vesalainen Matti" userId="S::matti.vesalainen@taitotalo.fi::e4d04fee-d837-4c30-bdb5-04794cf8ae26" providerId="AD" clId="Web-{CA1D318E-E89D-41F1-9869-9D763238CFCC}" dt="2023-12-20T12:53:59.767" v="0"/>
          <ac:picMkLst>
            <pc:docMk/>
            <pc:sldMk cId="1138689680" sldId="681"/>
            <ac:picMk id="8" creationId="{11CF7264-8DDE-44FB-9465-04C72EE025E8}"/>
          </ac:picMkLst>
        </pc:picChg>
      </pc:sldChg>
    </pc:docChg>
  </pc:docChgLst>
  <pc:docChgLst>
    <pc:chgData name="Vesalainen Matti" userId="S::matti.vesalainen@taitotalo.fi::e4d04fee-d837-4c30-bdb5-04794cf8ae26" providerId="AD" clId="Web-{7079B3B9-EBC6-43BA-8A21-86AD6FD828C9}"/>
    <pc:docChg chg="delSld modSld">
      <pc:chgData name="Vesalainen Matti" userId="S::matti.vesalainen@taitotalo.fi::e4d04fee-d837-4c30-bdb5-04794cf8ae26" providerId="AD" clId="Web-{7079B3B9-EBC6-43BA-8A21-86AD6FD828C9}" dt="2023-06-21T05:44:55.072" v="1"/>
      <pc:docMkLst>
        <pc:docMk/>
      </pc:docMkLst>
      <pc:sldChg chg="del mod modShow">
        <pc:chgData name="Vesalainen Matti" userId="S::matti.vesalainen@taitotalo.fi::e4d04fee-d837-4c30-bdb5-04794cf8ae26" providerId="AD" clId="Web-{7079B3B9-EBC6-43BA-8A21-86AD6FD828C9}" dt="2023-06-21T05:44:55.072" v="1"/>
        <pc:sldMkLst>
          <pc:docMk/>
          <pc:sldMk cId="526123291" sldId="381"/>
        </pc:sldMkLst>
      </pc:sldChg>
    </pc:docChg>
  </pc:docChgLst>
  <pc:docChgLst>
    <pc:chgData name="Fränti Harri" userId="S::harri.franti@taitotalo.fi::f9883360-dd49-4aaa-9149-d1930fc60263" providerId="AD" clId="Web-{4360B583-FE22-4ED4-899C-87F3D896F22D}"/>
    <pc:docChg chg="modSld">
      <pc:chgData name="Fränti Harri" userId="S::harri.franti@taitotalo.fi::f9883360-dd49-4aaa-9149-d1930fc60263" providerId="AD" clId="Web-{4360B583-FE22-4ED4-899C-87F3D896F22D}" dt="2023-12-13T08:34:54.680" v="2" actId="20577"/>
      <pc:docMkLst>
        <pc:docMk/>
      </pc:docMkLst>
      <pc:sldChg chg="modSp">
        <pc:chgData name="Fränti Harri" userId="S::harri.franti@taitotalo.fi::f9883360-dd49-4aaa-9149-d1930fc60263" providerId="AD" clId="Web-{4360B583-FE22-4ED4-899C-87F3D896F22D}" dt="2023-12-13T08:34:54.680" v="2" actId="20577"/>
        <pc:sldMkLst>
          <pc:docMk/>
          <pc:sldMk cId="659836971" sldId="280"/>
        </pc:sldMkLst>
        <pc:spChg chg="mod">
          <ac:chgData name="Fränti Harri" userId="S::harri.franti@taitotalo.fi::f9883360-dd49-4aaa-9149-d1930fc60263" providerId="AD" clId="Web-{4360B583-FE22-4ED4-899C-87F3D896F22D}" dt="2023-12-13T08:34:54.680" v="2" actId="20577"/>
          <ac:spMkLst>
            <pc:docMk/>
            <pc:sldMk cId="659836971" sldId="280"/>
            <ac:spMk id="3" creationId="{75D2EC3F-E385-9552-5917-44218C0B27CE}"/>
          </ac:spMkLst>
        </pc:spChg>
      </pc:sldChg>
    </pc:docChg>
  </pc:docChgLst>
  <pc:docChgLst>
    <pc:chgData name="Fränti Harri" userId="S::harri.franti@taitotalo.fi::f9883360-dd49-4aaa-9149-d1930fc60263" providerId="AD" clId="Web-{629410AE-70C5-4D6E-94CC-DF6EF4D77A48}"/>
    <pc:docChg chg="modSld sldOrd">
      <pc:chgData name="Fränti Harri" userId="S::harri.franti@taitotalo.fi::f9883360-dd49-4aaa-9149-d1930fc60263" providerId="AD" clId="Web-{629410AE-70C5-4D6E-94CC-DF6EF4D77A48}" dt="2023-12-13T10:51:41.310" v="2"/>
      <pc:docMkLst>
        <pc:docMk/>
      </pc:docMkLst>
      <pc:sldChg chg="ord">
        <pc:chgData name="Fränti Harri" userId="S::harri.franti@taitotalo.fi::f9883360-dd49-4aaa-9149-d1930fc60263" providerId="AD" clId="Web-{629410AE-70C5-4D6E-94CC-DF6EF4D77A48}" dt="2023-12-13T10:51:41.310" v="2"/>
        <pc:sldMkLst>
          <pc:docMk/>
          <pc:sldMk cId="3149583464" sldId="417"/>
        </pc:sldMkLst>
      </pc:sldChg>
      <pc:sldChg chg="modSp">
        <pc:chgData name="Fränti Harri" userId="S::harri.franti@taitotalo.fi::f9883360-dd49-4aaa-9149-d1930fc60263" providerId="AD" clId="Web-{629410AE-70C5-4D6E-94CC-DF6EF4D77A48}" dt="2023-12-13T10:40:26.401" v="1" actId="14100"/>
        <pc:sldMkLst>
          <pc:docMk/>
          <pc:sldMk cId="559215471" sldId="660"/>
        </pc:sldMkLst>
        <pc:spChg chg="mod">
          <ac:chgData name="Fränti Harri" userId="S::harri.franti@taitotalo.fi::f9883360-dd49-4aaa-9149-d1930fc60263" providerId="AD" clId="Web-{629410AE-70C5-4D6E-94CC-DF6EF4D77A48}" dt="2023-12-13T10:40:19.917" v="0" actId="1076"/>
          <ac:spMkLst>
            <pc:docMk/>
            <pc:sldMk cId="559215471" sldId="660"/>
            <ac:spMk id="2" creationId="{51BEDD6B-29EF-5A3E-0121-FCC2C75C7361}"/>
          </ac:spMkLst>
        </pc:spChg>
        <pc:spChg chg="mod">
          <ac:chgData name="Fränti Harri" userId="S::harri.franti@taitotalo.fi::f9883360-dd49-4aaa-9149-d1930fc60263" providerId="AD" clId="Web-{629410AE-70C5-4D6E-94CC-DF6EF4D77A48}" dt="2023-12-13T10:40:26.401" v="1" actId="14100"/>
          <ac:spMkLst>
            <pc:docMk/>
            <pc:sldMk cId="559215471" sldId="660"/>
            <ac:spMk id="3" creationId="{038BD0FD-ADDE-30E5-98D0-E51D049FE0E7}"/>
          </ac:spMkLst>
        </pc:spChg>
      </pc:sldChg>
    </pc:docChg>
  </pc:docChgLst>
  <pc:docChgLst>
    <pc:chgData name="Vesalainen Matti" userId="S::matti.vesalainen@taitotalo.fi::e4d04fee-d837-4c30-bdb5-04794cf8ae26" providerId="AD" clId="Web-{5D36FAC7-B683-4512-A521-08DCA913DF1E}"/>
    <pc:docChg chg="modSld">
      <pc:chgData name="Vesalainen Matti" userId="S::matti.vesalainen@taitotalo.fi::e4d04fee-d837-4c30-bdb5-04794cf8ae26" providerId="AD" clId="Web-{5D36FAC7-B683-4512-A521-08DCA913DF1E}" dt="2023-10-16T06:35:06.442" v="4" actId="20577"/>
      <pc:docMkLst>
        <pc:docMk/>
      </pc:docMkLst>
      <pc:sldChg chg="modSp">
        <pc:chgData name="Vesalainen Matti" userId="S::matti.vesalainen@taitotalo.fi::e4d04fee-d837-4c30-bdb5-04794cf8ae26" providerId="AD" clId="Web-{5D36FAC7-B683-4512-A521-08DCA913DF1E}" dt="2023-10-16T06:35:06.442" v="4" actId="20577"/>
        <pc:sldMkLst>
          <pc:docMk/>
          <pc:sldMk cId="252446400" sldId="661"/>
        </pc:sldMkLst>
        <pc:spChg chg="mod">
          <ac:chgData name="Vesalainen Matti" userId="S::matti.vesalainen@taitotalo.fi::e4d04fee-d837-4c30-bdb5-04794cf8ae26" providerId="AD" clId="Web-{5D36FAC7-B683-4512-A521-08DCA913DF1E}" dt="2023-10-16T06:35:06.442" v="4" actId="20577"/>
          <ac:spMkLst>
            <pc:docMk/>
            <pc:sldMk cId="252446400" sldId="661"/>
            <ac:spMk id="3" creationId="{038BD0FD-ADDE-30E5-98D0-E51D049FE0E7}"/>
          </ac:spMkLst>
        </pc:spChg>
      </pc:sldChg>
    </pc:docChg>
  </pc:docChgLst>
  <pc:docChgLst>
    <pc:chgData name="Vesalainen Matti" userId="S::matti.vesalainen@taitotalo.fi::e4d04fee-d837-4c30-bdb5-04794cf8ae26" providerId="AD" clId="Web-{27811E95-5B91-4B40-8522-9DA0F42DA3B8}"/>
    <pc:docChg chg="addSld delSld modSld sldOrd">
      <pc:chgData name="Vesalainen Matti" userId="S::matti.vesalainen@taitotalo.fi::e4d04fee-d837-4c30-bdb5-04794cf8ae26" providerId="AD" clId="Web-{27811E95-5B91-4B40-8522-9DA0F42DA3B8}" dt="2024-01-23T13:32:28.861" v="14"/>
      <pc:docMkLst>
        <pc:docMk/>
      </pc:docMkLst>
      <pc:sldChg chg="del">
        <pc:chgData name="Vesalainen Matti" userId="S::matti.vesalainen@taitotalo.fi::e4d04fee-d837-4c30-bdb5-04794cf8ae26" providerId="AD" clId="Web-{27811E95-5B91-4B40-8522-9DA0F42DA3B8}" dt="2024-01-23T13:32:28.861" v="14"/>
        <pc:sldMkLst>
          <pc:docMk/>
          <pc:sldMk cId="2758357833" sldId="659"/>
        </pc:sldMkLst>
      </pc:sldChg>
      <pc:sldChg chg="del ord">
        <pc:chgData name="Vesalainen Matti" userId="S::matti.vesalainen@taitotalo.fi::e4d04fee-d837-4c30-bdb5-04794cf8ae26" providerId="AD" clId="Web-{27811E95-5B91-4B40-8522-9DA0F42DA3B8}" dt="2024-01-23T13:27:49.212" v="3"/>
        <pc:sldMkLst>
          <pc:docMk/>
          <pc:sldMk cId="559215471" sldId="660"/>
        </pc:sldMkLst>
      </pc:sldChg>
      <pc:sldChg chg="del">
        <pc:chgData name="Vesalainen Matti" userId="S::matti.vesalainen@taitotalo.fi::e4d04fee-d837-4c30-bdb5-04794cf8ae26" providerId="AD" clId="Web-{27811E95-5B91-4B40-8522-9DA0F42DA3B8}" dt="2024-01-23T13:29:23.246" v="7"/>
        <pc:sldMkLst>
          <pc:docMk/>
          <pc:sldMk cId="369146975" sldId="699"/>
        </pc:sldMkLst>
      </pc:sldChg>
      <pc:sldChg chg="del">
        <pc:chgData name="Vesalainen Matti" userId="S::matti.vesalainen@taitotalo.fi::e4d04fee-d837-4c30-bdb5-04794cf8ae26" providerId="AD" clId="Web-{27811E95-5B91-4B40-8522-9DA0F42DA3B8}" dt="2024-01-23T13:29:27.434" v="8"/>
        <pc:sldMkLst>
          <pc:docMk/>
          <pc:sldMk cId="3351975355" sldId="701"/>
        </pc:sldMkLst>
      </pc:sldChg>
      <pc:sldChg chg="ord">
        <pc:chgData name="Vesalainen Matti" userId="S::matti.vesalainen@taitotalo.fi::e4d04fee-d837-4c30-bdb5-04794cf8ae26" providerId="AD" clId="Web-{27811E95-5B91-4B40-8522-9DA0F42DA3B8}" dt="2024-01-23T13:30:15.263" v="9"/>
        <pc:sldMkLst>
          <pc:docMk/>
          <pc:sldMk cId="3487239521" sldId="703"/>
        </pc:sldMkLst>
      </pc:sldChg>
      <pc:sldChg chg="ord modNotes">
        <pc:chgData name="Vesalainen Matti" userId="S::matti.vesalainen@taitotalo.fi::e4d04fee-d837-4c30-bdb5-04794cf8ae26" providerId="AD" clId="Web-{27811E95-5B91-4B40-8522-9DA0F42DA3B8}" dt="2024-01-23T13:32:15.501" v="13"/>
        <pc:sldMkLst>
          <pc:docMk/>
          <pc:sldMk cId="1066043061" sldId="711"/>
        </pc:sldMkLst>
      </pc:sldChg>
      <pc:sldChg chg="add">
        <pc:chgData name="Vesalainen Matti" userId="S::matti.vesalainen@taitotalo.fi::e4d04fee-d837-4c30-bdb5-04794cf8ae26" providerId="AD" clId="Web-{27811E95-5B91-4B40-8522-9DA0F42DA3B8}" dt="2024-01-23T13:27:12.258" v="1"/>
        <pc:sldMkLst>
          <pc:docMk/>
          <pc:sldMk cId="2794940863" sldId="717"/>
        </pc:sldMkLst>
      </pc:sldChg>
      <pc:sldChg chg="add ord">
        <pc:chgData name="Vesalainen Matti" userId="S::matti.vesalainen@taitotalo.fi::e4d04fee-d837-4c30-bdb5-04794cf8ae26" providerId="AD" clId="Web-{27811E95-5B91-4B40-8522-9DA0F42DA3B8}" dt="2024-01-23T13:29:02.261" v="6"/>
        <pc:sldMkLst>
          <pc:docMk/>
          <pc:sldMk cId="3788229963" sldId="723"/>
        </pc:sldMkLst>
      </pc:sldChg>
    </pc:docChg>
  </pc:docChgLst>
  <pc:docChgLst>
    <pc:chgData name="Fränti Harri" userId="S::harri.franti@taitotalo.fi::f9883360-dd49-4aaa-9149-d1930fc60263" providerId="AD" clId="Web-{84D5B92B-0FDE-44F7-8EE8-1262A885FABD}"/>
    <pc:docChg chg="modSld">
      <pc:chgData name="Fränti Harri" userId="S::harri.franti@taitotalo.fi::f9883360-dd49-4aaa-9149-d1930fc60263" providerId="AD" clId="Web-{84D5B92B-0FDE-44F7-8EE8-1262A885FABD}" dt="2024-02-01T10:44:25.366" v="7" actId="20577"/>
      <pc:docMkLst>
        <pc:docMk/>
      </pc:docMkLst>
      <pc:sldChg chg="modSp">
        <pc:chgData name="Fränti Harri" userId="S::harri.franti@taitotalo.fi::f9883360-dd49-4aaa-9149-d1930fc60263" providerId="AD" clId="Web-{84D5B92B-0FDE-44F7-8EE8-1262A885FABD}" dt="2024-02-01T10:44:25.366" v="7" actId="20577"/>
        <pc:sldMkLst>
          <pc:docMk/>
          <pc:sldMk cId="2687518665" sldId="271"/>
        </pc:sldMkLst>
        <pc:spChg chg="mod">
          <ac:chgData name="Fränti Harri" userId="S::harri.franti@taitotalo.fi::f9883360-dd49-4aaa-9149-d1930fc60263" providerId="AD" clId="Web-{84D5B92B-0FDE-44F7-8EE8-1262A885FABD}" dt="2024-02-01T10:44:25.366" v="7" actId="20577"/>
          <ac:spMkLst>
            <pc:docMk/>
            <pc:sldMk cId="2687518665" sldId="271"/>
            <ac:spMk id="3" creationId="{1C307DA3-68F1-874D-A9DF-0A7DBD264031}"/>
          </ac:spMkLst>
        </pc:spChg>
      </pc:sldChg>
    </pc:docChg>
  </pc:docChgLst>
  <pc:docChgLst>
    <pc:chgData name="Fränti Harri" userId="S::harri.franti@taitotalo.fi::f9883360-dd49-4aaa-9149-d1930fc60263" providerId="AD" clId="Web-{0437DC7A-E322-40E2-A1FB-2F4968B2EF03}"/>
    <pc:docChg chg="addSld delSld modSld">
      <pc:chgData name="Fränti Harri" userId="S::harri.franti@taitotalo.fi::f9883360-dd49-4aaa-9149-d1930fc60263" providerId="AD" clId="Web-{0437DC7A-E322-40E2-A1FB-2F4968B2EF03}" dt="2023-12-22T07:30:38.495" v="125"/>
      <pc:docMkLst>
        <pc:docMk/>
      </pc:docMkLst>
      <pc:sldChg chg="del">
        <pc:chgData name="Fränti Harri" userId="S::harri.franti@taitotalo.fi::f9883360-dd49-4aaa-9149-d1930fc60263" providerId="AD" clId="Web-{0437DC7A-E322-40E2-A1FB-2F4968B2EF03}" dt="2023-12-22T07:03:09.564" v="2"/>
        <pc:sldMkLst>
          <pc:docMk/>
          <pc:sldMk cId="623214105" sldId="269"/>
        </pc:sldMkLst>
      </pc:sldChg>
      <pc:sldChg chg="del">
        <pc:chgData name="Fränti Harri" userId="S::harri.franti@taitotalo.fi::f9883360-dd49-4aaa-9149-d1930fc60263" providerId="AD" clId="Web-{0437DC7A-E322-40E2-A1FB-2F4968B2EF03}" dt="2023-12-22T07:30:38.495" v="125"/>
        <pc:sldMkLst>
          <pc:docMk/>
          <pc:sldMk cId="2273124878" sldId="277"/>
        </pc:sldMkLst>
      </pc:sldChg>
      <pc:sldChg chg="modSp">
        <pc:chgData name="Fränti Harri" userId="S::harri.franti@taitotalo.fi::f9883360-dd49-4aaa-9149-d1930fc60263" providerId="AD" clId="Web-{0437DC7A-E322-40E2-A1FB-2F4968B2EF03}" dt="2023-12-22T07:29:22.587" v="113"/>
        <pc:sldMkLst>
          <pc:docMk/>
          <pc:sldMk cId="659836971" sldId="280"/>
        </pc:sldMkLst>
        <pc:spChg chg="mod">
          <ac:chgData name="Fränti Harri" userId="S::harri.franti@taitotalo.fi::f9883360-dd49-4aaa-9149-d1930fc60263" providerId="AD" clId="Web-{0437DC7A-E322-40E2-A1FB-2F4968B2EF03}" dt="2023-12-22T07:29:22.587" v="113"/>
          <ac:spMkLst>
            <pc:docMk/>
            <pc:sldMk cId="659836971" sldId="280"/>
            <ac:spMk id="3" creationId="{75D2EC3F-E385-9552-5917-44218C0B27CE}"/>
          </ac:spMkLst>
        </pc:spChg>
      </pc:sldChg>
      <pc:sldChg chg="del">
        <pc:chgData name="Fränti Harri" userId="S::harri.franti@taitotalo.fi::f9883360-dd49-4aaa-9149-d1930fc60263" providerId="AD" clId="Web-{0437DC7A-E322-40E2-A1FB-2F4968B2EF03}" dt="2023-12-22T07:02:42.548" v="1"/>
        <pc:sldMkLst>
          <pc:docMk/>
          <pc:sldMk cId="2506761734" sldId="281"/>
        </pc:sldMkLst>
      </pc:sldChg>
      <pc:sldChg chg="del">
        <pc:chgData name="Fränti Harri" userId="S::harri.franti@taitotalo.fi::f9883360-dd49-4aaa-9149-d1930fc60263" providerId="AD" clId="Web-{0437DC7A-E322-40E2-A1FB-2F4968B2EF03}" dt="2023-12-22T07:30:35.433" v="123"/>
        <pc:sldMkLst>
          <pc:docMk/>
          <pc:sldMk cId="1600739944" sldId="293"/>
        </pc:sldMkLst>
      </pc:sldChg>
      <pc:sldChg chg="del">
        <pc:chgData name="Fränti Harri" userId="S::harri.franti@taitotalo.fi::f9883360-dd49-4aaa-9149-d1930fc60263" providerId="AD" clId="Web-{0437DC7A-E322-40E2-A1FB-2F4968B2EF03}" dt="2023-12-22T07:30:36.574" v="124"/>
        <pc:sldMkLst>
          <pc:docMk/>
          <pc:sldMk cId="1737317244" sldId="302"/>
        </pc:sldMkLst>
      </pc:sldChg>
      <pc:sldChg chg="del">
        <pc:chgData name="Fränti Harri" userId="S::harri.franti@taitotalo.fi::f9883360-dd49-4aaa-9149-d1930fc60263" providerId="AD" clId="Web-{0437DC7A-E322-40E2-A1FB-2F4968B2EF03}" dt="2023-12-22T07:29:59.541" v="115"/>
        <pc:sldMkLst>
          <pc:docMk/>
          <pc:sldMk cId="1181801966" sldId="401"/>
        </pc:sldMkLst>
      </pc:sldChg>
      <pc:sldChg chg="del">
        <pc:chgData name="Fränti Harri" userId="S::harri.franti@taitotalo.fi::f9883360-dd49-4aaa-9149-d1930fc60263" providerId="AD" clId="Web-{0437DC7A-E322-40E2-A1FB-2F4968B2EF03}" dt="2023-12-22T07:30:01.041" v="116"/>
        <pc:sldMkLst>
          <pc:docMk/>
          <pc:sldMk cId="190822223" sldId="402"/>
        </pc:sldMkLst>
      </pc:sldChg>
      <pc:sldChg chg="del">
        <pc:chgData name="Fränti Harri" userId="S::harri.franti@taitotalo.fi::f9883360-dd49-4aaa-9149-d1930fc60263" providerId="AD" clId="Web-{0437DC7A-E322-40E2-A1FB-2F4968B2EF03}" dt="2023-12-22T07:30:28.026" v="119"/>
        <pc:sldMkLst>
          <pc:docMk/>
          <pc:sldMk cId="2684218797" sldId="410"/>
        </pc:sldMkLst>
      </pc:sldChg>
      <pc:sldChg chg="del">
        <pc:chgData name="Fränti Harri" userId="S::harri.franti@taitotalo.fi::f9883360-dd49-4aaa-9149-d1930fc60263" providerId="AD" clId="Web-{0437DC7A-E322-40E2-A1FB-2F4968B2EF03}" dt="2023-12-22T07:05:02.458" v="9"/>
        <pc:sldMkLst>
          <pc:docMk/>
          <pc:sldMk cId="3070089571" sldId="411"/>
        </pc:sldMkLst>
      </pc:sldChg>
      <pc:sldChg chg="del">
        <pc:chgData name="Fränti Harri" userId="S::harri.franti@taitotalo.fi::f9883360-dd49-4aaa-9149-d1930fc60263" providerId="AD" clId="Web-{0437DC7A-E322-40E2-A1FB-2F4968B2EF03}" dt="2023-12-22T07:30:30.198" v="120"/>
        <pc:sldMkLst>
          <pc:docMk/>
          <pc:sldMk cId="641370726" sldId="412"/>
        </pc:sldMkLst>
      </pc:sldChg>
      <pc:sldChg chg="del">
        <pc:chgData name="Fränti Harri" userId="S::harri.franti@taitotalo.fi::f9883360-dd49-4aaa-9149-d1930fc60263" providerId="AD" clId="Web-{0437DC7A-E322-40E2-A1FB-2F4968B2EF03}" dt="2023-12-22T07:30:31.386" v="121"/>
        <pc:sldMkLst>
          <pc:docMk/>
          <pc:sldMk cId="4065903030" sldId="413"/>
        </pc:sldMkLst>
      </pc:sldChg>
      <pc:sldChg chg="del">
        <pc:chgData name="Fränti Harri" userId="S::harri.franti@taitotalo.fi::f9883360-dd49-4aaa-9149-d1930fc60263" providerId="AD" clId="Web-{0437DC7A-E322-40E2-A1FB-2F4968B2EF03}" dt="2023-12-22T07:30:33.323" v="122"/>
        <pc:sldMkLst>
          <pc:docMk/>
          <pc:sldMk cId="1832124111" sldId="414"/>
        </pc:sldMkLst>
      </pc:sldChg>
      <pc:sldChg chg="del">
        <pc:chgData name="Fränti Harri" userId="S::harri.franti@taitotalo.fi::f9883360-dd49-4aaa-9149-d1930fc60263" providerId="AD" clId="Web-{0437DC7A-E322-40E2-A1FB-2F4968B2EF03}" dt="2023-12-22T07:29:57.448" v="114"/>
        <pc:sldMkLst>
          <pc:docMk/>
          <pc:sldMk cId="3406317095" sldId="532"/>
        </pc:sldMkLst>
      </pc:sldChg>
      <pc:sldChg chg="del">
        <pc:chgData name="Fränti Harri" userId="S::harri.franti@taitotalo.fi::f9883360-dd49-4aaa-9149-d1930fc60263" providerId="AD" clId="Web-{0437DC7A-E322-40E2-A1FB-2F4968B2EF03}" dt="2023-12-22T07:05:00.192" v="8"/>
        <pc:sldMkLst>
          <pc:docMk/>
          <pc:sldMk cId="781433270" sldId="628"/>
        </pc:sldMkLst>
      </pc:sldChg>
      <pc:sldChg chg="del">
        <pc:chgData name="Fränti Harri" userId="S::harri.franti@taitotalo.fi::f9883360-dd49-4aaa-9149-d1930fc60263" providerId="AD" clId="Web-{0437DC7A-E322-40E2-A1FB-2F4968B2EF03}" dt="2023-12-22T07:04:57.645" v="7"/>
        <pc:sldMkLst>
          <pc:docMk/>
          <pc:sldMk cId="1062988181" sldId="629"/>
        </pc:sldMkLst>
      </pc:sldChg>
      <pc:sldChg chg="del">
        <pc:chgData name="Fränti Harri" userId="S::harri.franti@taitotalo.fi::f9883360-dd49-4aaa-9149-d1930fc60263" providerId="AD" clId="Web-{0437DC7A-E322-40E2-A1FB-2F4968B2EF03}" dt="2023-12-22T07:04:14.128" v="3"/>
        <pc:sldMkLst>
          <pc:docMk/>
          <pc:sldMk cId="4111959377" sldId="633"/>
        </pc:sldMkLst>
      </pc:sldChg>
      <pc:sldChg chg="del">
        <pc:chgData name="Fränti Harri" userId="S::harri.franti@taitotalo.fi::f9883360-dd49-4aaa-9149-d1930fc60263" providerId="AD" clId="Web-{0437DC7A-E322-40E2-A1FB-2F4968B2EF03}" dt="2023-12-22T07:04:15.550" v="4"/>
        <pc:sldMkLst>
          <pc:docMk/>
          <pc:sldMk cId="54449623" sldId="640"/>
        </pc:sldMkLst>
      </pc:sldChg>
      <pc:sldChg chg="del">
        <pc:chgData name="Fränti Harri" userId="S::harri.franti@taitotalo.fi::f9883360-dd49-4aaa-9149-d1930fc60263" providerId="AD" clId="Web-{0437DC7A-E322-40E2-A1FB-2F4968B2EF03}" dt="2023-12-22T07:05:51.849" v="12"/>
        <pc:sldMkLst>
          <pc:docMk/>
          <pc:sldMk cId="557910476" sldId="643"/>
        </pc:sldMkLst>
      </pc:sldChg>
      <pc:sldChg chg="del">
        <pc:chgData name="Fränti Harri" userId="S::harri.franti@taitotalo.fi::f9883360-dd49-4aaa-9149-d1930fc60263" providerId="AD" clId="Web-{0437DC7A-E322-40E2-A1FB-2F4968B2EF03}" dt="2023-12-22T07:04:26.160" v="5"/>
        <pc:sldMkLst>
          <pc:docMk/>
          <pc:sldMk cId="151838012" sldId="645"/>
        </pc:sldMkLst>
      </pc:sldChg>
      <pc:sldChg chg="del">
        <pc:chgData name="Fränti Harri" userId="S::harri.franti@taitotalo.fi::f9883360-dd49-4aaa-9149-d1930fc60263" providerId="AD" clId="Web-{0437DC7A-E322-40E2-A1FB-2F4968B2EF03}" dt="2023-12-22T07:27:06.584" v="105"/>
        <pc:sldMkLst>
          <pc:docMk/>
          <pc:sldMk cId="2264241290" sldId="646"/>
        </pc:sldMkLst>
      </pc:sldChg>
      <pc:sldChg chg="del">
        <pc:chgData name="Fränti Harri" userId="S::harri.franti@taitotalo.fi::f9883360-dd49-4aaa-9149-d1930fc60263" providerId="AD" clId="Web-{0437DC7A-E322-40E2-A1FB-2F4968B2EF03}" dt="2023-12-22T07:05:58.912" v="13"/>
        <pc:sldMkLst>
          <pc:docMk/>
          <pc:sldMk cId="2399400850" sldId="647"/>
        </pc:sldMkLst>
      </pc:sldChg>
      <pc:sldChg chg="del">
        <pc:chgData name="Fränti Harri" userId="S::harri.franti@taitotalo.fi::f9883360-dd49-4aaa-9149-d1930fc60263" providerId="AD" clId="Web-{0437DC7A-E322-40E2-A1FB-2F4968B2EF03}" dt="2023-12-22T07:06:05.428" v="14"/>
        <pc:sldMkLst>
          <pc:docMk/>
          <pc:sldMk cId="4173762344" sldId="648"/>
        </pc:sldMkLst>
      </pc:sldChg>
      <pc:sldChg chg="del">
        <pc:chgData name="Fränti Harri" userId="S::harri.franti@taitotalo.fi::f9883360-dd49-4aaa-9149-d1930fc60263" providerId="AD" clId="Web-{0437DC7A-E322-40E2-A1FB-2F4968B2EF03}" dt="2023-12-22T07:04:41.066" v="6"/>
        <pc:sldMkLst>
          <pc:docMk/>
          <pc:sldMk cId="1478112426" sldId="649"/>
        </pc:sldMkLst>
      </pc:sldChg>
      <pc:sldChg chg="del">
        <pc:chgData name="Fränti Harri" userId="S::harri.franti@taitotalo.fi::f9883360-dd49-4aaa-9149-d1930fc60263" providerId="AD" clId="Web-{0437DC7A-E322-40E2-A1FB-2F4968B2EF03}" dt="2023-12-22T07:27:20.819" v="107"/>
        <pc:sldMkLst>
          <pc:docMk/>
          <pc:sldMk cId="252446400" sldId="661"/>
        </pc:sldMkLst>
      </pc:sldChg>
      <pc:sldChg chg="del">
        <pc:chgData name="Fränti Harri" userId="S::harri.franti@taitotalo.fi::f9883360-dd49-4aaa-9149-d1930fc60263" providerId="AD" clId="Web-{0437DC7A-E322-40E2-A1FB-2F4968B2EF03}" dt="2023-12-22T07:27:41.350" v="111"/>
        <pc:sldMkLst>
          <pc:docMk/>
          <pc:sldMk cId="1531894956" sldId="662"/>
        </pc:sldMkLst>
      </pc:sldChg>
      <pc:sldChg chg="del">
        <pc:chgData name="Fränti Harri" userId="S::harri.franti@taitotalo.fi::f9883360-dd49-4aaa-9149-d1930fc60263" providerId="AD" clId="Web-{0437DC7A-E322-40E2-A1FB-2F4968B2EF03}" dt="2023-12-22T07:27:14.256" v="106"/>
        <pc:sldMkLst>
          <pc:docMk/>
          <pc:sldMk cId="3282384342" sldId="670"/>
        </pc:sldMkLst>
      </pc:sldChg>
      <pc:sldChg chg="del">
        <pc:chgData name="Fränti Harri" userId="S::harri.franti@taitotalo.fi::f9883360-dd49-4aaa-9149-d1930fc60263" providerId="AD" clId="Web-{0437DC7A-E322-40E2-A1FB-2F4968B2EF03}" dt="2023-12-22T07:27:26.522" v="108"/>
        <pc:sldMkLst>
          <pc:docMk/>
          <pc:sldMk cId="1133491603" sldId="672"/>
        </pc:sldMkLst>
      </pc:sldChg>
      <pc:sldChg chg="del">
        <pc:chgData name="Fränti Harri" userId="S::harri.franti@taitotalo.fi::f9883360-dd49-4aaa-9149-d1930fc60263" providerId="AD" clId="Web-{0437DC7A-E322-40E2-A1FB-2F4968B2EF03}" dt="2023-12-22T07:27:28.913" v="109"/>
        <pc:sldMkLst>
          <pc:docMk/>
          <pc:sldMk cId="2190925461" sldId="673"/>
        </pc:sldMkLst>
      </pc:sldChg>
      <pc:sldChg chg="del">
        <pc:chgData name="Fränti Harri" userId="S::harri.franti@taitotalo.fi::f9883360-dd49-4aaa-9149-d1930fc60263" providerId="AD" clId="Web-{0437DC7A-E322-40E2-A1FB-2F4968B2EF03}" dt="2023-12-22T07:27:29.960" v="110"/>
        <pc:sldMkLst>
          <pc:docMk/>
          <pc:sldMk cId="1869341560" sldId="674"/>
        </pc:sldMkLst>
      </pc:sldChg>
      <pc:sldChg chg="del">
        <pc:chgData name="Fränti Harri" userId="S::harri.franti@taitotalo.fi::f9883360-dd49-4aaa-9149-d1930fc60263" providerId="AD" clId="Web-{0437DC7A-E322-40E2-A1FB-2F4968B2EF03}" dt="2023-12-22T07:30:26.542" v="118"/>
        <pc:sldMkLst>
          <pc:docMk/>
          <pc:sldMk cId="1557781604" sldId="677"/>
        </pc:sldMkLst>
      </pc:sldChg>
      <pc:sldChg chg="del">
        <pc:chgData name="Fränti Harri" userId="S::harri.franti@taitotalo.fi::f9883360-dd49-4aaa-9149-d1930fc60263" providerId="AD" clId="Web-{0437DC7A-E322-40E2-A1FB-2F4968B2EF03}" dt="2023-12-22T07:30:25.401" v="117"/>
        <pc:sldMkLst>
          <pc:docMk/>
          <pc:sldMk cId="269538641" sldId="678"/>
        </pc:sldMkLst>
      </pc:sldChg>
      <pc:sldChg chg="del">
        <pc:chgData name="Fränti Harri" userId="S::harri.franti@taitotalo.fi::f9883360-dd49-4aaa-9149-d1930fc60263" providerId="AD" clId="Web-{0437DC7A-E322-40E2-A1FB-2F4968B2EF03}" dt="2023-12-22T07:02:27.672" v="0"/>
        <pc:sldMkLst>
          <pc:docMk/>
          <pc:sldMk cId="3232976139" sldId="683"/>
        </pc:sldMkLst>
      </pc:sldChg>
      <pc:sldChg chg="modSp">
        <pc:chgData name="Fränti Harri" userId="S::harri.franti@taitotalo.fi::f9883360-dd49-4aaa-9149-d1930fc60263" providerId="AD" clId="Web-{0437DC7A-E322-40E2-A1FB-2F4968B2EF03}" dt="2023-12-22T07:11:02.888" v="68" actId="20577"/>
        <pc:sldMkLst>
          <pc:docMk/>
          <pc:sldMk cId="3487239521" sldId="703"/>
        </pc:sldMkLst>
        <pc:spChg chg="mod">
          <ac:chgData name="Fränti Harri" userId="S::harri.franti@taitotalo.fi::f9883360-dd49-4aaa-9149-d1930fc60263" providerId="AD" clId="Web-{0437DC7A-E322-40E2-A1FB-2F4968B2EF03}" dt="2023-12-22T07:11:02.888" v="68" actId="20577"/>
          <ac:spMkLst>
            <pc:docMk/>
            <pc:sldMk cId="3487239521" sldId="703"/>
            <ac:spMk id="3" creationId="{ABF81073-4A0F-F874-2368-A7C4E4A202B8}"/>
          </ac:spMkLst>
        </pc:spChg>
      </pc:sldChg>
      <pc:sldChg chg="addSp delSp modSp new mod modClrScheme chgLayout">
        <pc:chgData name="Fränti Harri" userId="S::harri.franti@taitotalo.fi::f9883360-dd49-4aaa-9149-d1930fc60263" providerId="AD" clId="Web-{0437DC7A-E322-40E2-A1FB-2F4968B2EF03}" dt="2023-12-22T07:26:46.755" v="104" actId="14100"/>
        <pc:sldMkLst>
          <pc:docMk/>
          <pc:sldMk cId="1066043061" sldId="711"/>
        </pc:sldMkLst>
        <pc:spChg chg="mod ord">
          <ac:chgData name="Fränti Harri" userId="S::harri.franti@taitotalo.fi::f9883360-dd49-4aaa-9149-d1930fc60263" providerId="AD" clId="Web-{0437DC7A-E322-40E2-A1FB-2F4968B2EF03}" dt="2023-12-22T07:25:26.519" v="99" actId="20577"/>
          <ac:spMkLst>
            <pc:docMk/>
            <pc:sldMk cId="1066043061" sldId="711"/>
            <ac:spMk id="2" creationId="{3ED54A04-8B60-8584-EE2D-7C87B8588490}"/>
          </ac:spMkLst>
        </pc:spChg>
        <pc:spChg chg="del">
          <ac:chgData name="Fränti Harri" userId="S::harri.franti@taitotalo.fi::f9883360-dd49-4aaa-9149-d1930fc60263" providerId="AD" clId="Web-{0437DC7A-E322-40E2-A1FB-2F4968B2EF03}" dt="2023-12-22T07:24:47.596" v="70"/>
          <ac:spMkLst>
            <pc:docMk/>
            <pc:sldMk cId="1066043061" sldId="711"/>
            <ac:spMk id="3" creationId="{0D7CA719-8948-55B5-E5AB-A1F734411F7F}"/>
          </ac:spMkLst>
        </pc:spChg>
        <pc:spChg chg="del mod ord">
          <ac:chgData name="Fränti Harri" userId="S::harri.franti@taitotalo.fi::f9883360-dd49-4aaa-9149-d1930fc60263" providerId="AD" clId="Web-{0437DC7A-E322-40E2-A1FB-2F4968B2EF03}" dt="2023-12-22T07:25:30.675" v="100"/>
          <ac:spMkLst>
            <pc:docMk/>
            <pc:sldMk cId="1066043061" sldId="711"/>
            <ac:spMk id="4" creationId="{FA21B562-7100-DF15-5DC6-715D64F43058}"/>
          </ac:spMkLst>
        </pc:spChg>
        <pc:spChg chg="del">
          <ac:chgData name="Fränti Harri" userId="S::harri.franti@taitotalo.fi::f9883360-dd49-4aaa-9149-d1930fc60263" providerId="AD" clId="Web-{0437DC7A-E322-40E2-A1FB-2F4968B2EF03}" dt="2023-12-22T07:24:47.596" v="70"/>
          <ac:spMkLst>
            <pc:docMk/>
            <pc:sldMk cId="1066043061" sldId="711"/>
            <ac:spMk id="5" creationId="{41717580-4D38-4082-FA9D-F59051799591}"/>
          </ac:spMkLst>
        </pc:spChg>
        <pc:spChg chg="del mod ord">
          <ac:chgData name="Fränti Harri" userId="S::harri.franti@taitotalo.fi::f9883360-dd49-4aaa-9149-d1930fc60263" providerId="AD" clId="Web-{0437DC7A-E322-40E2-A1FB-2F4968B2EF03}" dt="2023-12-22T07:26:09.629" v="101"/>
          <ac:spMkLst>
            <pc:docMk/>
            <pc:sldMk cId="1066043061" sldId="711"/>
            <ac:spMk id="6" creationId="{01A4928B-EF2D-FAEF-B11D-817F25668307}"/>
          </ac:spMkLst>
        </pc:spChg>
        <pc:picChg chg="add mod ord">
          <ac:chgData name="Fränti Harri" userId="S::harri.franti@taitotalo.fi::f9883360-dd49-4aaa-9149-d1930fc60263" providerId="AD" clId="Web-{0437DC7A-E322-40E2-A1FB-2F4968B2EF03}" dt="2023-12-22T07:26:46.755" v="104" actId="14100"/>
          <ac:picMkLst>
            <pc:docMk/>
            <pc:sldMk cId="1066043061" sldId="711"/>
            <ac:picMk id="7" creationId="{452004BC-81FE-6590-092D-F6F54DD1D862}"/>
          </ac:picMkLst>
        </pc:picChg>
        <pc:picChg chg="add mod ord">
          <ac:chgData name="Fränti Harri" userId="S::harri.franti@taitotalo.fi::f9883360-dd49-4aaa-9149-d1930fc60263" providerId="AD" clId="Web-{0437DC7A-E322-40E2-A1FB-2F4968B2EF03}" dt="2023-12-22T07:26:40.380" v="103" actId="14100"/>
          <ac:picMkLst>
            <pc:docMk/>
            <pc:sldMk cId="1066043061" sldId="711"/>
            <ac:picMk id="8" creationId="{C9894CD4-5CB6-15D8-37CD-9504E49FC9C9}"/>
          </ac:picMkLst>
        </pc:picChg>
      </pc:sldChg>
    </pc:docChg>
  </pc:docChgLst>
  <pc:docChgLst>
    <pc:chgData name="Vesalainen Matti" userId="S::matti.vesalainen@taitotalo.fi::e4d04fee-d837-4c30-bdb5-04794cf8ae26" providerId="AD" clId="Web-{36AD33C1-3D76-43BA-9327-29C62BFADFDD}"/>
    <pc:docChg chg="modSld">
      <pc:chgData name="Vesalainen Matti" userId="S::matti.vesalainen@taitotalo.fi::e4d04fee-d837-4c30-bdb5-04794cf8ae26" providerId="AD" clId="Web-{36AD33C1-3D76-43BA-9327-29C62BFADFDD}" dt="2024-01-05T13:07:24.206" v="7"/>
      <pc:docMkLst>
        <pc:docMk/>
      </pc:docMkLst>
      <pc:sldChg chg="addSp">
        <pc:chgData name="Vesalainen Matti" userId="S::matti.vesalainen@taitotalo.fi::e4d04fee-d837-4c30-bdb5-04794cf8ae26" providerId="AD" clId="Web-{36AD33C1-3D76-43BA-9327-29C62BFADFDD}" dt="2024-01-05T13:06:29.313" v="1"/>
        <pc:sldMkLst>
          <pc:docMk/>
          <pc:sldMk cId="733742922" sldId="259"/>
        </pc:sldMkLst>
        <pc:inkChg chg="add">
          <ac:chgData name="Vesalainen Matti" userId="S::matti.vesalainen@taitotalo.fi::e4d04fee-d837-4c30-bdb5-04794cf8ae26" providerId="AD" clId="Web-{36AD33C1-3D76-43BA-9327-29C62BFADFDD}" dt="2024-01-05T13:06:29.313" v="1"/>
          <ac:inkMkLst>
            <pc:docMk/>
            <pc:sldMk cId="733742922" sldId="259"/>
            <ac:inkMk id="3" creationId="{4B9889F1-1C35-B4BD-C7F8-0B6B95CA1167}"/>
          </ac:inkMkLst>
        </pc:inkChg>
      </pc:sldChg>
      <pc:sldChg chg="addSp">
        <pc:chgData name="Vesalainen Matti" userId="S::matti.vesalainen@taitotalo.fi::e4d04fee-d837-4c30-bdb5-04794cf8ae26" providerId="AD" clId="Web-{36AD33C1-3D76-43BA-9327-29C62BFADFDD}" dt="2024-01-05T13:06:12.750" v="0"/>
        <pc:sldMkLst>
          <pc:docMk/>
          <pc:sldMk cId="4144885729" sldId="692"/>
        </pc:sldMkLst>
        <pc:inkChg chg="add">
          <ac:chgData name="Vesalainen Matti" userId="S::matti.vesalainen@taitotalo.fi::e4d04fee-d837-4c30-bdb5-04794cf8ae26" providerId="AD" clId="Web-{36AD33C1-3D76-43BA-9327-29C62BFADFDD}" dt="2024-01-05T13:06:12.750" v="0"/>
          <ac:inkMkLst>
            <pc:docMk/>
            <pc:sldMk cId="4144885729" sldId="692"/>
            <ac:inkMk id="3" creationId="{2F816747-B546-348A-E2DA-C1DE612E4946}"/>
          </ac:inkMkLst>
        </pc:inkChg>
      </pc:sldChg>
      <pc:sldChg chg="addSp">
        <pc:chgData name="Vesalainen Matti" userId="S::matti.vesalainen@taitotalo.fi::e4d04fee-d837-4c30-bdb5-04794cf8ae26" providerId="AD" clId="Web-{36AD33C1-3D76-43BA-9327-29C62BFADFDD}" dt="2024-01-05T13:07:24.206" v="7"/>
        <pc:sldMkLst>
          <pc:docMk/>
          <pc:sldMk cId="2932689157" sldId="693"/>
        </pc:sldMkLst>
        <pc:inkChg chg="add">
          <ac:chgData name="Vesalainen Matti" userId="S::matti.vesalainen@taitotalo.fi::e4d04fee-d837-4c30-bdb5-04794cf8ae26" providerId="AD" clId="Web-{36AD33C1-3D76-43BA-9327-29C62BFADFDD}" dt="2024-01-05T13:06:40.501" v="2"/>
          <ac:inkMkLst>
            <pc:docMk/>
            <pc:sldMk cId="2932689157" sldId="693"/>
            <ac:inkMk id="3" creationId="{89E73BA5-B3AE-C33B-698E-B24DA3CA6BA9}"/>
          </ac:inkMkLst>
        </pc:inkChg>
        <pc:inkChg chg="add">
          <ac:chgData name="Vesalainen Matti" userId="S::matti.vesalainen@taitotalo.fi::e4d04fee-d837-4c30-bdb5-04794cf8ae26" providerId="AD" clId="Web-{36AD33C1-3D76-43BA-9327-29C62BFADFDD}" dt="2024-01-05T13:06:42.798" v="3"/>
          <ac:inkMkLst>
            <pc:docMk/>
            <pc:sldMk cId="2932689157" sldId="693"/>
            <ac:inkMk id="5" creationId="{F9CD5992-8653-592B-DF86-D633F3B6638A}"/>
          </ac:inkMkLst>
        </pc:inkChg>
        <pc:inkChg chg="add">
          <ac:chgData name="Vesalainen Matti" userId="S::matti.vesalainen@taitotalo.fi::e4d04fee-d837-4c30-bdb5-04794cf8ae26" providerId="AD" clId="Web-{36AD33C1-3D76-43BA-9327-29C62BFADFDD}" dt="2024-01-05T13:07:03.580" v="4"/>
          <ac:inkMkLst>
            <pc:docMk/>
            <pc:sldMk cId="2932689157" sldId="693"/>
            <ac:inkMk id="6" creationId="{63F5C969-12C1-D71D-3F68-5AF2AD2DF1CA}"/>
          </ac:inkMkLst>
        </pc:inkChg>
        <pc:inkChg chg="add">
          <ac:chgData name="Vesalainen Matti" userId="S::matti.vesalainen@taitotalo.fi::e4d04fee-d837-4c30-bdb5-04794cf8ae26" providerId="AD" clId="Web-{36AD33C1-3D76-43BA-9327-29C62BFADFDD}" dt="2024-01-05T13:07:15.174" v="5"/>
          <ac:inkMkLst>
            <pc:docMk/>
            <pc:sldMk cId="2932689157" sldId="693"/>
            <ac:inkMk id="7" creationId="{D2590F77-A6F5-7F29-E4AF-03AFEC09AA80}"/>
          </ac:inkMkLst>
        </pc:inkChg>
        <pc:inkChg chg="add">
          <ac:chgData name="Vesalainen Matti" userId="S::matti.vesalainen@taitotalo.fi::e4d04fee-d837-4c30-bdb5-04794cf8ae26" providerId="AD" clId="Web-{36AD33C1-3D76-43BA-9327-29C62BFADFDD}" dt="2024-01-05T13:07:24.190" v="6"/>
          <ac:inkMkLst>
            <pc:docMk/>
            <pc:sldMk cId="2932689157" sldId="693"/>
            <ac:inkMk id="8" creationId="{6B081DE4-2AED-1EF2-CC76-F15979206507}"/>
          </ac:inkMkLst>
        </pc:inkChg>
        <pc:inkChg chg="add">
          <ac:chgData name="Vesalainen Matti" userId="S::matti.vesalainen@taitotalo.fi::e4d04fee-d837-4c30-bdb5-04794cf8ae26" providerId="AD" clId="Web-{36AD33C1-3D76-43BA-9327-29C62BFADFDD}" dt="2024-01-05T13:07:24.206" v="7"/>
          <ac:inkMkLst>
            <pc:docMk/>
            <pc:sldMk cId="2932689157" sldId="693"/>
            <ac:inkMk id="10" creationId="{3F76E693-95F3-4FBF-3ABE-C36995C32946}"/>
          </ac:inkMkLst>
        </pc:inkChg>
      </pc:sldChg>
    </pc:docChg>
  </pc:docChgLst>
  <pc:docChgLst>
    <pc:chgData name="Fränti Harri" userId="S::harri.franti@taitotalo.fi::f9883360-dd49-4aaa-9149-d1930fc60263" providerId="AD" clId="Web-{68DF2997-5633-407E-877D-E9968D522C29}"/>
    <pc:docChg chg="modSld">
      <pc:chgData name="Fränti Harri" userId="S::harri.franti@taitotalo.fi::f9883360-dd49-4aaa-9149-d1930fc60263" providerId="AD" clId="Web-{68DF2997-5633-407E-877D-E9968D522C29}" dt="2023-12-20T12:15:56.400" v="19" actId="20577"/>
      <pc:docMkLst>
        <pc:docMk/>
      </pc:docMkLst>
      <pc:sldChg chg="modSp">
        <pc:chgData name="Fränti Harri" userId="S::harri.franti@taitotalo.fi::f9883360-dd49-4aaa-9149-d1930fc60263" providerId="AD" clId="Web-{68DF2997-5633-407E-877D-E9968D522C29}" dt="2023-12-20T12:15:56.400" v="19" actId="20577"/>
        <pc:sldMkLst>
          <pc:docMk/>
          <pc:sldMk cId="659836971" sldId="280"/>
        </pc:sldMkLst>
        <pc:spChg chg="mod">
          <ac:chgData name="Fränti Harri" userId="S::harri.franti@taitotalo.fi::f9883360-dd49-4aaa-9149-d1930fc60263" providerId="AD" clId="Web-{68DF2997-5633-407E-877D-E9968D522C29}" dt="2023-12-20T12:15:56.400" v="19" actId="20577"/>
          <ac:spMkLst>
            <pc:docMk/>
            <pc:sldMk cId="659836971" sldId="280"/>
            <ac:spMk id="3" creationId="{75D2EC3F-E385-9552-5917-44218C0B27CE}"/>
          </ac:spMkLst>
        </pc:spChg>
      </pc:sldChg>
    </pc:docChg>
  </pc:docChgLst>
  <pc:docChgLst>
    <pc:chgData name="Vesalainen Matti" userId="S::matti.vesalainen@taitotalo.fi::e4d04fee-d837-4c30-bdb5-04794cf8ae26" providerId="AD" clId="Web-{0EC15CCD-BFDC-4CB6-A578-B7E9BB737079}"/>
    <pc:docChg chg="modSld">
      <pc:chgData name="Vesalainen Matti" userId="S::matti.vesalainen@taitotalo.fi::e4d04fee-d837-4c30-bdb5-04794cf8ae26" providerId="AD" clId="Web-{0EC15CCD-BFDC-4CB6-A578-B7E9BB737079}" dt="2023-08-28T12:24:46.269" v="5" actId="20577"/>
      <pc:docMkLst>
        <pc:docMk/>
      </pc:docMkLst>
      <pc:sldChg chg="modSp">
        <pc:chgData name="Vesalainen Matti" userId="S::matti.vesalainen@taitotalo.fi::e4d04fee-d837-4c30-bdb5-04794cf8ae26" providerId="AD" clId="Web-{0EC15CCD-BFDC-4CB6-A578-B7E9BB737079}" dt="2023-08-28T12:24:46.269" v="5" actId="20577"/>
        <pc:sldMkLst>
          <pc:docMk/>
          <pc:sldMk cId="3830775088" sldId="416"/>
        </pc:sldMkLst>
        <pc:spChg chg="mod">
          <ac:chgData name="Vesalainen Matti" userId="S::matti.vesalainen@taitotalo.fi::e4d04fee-d837-4c30-bdb5-04794cf8ae26" providerId="AD" clId="Web-{0EC15CCD-BFDC-4CB6-A578-B7E9BB737079}" dt="2023-08-28T12:24:46.269" v="5" actId="20577"/>
          <ac:spMkLst>
            <pc:docMk/>
            <pc:sldMk cId="3830775088" sldId="416"/>
            <ac:spMk id="3" creationId="{038BD0FD-ADDE-30E5-98D0-E51D049FE0E7}"/>
          </ac:spMkLst>
        </pc:spChg>
      </pc:sldChg>
    </pc:docChg>
  </pc:docChgLst>
  <pc:docChgLst>
    <pc:chgData name="Vesalainen Matti" userId="S::matti.vesalainen@taitotalo.fi::e4d04fee-d837-4c30-bdb5-04794cf8ae26" providerId="AD" clId="Web-{9BC15550-5B05-4BC4-9511-B99B56B48FCF}"/>
    <pc:docChg chg="modSld">
      <pc:chgData name="Vesalainen Matti" userId="S::matti.vesalainen@taitotalo.fi::e4d04fee-d837-4c30-bdb5-04794cf8ae26" providerId="AD" clId="Web-{9BC15550-5B05-4BC4-9511-B99B56B48FCF}" dt="2023-11-13T11:18:33.770" v="0" actId="20577"/>
      <pc:docMkLst>
        <pc:docMk/>
      </pc:docMkLst>
      <pc:sldChg chg="modSp">
        <pc:chgData name="Vesalainen Matti" userId="S::matti.vesalainen@taitotalo.fi::e4d04fee-d837-4c30-bdb5-04794cf8ae26" providerId="AD" clId="Web-{9BC15550-5B05-4BC4-9511-B99B56B48FCF}" dt="2023-11-13T11:18:33.770" v="0" actId="20577"/>
        <pc:sldMkLst>
          <pc:docMk/>
          <pc:sldMk cId="3480405490" sldId="675"/>
        </pc:sldMkLst>
        <pc:spChg chg="mod">
          <ac:chgData name="Vesalainen Matti" userId="S::matti.vesalainen@taitotalo.fi::e4d04fee-d837-4c30-bdb5-04794cf8ae26" providerId="AD" clId="Web-{9BC15550-5B05-4BC4-9511-B99B56B48FCF}" dt="2023-11-13T11:18:33.770" v="0" actId="20577"/>
          <ac:spMkLst>
            <pc:docMk/>
            <pc:sldMk cId="3480405490" sldId="675"/>
            <ac:spMk id="3" creationId="{32AB7C7A-9B70-9281-B0C0-7E5A00EF7F0A}"/>
          </ac:spMkLst>
        </pc:spChg>
      </pc:sldChg>
    </pc:docChg>
  </pc:docChgLst>
  <pc:docChgLst>
    <pc:chgData name="Vesalainen Matti" userId="S::matti.vesalainen@taitotalo.fi::e4d04fee-d837-4c30-bdb5-04794cf8ae26" providerId="AD" clId="Web-{320E13CB-B2A3-4C45-92CD-3A8D23905151}"/>
    <pc:docChg chg="modSld">
      <pc:chgData name="Vesalainen Matti" userId="S::matti.vesalainen@taitotalo.fi::e4d04fee-d837-4c30-bdb5-04794cf8ae26" providerId="AD" clId="Web-{320E13CB-B2A3-4C45-92CD-3A8D23905151}" dt="2024-01-09T11:49:35.029" v="1" actId="20577"/>
      <pc:docMkLst>
        <pc:docMk/>
      </pc:docMkLst>
      <pc:sldChg chg="modSp">
        <pc:chgData name="Vesalainen Matti" userId="S::matti.vesalainen@taitotalo.fi::e4d04fee-d837-4c30-bdb5-04794cf8ae26" providerId="AD" clId="Web-{320E13CB-B2A3-4C45-92CD-3A8D23905151}" dt="2024-01-09T11:49:35.029" v="1" actId="20577"/>
        <pc:sldMkLst>
          <pc:docMk/>
          <pc:sldMk cId="4212106382" sldId="577"/>
        </pc:sldMkLst>
        <pc:spChg chg="mod">
          <ac:chgData name="Vesalainen Matti" userId="S::matti.vesalainen@taitotalo.fi::e4d04fee-d837-4c30-bdb5-04794cf8ae26" providerId="AD" clId="Web-{320E13CB-B2A3-4C45-92CD-3A8D23905151}" dt="2024-01-09T11:49:35.029" v="1" actId="20577"/>
          <ac:spMkLst>
            <pc:docMk/>
            <pc:sldMk cId="4212106382" sldId="577"/>
            <ac:spMk id="2" creationId="{13CB21F9-98D5-F6FD-9D6E-B7F19FB36731}"/>
          </ac:spMkLst>
        </pc:spChg>
      </pc:sldChg>
    </pc:docChg>
  </pc:docChgLst>
  <pc:docChgLst>
    <pc:chgData name="Vesalainen Matti" userId="S::matti.vesalainen@taitotalo.fi::e4d04fee-d837-4c30-bdb5-04794cf8ae26" providerId="AD" clId="Web-{E025D57C-305E-45FB-85D6-C08A63762464}"/>
    <pc:docChg chg="addSld delSld modSld sldOrd">
      <pc:chgData name="Vesalainen Matti" userId="S::matti.vesalainen@taitotalo.fi::e4d04fee-d837-4c30-bdb5-04794cf8ae26" providerId="AD" clId="Web-{E025D57C-305E-45FB-85D6-C08A63762464}" dt="2023-02-08T13:29:46.819" v="246"/>
      <pc:docMkLst>
        <pc:docMk/>
      </pc:docMkLst>
      <pc:sldChg chg="addSp modSp mod ord modClrScheme chgLayout">
        <pc:chgData name="Vesalainen Matti" userId="S::matti.vesalainen@taitotalo.fi::e4d04fee-d837-4c30-bdb5-04794cf8ae26" providerId="AD" clId="Web-{E025D57C-305E-45FB-85D6-C08A63762464}" dt="2023-02-08T13:17:39.012" v="209"/>
        <pc:sldMkLst>
          <pc:docMk/>
          <pc:sldMk cId="2273124878" sldId="277"/>
        </pc:sldMkLst>
        <pc:spChg chg="add mod">
          <ac:chgData name="Vesalainen Matti" userId="S::matti.vesalainen@taitotalo.fi::e4d04fee-d837-4c30-bdb5-04794cf8ae26" providerId="AD" clId="Web-{E025D57C-305E-45FB-85D6-C08A63762464}" dt="2023-02-08T13:01:52.353" v="117" actId="20577"/>
          <ac:spMkLst>
            <pc:docMk/>
            <pc:sldMk cId="2273124878" sldId="277"/>
            <ac:spMk id="2" creationId="{1918DA26-0359-07D8-2D5A-E059C99BD911}"/>
          </ac:spMkLst>
        </pc:spChg>
        <pc:spChg chg="add mod">
          <ac:chgData name="Vesalainen Matti" userId="S::matti.vesalainen@taitotalo.fi::e4d04fee-d837-4c30-bdb5-04794cf8ae26" providerId="AD" clId="Web-{E025D57C-305E-45FB-85D6-C08A63762464}" dt="2023-02-08T13:02:56.902" v="133" actId="20577"/>
          <ac:spMkLst>
            <pc:docMk/>
            <pc:sldMk cId="2273124878" sldId="277"/>
            <ac:spMk id="7" creationId="{74921135-2B0F-7B70-7409-4F9759553290}"/>
          </ac:spMkLst>
        </pc:spChg>
      </pc:sldChg>
      <pc:sldChg chg="ord">
        <pc:chgData name="Vesalainen Matti" userId="S::matti.vesalainen@taitotalo.fi::e4d04fee-d837-4c30-bdb5-04794cf8ae26" providerId="AD" clId="Web-{E025D57C-305E-45FB-85D6-C08A63762464}" dt="2023-02-08T12:37:40.926" v="44"/>
        <pc:sldMkLst>
          <pc:docMk/>
          <pc:sldMk cId="2069794248" sldId="278"/>
        </pc:sldMkLst>
      </pc:sldChg>
      <pc:sldChg chg="addSp modSp ord">
        <pc:chgData name="Vesalainen Matti" userId="S::matti.vesalainen@taitotalo.fi::e4d04fee-d837-4c30-bdb5-04794cf8ae26" providerId="AD" clId="Web-{E025D57C-305E-45FB-85D6-C08A63762464}" dt="2023-02-08T13:22:49.820" v="234" actId="14100"/>
        <pc:sldMkLst>
          <pc:docMk/>
          <pc:sldMk cId="1347645902" sldId="279"/>
        </pc:sldMkLst>
        <pc:spChg chg="add mod">
          <ac:chgData name="Vesalainen Matti" userId="S::matti.vesalainen@taitotalo.fi::e4d04fee-d837-4c30-bdb5-04794cf8ae26" providerId="AD" clId="Web-{E025D57C-305E-45FB-85D6-C08A63762464}" dt="2023-02-08T13:22:34.804" v="232" actId="20577"/>
          <ac:spMkLst>
            <pc:docMk/>
            <pc:sldMk cId="1347645902" sldId="279"/>
            <ac:spMk id="6" creationId="{3FF45A2F-34AD-D235-78B8-88B1E5147D00}"/>
          </ac:spMkLst>
        </pc:spChg>
        <pc:picChg chg="add mod">
          <ac:chgData name="Vesalainen Matti" userId="S::matti.vesalainen@taitotalo.fi::e4d04fee-d837-4c30-bdb5-04794cf8ae26" providerId="AD" clId="Web-{E025D57C-305E-45FB-85D6-C08A63762464}" dt="2023-02-08T13:21:10.598" v="213"/>
          <ac:picMkLst>
            <pc:docMk/>
            <pc:sldMk cId="1347645902" sldId="279"/>
            <ac:picMk id="2" creationId="{41222853-F163-B076-88D1-E2D84821BC8C}"/>
          </ac:picMkLst>
        </pc:picChg>
        <pc:picChg chg="add mod">
          <ac:chgData name="Vesalainen Matti" userId="S::matti.vesalainen@taitotalo.fi::e4d04fee-d837-4c30-bdb5-04794cf8ae26" providerId="AD" clId="Web-{E025D57C-305E-45FB-85D6-C08A63762464}" dt="2023-02-08T13:21:11.629" v="214"/>
          <ac:picMkLst>
            <pc:docMk/>
            <pc:sldMk cId="1347645902" sldId="279"/>
            <ac:picMk id="3" creationId="{A558B8FC-834F-CE26-238E-6035B4ABA395}"/>
          </ac:picMkLst>
        </pc:picChg>
        <pc:picChg chg="add mod">
          <ac:chgData name="Vesalainen Matti" userId="S::matti.vesalainen@taitotalo.fi::e4d04fee-d837-4c30-bdb5-04794cf8ae26" providerId="AD" clId="Web-{E025D57C-305E-45FB-85D6-C08A63762464}" dt="2023-02-08T13:22:49.820" v="234" actId="14100"/>
          <ac:picMkLst>
            <pc:docMk/>
            <pc:sldMk cId="1347645902" sldId="279"/>
            <ac:picMk id="4" creationId="{99D40B06-DCFD-EE75-FDC7-E4DD6371A1A2}"/>
          </ac:picMkLst>
        </pc:picChg>
      </pc:sldChg>
      <pc:sldChg chg="ord">
        <pc:chgData name="Vesalainen Matti" userId="S::matti.vesalainen@taitotalo.fi::e4d04fee-d837-4c30-bdb5-04794cf8ae26" providerId="AD" clId="Web-{E025D57C-305E-45FB-85D6-C08A63762464}" dt="2023-02-08T13:07:55.335" v="135"/>
        <pc:sldMkLst>
          <pc:docMk/>
          <pc:sldMk cId="2506761734" sldId="281"/>
        </pc:sldMkLst>
      </pc:sldChg>
      <pc:sldChg chg="modSp add ord replId">
        <pc:chgData name="Vesalainen Matti" userId="S::matti.vesalainen@taitotalo.fi::e4d04fee-d837-4c30-bdb5-04794cf8ae26" providerId="AD" clId="Web-{E025D57C-305E-45FB-85D6-C08A63762464}" dt="2023-02-08T12:34:55.076" v="35" actId="1076"/>
        <pc:sldMkLst>
          <pc:docMk/>
          <pc:sldMk cId="1141551147" sldId="284"/>
        </pc:sldMkLst>
        <pc:spChg chg="mod">
          <ac:chgData name="Vesalainen Matti" userId="S::matti.vesalainen@taitotalo.fi::e4d04fee-d837-4c30-bdb5-04794cf8ae26" providerId="AD" clId="Web-{E025D57C-305E-45FB-85D6-C08A63762464}" dt="2023-02-08T12:34:55.076" v="34" actId="1076"/>
          <ac:spMkLst>
            <pc:docMk/>
            <pc:sldMk cId="1141551147" sldId="284"/>
            <ac:spMk id="2" creationId="{5395D45F-D9EF-7844-BFCD-34D2978E01D5}"/>
          </ac:spMkLst>
        </pc:spChg>
        <pc:spChg chg="mod">
          <ac:chgData name="Vesalainen Matti" userId="S::matti.vesalainen@taitotalo.fi::e4d04fee-d837-4c30-bdb5-04794cf8ae26" providerId="AD" clId="Web-{E025D57C-305E-45FB-85D6-C08A63762464}" dt="2023-02-08T12:34:55.076" v="35" actId="1076"/>
          <ac:spMkLst>
            <pc:docMk/>
            <pc:sldMk cId="1141551147" sldId="284"/>
            <ac:spMk id="3" creationId="{1C307DA3-68F1-874D-A9DF-0A7DBD264031}"/>
          </ac:spMkLst>
        </pc:spChg>
      </pc:sldChg>
      <pc:sldChg chg="modSp add replId">
        <pc:chgData name="Vesalainen Matti" userId="S::matti.vesalainen@taitotalo.fi::e4d04fee-d837-4c30-bdb5-04794cf8ae26" providerId="AD" clId="Web-{E025D57C-305E-45FB-85D6-C08A63762464}" dt="2023-02-08T12:38:40.084" v="51" actId="20577"/>
        <pc:sldMkLst>
          <pc:docMk/>
          <pc:sldMk cId="3409832126" sldId="285"/>
        </pc:sldMkLst>
        <pc:spChg chg="mod">
          <ac:chgData name="Vesalainen Matti" userId="S::matti.vesalainen@taitotalo.fi::e4d04fee-d837-4c30-bdb5-04794cf8ae26" providerId="AD" clId="Web-{E025D57C-305E-45FB-85D6-C08A63762464}" dt="2023-02-08T12:38:40.084" v="51" actId="20577"/>
          <ac:spMkLst>
            <pc:docMk/>
            <pc:sldMk cId="3409832126" sldId="285"/>
            <ac:spMk id="2" creationId="{5395D45F-D9EF-7844-BFCD-34D2978E01D5}"/>
          </ac:spMkLst>
        </pc:spChg>
        <pc:spChg chg="mod">
          <ac:chgData name="Vesalainen Matti" userId="S::matti.vesalainen@taitotalo.fi::e4d04fee-d837-4c30-bdb5-04794cf8ae26" providerId="AD" clId="Web-{E025D57C-305E-45FB-85D6-C08A63762464}" dt="2023-02-08T12:38:21.396" v="50" actId="1076"/>
          <ac:spMkLst>
            <pc:docMk/>
            <pc:sldMk cId="3409832126" sldId="285"/>
            <ac:spMk id="3" creationId="{1C307DA3-68F1-874D-A9DF-0A7DBD264031}"/>
          </ac:spMkLst>
        </pc:spChg>
      </pc:sldChg>
      <pc:sldChg chg="modSp add replId">
        <pc:chgData name="Vesalainen Matti" userId="S::matti.vesalainen@taitotalo.fi::e4d04fee-d837-4c30-bdb5-04794cf8ae26" providerId="AD" clId="Web-{E025D57C-305E-45FB-85D6-C08A63762464}" dt="2023-02-08T12:35:35.484" v="39" actId="1076"/>
        <pc:sldMkLst>
          <pc:docMk/>
          <pc:sldMk cId="2533680148" sldId="286"/>
        </pc:sldMkLst>
        <pc:spChg chg="mod">
          <ac:chgData name="Vesalainen Matti" userId="S::matti.vesalainen@taitotalo.fi::e4d04fee-d837-4c30-bdb5-04794cf8ae26" providerId="AD" clId="Web-{E025D57C-305E-45FB-85D6-C08A63762464}" dt="2023-02-08T12:35:35.468" v="38" actId="1076"/>
          <ac:spMkLst>
            <pc:docMk/>
            <pc:sldMk cId="2533680148" sldId="286"/>
            <ac:spMk id="2" creationId="{5395D45F-D9EF-7844-BFCD-34D2978E01D5}"/>
          </ac:spMkLst>
        </pc:spChg>
        <pc:spChg chg="mod">
          <ac:chgData name="Vesalainen Matti" userId="S::matti.vesalainen@taitotalo.fi::e4d04fee-d837-4c30-bdb5-04794cf8ae26" providerId="AD" clId="Web-{E025D57C-305E-45FB-85D6-C08A63762464}" dt="2023-02-08T12:35:35.484" v="39" actId="1076"/>
          <ac:spMkLst>
            <pc:docMk/>
            <pc:sldMk cId="2533680148" sldId="286"/>
            <ac:spMk id="3" creationId="{1C307DA3-68F1-874D-A9DF-0A7DBD264031}"/>
          </ac:spMkLst>
        </pc:spChg>
      </pc:sldChg>
      <pc:sldChg chg="modSp add replId">
        <pc:chgData name="Vesalainen Matti" userId="S::matti.vesalainen@taitotalo.fi::e4d04fee-d837-4c30-bdb5-04794cf8ae26" providerId="AD" clId="Web-{E025D57C-305E-45FB-85D6-C08A63762464}" dt="2023-02-08T12:35:23.749" v="37" actId="1076"/>
        <pc:sldMkLst>
          <pc:docMk/>
          <pc:sldMk cId="2070736878" sldId="287"/>
        </pc:sldMkLst>
        <pc:spChg chg="mod">
          <ac:chgData name="Vesalainen Matti" userId="S::matti.vesalainen@taitotalo.fi::e4d04fee-d837-4c30-bdb5-04794cf8ae26" providerId="AD" clId="Web-{E025D57C-305E-45FB-85D6-C08A63762464}" dt="2023-02-08T12:35:23.749" v="36" actId="1076"/>
          <ac:spMkLst>
            <pc:docMk/>
            <pc:sldMk cId="2070736878" sldId="287"/>
            <ac:spMk id="2" creationId="{5395D45F-D9EF-7844-BFCD-34D2978E01D5}"/>
          </ac:spMkLst>
        </pc:spChg>
        <pc:spChg chg="mod">
          <ac:chgData name="Vesalainen Matti" userId="S::matti.vesalainen@taitotalo.fi::e4d04fee-d837-4c30-bdb5-04794cf8ae26" providerId="AD" clId="Web-{E025D57C-305E-45FB-85D6-C08A63762464}" dt="2023-02-08T12:35:23.749" v="37" actId="1076"/>
          <ac:spMkLst>
            <pc:docMk/>
            <pc:sldMk cId="2070736878" sldId="287"/>
            <ac:spMk id="3" creationId="{1C307DA3-68F1-874D-A9DF-0A7DBD264031}"/>
          </ac:spMkLst>
        </pc:spChg>
      </pc:sldChg>
      <pc:sldChg chg="modSp add ord replId">
        <pc:chgData name="Vesalainen Matti" userId="S::matti.vesalainen@taitotalo.fi::e4d04fee-d837-4c30-bdb5-04794cf8ae26" providerId="AD" clId="Web-{E025D57C-305E-45FB-85D6-C08A63762464}" dt="2023-02-08T12:37:51.692" v="48"/>
        <pc:sldMkLst>
          <pc:docMk/>
          <pc:sldMk cId="3038668032" sldId="288"/>
        </pc:sldMkLst>
        <pc:spChg chg="mod">
          <ac:chgData name="Vesalainen Matti" userId="S::matti.vesalainen@taitotalo.fi::e4d04fee-d837-4c30-bdb5-04794cf8ae26" providerId="AD" clId="Web-{E025D57C-305E-45FB-85D6-C08A63762464}" dt="2023-02-08T12:35:57.063" v="40" actId="1076"/>
          <ac:spMkLst>
            <pc:docMk/>
            <pc:sldMk cId="3038668032" sldId="288"/>
            <ac:spMk id="2" creationId="{5395D45F-D9EF-7844-BFCD-34D2978E01D5}"/>
          </ac:spMkLst>
        </pc:spChg>
        <pc:spChg chg="mod">
          <ac:chgData name="Vesalainen Matti" userId="S::matti.vesalainen@taitotalo.fi::e4d04fee-d837-4c30-bdb5-04794cf8ae26" providerId="AD" clId="Web-{E025D57C-305E-45FB-85D6-C08A63762464}" dt="2023-02-08T12:35:57.079" v="41" actId="1076"/>
          <ac:spMkLst>
            <pc:docMk/>
            <pc:sldMk cId="3038668032" sldId="288"/>
            <ac:spMk id="3" creationId="{1C307DA3-68F1-874D-A9DF-0A7DBD264031}"/>
          </ac:spMkLst>
        </pc:spChg>
      </pc:sldChg>
      <pc:sldChg chg="modSp add ord replId">
        <pc:chgData name="Vesalainen Matti" userId="S::matti.vesalainen@taitotalo.fi::e4d04fee-d837-4c30-bdb5-04794cf8ae26" providerId="AD" clId="Web-{E025D57C-305E-45FB-85D6-C08A63762464}" dt="2023-02-08T12:37:51.692" v="47"/>
        <pc:sldMkLst>
          <pc:docMk/>
          <pc:sldMk cId="1664411596" sldId="289"/>
        </pc:sldMkLst>
        <pc:spChg chg="mod">
          <ac:chgData name="Vesalainen Matti" userId="S::matti.vesalainen@taitotalo.fi::e4d04fee-d837-4c30-bdb5-04794cf8ae26" providerId="AD" clId="Web-{E025D57C-305E-45FB-85D6-C08A63762464}" dt="2023-02-08T12:36:15.907" v="42" actId="1076"/>
          <ac:spMkLst>
            <pc:docMk/>
            <pc:sldMk cId="1664411596" sldId="289"/>
            <ac:spMk id="2" creationId="{5395D45F-D9EF-7844-BFCD-34D2978E01D5}"/>
          </ac:spMkLst>
        </pc:spChg>
        <pc:spChg chg="mod">
          <ac:chgData name="Vesalainen Matti" userId="S::matti.vesalainen@taitotalo.fi::e4d04fee-d837-4c30-bdb5-04794cf8ae26" providerId="AD" clId="Web-{E025D57C-305E-45FB-85D6-C08A63762464}" dt="2023-02-08T12:36:15.923" v="43" actId="1076"/>
          <ac:spMkLst>
            <pc:docMk/>
            <pc:sldMk cId="1664411596" sldId="289"/>
            <ac:spMk id="3" creationId="{1C307DA3-68F1-874D-A9DF-0A7DBD264031}"/>
          </ac:spMkLst>
        </pc:spChg>
      </pc:sldChg>
      <pc:sldChg chg="addSp delSp modSp add ord replId">
        <pc:chgData name="Vesalainen Matti" userId="S::matti.vesalainen@taitotalo.fi::e4d04fee-d837-4c30-bdb5-04794cf8ae26" providerId="AD" clId="Web-{E025D57C-305E-45FB-85D6-C08A63762464}" dt="2023-02-08T12:47:49.557" v="74"/>
        <pc:sldMkLst>
          <pc:docMk/>
          <pc:sldMk cId="2041322737" sldId="290"/>
        </pc:sldMkLst>
        <pc:spChg chg="mod">
          <ac:chgData name="Vesalainen Matti" userId="S::matti.vesalainen@taitotalo.fi::e4d04fee-d837-4c30-bdb5-04794cf8ae26" providerId="AD" clId="Web-{E025D57C-305E-45FB-85D6-C08A63762464}" dt="2023-02-08T12:47:49.557" v="74"/>
          <ac:spMkLst>
            <pc:docMk/>
            <pc:sldMk cId="2041322737" sldId="290"/>
            <ac:spMk id="2" creationId="{C6F061FC-E1BA-CE8A-9C26-2F7AEFA57AE0}"/>
          </ac:spMkLst>
        </pc:spChg>
        <pc:spChg chg="del mod">
          <ac:chgData name="Vesalainen Matti" userId="S::matti.vesalainen@taitotalo.fi::e4d04fee-d837-4c30-bdb5-04794cf8ae26" providerId="AD" clId="Web-{E025D57C-305E-45FB-85D6-C08A63762464}" dt="2023-02-08T12:47:09.665" v="70"/>
          <ac:spMkLst>
            <pc:docMk/>
            <pc:sldMk cId="2041322737" sldId="290"/>
            <ac:spMk id="3" creationId="{75D2EC3F-E385-9552-5917-44218C0B27CE}"/>
          </ac:spMkLst>
        </pc:spChg>
        <pc:spChg chg="add del mod">
          <ac:chgData name="Vesalainen Matti" userId="S::matti.vesalainen@taitotalo.fi::e4d04fee-d837-4c30-bdb5-04794cf8ae26" providerId="AD" clId="Web-{E025D57C-305E-45FB-85D6-C08A63762464}" dt="2023-02-08T12:47:29.947" v="71"/>
          <ac:spMkLst>
            <pc:docMk/>
            <pc:sldMk cId="2041322737" sldId="290"/>
            <ac:spMk id="5" creationId="{807FFF73-7237-2BBA-FC6E-DB6CEAB4F217}"/>
          </ac:spMkLst>
        </pc:spChg>
        <pc:picChg chg="add mod">
          <ac:chgData name="Vesalainen Matti" userId="S::matti.vesalainen@taitotalo.fi::e4d04fee-d837-4c30-bdb5-04794cf8ae26" providerId="AD" clId="Web-{E025D57C-305E-45FB-85D6-C08A63762464}" dt="2023-02-08T12:47:49.557" v="74"/>
          <ac:picMkLst>
            <pc:docMk/>
            <pc:sldMk cId="2041322737" sldId="290"/>
            <ac:picMk id="6" creationId="{A4C1B7BC-BDFD-28F0-85E3-3F078D5E90C3}"/>
          </ac:picMkLst>
        </pc:picChg>
      </pc:sldChg>
      <pc:sldChg chg="add del replId">
        <pc:chgData name="Vesalainen Matti" userId="S::matti.vesalainen@taitotalo.fi::e4d04fee-d837-4c30-bdb5-04794cf8ae26" providerId="AD" clId="Web-{E025D57C-305E-45FB-85D6-C08A63762464}" dt="2023-02-08T12:48:15.292" v="76"/>
        <pc:sldMkLst>
          <pc:docMk/>
          <pc:sldMk cId="4113477565" sldId="291"/>
        </pc:sldMkLst>
      </pc:sldChg>
      <pc:sldChg chg="addSp delSp modSp add mod replId modClrScheme chgLayout">
        <pc:chgData name="Vesalainen Matti" userId="S::matti.vesalainen@taitotalo.fi::e4d04fee-d837-4c30-bdb5-04794cf8ae26" providerId="AD" clId="Web-{E025D57C-305E-45FB-85D6-C08A63762464}" dt="2023-02-08T12:52:29.598" v="90" actId="1076"/>
        <pc:sldMkLst>
          <pc:docMk/>
          <pc:sldMk cId="1573860147" sldId="292"/>
        </pc:sldMkLst>
        <pc:spChg chg="mod ord">
          <ac:chgData name="Vesalainen Matti" userId="S::matti.vesalainen@taitotalo.fi::e4d04fee-d837-4c30-bdb5-04794cf8ae26" providerId="AD" clId="Web-{E025D57C-305E-45FB-85D6-C08A63762464}" dt="2023-02-08T12:49:28.639" v="82"/>
          <ac:spMkLst>
            <pc:docMk/>
            <pc:sldMk cId="1573860147" sldId="292"/>
            <ac:spMk id="2" creationId="{C6F061FC-E1BA-CE8A-9C26-2F7AEFA57AE0}"/>
          </ac:spMkLst>
        </pc:spChg>
        <pc:spChg chg="add del mod">
          <ac:chgData name="Vesalainen Matti" userId="S::matti.vesalainen@taitotalo.fi::e4d04fee-d837-4c30-bdb5-04794cf8ae26" providerId="AD" clId="Web-{E025D57C-305E-45FB-85D6-C08A63762464}" dt="2023-02-08T12:49:34.639" v="83"/>
          <ac:spMkLst>
            <pc:docMk/>
            <pc:sldMk cId="1573860147" sldId="292"/>
            <ac:spMk id="5" creationId="{6DAA91D0-2B39-A657-56D9-A0CFF9AC4C14}"/>
          </ac:spMkLst>
        </pc:spChg>
        <pc:spChg chg="add del mod">
          <ac:chgData name="Vesalainen Matti" userId="S::matti.vesalainen@taitotalo.fi::e4d04fee-d837-4c30-bdb5-04794cf8ae26" providerId="AD" clId="Web-{E025D57C-305E-45FB-85D6-C08A63762464}" dt="2023-02-08T12:48:39.075" v="80"/>
          <ac:spMkLst>
            <pc:docMk/>
            <pc:sldMk cId="1573860147" sldId="292"/>
            <ac:spMk id="8" creationId="{9AD67CD4-1D4F-BF59-4C5A-69FB81239FA2}"/>
          </ac:spMkLst>
        </pc:spChg>
        <pc:picChg chg="add mod">
          <ac:chgData name="Vesalainen Matti" userId="S::matti.vesalainen@taitotalo.fi::e4d04fee-d837-4c30-bdb5-04794cf8ae26" providerId="AD" clId="Web-{E025D57C-305E-45FB-85D6-C08A63762464}" dt="2023-02-08T12:49:28.639" v="82"/>
          <ac:picMkLst>
            <pc:docMk/>
            <pc:sldMk cId="1573860147" sldId="292"/>
            <ac:picMk id="3" creationId="{55F6BB89-6243-63C7-814A-73ECC7FABCD1}"/>
          </ac:picMkLst>
        </pc:picChg>
        <pc:picChg chg="add mod">
          <ac:chgData name="Vesalainen Matti" userId="S::matti.vesalainen@taitotalo.fi::e4d04fee-d837-4c30-bdb5-04794cf8ae26" providerId="AD" clId="Web-{E025D57C-305E-45FB-85D6-C08A63762464}" dt="2023-02-08T12:51:03.658" v="88" actId="1076"/>
          <ac:picMkLst>
            <pc:docMk/>
            <pc:sldMk cId="1573860147" sldId="292"/>
            <ac:picMk id="4" creationId="{713FC9D5-81EA-2481-0486-E288094AD979}"/>
          </ac:picMkLst>
        </pc:picChg>
        <pc:picChg chg="del">
          <ac:chgData name="Vesalainen Matti" userId="S::matti.vesalainen@taitotalo.fi::e4d04fee-d837-4c30-bdb5-04794cf8ae26" providerId="AD" clId="Web-{E025D57C-305E-45FB-85D6-C08A63762464}" dt="2023-02-08T12:48:22.324" v="77"/>
          <ac:picMkLst>
            <pc:docMk/>
            <pc:sldMk cId="1573860147" sldId="292"/>
            <ac:picMk id="6" creationId="{A4C1B7BC-BDFD-28F0-85E3-3F078D5E90C3}"/>
          </ac:picMkLst>
        </pc:picChg>
        <pc:picChg chg="add mod">
          <ac:chgData name="Vesalainen Matti" userId="S::matti.vesalainen@taitotalo.fi::e4d04fee-d837-4c30-bdb5-04794cf8ae26" providerId="AD" clId="Web-{E025D57C-305E-45FB-85D6-C08A63762464}" dt="2023-02-08T12:52:29.598" v="90" actId="1076"/>
          <ac:picMkLst>
            <pc:docMk/>
            <pc:sldMk cId="1573860147" sldId="292"/>
            <ac:picMk id="7" creationId="{013D307F-B806-662A-5F4E-CE1E9521D942}"/>
          </ac:picMkLst>
        </pc:picChg>
      </pc:sldChg>
      <pc:sldChg chg="addSp modSp add mod ord replId modClrScheme chgLayout">
        <pc:chgData name="Vesalainen Matti" userId="S::matti.vesalainen@taitotalo.fi::e4d04fee-d837-4c30-bdb5-04794cf8ae26" providerId="AD" clId="Web-{E025D57C-305E-45FB-85D6-C08A63762464}" dt="2023-02-08T13:17:40.840" v="210"/>
        <pc:sldMkLst>
          <pc:docMk/>
          <pc:sldMk cId="1600739944" sldId="293"/>
        </pc:sldMkLst>
        <pc:picChg chg="add mod">
          <ac:chgData name="Vesalainen Matti" userId="S::matti.vesalainen@taitotalo.fi::e4d04fee-d837-4c30-bdb5-04794cf8ae26" providerId="AD" clId="Web-{E025D57C-305E-45FB-85D6-C08A63762464}" dt="2023-02-08T12:55:39.449" v="94"/>
          <ac:picMkLst>
            <pc:docMk/>
            <pc:sldMk cId="1600739944" sldId="293"/>
            <ac:picMk id="2" creationId="{A767F4FA-FB13-CB89-B476-443C183D90BE}"/>
          </ac:picMkLst>
        </pc:picChg>
      </pc:sldChg>
      <pc:sldChg chg="addSp modSp add replId">
        <pc:chgData name="Vesalainen Matti" userId="S::matti.vesalainen@taitotalo.fi::e4d04fee-d837-4c30-bdb5-04794cf8ae26" providerId="AD" clId="Web-{E025D57C-305E-45FB-85D6-C08A63762464}" dt="2023-02-08T13:14:42.927" v="204" actId="20577"/>
        <pc:sldMkLst>
          <pc:docMk/>
          <pc:sldMk cId="2705270013" sldId="294"/>
        </pc:sldMkLst>
        <pc:spChg chg="mod">
          <ac:chgData name="Vesalainen Matti" userId="S::matti.vesalainen@taitotalo.fi::e4d04fee-d837-4c30-bdb5-04794cf8ae26" providerId="AD" clId="Web-{E025D57C-305E-45FB-85D6-C08A63762464}" dt="2023-02-08T13:10:59.060" v="178" actId="20577"/>
          <ac:spMkLst>
            <pc:docMk/>
            <pc:sldMk cId="2705270013" sldId="294"/>
            <ac:spMk id="2" creationId="{43871929-29CE-9EF4-958D-B5754326465F}"/>
          </ac:spMkLst>
        </pc:spChg>
        <pc:spChg chg="mod">
          <ac:chgData name="Vesalainen Matti" userId="S::matti.vesalainen@taitotalo.fi::e4d04fee-d837-4c30-bdb5-04794cf8ae26" providerId="AD" clId="Web-{E025D57C-305E-45FB-85D6-C08A63762464}" dt="2023-02-08T13:14:42.927" v="204" actId="20577"/>
          <ac:spMkLst>
            <pc:docMk/>
            <pc:sldMk cId="2705270013" sldId="294"/>
            <ac:spMk id="3" creationId="{A8942B4B-9E66-C58A-2707-BD01140F9C00}"/>
          </ac:spMkLst>
        </pc:spChg>
        <pc:picChg chg="add mod">
          <ac:chgData name="Vesalainen Matti" userId="S::matti.vesalainen@taitotalo.fi::e4d04fee-d837-4c30-bdb5-04794cf8ae26" providerId="AD" clId="Web-{E025D57C-305E-45FB-85D6-C08A63762464}" dt="2023-02-08T13:13:03.893" v="188" actId="1076"/>
          <ac:picMkLst>
            <pc:docMk/>
            <pc:sldMk cId="2705270013" sldId="294"/>
            <ac:picMk id="4" creationId="{CB76E84D-74A2-63A1-C8B3-5DE301572C03}"/>
          </ac:picMkLst>
        </pc:picChg>
      </pc:sldChg>
      <pc:sldChg chg="addSp modSp add replId">
        <pc:chgData name="Vesalainen Matti" userId="S::matti.vesalainen@taitotalo.fi::e4d04fee-d837-4c30-bdb5-04794cf8ae26" providerId="AD" clId="Web-{E025D57C-305E-45FB-85D6-C08A63762464}" dt="2023-02-08T13:12:34.642" v="185" actId="1076"/>
        <pc:sldMkLst>
          <pc:docMk/>
          <pc:sldMk cId="2891176162" sldId="295"/>
        </pc:sldMkLst>
        <pc:picChg chg="add mod">
          <ac:chgData name="Vesalainen Matti" userId="S::matti.vesalainen@taitotalo.fi::e4d04fee-d837-4c30-bdb5-04794cf8ae26" providerId="AD" clId="Web-{E025D57C-305E-45FB-85D6-C08A63762464}" dt="2023-02-08T13:12:34.642" v="185" actId="1076"/>
          <ac:picMkLst>
            <pc:docMk/>
            <pc:sldMk cId="2891176162" sldId="295"/>
            <ac:picMk id="4" creationId="{F0510B54-EF65-039F-8935-97972A7CAF8D}"/>
          </ac:picMkLst>
        </pc:picChg>
      </pc:sldChg>
      <pc:sldChg chg="addSp modSp add mod ord replId modClrScheme chgLayout">
        <pc:chgData name="Vesalainen Matti" userId="S::matti.vesalainen@taitotalo.fi::e4d04fee-d837-4c30-bdb5-04794cf8ae26" providerId="AD" clId="Web-{E025D57C-305E-45FB-85D6-C08A63762464}" dt="2023-02-08T13:24:33.621" v="240"/>
        <pc:sldMkLst>
          <pc:docMk/>
          <pc:sldMk cId="1142272824" sldId="296"/>
        </pc:sldMkLst>
        <pc:picChg chg="add mod">
          <ac:chgData name="Vesalainen Matti" userId="S::matti.vesalainen@taitotalo.fi::e4d04fee-d837-4c30-bdb5-04794cf8ae26" providerId="AD" clId="Web-{E025D57C-305E-45FB-85D6-C08A63762464}" dt="2023-02-08T13:24:33.621" v="240"/>
          <ac:picMkLst>
            <pc:docMk/>
            <pc:sldMk cId="1142272824" sldId="296"/>
            <ac:picMk id="2" creationId="{86CEC015-AD2B-B9DC-D811-6A184ADA6CB6}"/>
          </ac:picMkLst>
        </pc:picChg>
      </pc:sldChg>
      <pc:sldChg chg="add replId">
        <pc:chgData name="Vesalainen Matti" userId="S::matti.vesalainen@taitotalo.fi::e4d04fee-d837-4c30-bdb5-04794cf8ae26" providerId="AD" clId="Web-{E025D57C-305E-45FB-85D6-C08A63762464}" dt="2023-02-08T13:16:50.166" v="207"/>
        <pc:sldMkLst>
          <pc:docMk/>
          <pc:sldMk cId="1334036466" sldId="297"/>
        </pc:sldMkLst>
      </pc:sldChg>
      <pc:sldChg chg="add ord replId">
        <pc:chgData name="Vesalainen Matti" userId="S::matti.vesalainen@taitotalo.fi::e4d04fee-d837-4c30-bdb5-04794cf8ae26" providerId="AD" clId="Web-{E025D57C-305E-45FB-85D6-C08A63762464}" dt="2023-02-08T13:17:49.575" v="212"/>
        <pc:sldMkLst>
          <pc:docMk/>
          <pc:sldMk cId="192372076" sldId="298"/>
        </pc:sldMkLst>
      </pc:sldChg>
      <pc:sldChg chg="add replId">
        <pc:chgData name="Vesalainen Matti" userId="S::matti.vesalainen@taitotalo.fi::e4d04fee-d837-4c30-bdb5-04794cf8ae26" providerId="AD" clId="Web-{E025D57C-305E-45FB-85D6-C08A63762464}" dt="2023-02-08T13:23:42.666" v="235"/>
        <pc:sldMkLst>
          <pc:docMk/>
          <pc:sldMk cId="2768931887" sldId="299"/>
        </pc:sldMkLst>
      </pc:sldChg>
      <pc:sldChg chg="add replId">
        <pc:chgData name="Vesalainen Matti" userId="S::matti.vesalainen@taitotalo.fi::e4d04fee-d837-4c30-bdb5-04794cf8ae26" providerId="AD" clId="Web-{E025D57C-305E-45FB-85D6-C08A63762464}" dt="2023-02-08T13:23:45.572" v="236"/>
        <pc:sldMkLst>
          <pc:docMk/>
          <pc:sldMk cId="251136543" sldId="300"/>
        </pc:sldMkLst>
      </pc:sldChg>
      <pc:sldChg chg="add replId">
        <pc:chgData name="Vesalainen Matti" userId="S::matti.vesalainen@taitotalo.fi::e4d04fee-d837-4c30-bdb5-04794cf8ae26" providerId="AD" clId="Web-{E025D57C-305E-45FB-85D6-C08A63762464}" dt="2023-02-08T13:25:56.311" v="241"/>
        <pc:sldMkLst>
          <pc:docMk/>
          <pc:sldMk cId="327209586" sldId="301"/>
        </pc:sldMkLst>
      </pc:sldChg>
      <pc:sldChg chg="addSp modSp add mod ord replId modClrScheme chgLayout">
        <pc:chgData name="Vesalainen Matti" userId="S::matti.vesalainen@taitotalo.fi::e4d04fee-d837-4c30-bdb5-04794cf8ae26" providerId="AD" clId="Web-{E025D57C-305E-45FB-85D6-C08A63762464}" dt="2023-02-08T13:29:46.819" v="246"/>
        <pc:sldMkLst>
          <pc:docMk/>
          <pc:sldMk cId="1737317244" sldId="302"/>
        </pc:sldMkLst>
        <pc:picChg chg="add mod">
          <ac:chgData name="Vesalainen Matti" userId="S::matti.vesalainen@taitotalo.fi::e4d04fee-d837-4c30-bdb5-04794cf8ae26" providerId="AD" clId="Web-{E025D57C-305E-45FB-85D6-C08A63762464}" dt="2023-02-08T13:29:33.803" v="245"/>
          <ac:picMkLst>
            <pc:docMk/>
            <pc:sldMk cId="1737317244" sldId="302"/>
            <ac:picMk id="2" creationId="{10E933AA-8263-8260-A152-C19A6704C8B9}"/>
          </ac:picMkLst>
        </pc:picChg>
      </pc:sldChg>
    </pc:docChg>
  </pc:docChgLst>
  <pc:docChgLst>
    <pc:chgData name="Fränti Harri" userId="S::harri.franti@taitotalo.fi::f9883360-dd49-4aaa-9149-d1930fc60263" providerId="AD" clId="Web-{8AF9E987-09F0-48B0-9381-EE38551E7704}"/>
    <pc:docChg chg="addSld delSld modSld">
      <pc:chgData name="Fränti Harri" userId="S::harri.franti@taitotalo.fi::f9883360-dd49-4aaa-9149-d1930fc60263" providerId="AD" clId="Web-{8AF9E987-09F0-48B0-9381-EE38551E7704}" dt="2023-12-14T07:44:07.524" v="267" actId="20577"/>
      <pc:docMkLst>
        <pc:docMk/>
      </pc:docMkLst>
      <pc:sldChg chg="delSp modSp del">
        <pc:chgData name="Fränti Harri" userId="S::harri.franti@taitotalo.fi::f9883360-dd49-4aaa-9149-d1930fc60263" providerId="AD" clId="Web-{8AF9E987-09F0-48B0-9381-EE38551E7704}" dt="2023-12-14T06:11:48.977" v="112"/>
        <pc:sldMkLst>
          <pc:docMk/>
          <pc:sldMk cId="1234381707" sldId="283"/>
        </pc:sldMkLst>
        <pc:picChg chg="mod">
          <ac:chgData name="Fränti Harri" userId="S::harri.franti@taitotalo.fi::f9883360-dd49-4aaa-9149-d1930fc60263" providerId="AD" clId="Web-{8AF9E987-09F0-48B0-9381-EE38551E7704}" dt="2023-12-14T06:08:27.739" v="66" actId="14100"/>
          <ac:picMkLst>
            <pc:docMk/>
            <pc:sldMk cId="1234381707" sldId="283"/>
            <ac:picMk id="3" creationId="{E1F5A0C0-1AD9-501C-C88E-D8ECA889F5D9}"/>
          </ac:picMkLst>
        </pc:picChg>
        <pc:picChg chg="del">
          <ac:chgData name="Fränti Harri" userId="S::harri.franti@taitotalo.fi::f9883360-dd49-4aaa-9149-d1930fc60263" providerId="AD" clId="Web-{8AF9E987-09F0-48B0-9381-EE38551E7704}" dt="2023-12-14T06:08:32.126" v="67"/>
          <ac:picMkLst>
            <pc:docMk/>
            <pc:sldMk cId="1234381707" sldId="283"/>
            <ac:picMk id="5" creationId="{FA5DB16A-2B28-B243-4F30-DC5357887DB7}"/>
          </ac:picMkLst>
        </pc:picChg>
      </pc:sldChg>
      <pc:sldChg chg="modSp">
        <pc:chgData name="Fränti Harri" userId="S::harri.franti@taitotalo.fi::f9883360-dd49-4aaa-9149-d1930fc60263" providerId="AD" clId="Web-{8AF9E987-09F0-48B0-9381-EE38551E7704}" dt="2023-12-14T06:38:50.465" v="176" actId="20577"/>
        <pc:sldMkLst>
          <pc:docMk/>
          <pc:sldMk cId="2264241290" sldId="646"/>
        </pc:sldMkLst>
        <pc:spChg chg="mod">
          <ac:chgData name="Fränti Harri" userId="S::harri.franti@taitotalo.fi::f9883360-dd49-4aaa-9149-d1930fc60263" providerId="AD" clId="Web-{8AF9E987-09F0-48B0-9381-EE38551E7704}" dt="2023-12-14T06:38:50.465" v="176" actId="20577"/>
          <ac:spMkLst>
            <pc:docMk/>
            <pc:sldMk cId="2264241290" sldId="646"/>
            <ac:spMk id="2" creationId="{536F52C3-EBB5-5866-EEDA-7AE6CD22DBA7}"/>
          </ac:spMkLst>
        </pc:spChg>
      </pc:sldChg>
      <pc:sldChg chg="addSp modSp new del">
        <pc:chgData name="Fränti Harri" userId="S::harri.franti@taitotalo.fi::f9883360-dd49-4aaa-9149-d1930fc60263" providerId="AD" clId="Web-{8AF9E987-09F0-48B0-9381-EE38551E7704}" dt="2023-12-14T06:05:11.072" v="44"/>
        <pc:sldMkLst>
          <pc:docMk/>
          <pc:sldMk cId="3227415298" sldId="698"/>
        </pc:sldMkLst>
        <pc:picChg chg="add mod">
          <ac:chgData name="Fränti Harri" userId="S::harri.franti@taitotalo.fi::f9883360-dd49-4aaa-9149-d1930fc60263" providerId="AD" clId="Web-{8AF9E987-09F0-48B0-9381-EE38551E7704}" dt="2023-12-14T06:03:06.599" v="1"/>
          <ac:picMkLst>
            <pc:docMk/>
            <pc:sldMk cId="3227415298" sldId="698"/>
            <ac:picMk id="2" creationId="{9943F5FB-2AD2-F3D6-9ACF-9EEBCDA097A2}"/>
          </ac:picMkLst>
        </pc:picChg>
      </pc:sldChg>
      <pc:sldChg chg="addSp delSp modSp new mod modClrScheme chgLayout">
        <pc:chgData name="Fränti Harri" userId="S::harri.franti@taitotalo.fi::f9883360-dd49-4aaa-9149-d1930fc60263" providerId="AD" clId="Web-{8AF9E987-09F0-48B0-9381-EE38551E7704}" dt="2023-12-14T06:13:17.589" v="114" actId="1076"/>
        <pc:sldMkLst>
          <pc:docMk/>
          <pc:sldMk cId="369146975" sldId="699"/>
        </pc:sldMkLst>
        <pc:spChg chg="add mod">
          <ac:chgData name="Fränti Harri" userId="S::harri.franti@taitotalo.fi::f9883360-dd49-4aaa-9149-d1930fc60263" providerId="AD" clId="Web-{8AF9E987-09F0-48B0-9381-EE38551E7704}" dt="2023-12-14T06:07:01.451" v="54"/>
          <ac:spMkLst>
            <pc:docMk/>
            <pc:sldMk cId="369146975" sldId="699"/>
            <ac:spMk id="2" creationId="{6E272BB3-A93E-8C40-7A03-A6170E216E18}"/>
          </ac:spMkLst>
        </pc:spChg>
        <pc:spChg chg="add del mod">
          <ac:chgData name="Fränti Harri" userId="S::harri.franti@taitotalo.fi::f9883360-dd49-4aaa-9149-d1930fc60263" providerId="AD" clId="Web-{8AF9E987-09F0-48B0-9381-EE38551E7704}" dt="2023-12-14T06:03:56.101" v="4"/>
          <ac:spMkLst>
            <pc:docMk/>
            <pc:sldMk cId="369146975" sldId="699"/>
            <ac:spMk id="3" creationId="{A5AB761F-16B0-137A-492B-177D1083CF60}"/>
          </ac:spMkLst>
        </pc:spChg>
        <pc:spChg chg="add mod">
          <ac:chgData name="Fränti Harri" userId="S::harri.franti@taitotalo.fi::f9883360-dd49-4aaa-9149-d1930fc60263" providerId="AD" clId="Web-{8AF9E987-09F0-48B0-9381-EE38551E7704}" dt="2023-12-14T06:13:17.589" v="114" actId="1076"/>
          <ac:spMkLst>
            <pc:docMk/>
            <pc:sldMk cId="369146975" sldId="699"/>
            <ac:spMk id="4" creationId="{6610C7E4-C83A-BD1E-0B82-7C9B0E9A283E}"/>
          </ac:spMkLst>
        </pc:spChg>
        <pc:picChg chg="add mod ord">
          <ac:chgData name="Fränti Harri" userId="S::harri.franti@taitotalo.fi::f9883360-dd49-4aaa-9149-d1930fc60263" providerId="AD" clId="Web-{8AF9E987-09F0-48B0-9381-EE38551E7704}" dt="2023-12-14T06:13:03.948" v="113" actId="14100"/>
          <ac:picMkLst>
            <pc:docMk/>
            <pc:sldMk cId="369146975" sldId="699"/>
            <ac:picMk id="5" creationId="{1C0F735C-9080-990F-4AD2-92BCE63323CD}"/>
          </ac:picMkLst>
        </pc:picChg>
      </pc:sldChg>
      <pc:sldChg chg="addSp delSp modSp new mod modClrScheme chgLayout">
        <pc:chgData name="Fränti Harri" userId="S::harri.franti@taitotalo.fi::f9883360-dd49-4aaa-9149-d1930fc60263" providerId="AD" clId="Web-{8AF9E987-09F0-48B0-9381-EE38551E7704}" dt="2023-12-14T06:11:25.179" v="111" actId="1076"/>
        <pc:sldMkLst>
          <pc:docMk/>
          <pc:sldMk cId="1372724040" sldId="700"/>
        </pc:sldMkLst>
        <pc:spChg chg="add mod">
          <ac:chgData name="Fränti Harri" userId="S::harri.franti@taitotalo.fi::f9883360-dd49-4aaa-9149-d1930fc60263" providerId="AD" clId="Web-{8AF9E987-09F0-48B0-9381-EE38551E7704}" dt="2023-12-14T06:11:25.179" v="111" actId="1076"/>
          <ac:spMkLst>
            <pc:docMk/>
            <pc:sldMk cId="1372724040" sldId="700"/>
            <ac:spMk id="2" creationId="{B149820B-E6AE-1BD0-2771-E46A0DFF16F2}"/>
          </ac:spMkLst>
        </pc:spChg>
        <pc:spChg chg="add del mod">
          <ac:chgData name="Fränti Harri" userId="S::harri.franti@taitotalo.fi::f9883360-dd49-4aaa-9149-d1930fc60263" providerId="AD" clId="Web-{8AF9E987-09F0-48B0-9381-EE38551E7704}" dt="2023-12-14T06:08:38.017" v="68"/>
          <ac:spMkLst>
            <pc:docMk/>
            <pc:sldMk cId="1372724040" sldId="700"/>
            <ac:spMk id="3" creationId="{2D179113-3D83-6E60-6FA2-C33B99CA8A7F}"/>
          </ac:spMkLst>
        </pc:spChg>
        <pc:spChg chg="add mod">
          <ac:chgData name="Fränti Harri" userId="S::harri.franti@taitotalo.fi::f9883360-dd49-4aaa-9149-d1930fc60263" providerId="AD" clId="Web-{8AF9E987-09F0-48B0-9381-EE38551E7704}" dt="2023-12-14T06:11:08.725" v="110" actId="20577"/>
          <ac:spMkLst>
            <pc:docMk/>
            <pc:sldMk cId="1372724040" sldId="700"/>
            <ac:spMk id="4" creationId="{3010E811-6DC3-48A9-D9D3-276F4441E273}"/>
          </ac:spMkLst>
        </pc:spChg>
        <pc:picChg chg="add mod ord">
          <ac:chgData name="Fränti Harri" userId="S::harri.franti@taitotalo.fi::f9883360-dd49-4aaa-9149-d1930fc60263" providerId="AD" clId="Web-{8AF9E987-09F0-48B0-9381-EE38551E7704}" dt="2023-12-14T06:10:56.350" v="109"/>
          <ac:picMkLst>
            <pc:docMk/>
            <pc:sldMk cId="1372724040" sldId="700"/>
            <ac:picMk id="5" creationId="{82D347DF-C4EF-D295-A51F-869B587F8F03}"/>
          </ac:picMkLst>
        </pc:picChg>
      </pc:sldChg>
      <pc:sldChg chg="addSp delSp modSp new mod modClrScheme chgLayout">
        <pc:chgData name="Fränti Harri" userId="S::harri.franti@taitotalo.fi::f9883360-dd49-4aaa-9149-d1930fc60263" providerId="AD" clId="Web-{8AF9E987-09F0-48B0-9381-EE38551E7704}" dt="2023-12-14T06:16:19.565" v="120"/>
        <pc:sldMkLst>
          <pc:docMk/>
          <pc:sldMk cId="3351975355" sldId="701"/>
        </pc:sldMkLst>
        <pc:spChg chg="add del mod ord">
          <ac:chgData name="Fränti Harri" userId="S::harri.franti@taitotalo.fi::f9883360-dd49-4aaa-9149-d1930fc60263" providerId="AD" clId="Web-{8AF9E987-09F0-48B0-9381-EE38551E7704}" dt="2023-12-14T06:16:19.565" v="120"/>
          <ac:spMkLst>
            <pc:docMk/>
            <pc:sldMk cId="3351975355" sldId="701"/>
            <ac:spMk id="2" creationId="{400AE6C5-92D0-9435-6202-6E710F901EEB}"/>
          </ac:spMkLst>
        </pc:spChg>
        <pc:spChg chg="del mod ord">
          <ac:chgData name="Fränti Harri" userId="S::harri.franti@taitotalo.fi::f9883360-dd49-4aaa-9149-d1930fc60263" providerId="AD" clId="Web-{8AF9E987-09F0-48B0-9381-EE38551E7704}" dt="2023-12-14T06:16:06.111" v="117"/>
          <ac:spMkLst>
            <pc:docMk/>
            <pc:sldMk cId="3351975355" sldId="701"/>
            <ac:spMk id="3" creationId="{F6E9B3D5-DAA6-1A65-1C9F-0DDEC8885252}"/>
          </ac:spMkLst>
        </pc:spChg>
        <pc:spChg chg="del">
          <ac:chgData name="Fränti Harri" userId="S::harri.franti@taitotalo.fi::f9883360-dd49-4aaa-9149-d1930fc60263" providerId="AD" clId="Web-{8AF9E987-09F0-48B0-9381-EE38551E7704}" dt="2023-12-14T06:15:57.876" v="116"/>
          <ac:spMkLst>
            <pc:docMk/>
            <pc:sldMk cId="3351975355" sldId="701"/>
            <ac:spMk id="4" creationId="{905E82AE-32AD-BFBD-4343-72CED45D0725}"/>
          </ac:spMkLst>
        </pc:spChg>
        <pc:picChg chg="add mod ord">
          <ac:chgData name="Fränti Harri" userId="S::harri.franti@taitotalo.fi::f9883360-dd49-4aaa-9149-d1930fc60263" providerId="AD" clId="Web-{8AF9E987-09F0-48B0-9381-EE38551E7704}" dt="2023-12-14T06:16:19.565" v="120"/>
          <ac:picMkLst>
            <pc:docMk/>
            <pc:sldMk cId="3351975355" sldId="701"/>
            <ac:picMk id="5" creationId="{22D46193-C5AF-779E-268E-95A32B965E47}"/>
          </ac:picMkLst>
        </pc:picChg>
      </pc:sldChg>
      <pc:sldChg chg="addSp delSp modSp new mod modClrScheme chgLayout">
        <pc:chgData name="Fränti Harri" userId="S::harri.franti@taitotalo.fi::f9883360-dd49-4aaa-9149-d1930fc60263" providerId="AD" clId="Web-{8AF9E987-09F0-48B0-9381-EE38551E7704}" dt="2023-12-14T07:44:07.524" v="267" actId="20577"/>
        <pc:sldMkLst>
          <pc:docMk/>
          <pc:sldMk cId="3909248120" sldId="702"/>
        </pc:sldMkLst>
        <pc:spChg chg="add del">
          <ac:chgData name="Fränti Harri" userId="S::harri.franti@taitotalo.fi::f9883360-dd49-4aaa-9149-d1930fc60263" providerId="AD" clId="Web-{8AF9E987-09F0-48B0-9381-EE38551E7704}" dt="2023-12-14T06:27:14.331" v="125"/>
          <ac:spMkLst>
            <pc:docMk/>
            <pc:sldMk cId="3909248120" sldId="702"/>
            <ac:spMk id="2" creationId="{61EDA7EA-AB43-867D-968B-1B56F4BB956A}"/>
          </ac:spMkLst>
        </pc:spChg>
        <pc:spChg chg="del">
          <ac:chgData name="Fränti Harri" userId="S::harri.franti@taitotalo.fi::f9883360-dd49-4aaa-9149-d1930fc60263" providerId="AD" clId="Web-{8AF9E987-09F0-48B0-9381-EE38551E7704}" dt="2023-12-14T06:26:49.824" v="122"/>
          <ac:spMkLst>
            <pc:docMk/>
            <pc:sldMk cId="3909248120" sldId="702"/>
            <ac:spMk id="3" creationId="{C20D140E-00C2-59E0-3100-DD65DB3E331E}"/>
          </ac:spMkLst>
        </pc:spChg>
        <pc:spChg chg="add del mod">
          <ac:chgData name="Fränti Harri" userId="S::harri.franti@taitotalo.fi::f9883360-dd49-4aaa-9149-d1930fc60263" providerId="AD" clId="Web-{8AF9E987-09F0-48B0-9381-EE38551E7704}" dt="2023-12-14T06:27:14.331" v="124"/>
          <ac:spMkLst>
            <pc:docMk/>
            <pc:sldMk cId="3909248120" sldId="702"/>
            <ac:spMk id="9" creationId="{58955649-C43A-E297-1E65-9342F6C1DF83}"/>
          </ac:spMkLst>
        </pc:spChg>
        <pc:spChg chg="add del mod">
          <ac:chgData name="Fränti Harri" userId="S::harri.franti@taitotalo.fi::f9883360-dd49-4aaa-9149-d1930fc60263" providerId="AD" clId="Web-{8AF9E987-09F0-48B0-9381-EE38551E7704}" dt="2023-12-14T06:27:14.331" v="124"/>
          <ac:spMkLst>
            <pc:docMk/>
            <pc:sldMk cId="3909248120" sldId="702"/>
            <ac:spMk id="11" creationId="{927A6D43-EA4A-2B8E-0A02-D12065124D53}"/>
          </ac:spMkLst>
        </pc:spChg>
        <pc:spChg chg="add mod">
          <ac:chgData name="Fränti Harri" userId="S::harri.franti@taitotalo.fi::f9883360-dd49-4aaa-9149-d1930fc60263" providerId="AD" clId="Web-{8AF9E987-09F0-48B0-9381-EE38551E7704}" dt="2023-12-14T06:34:58.644" v="173" actId="1076"/>
          <ac:spMkLst>
            <pc:docMk/>
            <pc:sldMk cId="3909248120" sldId="702"/>
            <ac:spMk id="13" creationId="{AC473664-12C2-D73D-0158-69FFC935DBBE}"/>
          </ac:spMkLst>
        </pc:spChg>
        <pc:spChg chg="add mod">
          <ac:chgData name="Fränti Harri" userId="S::harri.franti@taitotalo.fi::f9883360-dd49-4aaa-9149-d1930fc60263" providerId="AD" clId="Web-{8AF9E987-09F0-48B0-9381-EE38551E7704}" dt="2023-12-14T07:44:07.524" v="267" actId="20577"/>
          <ac:spMkLst>
            <pc:docMk/>
            <pc:sldMk cId="3909248120" sldId="702"/>
            <ac:spMk id="14" creationId="{784179B9-D598-54A2-B2C3-D5B78ACC060C}"/>
          </ac:spMkLst>
        </pc:spChg>
        <pc:picChg chg="add mod ord">
          <ac:chgData name="Fränti Harri" userId="S::harri.franti@taitotalo.fi::f9883360-dd49-4aaa-9149-d1930fc60263" providerId="AD" clId="Web-{8AF9E987-09F0-48B0-9381-EE38551E7704}" dt="2023-12-14T06:34:46.784" v="172" actId="14100"/>
          <ac:picMkLst>
            <pc:docMk/>
            <pc:sldMk cId="3909248120" sldId="702"/>
            <ac:picMk id="4" creationId="{C4C7E0A0-2C5A-83E2-6687-646811BE7A50}"/>
          </ac:picMkLst>
        </pc:picChg>
      </pc:sldChg>
      <pc:sldChg chg="addSp delSp modSp new mod modClrScheme chgLayout">
        <pc:chgData name="Fränti Harri" userId="S::harri.franti@taitotalo.fi::f9883360-dd49-4aaa-9149-d1930fc60263" providerId="AD" clId="Web-{8AF9E987-09F0-48B0-9381-EE38551E7704}" dt="2023-12-14T06:44:52.962" v="259"/>
        <pc:sldMkLst>
          <pc:docMk/>
          <pc:sldMk cId="3487239521" sldId="703"/>
        </pc:sldMkLst>
        <pc:spChg chg="mod ord">
          <ac:chgData name="Fränti Harri" userId="S::harri.franti@taitotalo.fi::f9883360-dd49-4aaa-9149-d1930fc60263" providerId="AD" clId="Web-{8AF9E987-09F0-48B0-9381-EE38551E7704}" dt="2023-12-14T06:44:52.962" v="259"/>
          <ac:spMkLst>
            <pc:docMk/>
            <pc:sldMk cId="3487239521" sldId="703"/>
            <ac:spMk id="2" creationId="{34602BA5-8A06-F057-24C9-875895E2FF89}"/>
          </ac:spMkLst>
        </pc:spChg>
        <pc:spChg chg="mod ord">
          <ac:chgData name="Fränti Harri" userId="S::harri.franti@taitotalo.fi::f9883360-dd49-4aaa-9149-d1930fc60263" providerId="AD" clId="Web-{8AF9E987-09F0-48B0-9381-EE38551E7704}" dt="2023-12-14T06:44:52.962" v="259"/>
          <ac:spMkLst>
            <pc:docMk/>
            <pc:sldMk cId="3487239521" sldId="703"/>
            <ac:spMk id="3" creationId="{ABF81073-4A0F-F874-2368-A7C4E4A202B8}"/>
          </ac:spMkLst>
        </pc:spChg>
        <pc:spChg chg="del">
          <ac:chgData name="Fränti Harri" userId="S::harri.franti@taitotalo.fi::f9883360-dd49-4aaa-9149-d1930fc60263" providerId="AD" clId="Web-{8AF9E987-09F0-48B0-9381-EE38551E7704}" dt="2023-12-14T06:41:51.456" v="178"/>
          <ac:spMkLst>
            <pc:docMk/>
            <pc:sldMk cId="3487239521" sldId="703"/>
            <ac:spMk id="4" creationId="{9CE1B979-7C15-6A28-E643-31DBB4E753D4}"/>
          </ac:spMkLst>
        </pc:spChg>
        <pc:picChg chg="add">
          <ac:chgData name="Fränti Harri" userId="S::harri.franti@taitotalo.fi::f9883360-dd49-4aaa-9149-d1930fc60263" providerId="AD" clId="Web-{8AF9E987-09F0-48B0-9381-EE38551E7704}" dt="2023-12-14T06:44:52.962" v="259"/>
          <ac:picMkLst>
            <pc:docMk/>
            <pc:sldMk cId="3487239521" sldId="703"/>
            <ac:picMk id="5" creationId="{E43BE2A4-44E5-54E3-D557-0DC7762B1D51}"/>
          </ac:picMkLst>
        </pc:picChg>
      </pc:sldChg>
    </pc:docChg>
  </pc:docChgLst>
  <pc:docChgLst>
    <pc:chgData name="Vesalainen Matti" userId="S::matti.vesalainen@taitotalo.fi::e4d04fee-d837-4c30-bdb5-04794cf8ae26" providerId="AD" clId="Web-{F4F60B26-B6EE-4F23-BF79-8C8D3C69DD58}"/>
    <pc:docChg chg="modSld">
      <pc:chgData name="Vesalainen Matti" userId="S::matti.vesalainen@taitotalo.fi::e4d04fee-d837-4c30-bdb5-04794cf8ae26" providerId="AD" clId="Web-{F4F60B26-B6EE-4F23-BF79-8C8D3C69DD58}" dt="2023-11-15T12:37:03.063" v="4" actId="20577"/>
      <pc:docMkLst>
        <pc:docMk/>
      </pc:docMkLst>
      <pc:sldChg chg="modSp">
        <pc:chgData name="Vesalainen Matti" userId="S::matti.vesalainen@taitotalo.fi::e4d04fee-d837-4c30-bdb5-04794cf8ae26" providerId="AD" clId="Web-{F4F60B26-B6EE-4F23-BF79-8C8D3C69DD58}" dt="2023-11-15T12:37:03.063" v="4" actId="20577"/>
        <pc:sldMkLst>
          <pc:docMk/>
          <pc:sldMk cId="1557781604" sldId="677"/>
        </pc:sldMkLst>
        <pc:spChg chg="mod">
          <ac:chgData name="Vesalainen Matti" userId="S::matti.vesalainen@taitotalo.fi::e4d04fee-d837-4c30-bdb5-04794cf8ae26" providerId="AD" clId="Web-{F4F60B26-B6EE-4F23-BF79-8C8D3C69DD58}" dt="2023-11-15T12:37:03.063" v="4" actId="20577"/>
          <ac:spMkLst>
            <pc:docMk/>
            <pc:sldMk cId="1557781604" sldId="677"/>
            <ac:spMk id="3" creationId="{32AB7C7A-9B70-9281-B0C0-7E5A00EF7F0A}"/>
          </ac:spMkLst>
        </pc:spChg>
      </pc:sldChg>
    </pc:docChg>
  </pc:docChgLst>
  <pc:docChgLst>
    <pc:chgData name="Fränti Harri" userId="S::harri.franti@taitotalo.fi::f9883360-dd49-4aaa-9149-d1930fc60263" providerId="AD" clId="Web-{AF374D90-DD69-4300-B5F2-10D804BF34D9}"/>
    <pc:docChg chg="modSld">
      <pc:chgData name="Fränti Harri" userId="S::harri.franti@taitotalo.fi::f9883360-dd49-4aaa-9149-d1930fc60263" providerId="AD" clId="Web-{AF374D90-DD69-4300-B5F2-10D804BF34D9}" dt="2023-08-21T08:30:32.833" v="42" actId="20577"/>
      <pc:docMkLst>
        <pc:docMk/>
      </pc:docMkLst>
      <pc:sldChg chg="modSp">
        <pc:chgData name="Fränti Harri" userId="S::harri.franti@taitotalo.fi::f9883360-dd49-4aaa-9149-d1930fc60263" providerId="AD" clId="Web-{AF374D90-DD69-4300-B5F2-10D804BF34D9}" dt="2023-08-21T08:30:32.833" v="42" actId="20577"/>
        <pc:sldMkLst>
          <pc:docMk/>
          <pc:sldMk cId="25317536" sldId="638"/>
        </pc:sldMkLst>
        <pc:spChg chg="mod">
          <ac:chgData name="Fränti Harri" userId="S::harri.franti@taitotalo.fi::f9883360-dd49-4aaa-9149-d1930fc60263" providerId="AD" clId="Web-{AF374D90-DD69-4300-B5F2-10D804BF34D9}" dt="2023-08-21T08:30:32.833" v="42" actId="20577"/>
          <ac:spMkLst>
            <pc:docMk/>
            <pc:sldMk cId="25317536" sldId="638"/>
            <ac:spMk id="3" creationId="{55FE7D64-D567-9077-A8DA-41374A438F52}"/>
          </ac:spMkLst>
        </pc:spChg>
      </pc:sldChg>
    </pc:docChg>
  </pc:docChgLst>
  <pc:docChgLst>
    <pc:chgData name="Vesalainen Matti" userId="e4d04fee-d837-4c30-bdb5-04794cf8ae26" providerId="ADAL" clId="{30F29AD8-638F-4CA8-8F13-460169AB0128}"/>
    <pc:docChg chg="undo redo custSel addSld delSld modSld sldOrd addSection delSection">
      <pc:chgData name="Vesalainen Matti" userId="e4d04fee-d837-4c30-bdb5-04794cf8ae26" providerId="ADAL" clId="{30F29AD8-638F-4CA8-8F13-460169AB0128}" dt="2023-12-13T10:58:57.513" v="7352" actId="729"/>
      <pc:docMkLst>
        <pc:docMk/>
      </pc:docMkLst>
      <pc:sldChg chg="addSp delSp modSp mod">
        <pc:chgData name="Vesalainen Matti" userId="e4d04fee-d837-4c30-bdb5-04794cf8ae26" providerId="ADAL" clId="{30F29AD8-638F-4CA8-8F13-460169AB0128}" dt="2023-12-13T09:49:32.089" v="6431" actId="13926"/>
        <pc:sldMkLst>
          <pc:docMk/>
          <pc:sldMk cId="733742922" sldId="259"/>
        </pc:sldMkLst>
        <pc:spChg chg="mod">
          <ac:chgData name="Vesalainen Matti" userId="e4d04fee-d837-4c30-bdb5-04794cf8ae26" providerId="ADAL" clId="{30F29AD8-638F-4CA8-8F13-460169AB0128}" dt="2023-12-13T09:49:32.089" v="6431" actId="13926"/>
          <ac:spMkLst>
            <pc:docMk/>
            <pc:sldMk cId="733742922" sldId="259"/>
            <ac:spMk id="2" creationId="{F7399533-E73F-1B45-98F7-F7CBA0836AF8}"/>
          </ac:spMkLst>
        </pc:spChg>
        <pc:spChg chg="del mod">
          <ac:chgData name="Vesalainen Matti" userId="e4d04fee-d837-4c30-bdb5-04794cf8ae26" providerId="ADAL" clId="{30F29AD8-638F-4CA8-8F13-460169AB0128}" dt="2023-12-13T09:46:12.083" v="6389" actId="478"/>
          <ac:spMkLst>
            <pc:docMk/>
            <pc:sldMk cId="733742922" sldId="259"/>
            <ac:spMk id="3" creationId="{9DFB6BE3-34F1-824F-9EAE-7EDC0DAFD55A}"/>
          </ac:spMkLst>
        </pc:spChg>
        <pc:spChg chg="add del mod">
          <ac:chgData name="Vesalainen Matti" userId="e4d04fee-d837-4c30-bdb5-04794cf8ae26" providerId="ADAL" clId="{30F29AD8-638F-4CA8-8F13-460169AB0128}" dt="2023-12-13T09:46:20.737" v="6390" actId="478"/>
          <ac:spMkLst>
            <pc:docMk/>
            <pc:sldMk cId="733742922" sldId="259"/>
            <ac:spMk id="6" creationId="{162F7B8D-825D-AA33-2489-47CADEAEE8EC}"/>
          </ac:spMkLst>
        </pc:spChg>
        <pc:spChg chg="mod">
          <ac:chgData name="Vesalainen Matti" userId="e4d04fee-d837-4c30-bdb5-04794cf8ae26" providerId="ADAL" clId="{30F29AD8-638F-4CA8-8F13-460169AB0128}" dt="2023-12-13T09:46:26.841" v="6392" actId="20577"/>
          <ac:spMkLst>
            <pc:docMk/>
            <pc:sldMk cId="733742922" sldId="259"/>
            <ac:spMk id="9" creationId="{C09878FF-D996-9A14-0AAB-9A8BE425D0A2}"/>
          </ac:spMkLst>
        </pc:spChg>
        <pc:spChg chg="del mod">
          <ac:chgData name="Vesalainen Matti" userId="e4d04fee-d837-4c30-bdb5-04794cf8ae26" providerId="ADAL" clId="{30F29AD8-638F-4CA8-8F13-460169AB0128}" dt="2023-12-13T09:46:50.145" v="6394" actId="478"/>
          <ac:spMkLst>
            <pc:docMk/>
            <pc:sldMk cId="733742922" sldId="259"/>
            <ac:spMk id="11" creationId="{D189162A-C7E3-2E45-C658-FF234C7631A3}"/>
          </ac:spMkLst>
        </pc:spChg>
        <pc:picChg chg="mod">
          <ac:chgData name="Vesalainen Matti" userId="e4d04fee-d837-4c30-bdb5-04794cf8ae26" providerId="ADAL" clId="{30F29AD8-638F-4CA8-8F13-460169AB0128}" dt="2023-12-13T09:47:23.965" v="6410" actId="1076"/>
          <ac:picMkLst>
            <pc:docMk/>
            <pc:sldMk cId="733742922" sldId="259"/>
            <ac:picMk id="4" creationId="{0B1B1080-8691-53A6-3743-089751B3AB15}"/>
          </ac:picMkLst>
        </pc:picChg>
      </pc:sldChg>
      <pc:sldChg chg="mod modShow">
        <pc:chgData name="Vesalainen Matti" userId="e4d04fee-d837-4c30-bdb5-04794cf8ae26" providerId="ADAL" clId="{30F29AD8-638F-4CA8-8F13-460169AB0128}" dt="2023-12-07T11:33:38.731" v="4961" actId="729"/>
        <pc:sldMkLst>
          <pc:docMk/>
          <pc:sldMk cId="623214105" sldId="269"/>
        </pc:sldMkLst>
      </pc:sldChg>
      <pc:sldChg chg="modSp mod">
        <pc:chgData name="Vesalainen Matti" userId="e4d04fee-d837-4c30-bdb5-04794cf8ae26" providerId="ADAL" clId="{30F29AD8-638F-4CA8-8F13-460169AB0128}" dt="2023-10-24T11:04:45.504" v="1441" actId="20577"/>
        <pc:sldMkLst>
          <pc:docMk/>
          <pc:sldMk cId="2576228558" sldId="270"/>
        </pc:sldMkLst>
        <pc:spChg chg="mod">
          <ac:chgData name="Vesalainen Matti" userId="e4d04fee-d837-4c30-bdb5-04794cf8ae26" providerId="ADAL" clId="{30F29AD8-638F-4CA8-8F13-460169AB0128}" dt="2023-10-24T11:04:45.504" v="1441" actId="20577"/>
          <ac:spMkLst>
            <pc:docMk/>
            <pc:sldMk cId="2576228558" sldId="270"/>
            <ac:spMk id="2" creationId="{10CCA119-6E77-F624-CF9C-07CA6893F8B0}"/>
          </ac:spMkLst>
        </pc:spChg>
      </pc:sldChg>
      <pc:sldChg chg="modSp mod">
        <pc:chgData name="Vesalainen Matti" userId="e4d04fee-d837-4c30-bdb5-04794cf8ae26" providerId="ADAL" clId="{30F29AD8-638F-4CA8-8F13-460169AB0128}" dt="2023-12-13T09:38:44.507" v="6316" actId="20577"/>
        <pc:sldMkLst>
          <pc:docMk/>
          <pc:sldMk cId="2687518665" sldId="271"/>
        </pc:sldMkLst>
        <pc:spChg chg="mod">
          <ac:chgData name="Vesalainen Matti" userId="e4d04fee-d837-4c30-bdb5-04794cf8ae26" providerId="ADAL" clId="{30F29AD8-638F-4CA8-8F13-460169AB0128}" dt="2023-12-13T09:38:44.507" v="6316" actId="20577"/>
          <ac:spMkLst>
            <pc:docMk/>
            <pc:sldMk cId="2687518665" sldId="271"/>
            <ac:spMk id="2" creationId="{5395D45F-D9EF-7844-BFCD-34D2978E01D5}"/>
          </ac:spMkLst>
        </pc:spChg>
      </pc:sldChg>
      <pc:sldChg chg="del">
        <pc:chgData name="Vesalainen Matti" userId="e4d04fee-d837-4c30-bdb5-04794cf8ae26" providerId="ADAL" clId="{30F29AD8-638F-4CA8-8F13-460169AB0128}" dt="2023-12-07T12:19:18.065" v="5504" actId="2696"/>
        <pc:sldMkLst>
          <pc:docMk/>
          <pc:sldMk cId="1347645902" sldId="279"/>
        </pc:sldMkLst>
      </pc:sldChg>
      <pc:sldChg chg="modSp mod">
        <pc:chgData name="Vesalainen Matti" userId="e4d04fee-d837-4c30-bdb5-04794cf8ae26" providerId="ADAL" clId="{30F29AD8-638F-4CA8-8F13-460169AB0128}" dt="2023-12-13T10:56:33.768" v="7351" actId="20577"/>
        <pc:sldMkLst>
          <pc:docMk/>
          <pc:sldMk cId="659836971" sldId="280"/>
        </pc:sldMkLst>
        <pc:spChg chg="mod">
          <ac:chgData name="Vesalainen Matti" userId="e4d04fee-d837-4c30-bdb5-04794cf8ae26" providerId="ADAL" clId="{30F29AD8-638F-4CA8-8F13-460169AB0128}" dt="2023-12-07T10:54:06.842" v="4125" actId="20577"/>
          <ac:spMkLst>
            <pc:docMk/>
            <pc:sldMk cId="659836971" sldId="280"/>
            <ac:spMk id="2" creationId="{C6F061FC-E1BA-CE8A-9C26-2F7AEFA57AE0}"/>
          </ac:spMkLst>
        </pc:spChg>
        <pc:spChg chg="mod">
          <ac:chgData name="Vesalainen Matti" userId="e4d04fee-d837-4c30-bdb5-04794cf8ae26" providerId="ADAL" clId="{30F29AD8-638F-4CA8-8F13-460169AB0128}" dt="2023-12-13T10:56:33.768" v="7351" actId="20577"/>
          <ac:spMkLst>
            <pc:docMk/>
            <pc:sldMk cId="659836971" sldId="280"/>
            <ac:spMk id="3" creationId="{75D2EC3F-E385-9552-5917-44218C0B27CE}"/>
          </ac:spMkLst>
        </pc:spChg>
      </pc:sldChg>
      <pc:sldChg chg="mod modShow">
        <pc:chgData name="Vesalainen Matti" userId="e4d04fee-d837-4c30-bdb5-04794cf8ae26" providerId="ADAL" clId="{30F29AD8-638F-4CA8-8F13-460169AB0128}" dt="2023-12-07T11:04:44.535" v="4256" actId="729"/>
        <pc:sldMkLst>
          <pc:docMk/>
          <pc:sldMk cId="2506761734" sldId="281"/>
        </pc:sldMkLst>
      </pc:sldChg>
      <pc:sldChg chg="addSp modSp mod ord modNotesTx">
        <pc:chgData name="Vesalainen Matti" userId="e4d04fee-d837-4c30-bdb5-04794cf8ae26" providerId="ADAL" clId="{30F29AD8-638F-4CA8-8F13-460169AB0128}" dt="2023-12-13T10:34:28.469" v="7115" actId="20577"/>
        <pc:sldMkLst>
          <pc:docMk/>
          <pc:sldMk cId="1234381707" sldId="283"/>
        </pc:sldMkLst>
        <pc:spChg chg="add mod">
          <ac:chgData name="Vesalainen Matti" userId="e4d04fee-d837-4c30-bdb5-04794cf8ae26" providerId="ADAL" clId="{30F29AD8-638F-4CA8-8F13-460169AB0128}" dt="2023-12-13T10:34:28.469" v="7115" actId="20577"/>
          <ac:spMkLst>
            <pc:docMk/>
            <pc:sldMk cId="1234381707" sldId="283"/>
            <ac:spMk id="2" creationId="{7C9F0732-76C4-1B1B-DA91-15C69668A0C9}"/>
          </ac:spMkLst>
        </pc:spChg>
        <pc:picChg chg="mod">
          <ac:chgData name="Vesalainen Matti" userId="e4d04fee-d837-4c30-bdb5-04794cf8ae26" providerId="ADAL" clId="{30F29AD8-638F-4CA8-8F13-460169AB0128}" dt="2023-12-13T10:29:06.050" v="7031" actId="1076"/>
          <ac:picMkLst>
            <pc:docMk/>
            <pc:sldMk cId="1234381707" sldId="283"/>
            <ac:picMk id="3" creationId="{E1F5A0C0-1AD9-501C-C88E-D8ECA889F5D9}"/>
          </ac:picMkLst>
        </pc:picChg>
        <pc:picChg chg="mod">
          <ac:chgData name="Vesalainen Matti" userId="e4d04fee-d837-4c30-bdb5-04794cf8ae26" providerId="ADAL" clId="{30F29AD8-638F-4CA8-8F13-460169AB0128}" dt="2023-12-13T10:29:02.464" v="7030" actId="1076"/>
          <ac:picMkLst>
            <pc:docMk/>
            <pc:sldMk cId="1234381707" sldId="283"/>
            <ac:picMk id="5" creationId="{FA5DB16A-2B28-B243-4F30-DC5357887DB7}"/>
          </ac:picMkLst>
        </pc:picChg>
      </pc:sldChg>
      <pc:sldChg chg="modSp mod">
        <pc:chgData name="Vesalainen Matti" userId="e4d04fee-d837-4c30-bdb5-04794cf8ae26" providerId="ADAL" clId="{30F29AD8-638F-4CA8-8F13-460169AB0128}" dt="2023-12-13T09:38:09.149" v="6301" actId="20577"/>
        <pc:sldMkLst>
          <pc:docMk/>
          <pc:sldMk cId="1141551147" sldId="284"/>
        </pc:sldMkLst>
        <pc:spChg chg="mod">
          <ac:chgData name="Vesalainen Matti" userId="e4d04fee-d837-4c30-bdb5-04794cf8ae26" providerId="ADAL" clId="{30F29AD8-638F-4CA8-8F13-460169AB0128}" dt="2023-12-13T09:38:09.149" v="6301" actId="20577"/>
          <ac:spMkLst>
            <pc:docMk/>
            <pc:sldMk cId="1141551147" sldId="284"/>
            <ac:spMk id="2" creationId="{5395D45F-D9EF-7844-BFCD-34D2978E01D5}"/>
          </ac:spMkLst>
        </pc:spChg>
      </pc:sldChg>
      <pc:sldChg chg="modSp mod">
        <pc:chgData name="Vesalainen Matti" userId="e4d04fee-d837-4c30-bdb5-04794cf8ae26" providerId="ADAL" clId="{30F29AD8-638F-4CA8-8F13-460169AB0128}" dt="2023-12-13T09:40:25.179" v="6368" actId="20577"/>
        <pc:sldMkLst>
          <pc:docMk/>
          <pc:sldMk cId="3409832126" sldId="285"/>
        </pc:sldMkLst>
        <pc:spChg chg="mod">
          <ac:chgData name="Vesalainen Matti" userId="e4d04fee-d837-4c30-bdb5-04794cf8ae26" providerId="ADAL" clId="{30F29AD8-638F-4CA8-8F13-460169AB0128}" dt="2023-12-13T09:40:25.179" v="6368" actId="20577"/>
          <ac:spMkLst>
            <pc:docMk/>
            <pc:sldMk cId="3409832126" sldId="285"/>
            <ac:spMk id="2" creationId="{5395D45F-D9EF-7844-BFCD-34D2978E01D5}"/>
          </ac:spMkLst>
        </pc:spChg>
      </pc:sldChg>
      <pc:sldChg chg="modSp mod">
        <pc:chgData name="Vesalainen Matti" userId="e4d04fee-d837-4c30-bdb5-04794cf8ae26" providerId="ADAL" clId="{30F29AD8-638F-4CA8-8F13-460169AB0128}" dt="2023-12-13T09:39:15.691" v="6331" actId="20577"/>
        <pc:sldMkLst>
          <pc:docMk/>
          <pc:sldMk cId="2533680148" sldId="286"/>
        </pc:sldMkLst>
        <pc:spChg chg="mod">
          <ac:chgData name="Vesalainen Matti" userId="e4d04fee-d837-4c30-bdb5-04794cf8ae26" providerId="ADAL" clId="{30F29AD8-638F-4CA8-8F13-460169AB0128}" dt="2023-12-13T09:39:15.691" v="6331" actId="20577"/>
          <ac:spMkLst>
            <pc:docMk/>
            <pc:sldMk cId="2533680148" sldId="286"/>
            <ac:spMk id="2" creationId="{5395D45F-D9EF-7844-BFCD-34D2978E01D5}"/>
          </ac:spMkLst>
        </pc:spChg>
      </pc:sldChg>
      <pc:sldChg chg="modSp mod">
        <pc:chgData name="Vesalainen Matti" userId="e4d04fee-d837-4c30-bdb5-04794cf8ae26" providerId="ADAL" clId="{30F29AD8-638F-4CA8-8F13-460169AB0128}" dt="2023-12-13T09:38:20.084" v="6303" actId="20577"/>
        <pc:sldMkLst>
          <pc:docMk/>
          <pc:sldMk cId="2070736878" sldId="287"/>
        </pc:sldMkLst>
        <pc:spChg chg="mod">
          <ac:chgData name="Vesalainen Matti" userId="e4d04fee-d837-4c30-bdb5-04794cf8ae26" providerId="ADAL" clId="{30F29AD8-638F-4CA8-8F13-460169AB0128}" dt="2023-12-13T09:38:20.084" v="6303" actId="20577"/>
          <ac:spMkLst>
            <pc:docMk/>
            <pc:sldMk cId="2070736878" sldId="287"/>
            <ac:spMk id="2" creationId="{5395D45F-D9EF-7844-BFCD-34D2978E01D5}"/>
          </ac:spMkLst>
        </pc:spChg>
      </pc:sldChg>
      <pc:sldChg chg="modSp mod">
        <pc:chgData name="Vesalainen Matti" userId="e4d04fee-d837-4c30-bdb5-04794cf8ae26" providerId="ADAL" clId="{30F29AD8-638F-4CA8-8F13-460169AB0128}" dt="2023-12-13T09:40:12.565" v="6360" actId="20577"/>
        <pc:sldMkLst>
          <pc:docMk/>
          <pc:sldMk cId="3038668032" sldId="288"/>
        </pc:sldMkLst>
        <pc:spChg chg="mod">
          <ac:chgData name="Vesalainen Matti" userId="e4d04fee-d837-4c30-bdb5-04794cf8ae26" providerId="ADAL" clId="{30F29AD8-638F-4CA8-8F13-460169AB0128}" dt="2023-12-13T09:40:12.565" v="6360" actId="20577"/>
          <ac:spMkLst>
            <pc:docMk/>
            <pc:sldMk cId="3038668032" sldId="288"/>
            <ac:spMk id="2" creationId="{5395D45F-D9EF-7844-BFCD-34D2978E01D5}"/>
          </ac:spMkLst>
        </pc:spChg>
      </pc:sldChg>
      <pc:sldChg chg="modSp mod">
        <pc:chgData name="Vesalainen Matti" userId="e4d04fee-d837-4c30-bdb5-04794cf8ae26" providerId="ADAL" clId="{30F29AD8-638F-4CA8-8F13-460169AB0128}" dt="2023-12-13T09:39:55.680" v="6351" actId="20577"/>
        <pc:sldMkLst>
          <pc:docMk/>
          <pc:sldMk cId="1664411596" sldId="289"/>
        </pc:sldMkLst>
        <pc:spChg chg="mod">
          <ac:chgData name="Vesalainen Matti" userId="e4d04fee-d837-4c30-bdb5-04794cf8ae26" providerId="ADAL" clId="{30F29AD8-638F-4CA8-8F13-460169AB0128}" dt="2023-12-13T09:39:55.680" v="6351" actId="20577"/>
          <ac:spMkLst>
            <pc:docMk/>
            <pc:sldMk cId="1664411596" sldId="289"/>
            <ac:spMk id="2" creationId="{5395D45F-D9EF-7844-BFCD-34D2978E01D5}"/>
          </ac:spMkLst>
        </pc:spChg>
      </pc:sldChg>
      <pc:sldChg chg="modNotesTx">
        <pc:chgData name="Vesalainen Matti" userId="e4d04fee-d837-4c30-bdb5-04794cf8ae26" providerId="ADAL" clId="{30F29AD8-638F-4CA8-8F13-460169AB0128}" dt="2023-12-07T11:49:45.103" v="5003" actId="20577"/>
        <pc:sldMkLst>
          <pc:docMk/>
          <pc:sldMk cId="3326122126" sldId="353"/>
        </pc:sldMkLst>
      </pc:sldChg>
      <pc:sldChg chg="modSp mod">
        <pc:chgData name="Vesalainen Matti" userId="e4d04fee-d837-4c30-bdb5-04794cf8ae26" providerId="ADAL" clId="{30F29AD8-638F-4CA8-8F13-460169AB0128}" dt="2023-12-07T12:02:54.625" v="5457" actId="13926"/>
        <pc:sldMkLst>
          <pc:docMk/>
          <pc:sldMk cId="101479899" sldId="382"/>
        </pc:sldMkLst>
        <pc:spChg chg="mod">
          <ac:chgData name="Vesalainen Matti" userId="e4d04fee-d837-4c30-bdb5-04794cf8ae26" providerId="ADAL" clId="{30F29AD8-638F-4CA8-8F13-460169AB0128}" dt="2023-12-07T12:02:54.625" v="5457" actId="13926"/>
          <ac:spMkLst>
            <pc:docMk/>
            <pc:sldMk cId="101479899" sldId="382"/>
            <ac:spMk id="2" creationId="{44252781-DBA1-0CB3-E39E-FBE573FF14C0}"/>
          </ac:spMkLst>
        </pc:spChg>
      </pc:sldChg>
      <pc:sldChg chg="addSp modSp mod">
        <pc:chgData name="Vesalainen Matti" userId="e4d04fee-d837-4c30-bdb5-04794cf8ae26" providerId="ADAL" clId="{30F29AD8-638F-4CA8-8F13-460169AB0128}" dt="2023-12-07T12:07:51.009" v="5480" actId="14100"/>
        <pc:sldMkLst>
          <pc:docMk/>
          <pc:sldMk cId="798667806" sldId="385"/>
        </pc:sldMkLst>
        <pc:spChg chg="mod">
          <ac:chgData name="Vesalainen Matti" userId="e4d04fee-d837-4c30-bdb5-04794cf8ae26" providerId="ADAL" clId="{30F29AD8-638F-4CA8-8F13-460169AB0128}" dt="2023-12-07T12:06:21.264" v="5465" actId="27636"/>
          <ac:spMkLst>
            <pc:docMk/>
            <pc:sldMk cId="798667806" sldId="385"/>
            <ac:spMk id="3" creationId="{4202D160-116E-5A50-8D85-1C6BC2C53AFC}"/>
          </ac:spMkLst>
        </pc:spChg>
        <pc:spChg chg="add mod">
          <ac:chgData name="Vesalainen Matti" userId="e4d04fee-d837-4c30-bdb5-04794cf8ae26" providerId="ADAL" clId="{30F29AD8-638F-4CA8-8F13-460169AB0128}" dt="2023-12-07T12:07:51.009" v="5480" actId="14100"/>
          <ac:spMkLst>
            <pc:docMk/>
            <pc:sldMk cId="798667806" sldId="385"/>
            <ac:spMk id="5" creationId="{16CB7502-7DF4-B2B2-2F56-687EFD637036}"/>
          </ac:spMkLst>
        </pc:spChg>
      </pc:sldChg>
      <pc:sldChg chg="modSp mod ord">
        <pc:chgData name="Vesalainen Matti" userId="e4d04fee-d837-4c30-bdb5-04794cf8ae26" providerId="ADAL" clId="{30F29AD8-638F-4CA8-8F13-460169AB0128}" dt="2023-12-07T11:28:14.421" v="4951"/>
        <pc:sldMkLst>
          <pc:docMk/>
          <pc:sldMk cId="1838163009" sldId="387"/>
        </pc:sldMkLst>
        <pc:spChg chg="mod">
          <ac:chgData name="Vesalainen Matti" userId="e4d04fee-d837-4c30-bdb5-04794cf8ae26" providerId="ADAL" clId="{30F29AD8-638F-4CA8-8F13-460169AB0128}" dt="2023-12-07T11:10:49.555" v="4362" actId="20577"/>
          <ac:spMkLst>
            <pc:docMk/>
            <pc:sldMk cId="1838163009" sldId="387"/>
            <ac:spMk id="10" creationId="{63B592F3-3B30-FD92-6D6C-483783AFE7FD}"/>
          </ac:spMkLst>
        </pc:spChg>
        <pc:spChg chg="mod">
          <ac:chgData name="Vesalainen Matti" userId="e4d04fee-d837-4c30-bdb5-04794cf8ae26" providerId="ADAL" clId="{30F29AD8-638F-4CA8-8F13-460169AB0128}" dt="2023-12-07T11:12:32.385" v="4381" actId="20577"/>
          <ac:spMkLst>
            <pc:docMk/>
            <pc:sldMk cId="1838163009" sldId="387"/>
            <ac:spMk id="11" creationId="{6C4FA166-F028-0D74-EA8B-38F85161F813}"/>
          </ac:spMkLst>
        </pc:spChg>
      </pc:sldChg>
      <pc:sldChg chg="delSp modSp mod ord modNotesTx">
        <pc:chgData name="Vesalainen Matti" userId="e4d04fee-d837-4c30-bdb5-04794cf8ae26" providerId="ADAL" clId="{30F29AD8-638F-4CA8-8F13-460169AB0128}" dt="2023-12-07T11:29:48.262" v="4959"/>
        <pc:sldMkLst>
          <pc:docMk/>
          <pc:sldMk cId="334441032" sldId="393"/>
        </pc:sldMkLst>
        <pc:spChg chg="del">
          <ac:chgData name="Vesalainen Matti" userId="e4d04fee-d837-4c30-bdb5-04794cf8ae26" providerId="ADAL" clId="{30F29AD8-638F-4CA8-8F13-460169AB0128}" dt="2023-12-07T11:07:58.027" v="4260" actId="478"/>
          <ac:spMkLst>
            <pc:docMk/>
            <pc:sldMk cId="334441032" sldId="393"/>
            <ac:spMk id="5" creationId="{91132ABF-02FC-4984-34B7-3AF9A7D8A307}"/>
          </ac:spMkLst>
        </pc:spChg>
        <pc:spChg chg="mod">
          <ac:chgData name="Vesalainen Matti" userId="e4d04fee-d837-4c30-bdb5-04794cf8ae26" providerId="ADAL" clId="{30F29AD8-638F-4CA8-8F13-460169AB0128}" dt="2023-12-07T11:05:35.137" v="4258" actId="255"/>
          <ac:spMkLst>
            <pc:docMk/>
            <pc:sldMk cId="334441032" sldId="393"/>
            <ac:spMk id="7" creationId="{420477A9-D6F1-90C4-2016-4F5405178E02}"/>
          </ac:spMkLst>
        </pc:spChg>
      </pc:sldChg>
      <pc:sldChg chg="modSp mod ord">
        <pc:chgData name="Vesalainen Matti" userId="e4d04fee-d837-4c30-bdb5-04794cf8ae26" providerId="ADAL" clId="{30F29AD8-638F-4CA8-8F13-460169AB0128}" dt="2023-10-24T11:07:59.109" v="1451" actId="20577"/>
        <pc:sldMkLst>
          <pc:docMk/>
          <pc:sldMk cId="2369214812" sldId="400"/>
        </pc:sldMkLst>
        <pc:spChg chg="mod">
          <ac:chgData name="Vesalainen Matti" userId="e4d04fee-d837-4c30-bdb5-04794cf8ae26" providerId="ADAL" clId="{30F29AD8-638F-4CA8-8F13-460169AB0128}" dt="2023-10-24T11:07:59.109" v="1451" actId="20577"/>
          <ac:spMkLst>
            <pc:docMk/>
            <pc:sldMk cId="2369214812" sldId="400"/>
            <ac:spMk id="2" creationId="{70CE3F85-C393-96DF-B7F0-F5B6ADA20A97}"/>
          </ac:spMkLst>
        </pc:spChg>
      </pc:sldChg>
      <pc:sldChg chg="mod ord modShow">
        <pc:chgData name="Vesalainen Matti" userId="e4d04fee-d837-4c30-bdb5-04794cf8ae26" providerId="ADAL" clId="{30F29AD8-638F-4CA8-8F13-460169AB0128}" dt="2023-10-24T10:58:40.876" v="1389" actId="729"/>
        <pc:sldMkLst>
          <pc:docMk/>
          <pc:sldMk cId="1181801966" sldId="401"/>
        </pc:sldMkLst>
      </pc:sldChg>
      <pc:sldChg chg="mod ord modShow">
        <pc:chgData name="Vesalainen Matti" userId="e4d04fee-d837-4c30-bdb5-04794cf8ae26" providerId="ADAL" clId="{30F29AD8-638F-4CA8-8F13-460169AB0128}" dt="2023-10-24T10:58:43.888" v="1390" actId="729"/>
        <pc:sldMkLst>
          <pc:docMk/>
          <pc:sldMk cId="190822223" sldId="402"/>
        </pc:sldMkLst>
      </pc:sldChg>
      <pc:sldChg chg="del">
        <pc:chgData name="Vesalainen Matti" userId="e4d04fee-d837-4c30-bdb5-04794cf8ae26" providerId="ADAL" clId="{30F29AD8-638F-4CA8-8F13-460169AB0128}" dt="2023-12-07T12:19:28.219" v="5505" actId="2696"/>
        <pc:sldMkLst>
          <pc:docMk/>
          <pc:sldMk cId="4081070314" sldId="406"/>
        </pc:sldMkLst>
      </pc:sldChg>
      <pc:sldChg chg="del">
        <pc:chgData name="Vesalainen Matti" userId="e4d04fee-d837-4c30-bdb5-04794cf8ae26" providerId="ADAL" clId="{30F29AD8-638F-4CA8-8F13-460169AB0128}" dt="2023-12-07T11:35:08.965" v="4962" actId="2696"/>
        <pc:sldMkLst>
          <pc:docMk/>
          <pc:sldMk cId="3039800878" sldId="415"/>
        </pc:sldMkLst>
      </pc:sldChg>
      <pc:sldChg chg="modSp mod modNotesTx">
        <pc:chgData name="Vesalainen Matti" userId="e4d04fee-d837-4c30-bdb5-04794cf8ae26" providerId="ADAL" clId="{30F29AD8-638F-4CA8-8F13-460169AB0128}" dt="2023-12-13T10:18:04.609" v="7024" actId="20577"/>
        <pc:sldMkLst>
          <pc:docMk/>
          <pc:sldMk cId="3830775088" sldId="416"/>
        </pc:sldMkLst>
        <pc:spChg chg="mod">
          <ac:chgData name="Vesalainen Matti" userId="e4d04fee-d837-4c30-bdb5-04794cf8ae26" providerId="ADAL" clId="{30F29AD8-638F-4CA8-8F13-460169AB0128}" dt="2023-12-13T10:17:42.946" v="7023" actId="20577"/>
          <ac:spMkLst>
            <pc:docMk/>
            <pc:sldMk cId="3830775088" sldId="416"/>
            <ac:spMk id="2" creationId="{51BEDD6B-29EF-5A3E-0121-FCC2C75C7361}"/>
          </ac:spMkLst>
        </pc:spChg>
        <pc:spChg chg="mod">
          <ac:chgData name="Vesalainen Matti" userId="e4d04fee-d837-4c30-bdb5-04794cf8ae26" providerId="ADAL" clId="{30F29AD8-638F-4CA8-8F13-460169AB0128}" dt="2023-12-13T10:18:04.609" v="7024" actId="20577"/>
          <ac:spMkLst>
            <pc:docMk/>
            <pc:sldMk cId="3830775088" sldId="416"/>
            <ac:spMk id="3" creationId="{038BD0FD-ADDE-30E5-98D0-E51D049FE0E7}"/>
          </ac:spMkLst>
        </pc:spChg>
      </pc:sldChg>
      <pc:sldChg chg="modSp mod ord">
        <pc:chgData name="Vesalainen Matti" userId="e4d04fee-d837-4c30-bdb5-04794cf8ae26" providerId="ADAL" clId="{30F29AD8-638F-4CA8-8F13-460169AB0128}" dt="2023-12-13T10:52:31.339" v="7325"/>
        <pc:sldMkLst>
          <pc:docMk/>
          <pc:sldMk cId="3149583464" sldId="417"/>
        </pc:sldMkLst>
        <pc:spChg chg="mod">
          <ac:chgData name="Vesalainen Matti" userId="e4d04fee-d837-4c30-bdb5-04794cf8ae26" providerId="ADAL" clId="{30F29AD8-638F-4CA8-8F13-460169AB0128}" dt="2023-12-13T10:51:48.761" v="7323" actId="20577"/>
          <ac:spMkLst>
            <pc:docMk/>
            <pc:sldMk cId="3149583464" sldId="417"/>
            <ac:spMk id="3" creationId="{34F5AF30-1164-914A-F486-E634DB13C7B4}"/>
          </ac:spMkLst>
        </pc:spChg>
      </pc:sldChg>
      <pc:sldChg chg="modSp mod ord">
        <pc:chgData name="Vesalainen Matti" userId="e4d04fee-d837-4c30-bdb5-04794cf8ae26" providerId="ADAL" clId="{30F29AD8-638F-4CA8-8F13-460169AB0128}" dt="2023-10-24T11:30:35.873" v="2395" actId="20577"/>
        <pc:sldMkLst>
          <pc:docMk/>
          <pc:sldMk cId="2576553936" sldId="418"/>
        </pc:sldMkLst>
        <pc:spChg chg="mod">
          <ac:chgData name="Vesalainen Matti" userId="e4d04fee-d837-4c30-bdb5-04794cf8ae26" providerId="ADAL" clId="{30F29AD8-638F-4CA8-8F13-460169AB0128}" dt="2023-10-24T11:30:35.873" v="2395" actId="20577"/>
          <ac:spMkLst>
            <pc:docMk/>
            <pc:sldMk cId="2576553936" sldId="418"/>
            <ac:spMk id="3" creationId="{FDC90AF3-27A6-4D88-BCC1-C3B21E016D12}"/>
          </ac:spMkLst>
        </pc:spChg>
      </pc:sldChg>
      <pc:sldChg chg="modSp mod">
        <pc:chgData name="Vesalainen Matti" userId="e4d04fee-d837-4c30-bdb5-04794cf8ae26" providerId="ADAL" clId="{30F29AD8-638F-4CA8-8F13-460169AB0128}" dt="2023-11-20T10:06:56.918" v="3125" actId="20577"/>
        <pc:sldMkLst>
          <pc:docMk/>
          <pc:sldMk cId="633552305" sldId="419"/>
        </pc:sldMkLst>
        <pc:spChg chg="mod">
          <ac:chgData name="Vesalainen Matti" userId="e4d04fee-d837-4c30-bdb5-04794cf8ae26" providerId="ADAL" clId="{30F29AD8-638F-4CA8-8F13-460169AB0128}" dt="2023-11-20T10:06:52.330" v="3124" actId="20577"/>
          <ac:spMkLst>
            <pc:docMk/>
            <pc:sldMk cId="633552305" sldId="419"/>
            <ac:spMk id="2" creationId="{1949D3C0-5A88-448F-9D2C-6B134FAB1B51}"/>
          </ac:spMkLst>
        </pc:spChg>
        <pc:spChg chg="mod">
          <ac:chgData name="Vesalainen Matti" userId="e4d04fee-d837-4c30-bdb5-04794cf8ae26" providerId="ADAL" clId="{30F29AD8-638F-4CA8-8F13-460169AB0128}" dt="2023-11-20T10:06:56.918" v="3125" actId="20577"/>
          <ac:spMkLst>
            <pc:docMk/>
            <pc:sldMk cId="633552305" sldId="419"/>
            <ac:spMk id="3" creationId="{FF5D77C5-2953-44BB-A13E-8F4D482EBFB9}"/>
          </ac:spMkLst>
        </pc:spChg>
      </pc:sldChg>
      <pc:sldChg chg="modSp mod">
        <pc:chgData name="Vesalainen Matti" userId="e4d04fee-d837-4c30-bdb5-04794cf8ae26" providerId="ADAL" clId="{30F29AD8-638F-4CA8-8F13-460169AB0128}" dt="2023-12-07T11:32:35.251" v="4960" actId="20577"/>
        <pc:sldMkLst>
          <pc:docMk/>
          <pc:sldMk cId="3838612445" sldId="420"/>
        </pc:sldMkLst>
        <pc:spChg chg="mod">
          <ac:chgData name="Vesalainen Matti" userId="e4d04fee-d837-4c30-bdb5-04794cf8ae26" providerId="ADAL" clId="{30F29AD8-638F-4CA8-8F13-460169AB0128}" dt="2023-12-07T11:32:35.251" v="4960" actId="20577"/>
          <ac:spMkLst>
            <pc:docMk/>
            <pc:sldMk cId="3838612445" sldId="420"/>
            <ac:spMk id="2" creationId="{67FD8D08-C8D1-4FEB-8D0E-DA3421146503}"/>
          </ac:spMkLst>
        </pc:spChg>
      </pc:sldChg>
      <pc:sldChg chg="modSp mod ord">
        <pc:chgData name="Vesalainen Matti" userId="e4d04fee-d837-4c30-bdb5-04794cf8ae26" providerId="ADAL" clId="{30F29AD8-638F-4CA8-8F13-460169AB0128}" dt="2023-12-07T11:38:18.559" v="4997" actId="13926"/>
        <pc:sldMkLst>
          <pc:docMk/>
          <pc:sldMk cId="3436331577" sldId="421"/>
        </pc:sldMkLst>
        <pc:spChg chg="mod">
          <ac:chgData name="Vesalainen Matti" userId="e4d04fee-d837-4c30-bdb5-04794cf8ae26" providerId="ADAL" clId="{30F29AD8-638F-4CA8-8F13-460169AB0128}" dt="2023-12-07T11:38:18.559" v="4997" actId="13926"/>
          <ac:spMkLst>
            <pc:docMk/>
            <pc:sldMk cId="3436331577" sldId="421"/>
            <ac:spMk id="2" creationId="{61BC39B2-A6B1-4A8E-B3E0-A0D14FFEE599}"/>
          </ac:spMkLst>
        </pc:spChg>
      </pc:sldChg>
      <pc:sldChg chg="modSp add mod">
        <pc:chgData name="Vesalainen Matti" userId="e4d04fee-d837-4c30-bdb5-04794cf8ae26" providerId="ADAL" clId="{30F29AD8-638F-4CA8-8F13-460169AB0128}" dt="2023-10-24T11:04:20.098" v="1426" actId="113"/>
        <pc:sldMkLst>
          <pc:docMk/>
          <pc:sldMk cId="3887942330" sldId="531"/>
        </pc:sldMkLst>
        <pc:spChg chg="mod">
          <ac:chgData name="Vesalainen Matti" userId="e4d04fee-d837-4c30-bdb5-04794cf8ae26" providerId="ADAL" clId="{30F29AD8-638F-4CA8-8F13-460169AB0128}" dt="2023-10-24T11:04:20.098" v="1426" actId="113"/>
          <ac:spMkLst>
            <pc:docMk/>
            <pc:sldMk cId="3887942330" sldId="531"/>
            <ac:spMk id="4" creationId="{B6933AB8-200C-0DD4-D38B-4B7F4C06791E}"/>
          </ac:spMkLst>
        </pc:spChg>
        <pc:spChg chg="mod">
          <ac:chgData name="Vesalainen Matti" userId="e4d04fee-d837-4c30-bdb5-04794cf8ae26" providerId="ADAL" clId="{30F29AD8-638F-4CA8-8F13-460169AB0128}" dt="2023-10-24T11:03:07.239" v="1410" actId="20577"/>
          <ac:spMkLst>
            <pc:docMk/>
            <pc:sldMk cId="3887942330" sldId="531"/>
            <ac:spMk id="5" creationId="{D233F680-7E59-1E96-B2B0-BB22F9C839E8}"/>
          </ac:spMkLst>
        </pc:spChg>
      </pc:sldChg>
      <pc:sldChg chg="mod modShow">
        <pc:chgData name="Vesalainen Matti" userId="e4d04fee-d837-4c30-bdb5-04794cf8ae26" providerId="ADAL" clId="{30F29AD8-638F-4CA8-8F13-460169AB0128}" dt="2023-12-13T10:58:57.513" v="7352" actId="729"/>
        <pc:sldMkLst>
          <pc:docMk/>
          <pc:sldMk cId="3406317095" sldId="532"/>
        </pc:sldMkLst>
      </pc:sldChg>
      <pc:sldChg chg="modSp del mod ord">
        <pc:chgData name="Vesalainen Matti" userId="e4d04fee-d837-4c30-bdb5-04794cf8ae26" providerId="ADAL" clId="{30F29AD8-638F-4CA8-8F13-460169AB0128}" dt="2023-12-07T11:28:51.130" v="4955" actId="2696"/>
        <pc:sldMkLst>
          <pc:docMk/>
          <pc:sldMk cId="372073737" sldId="620"/>
        </pc:sldMkLst>
        <pc:spChg chg="mod">
          <ac:chgData name="Vesalainen Matti" userId="e4d04fee-d837-4c30-bdb5-04794cf8ae26" providerId="ADAL" clId="{30F29AD8-638F-4CA8-8F13-460169AB0128}" dt="2023-12-07T11:16:30.660" v="4386" actId="27636"/>
          <ac:spMkLst>
            <pc:docMk/>
            <pc:sldMk cId="372073737" sldId="620"/>
            <ac:spMk id="3" creationId="{99A0FB5F-9EFF-4818-8013-A24467301EFB}"/>
          </ac:spMkLst>
        </pc:spChg>
      </pc:sldChg>
      <pc:sldChg chg="del mod modShow">
        <pc:chgData name="Vesalainen Matti" userId="e4d04fee-d837-4c30-bdb5-04794cf8ae26" providerId="ADAL" clId="{30F29AD8-638F-4CA8-8F13-460169AB0128}" dt="2023-12-07T11:28:46.664" v="4954" actId="2696"/>
        <pc:sldMkLst>
          <pc:docMk/>
          <pc:sldMk cId="3665111644" sldId="621"/>
        </pc:sldMkLst>
      </pc:sldChg>
      <pc:sldChg chg="ord">
        <pc:chgData name="Vesalainen Matti" userId="e4d04fee-d837-4c30-bdb5-04794cf8ae26" providerId="ADAL" clId="{30F29AD8-638F-4CA8-8F13-460169AB0128}" dt="2023-12-07T11:29:27.351" v="4957"/>
        <pc:sldMkLst>
          <pc:docMk/>
          <pc:sldMk cId="1873306955" sldId="622"/>
        </pc:sldMkLst>
      </pc:sldChg>
      <pc:sldChg chg="modSp mod ord">
        <pc:chgData name="Vesalainen Matti" userId="e4d04fee-d837-4c30-bdb5-04794cf8ae26" providerId="ADAL" clId="{30F29AD8-638F-4CA8-8F13-460169AB0128}" dt="2023-12-07T12:25:22.139" v="5547"/>
        <pc:sldMkLst>
          <pc:docMk/>
          <pc:sldMk cId="1155571976" sldId="625"/>
        </pc:sldMkLst>
        <pc:spChg chg="mod">
          <ac:chgData name="Vesalainen Matti" userId="e4d04fee-d837-4c30-bdb5-04794cf8ae26" providerId="ADAL" clId="{30F29AD8-638F-4CA8-8F13-460169AB0128}" dt="2023-12-07T12:15:34.887" v="5498" actId="20577"/>
          <ac:spMkLst>
            <pc:docMk/>
            <pc:sldMk cId="1155571976" sldId="625"/>
            <ac:spMk id="3" creationId="{8916D2B5-0A31-9D04-3D0B-7E13AFDF753E}"/>
          </ac:spMkLst>
        </pc:spChg>
      </pc:sldChg>
      <pc:sldChg chg="modSp mod">
        <pc:chgData name="Vesalainen Matti" userId="e4d04fee-d837-4c30-bdb5-04794cf8ae26" providerId="ADAL" clId="{30F29AD8-638F-4CA8-8F13-460169AB0128}" dt="2023-12-07T12:16:56.792" v="5501" actId="20577"/>
        <pc:sldMkLst>
          <pc:docMk/>
          <pc:sldMk cId="2923729339" sldId="626"/>
        </pc:sldMkLst>
        <pc:spChg chg="mod">
          <ac:chgData name="Vesalainen Matti" userId="e4d04fee-d837-4c30-bdb5-04794cf8ae26" providerId="ADAL" clId="{30F29AD8-638F-4CA8-8F13-460169AB0128}" dt="2023-12-07T12:16:56.792" v="5501" actId="20577"/>
          <ac:spMkLst>
            <pc:docMk/>
            <pc:sldMk cId="2923729339" sldId="626"/>
            <ac:spMk id="2" creationId="{2130FF3D-5F73-CBAC-BACA-EB83C7902E31}"/>
          </ac:spMkLst>
        </pc:spChg>
      </pc:sldChg>
      <pc:sldChg chg="modSp mod">
        <pc:chgData name="Vesalainen Matti" userId="e4d04fee-d837-4c30-bdb5-04794cf8ae26" providerId="ADAL" clId="{30F29AD8-638F-4CA8-8F13-460169AB0128}" dt="2023-12-07T12:17:55.216" v="5503" actId="20577"/>
        <pc:sldMkLst>
          <pc:docMk/>
          <pc:sldMk cId="2452160681" sldId="627"/>
        </pc:sldMkLst>
        <pc:spChg chg="mod">
          <ac:chgData name="Vesalainen Matti" userId="e4d04fee-d837-4c30-bdb5-04794cf8ae26" providerId="ADAL" clId="{30F29AD8-638F-4CA8-8F13-460169AB0128}" dt="2023-12-07T12:17:55.216" v="5503" actId="20577"/>
          <ac:spMkLst>
            <pc:docMk/>
            <pc:sldMk cId="2452160681" sldId="627"/>
            <ac:spMk id="3" creationId="{8916D2B5-0A31-9D04-3D0B-7E13AFDF753E}"/>
          </ac:spMkLst>
        </pc:spChg>
      </pc:sldChg>
      <pc:sldChg chg="modSp mod ord">
        <pc:chgData name="Vesalainen Matti" userId="e4d04fee-d837-4c30-bdb5-04794cf8ae26" providerId="ADAL" clId="{30F29AD8-638F-4CA8-8F13-460169AB0128}" dt="2023-12-07T12:29:05.525" v="5596" actId="20577"/>
        <pc:sldMkLst>
          <pc:docMk/>
          <pc:sldMk cId="810647265" sldId="630"/>
        </pc:sldMkLst>
        <pc:spChg chg="mod">
          <ac:chgData name="Vesalainen Matti" userId="e4d04fee-d837-4c30-bdb5-04794cf8ae26" providerId="ADAL" clId="{30F29AD8-638F-4CA8-8F13-460169AB0128}" dt="2023-12-07T12:29:05.525" v="5596" actId="20577"/>
          <ac:spMkLst>
            <pc:docMk/>
            <pc:sldMk cId="810647265" sldId="630"/>
            <ac:spMk id="3" creationId="{32AB7C7A-9B70-9281-B0C0-7E5A00EF7F0A}"/>
          </ac:spMkLst>
        </pc:spChg>
      </pc:sldChg>
      <pc:sldChg chg="del">
        <pc:chgData name="Vesalainen Matti" userId="e4d04fee-d837-4c30-bdb5-04794cf8ae26" providerId="ADAL" clId="{30F29AD8-638F-4CA8-8F13-460169AB0128}" dt="2023-12-07T11:05:08.990" v="4257" actId="2696"/>
        <pc:sldMkLst>
          <pc:docMk/>
          <pc:sldMk cId="233706214" sldId="631"/>
        </pc:sldMkLst>
      </pc:sldChg>
      <pc:sldChg chg="del">
        <pc:chgData name="Vesalainen Matti" userId="e4d04fee-d837-4c30-bdb5-04794cf8ae26" providerId="ADAL" clId="{30F29AD8-638F-4CA8-8F13-460169AB0128}" dt="2023-12-07T12:13:27.219" v="5482" actId="2696"/>
        <pc:sldMkLst>
          <pc:docMk/>
          <pc:sldMk cId="1228174979" sldId="632"/>
        </pc:sldMkLst>
      </pc:sldChg>
      <pc:sldChg chg="mod modShow">
        <pc:chgData name="Vesalainen Matti" userId="e4d04fee-d837-4c30-bdb5-04794cf8ae26" providerId="ADAL" clId="{30F29AD8-638F-4CA8-8F13-460169AB0128}" dt="2023-12-07T12:14:08.318" v="5483" actId="729"/>
        <pc:sldMkLst>
          <pc:docMk/>
          <pc:sldMk cId="4111959377" sldId="633"/>
        </pc:sldMkLst>
      </pc:sldChg>
      <pc:sldChg chg="del">
        <pc:chgData name="Vesalainen Matti" userId="e4d04fee-d837-4c30-bdb5-04794cf8ae26" providerId="ADAL" clId="{30F29AD8-638F-4CA8-8F13-460169AB0128}" dt="2023-12-07T12:11:29.347" v="5481" actId="2696"/>
        <pc:sldMkLst>
          <pc:docMk/>
          <pc:sldMk cId="1444530108" sldId="635"/>
        </pc:sldMkLst>
      </pc:sldChg>
      <pc:sldChg chg="del mod modShow">
        <pc:chgData name="Vesalainen Matti" userId="e4d04fee-d837-4c30-bdb5-04794cf8ae26" providerId="ADAL" clId="{30F29AD8-638F-4CA8-8F13-460169AB0128}" dt="2023-12-13T09:47:59.099" v="6411" actId="2696"/>
        <pc:sldMkLst>
          <pc:docMk/>
          <pc:sldMk cId="3748742482" sldId="636"/>
        </pc:sldMkLst>
      </pc:sldChg>
      <pc:sldChg chg="del">
        <pc:chgData name="Vesalainen Matti" userId="e4d04fee-d837-4c30-bdb5-04794cf8ae26" providerId="ADAL" clId="{30F29AD8-638F-4CA8-8F13-460169AB0128}" dt="2023-12-07T12:00:28.162" v="5443" actId="2696"/>
        <pc:sldMkLst>
          <pc:docMk/>
          <pc:sldMk cId="43363190" sldId="637"/>
        </pc:sldMkLst>
      </pc:sldChg>
      <pc:sldChg chg="del">
        <pc:chgData name="Vesalainen Matti" userId="e4d04fee-d837-4c30-bdb5-04794cf8ae26" providerId="ADAL" clId="{30F29AD8-638F-4CA8-8F13-460169AB0128}" dt="2023-12-07T11:49:54.277" v="5004" actId="2696"/>
        <pc:sldMkLst>
          <pc:docMk/>
          <pc:sldMk cId="25317536" sldId="638"/>
        </pc:sldMkLst>
      </pc:sldChg>
      <pc:sldChg chg="addSp delSp modSp mod modShow chgLayout modNotesTx">
        <pc:chgData name="Vesalainen Matti" userId="e4d04fee-d837-4c30-bdb5-04794cf8ae26" providerId="ADAL" clId="{30F29AD8-638F-4CA8-8F13-460169AB0128}" dt="2023-12-07T11:58:45.780" v="5442" actId="20577"/>
        <pc:sldMkLst>
          <pc:docMk/>
          <pc:sldMk cId="983154244" sldId="639"/>
        </pc:sldMkLst>
        <pc:spChg chg="add del mod">
          <ac:chgData name="Vesalainen Matti" userId="e4d04fee-d837-4c30-bdb5-04794cf8ae26" providerId="ADAL" clId="{30F29AD8-638F-4CA8-8F13-460169AB0128}" dt="2023-12-07T11:52:33.507" v="5045" actId="6264"/>
          <ac:spMkLst>
            <pc:docMk/>
            <pc:sldMk cId="983154244" sldId="639"/>
            <ac:spMk id="2" creationId="{A47F437E-00BF-F1BC-56A6-F60D22A5013A}"/>
          </ac:spMkLst>
        </pc:spChg>
        <pc:spChg chg="add del mod">
          <ac:chgData name="Vesalainen Matti" userId="e4d04fee-d837-4c30-bdb5-04794cf8ae26" providerId="ADAL" clId="{30F29AD8-638F-4CA8-8F13-460169AB0128}" dt="2023-12-07T11:52:33.507" v="5045" actId="6264"/>
          <ac:spMkLst>
            <pc:docMk/>
            <pc:sldMk cId="983154244" sldId="639"/>
            <ac:spMk id="3" creationId="{3E54AD93-ED32-5F80-01F1-1469251E56E6}"/>
          </ac:spMkLst>
        </pc:spChg>
        <pc:spChg chg="mod ord">
          <ac:chgData name="Vesalainen Matti" userId="e4d04fee-d837-4c30-bdb5-04794cf8ae26" providerId="ADAL" clId="{30F29AD8-638F-4CA8-8F13-460169AB0128}" dt="2023-12-07T11:52:44.768" v="5046" actId="6264"/>
          <ac:spMkLst>
            <pc:docMk/>
            <pc:sldMk cId="983154244" sldId="639"/>
            <ac:spMk id="4" creationId="{72497AF9-E0DD-B253-0126-708B4405CDA5}"/>
          </ac:spMkLst>
        </pc:spChg>
        <pc:spChg chg="mod ord">
          <ac:chgData name="Vesalainen Matti" userId="e4d04fee-d837-4c30-bdb5-04794cf8ae26" providerId="ADAL" clId="{30F29AD8-638F-4CA8-8F13-460169AB0128}" dt="2023-12-07T11:57:15.302" v="5310" actId="20577"/>
          <ac:spMkLst>
            <pc:docMk/>
            <pc:sldMk cId="983154244" sldId="639"/>
            <ac:spMk id="5" creationId="{62E0257C-AC02-764C-7CC8-A36DA40E7314}"/>
          </ac:spMkLst>
        </pc:spChg>
        <pc:spChg chg="add del mod">
          <ac:chgData name="Vesalainen Matti" userId="e4d04fee-d837-4c30-bdb5-04794cf8ae26" providerId="ADAL" clId="{30F29AD8-638F-4CA8-8F13-460169AB0128}" dt="2023-12-07T11:52:44.768" v="5046" actId="6264"/>
          <ac:spMkLst>
            <pc:docMk/>
            <pc:sldMk cId="983154244" sldId="639"/>
            <ac:spMk id="6" creationId="{06646228-83BF-0114-B176-738C88BF20E4}"/>
          </ac:spMkLst>
        </pc:spChg>
        <pc:spChg chg="add del mod">
          <ac:chgData name="Vesalainen Matti" userId="e4d04fee-d837-4c30-bdb5-04794cf8ae26" providerId="ADAL" clId="{30F29AD8-638F-4CA8-8F13-460169AB0128}" dt="2023-12-07T11:52:44.768" v="5046" actId="6264"/>
          <ac:spMkLst>
            <pc:docMk/>
            <pc:sldMk cId="983154244" sldId="639"/>
            <ac:spMk id="7" creationId="{AA2E18E8-B58C-81EB-0137-531D8D1105D4}"/>
          </ac:spMkLst>
        </pc:spChg>
      </pc:sldChg>
      <pc:sldChg chg="mod modShow">
        <pc:chgData name="Vesalainen Matti" userId="e4d04fee-d837-4c30-bdb5-04794cf8ae26" providerId="ADAL" clId="{30F29AD8-638F-4CA8-8F13-460169AB0128}" dt="2023-12-07T12:14:21.537" v="5484" actId="729"/>
        <pc:sldMkLst>
          <pc:docMk/>
          <pc:sldMk cId="54449623" sldId="640"/>
        </pc:sldMkLst>
      </pc:sldChg>
      <pc:sldChg chg="add del">
        <pc:chgData name="Vesalainen Matti" userId="e4d04fee-d837-4c30-bdb5-04794cf8ae26" providerId="ADAL" clId="{30F29AD8-638F-4CA8-8F13-460169AB0128}" dt="2023-10-09T09:31:54.888" v="81" actId="47"/>
        <pc:sldMkLst>
          <pc:docMk/>
          <pc:sldMk cId="3002473246" sldId="641"/>
        </pc:sldMkLst>
      </pc:sldChg>
      <pc:sldChg chg="mod modShow">
        <pc:chgData name="Vesalainen Matti" userId="e4d04fee-d837-4c30-bdb5-04794cf8ae26" providerId="ADAL" clId="{30F29AD8-638F-4CA8-8F13-460169AB0128}" dt="2023-12-13T10:07:20.501" v="6544" actId="729"/>
        <pc:sldMkLst>
          <pc:docMk/>
          <pc:sldMk cId="557910476" sldId="643"/>
        </pc:sldMkLst>
      </pc:sldChg>
      <pc:sldChg chg="del">
        <pc:chgData name="Vesalainen Matti" userId="e4d04fee-d837-4c30-bdb5-04794cf8ae26" providerId="ADAL" clId="{30F29AD8-638F-4CA8-8F13-460169AB0128}" dt="2023-12-13T09:02:32.351" v="6279" actId="2696"/>
        <pc:sldMkLst>
          <pc:docMk/>
          <pc:sldMk cId="539116366" sldId="644"/>
        </pc:sldMkLst>
      </pc:sldChg>
      <pc:sldChg chg="addSp delSp modSp mod ord modClrScheme chgLayout">
        <pc:chgData name="Vesalainen Matti" userId="e4d04fee-d837-4c30-bdb5-04794cf8ae26" providerId="ADAL" clId="{30F29AD8-638F-4CA8-8F13-460169AB0128}" dt="2023-12-07T12:28:16.973" v="5587" actId="255"/>
        <pc:sldMkLst>
          <pc:docMk/>
          <pc:sldMk cId="151838012" sldId="645"/>
        </pc:sldMkLst>
        <pc:spChg chg="add del mod ord">
          <ac:chgData name="Vesalainen Matti" userId="e4d04fee-d837-4c30-bdb5-04794cf8ae26" providerId="ADAL" clId="{30F29AD8-638F-4CA8-8F13-460169AB0128}" dt="2023-12-07T12:26:28.300" v="5551" actId="700"/>
          <ac:spMkLst>
            <pc:docMk/>
            <pc:sldMk cId="151838012" sldId="645"/>
            <ac:spMk id="2" creationId="{1BE8525B-EE3A-31CB-F5B8-9A61334C0CD6}"/>
          </ac:spMkLst>
        </pc:spChg>
        <pc:spChg chg="add mod">
          <ac:chgData name="Vesalainen Matti" userId="e4d04fee-d837-4c30-bdb5-04794cf8ae26" providerId="ADAL" clId="{30F29AD8-638F-4CA8-8F13-460169AB0128}" dt="2023-12-07T12:28:16.973" v="5587" actId="255"/>
          <ac:spMkLst>
            <pc:docMk/>
            <pc:sldMk cId="151838012" sldId="645"/>
            <ac:spMk id="3" creationId="{AAFC446C-82A7-64EE-F976-78EC3C9B8419}"/>
          </ac:spMkLst>
        </pc:spChg>
        <pc:spChg chg="add del mod">
          <ac:chgData name="Vesalainen Matti" userId="e4d04fee-d837-4c30-bdb5-04794cf8ae26" providerId="ADAL" clId="{30F29AD8-638F-4CA8-8F13-460169AB0128}" dt="2023-12-07T12:27:11.272" v="5567" actId="26606"/>
          <ac:spMkLst>
            <pc:docMk/>
            <pc:sldMk cId="151838012" sldId="645"/>
            <ac:spMk id="11" creationId="{BB340EF4-7631-246F-4EA3-CE7533CB2530}"/>
          </ac:spMkLst>
        </pc:spChg>
        <pc:picChg chg="mod">
          <ac:chgData name="Vesalainen Matti" userId="e4d04fee-d837-4c30-bdb5-04794cf8ae26" providerId="ADAL" clId="{30F29AD8-638F-4CA8-8F13-460169AB0128}" dt="2023-12-07T12:27:22.003" v="5569" actId="1076"/>
          <ac:picMkLst>
            <pc:docMk/>
            <pc:sldMk cId="151838012" sldId="645"/>
            <ac:picMk id="6" creationId="{D9C3E384-324E-DC69-DBA9-1EA9955E996A}"/>
          </ac:picMkLst>
        </pc:picChg>
      </pc:sldChg>
      <pc:sldChg chg="addSp modSp mod ord">
        <pc:chgData name="Vesalainen Matti" userId="e4d04fee-d837-4c30-bdb5-04794cf8ae26" providerId="ADAL" clId="{30F29AD8-638F-4CA8-8F13-460169AB0128}" dt="2023-12-13T10:34:43.566" v="7127" actId="20577"/>
        <pc:sldMkLst>
          <pc:docMk/>
          <pc:sldMk cId="2264241290" sldId="646"/>
        </pc:sldMkLst>
        <pc:spChg chg="add mod">
          <ac:chgData name="Vesalainen Matti" userId="e4d04fee-d837-4c30-bdb5-04794cf8ae26" providerId="ADAL" clId="{30F29AD8-638F-4CA8-8F13-460169AB0128}" dt="2023-12-13T10:34:43.566" v="7127" actId="20577"/>
          <ac:spMkLst>
            <pc:docMk/>
            <pc:sldMk cId="2264241290" sldId="646"/>
            <ac:spMk id="2" creationId="{536F52C3-EBB5-5866-EEDA-7AE6CD22DBA7}"/>
          </ac:spMkLst>
        </pc:spChg>
        <pc:picChg chg="mod">
          <ac:chgData name="Vesalainen Matti" userId="e4d04fee-d837-4c30-bdb5-04794cf8ae26" providerId="ADAL" clId="{30F29AD8-638F-4CA8-8F13-460169AB0128}" dt="2023-12-13T10:31:27.815" v="7054" actId="1076"/>
          <ac:picMkLst>
            <pc:docMk/>
            <pc:sldMk cId="2264241290" sldId="646"/>
            <ac:picMk id="4" creationId="{F8FEF3CC-BFE2-25B7-EA56-BC3F3E614A5D}"/>
          </ac:picMkLst>
        </pc:picChg>
      </pc:sldChg>
      <pc:sldChg chg="mod modShow">
        <pc:chgData name="Vesalainen Matti" userId="e4d04fee-d837-4c30-bdb5-04794cf8ae26" providerId="ADAL" clId="{30F29AD8-638F-4CA8-8F13-460169AB0128}" dt="2023-12-13T10:07:24.438" v="6545" actId="729"/>
        <pc:sldMkLst>
          <pc:docMk/>
          <pc:sldMk cId="2399400850" sldId="647"/>
        </pc:sldMkLst>
      </pc:sldChg>
      <pc:sldChg chg="mod ord modShow">
        <pc:chgData name="Vesalainen Matti" userId="e4d04fee-d837-4c30-bdb5-04794cf8ae26" providerId="ADAL" clId="{30F29AD8-638F-4CA8-8F13-460169AB0128}" dt="2023-12-13T10:03:36.576" v="6517" actId="729"/>
        <pc:sldMkLst>
          <pc:docMk/>
          <pc:sldMk cId="4173762344" sldId="648"/>
        </pc:sldMkLst>
      </pc:sldChg>
      <pc:sldChg chg="addSp modSp mod ord modClrScheme chgLayout">
        <pc:chgData name="Vesalainen Matti" userId="e4d04fee-d837-4c30-bdb5-04794cf8ae26" providerId="ADAL" clId="{30F29AD8-638F-4CA8-8F13-460169AB0128}" dt="2023-12-07T12:28:28.677" v="5589"/>
        <pc:sldMkLst>
          <pc:docMk/>
          <pc:sldMk cId="1478112426" sldId="649"/>
        </pc:sldMkLst>
        <pc:spChg chg="add mod ord">
          <ac:chgData name="Vesalainen Matti" userId="e4d04fee-d837-4c30-bdb5-04794cf8ae26" providerId="ADAL" clId="{30F29AD8-638F-4CA8-8F13-460169AB0128}" dt="2023-12-07T12:23:21.251" v="5544" actId="13926"/>
          <ac:spMkLst>
            <pc:docMk/>
            <pc:sldMk cId="1478112426" sldId="649"/>
            <ac:spMk id="2" creationId="{51E17ACE-7BF7-08E6-3A87-A2952890ED5C}"/>
          </ac:spMkLst>
        </pc:spChg>
        <pc:spChg chg="add mod ord">
          <ac:chgData name="Vesalainen Matti" userId="e4d04fee-d837-4c30-bdb5-04794cf8ae26" providerId="ADAL" clId="{30F29AD8-638F-4CA8-8F13-460169AB0128}" dt="2023-12-07T12:23:06.116" v="5527" actId="700"/>
          <ac:spMkLst>
            <pc:docMk/>
            <pc:sldMk cId="1478112426" sldId="649"/>
            <ac:spMk id="3" creationId="{C145ED7E-7134-3F9B-3857-51468EF2CB35}"/>
          </ac:spMkLst>
        </pc:spChg>
        <pc:spChg chg="add mod ord">
          <ac:chgData name="Vesalainen Matti" userId="e4d04fee-d837-4c30-bdb5-04794cf8ae26" providerId="ADAL" clId="{30F29AD8-638F-4CA8-8F13-460169AB0128}" dt="2023-12-07T12:23:06.116" v="5527" actId="700"/>
          <ac:spMkLst>
            <pc:docMk/>
            <pc:sldMk cId="1478112426" sldId="649"/>
            <ac:spMk id="5" creationId="{E15EB837-B68D-5B3F-7EDC-D112AD771C2A}"/>
          </ac:spMkLst>
        </pc:spChg>
        <pc:picChg chg="mod">
          <ac:chgData name="Vesalainen Matti" userId="e4d04fee-d837-4c30-bdb5-04794cf8ae26" providerId="ADAL" clId="{30F29AD8-638F-4CA8-8F13-460169AB0128}" dt="2023-12-07T12:21:26.533" v="5524" actId="1036"/>
          <ac:picMkLst>
            <pc:docMk/>
            <pc:sldMk cId="1478112426" sldId="649"/>
            <ac:picMk id="4" creationId="{1A1B3EB7-72D3-F3D7-021F-79D17F4F4EE3}"/>
          </ac:picMkLst>
        </pc:picChg>
      </pc:sldChg>
      <pc:sldChg chg="del">
        <pc:chgData name="Vesalainen Matti" userId="e4d04fee-d837-4c30-bdb5-04794cf8ae26" providerId="ADAL" clId="{30F29AD8-638F-4CA8-8F13-460169AB0128}" dt="2023-12-07T12:24:06.926" v="5545" actId="2696"/>
        <pc:sldMkLst>
          <pc:docMk/>
          <pc:sldMk cId="456388442" sldId="650"/>
        </pc:sldMkLst>
      </pc:sldChg>
      <pc:sldChg chg="delSp modSp new del mod">
        <pc:chgData name="Vesalainen Matti" userId="e4d04fee-d837-4c30-bdb5-04794cf8ae26" providerId="ADAL" clId="{30F29AD8-638F-4CA8-8F13-460169AB0128}" dt="2023-10-09T09:32:01.641" v="82" actId="47"/>
        <pc:sldMkLst>
          <pc:docMk/>
          <pc:sldMk cId="2715583191" sldId="651"/>
        </pc:sldMkLst>
        <pc:spChg chg="del mod">
          <ac:chgData name="Vesalainen Matti" userId="e4d04fee-d837-4c30-bdb5-04794cf8ae26" providerId="ADAL" clId="{30F29AD8-638F-4CA8-8F13-460169AB0128}" dt="2023-10-09T09:24:56.242" v="10" actId="478"/>
          <ac:spMkLst>
            <pc:docMk/>
            <pc:sldMk cId="2715583191" sldId="651"/>
            <ac:spMk id="3" creationId="{3AEFD63C-58E2-E4FB-216F-819200A35FAF}"/>
          </ac:spMkLst>
        </pc:spChg>
      </pc:sldChg>
      <pc:sldChg chg="new del">
        <pc:chgData name="Vesalainen Matti" userId="e4d04fee-d837-4c30-bdb5-04794cf8ae26" providerId="ADAL" clId="{30F29AD8-638F-4CA8-8F13-460169AB0128}" dt="2023-10-09T09:32:02.529" v="83" actId="47"/>
        <pc:sldMkLst>
          <pc:docMk/>
          <pc:sldMk cId="1571447685" sldId="652"/>
        </pc:sldMkLst>
      </pc:sldChg>
      <pc:sldChg chg="new del">
        <pc:chgData name="Vesalainen Matti" userId="e4d04fee-d837-4c30-bdb5-04794cf8ae26" providerId="ADAL" clId="{30F29AD8-638F-4CA8-8F13-460169AB0128}" dt="2023-10-09T09:32:04.200" v="84" actId="47"/>
        <pc:sldMkLst>
          <pc:docMk/>
          <pc:sldMk cId="2906050872" sldId="653"/>
        </pc:sldMkLst>
      </pc:sldChg>
      <pc:sldChg chg="new del">
        <pc:chgData name="Vesalainen Matti" userId="e4d04fee-d837-4c30-bdb5-04794cf8ae26" providerId="ADAL" clId="{30F29AD8-638F-4CA8-8F13-460169AB0128}" dt="2023-10-09T09:32:05.889" v="85" actId="47"/>
        <pc:sldMkLst>
          <pc:docMk/>
          <pc:sldMk cId="1730153772" sldId="654"/>
        </pc:sldMkLst>
      </pc:sldChg>
      <pc:sldChg chg="new del">
        <pc:chgData name="Vesalainen Matti" userId="e4d04fee-d837-4c30-bdb5-04794cf8ae26" providerId="ADAL" clId="{30F29AD8-638F-4CA8-8F13-460169AB0128}" dt="2023-10-09T09:32:07.489" v="86" actId="47"/>
        <pc:sldMkLst>
          <pc:docMk/>
          <pc:sldMk cId="286380490" sldId="655"/>
        </pc:sldMkLst>
      </pc:sldChg>
      <pc:sldChg chg="new del">
        <pc:chgData name="Vesalainen Matti" userId="e4d04fee-d837-4c30-bdb5-04794cf8ae26" providerId="ADAL" clId="{30F29AD8-638F-4CA8-8F13-460169AB0128}" dt="2023-10-09T09:32:08.482" v="87" actId="47"/>
        <pc:sldMkLst>
          <pc:docMk/>
          <pc:sldMk cId="1245728968" sldId="656"/>
        </pc:sldMkLst>
      </pc:sldChg>
      <pc:sldChg chg="new del">
        <pc:chgData name="Vesalainen Matti" userId="e4d04fee-d837-4c30-bdb5-04794cf8ae26" providerId="ADAL" clId="{30F29AD8-638F-4CA8-8F13-460169AB0128}" dt="2023-10-09T09:32:09.628" v="88" actId="47"/>
        <pc:sldMkLst>
          <pc:docMk/>
          <pc:sldMk cId="2174311221" sldId="657"/>
        </pc:sldMkLst>
      </pc:sldChg>
      <pc:sldChg chg="new del">
        <pc:chgData name="Vesalainen Matti" userId="e4d04fee-d837-4c30-bdb5-04794cf8ae26" providerId="ADAL" clId="{30F29AD8-638F-4CA8-8F13-460169AB0128}" dt="2023-10-09T09:31:51.460" v="79" actId="47"/>
        <pc:sldMkLst>
          <pc:docMk/>
          <pc:sldMk cId="171437965" sldId="658"/>
        </pc:sldMkLst>
      </pc:sldChg>
      <pc:sldChg chg="modSp add mod ord">
        <pc:chgData name="Vesalainen Matti" userId="e4d04fee-d837-4c30-bdb5-04794cf8ae26" providerId="ADAL" clId="{30F29AD8-638F-4CA8-8F13-460169AB0128}" dt="2023-12-13T10:34:17.050" v="7109" actId="13926"/>
        <pc:sldMkLst>
          <pc:docMk/>
          <pc:sldMk cId="2758357833" sldId="659"/>
        </pc:sldMkLst>
        <pc:spChg chg="mod">
          <ac:chgData name="Vesalainen Matti" userId="e4d04fee-d837-4c30-bdb5-04794cf8ae26" providerId="ADAL" clId="{30F29AD8-638F-4CA8-8F13-460169AB0128}" dt="2023-12-13T10:34:17.050" v="7109" actId="13926"/>
          <ac:spMkLst>
            <pc:docMk/>
            <pc:sldMk cId="2758357833" sldId="659"/>
            <ac:spMk id="2" creationId="{51BEDD6B-29EF-5A3E-0121-FCC2C75C7361}"/>
          </ac:spMkLst>
        </pc:spChg>
        <pc:spChg chg="mod">
          <ac:chgData name="Vesalainen Matti" userId="e4d04fee-d837-4c30-bdb5-04794cf8ae26" providerId="ADAL" clId="{30F29AD8-638F-4CA8-8F13-460169AB0128}" dt="2023-10-09T09:56:16.230" v="281" actId="5793"/>
          <ac:spMkLst>
            <pc:docMk/>
            <pc:sldMk cId="2758357833" sldId="659"/>
            <ac:spMk id="3" creationId="{038BD0FD-ADDE-30E5-98D0-E51D049FE0E7}"/>
          </ac:spMkLst>
        </pc:spChg>
      </pc:sldChg>
      <pc:sldChg chg="addSp modSp add mod modClrScheme chgLayout">
        <pc:chgData name="Vesalainen Matti" userId="e4d04fee-d837-4c30-bdb5-04794cf8ae26" providerId="ADAL" clId="{30F29AD8-638F-4CA8-8F13-460169AB0128}" dt="2023-12-13T10:39:54.144" v="7210" actId="5793"/>
        <pc:sldMkLst>
          <pc:docMk/>
          <pc:sldMk cId="559215471" sldId="660"/>
        </pc:sldMkLst>
        <pc:spChg chg="mod">
          <ac:chgData name="Vesalainen Matti" userId="e4d04fee-d837-4c30-bdb5-04794cf8ae26" providerId="ADAL" clId="{30F29AD8-638F-4CA8-8F13-460169AB0128}" dt="2023-12-13T10:39:12.003" v="7207" actId="20577"/>
          <ac:spMkLst>
            <pc:docMk/>
            <pc:sldMk cId="559215471" sldId="660"/>
            <ac:spMk id="2" creationId="{51BEDD6B-29EF-5A3E-0121-FCC2C75C7361}"/>
          </ac:spMkLst>
        </pc:spChg>
        <pc:spChg chg="mod">
          <ac:chgData name="Vesalainen Matti" userId="e4d04fee-d837-4c30-bdb5-04794cf8ae26" providerId="ADAL" clId="{30F29AD8-638F-4CA8-8F13-460169AB0128}" dt="2023-12-13T10:39:54.144" v="7210" actId="5793"/>
          <ac:spMkLst>
            <pc:docMk/>
            <pc:sldMk cId="559215471" sldId="660"/>
            <ac:spMk id="3" creationId="{038BD0FD-ADDE-30E5-98D0-E51D049FE0E7}"/>
          </ac:spMkLst>
        </pc:spChg>
        <pc:picChg chg="add mod">
          <ac:chgData name="Vesalainen Matti" userId="e4d04fee-d837-4c30-bdb5-04794cf8ae26" providerId="ADAL" clId="{30F29AD8-638F-4CA8-8F13-460169AB0128}" dt="2023-12-13T10:38:46.865" v="7178" actId="26606"/>
          <ac:picMkLst>
            <pc:docMk/>
            <pc:sldMk cId="559215471" sldId="660"/>
            <ac:picMk id="5" creationId="{B43F8BE0-66C9-16BA-408C-E952FB55D5D2}"/>
          </ac:picMkLst>
        </pc:picChg>
      </pc:sldChg>
      <pc:sldChg chg="modSp add mod modNotesTx">
        <pc:chgData name="Vesalainen Matti" userId="e4d04fee-d837-4c30-bdb5-04794cf8ae26" providerId="ADAL" clId="{30F29AD8-638F-4CA8-8F13-460169AB0128}" dt="2023-12-13T10:46:06.354" v="7212" actId="6549"/>
        <pc:sldMkLst>
          <pc:docMk/>
          <pc:sldMk cId="252446400" sldId="661"/>
        </pc:sldMkLst>
        <pc:spChg chg="mod">
          <ac:chgData name="Vesalainen Matti" userId="e4d04fee-d837-4c30-bdb5-04794cf8ae26" providerId="ADAL" clId="{30F29AD8-638F-4CA8-8F13-460169AB0128}" dt="2023-10-09T09:44:32.817" v="132" actId="20577"/>
          <ac:spMkLst>
            <pc:docMk/>
            <pc:sldMk cId="252446400" sldId="661"/>
            <ac:spMk id="2" creationId="{51BEDD6B-29EF-5A3E-0121-FCC2C75C7361}"/>
          </ac:spMkLst>
        </pc:spChg>
        <pc:spChg chg="mod">
          <ac:chgData name="Vesalainen Matti" userId="e4d04fee-d837-4c30-bdb5-04794cf8ae26" providerId="ADAL" clId="{30F29AD8-638F-4CA8-8F13-460169AB0128}" dt="2023-10-09T10:11:49.474" v="916" actId="20577"/>
          <ac:spMkLst>
            <pc:docMk/>
            <pc:sldMk cId="252446400" sldId="661"/>
            <ac:spMk id="3" creationId="{038BD0FD-ADDE-30E5-98D0-E51D049FE0E7}"/>
          </ac:spMkLst>
        </pc:spChg>
      </pc:sldChg>
      <pc:sldChg chg="modSp add mod modShow">
        <pc:chgData name="Vesalainen Matti" userId="e4d04fee-d837-4c30-bdb5-04794cf8ae26" providerId="ADAL" clId="{30F29AD8-638F-4CA8-8F13-460169AB0128}" dt="2023-12-13T10:55:43.564" v="7348" actId="729"/>
        <pc:sldMkLst>
          <pc:docMk/>
          <pc:sldMk cId="1531894956" sldId="662"/>
        </pc:sldMkLst>
        <pc:spChg chg="mod">
          <ac:chgData name="Vesalainen Matti" userId="e4d04fee-d837-4c30-bdb5-04794cf8ae26" providerId="ADAL" clId="{30F29AD8-638F-4CA8-8F13-460169AB0128}" dt="2023-10-09T10:14:27.829" v="1125" actId="6549"/>
          <ac:spMkLst>
            <pc:docMk/>
            <pc:sldMk cId="1531894956" sldId="662"/>
            <ac:spMk id="2" creationId="{51BEDD6B-29EF-5A3E-0121-FCC2C75C7361}"/>
          </ac:spMkLst>
        </pc:spChg>
        <pc:spChg chg="mod">
          <ac:chgData name="Vesalainen Matti" userId="e4d04fee-d837-4c30-bdb5-04794cf8ae26" providerId="ADAL" clId="{30F29AD8-638F-4CA8-8F13-460169AB0128}" dt="2023-10-09T10:13:56.459" v="1121" actId="20577"/>
          <ac:spMkLst>
            <pc:docMk/>
            <pc:sldMk cId="1531894956" sldId="662"/>
            <ac:spMk id="3" creationId="{038BD0FD-ADDE-30E5-98D0-E51D049FE0E7}"/>
          </ac:spMkLst>
        </pc:spChg>
      </pc:sldChg>
      <pc:sldChg chg="modSp add mod">
        <pc:chgData name="Vesalainen Matti" userId="e4d04fee-d837-4c30-bdb5-04794cf8ae26" providerId="ADAL" clId="{30F29AD8-638F-4CA8-8F13-460169AB0128}" dt="2023-10-09T09:46:52.265" v="172" actId="20577"/>
        <pc:sldMkLst>
          <pc:docMk/>
          <pc:sldMk cId="1082066244" sldId="663"/>
        </pc:sldMkLst>
        <pc:spChg chg="mod">
          <ac:chgData name="Vesalainen Matti" userId="e4d04fee-d837-4c30-bdb5-04794cf8ae26" providerId="ADAL" clId="{30F29AD8-638F-4CA8-8F13-460169AB0128}" dt="2023-10-09T09:46:52.265" v="172" actId="20577"/>
          <ac:spMkLst>
            <pc:docMk/>
            <pc:sldMk cId="1082066244" sldId="663"/>
            <ac:spMk id="2" creationId="{51BEDD6B-29EF-5A3E-0121-FCC2C75C7361}"/>
          </ac:spMkLst>
        </pc:spChg>
        <pc:spChg chg="mod">
          <ac:chgData name="Vesalainen Matti" userId="e4d04fee-d837-4c30-bdb5-04794cf8ae26" providerId="ADAL" clId="{30F29AD8-638F-4CA8-8F13-460169AB0128}" dt="2023-10-09T09:29:09.683" v="66" actId="1036"/>
          <ac:spMkLst>
            <pc:docMk/>
            <pc:sldMk cId="1082066244" sldId="663"/>
            <ac:spMk id="3" creationId="{038BD0FD-ADDE-30E5-98D0-E51D049FE0E7}"/>
          </ac:spMkLst>
        </pc:spChg>
      </pc:sldChg>
      <pc:sldChg chg="modSp add mod">
        <pc:chgData name="Vesalainen Matti" userId="e4d04fee-d837-4c30-bdb5-04794cf8ae26" providerId="ADAL" clId="{30F29AD8-638F-4CA8-8F13-460169AB0128}" dt="2023-10-09T09:46:18.473" v="156" actId="20577"/>
        <pc:sldMkLst>
          <pc:docMk/>
          <pc:sldMk cId="3792121820" sldId="664"/>
        </pc:sldMkLst>
        <pc:spChg chg="mod">
          <ac:chgData name="Vesalainen Matti" userId="e4d04fee-d837-4c30-bdb5-04794cf8ae26" providerId="ADAL" clId="{30F29AD8-638F-4CA8-8F13-460169AB0128}" dt="2023-10-09T09:46:18.473" v="156" actId="20577"/>
          <ac:spMkLst>
            <pc:docMk/>
            <pc:sldMk cId="3792121820" sldId="664"/>
            <ac:spMk id="2" creationId="{51BEDD6B-29EF-5A3E-0121-FCC2C75C7361}"/>
          </ac:spMkLst>
        </pc:spChg>
      </pc:sldChg>
      <pc:sldChg chg="modSp add mod">
        <pc:chgData name="Vesalainen Matti" userId="e4d04fee-d837-4c30-bdb5-04794cf8ae26" providerId="ADAL" clId="{30F29AD8-638F-4CA8-8F13-460169AB0128}" dt="2023-10-09T10:22:36.119" v="1257" actId="20577"/>
        <pc:sldMkLst>
          <pc:docMk/>
          <pc:sldMk cId="2512223414" sldId="665"/>
        </pc:sldMkLst>
        <pc:spChg chg="mod">
          <ac:chgData name="Vesalainen Matti" userId="e4d04fee-d837-4c30-bdb5-04794cf8ae26" providerId="ADAL" clId="{30F29AD8-638F-4CA8-8F13-460169AB0128}" dt="2023-10-09T09:47:20.575" v="187" actId="20577"/>
          <ac:spMkLst>
            <pc:docMk/>
            <pc:sldMk cId="2512223414" sldId="665"/>
            <ac:spMk id="2" creationId="{51BEDD6B-29EF-5A3E-0121-FCC2C75C7361}"/>
          </ac:spMkLst>
        </pc:spChg>
        <pc:spChg chg="mod">
          <ac:chgData name="Vesalainen Matti" userId="e4d04fee-d837-4c30-bdb5-04794cf8ae26" providerId="ADAL" clId="{30F29AD8-638F-4CA8-8F13-460169AB0128}" dt="2023-10-09T10:22:36.119" v="1257" actId="20577"/>
          <ac:spMkLst>
            <pc:docMk/>
            <pc:sldMk cId="2512223414" sldId="665"/>
            <ac:spMk id="3" creationId="{038BD0FD-ADDE-30E5-98D0-E51D049FE0E7}"/>
          </ac:spMkLst>
        </pc:spChg>
      </pc:sldChg>
      <pc:sldChg chg="modSp add mod">
        <pc:chgData name="Vesalainen Matti" userId="e4d04fee-d837-4c30-bdb5-04794cf8ae26" providerId="ADAL" clId="{30F29AD8-638F-4CA8-8F13-460169AB0128}" dt="2023-10-09T09:48:22.328" v="222" actId="20577"/>
        <pc:sldMkLst>
          <pc:docMk/>
          <pc:sldMk cId="3367220685" sldId="666"/>
        </pc:sldMkLst>
        <pc:spChg chg="mod">
          <ac:chgData name="Vesalainen Matti" userId="e4d04fee-d837-4c30-bdb5-04794cf8ae26" providerId="ADAL" clId="{30F29AD8-638F-4CA8-8F13-460169AB0128}" dt="2023-10-09T09:48:22.328" v="222" actId="20577"/>
          <ac:spMkLst>
            <pc:docMk/>
            <pc:sldMk cId="3367220685" sldId="666"/>
            <ac:spMk id="2" creationId="{51BEDD6B-29EF-5A3E-0121-FCC2C75C7361}"/>
          </ac:spMkLst>
        </pc:spChg>
      </pc:sldChg>
      <pc:sldChg chg="modSp add mod">
        <pc:chgData name="Vesalainen Matti" userId="e4d04fee-d837-4c30-bdb5-04794cf8ae26" providerId="ADAL" clId="{30F29AD8-638F-4CA8-8F13-460169AB0128}" dt="2023-12-13T10:54:47.172" v="7347" actId="20577"/>
        <pc:sldMkLst>
          <pc:docMk/>
          <pc:sldMk cId="3783400654" sldId="667"/>
        </pc:sldMkLst>
        <pc:spChg chg="mod">
          <ac:chgData name="Vesalainen Matti" userId="e4d04fee-d837-4c30-bdb5-04794cf8ae26" providerId="ADAL" clId="{30F29AD8-638F-4CA8-8F13-460169AB0128}" dt="2023-10-09T09:48:36.689" v="237" actId="20577"/>
          <ac:spMkLst>
            <pc:docMk/>
            <pc:sldMk cId="3783400654" sldId="667"/>
            <ac:spMk id="2" creationId="{51BEDD6B-29EF-5A3E-0121-FCC2C75C7361}"/>
          </ac:spMkLst>
        </pc:spChg>
        <pc:spChg chg="mod">
          <ac:chgData name="Vesalainen Matti" userId="e4d04fee-d837-4c30-bdb5-04794cf8ae26" providerId="ADAL" clId="{30F29AD8-638F-4CA8-8F13-460169AB0128}" dt="2023-12-13T10:54:47.172" v="7347" actId="20577"/>
          <ac:spMkLst>
            <pc:docMk/>
            <pc:sldMk cId="3783400654" sldId="667"/>
            <ac:spMk id="3" creationId="{038BD0FD-ADDE-30E5-98D0-E51D049FE0E7}"/>
          </ac:spMkLst>
        </pc:spChg>
      </pc:sldChg>
      <pc:sldChg chg="new del">
        <pc:chgData name="Vesalainen Matti" userId="e4d04fee-d837-4c30-bdb5-04794cf8ae26" providerId="ADAL" clId="{30F29AD8-638F-4CA8-8F13-460169AB0128}" dt="2023-10-09T10:12:00.669" v="917" actId="2696"/>
        <pc:sldMkLst>
          <pc:docMk/>
          <pc:sldMk cId="3701865202" sldId="668"/>
        </pc:sldMkLst>
      </pc:sldChg>
      <pc:sldChg chg="addSp modSp new mod ord modClrScheme chgLayout">
        <pc:chgData name="Vesalainen Matti" userId="e4d04fee-d837-4c30-bdb5-04794cf8ae26" providerId="ADAL" clId="{30F29AD8-638F-4CA8-8F13-460169AB0128}" dt="2023-10-09T10:11:43.960" v="913"/>
        <pc:sldMkLst>
          <pc:docMk/>
          <pc:sldMk cId="1744558995" sldId="669"/>
        </pc:sldMkLst>
        <pc:picChg chg="add mod">
          <ac:chgData name="Vesalainen Matti" userId="e4d04fee-d837-4c30-bdb5-04794cf8ae26" providerId="ADAL" clId="{30F29AD8-638F-4CA8-8F13-460169AB0128}" dt="2023-10-09T10:11:34.427" v="911" actId="26606"/>
          <ac:picMkLst>
            <pc:docMk/>
            <pc:sldMk cId="1744558995" sldId="669"/>
            <ac:picMk id="3" creationId="{24238DD4-5BF4-D319-F302-69ED42128C9C}"/>
          </ac:picMkLst>
        </pc:picChg>
      </pc:sldChg>
      <pc:sldChg chg="mod modShow">
        <pc:chgData name="Vesalainen Matti" userId="e4d04fee-d837-4c30-bdb5-04794cf8ae26" providerId="ADAL" clId="{30F29AD8-638F-4CA8-8F13-460169AB0128}" dt="2023-12-13T10:40:21.487" v="7211" actId="729"/>
        <pc:sldMkLst>
          <pc:docMk/>
          <pc:sldMk cId="3282384342" sldId="670"/>
        </pc:sldMkLst>
      </pc:sldChg>
      <pc:sldChg chg="modSp mod modNotesTx">
        <pc:chgData name="Vesalainen Matti" userId="e4d04fee-d837-4c30-bdb5-04794cf8ae26" providerId="ADAL" clId="{30F29AD8-638F-4CA8-8F13-460169AB0128}" dt="2023-12-13T10:50:17.241" v="7322" actId="20577"/>
        <pc:sldMkLst>
          <pc:docMk/>
          <pc:sldMk cId="725517554" sldId="671"/>
        </pc:sldMkLst>
        <pc:spChg chg="mod">
          <ac:chgData name="Vesalainen Matti" userId="e4d04fee-d837-4c30-bdb5-04794cf8ae26" providerId="ADAL" clId="{30F29AD8-638F-4CA8-8F13-460169AB0128}" dt="2023-12-13T10:47:39.113" v="7216" actId="27636"/>
          <ac:spMkLst>
            <pc:docMk/>
            <pc:sldMk cId="725517554" sldId="671"/>
            <ac:spMk id="3" creationId="{32AB7C7A-9B70-9281-B0C0-7E5A00EF7F0A}"/>
          </ac:spMkLst>
        </pc:spChg>
      </pc:sldChg>
      <pc:sldChg chg="mod modShow">
        <pc:chgData name="Vesalainen Matti" userId="e4d04fee-d837-4c30-bdb5-04794cf8ae26" providerId="ADAL" clId="{30F29AD8-638F-4CA8-8F13-460169AB0128}" dt="2023-12-13T10:53:14.434" v="7326" actId="729"/>
        <pc:sldMkLst>
          <pc:docMk/>
          <pc:sldMk cId="1133491603" sldId="672"/>
        </pc:sldMkLst>
      </pc:sldChg>
      <pc:sldChg chg="mod modShow">
        <pc:chgData name="Vesalainen Matti" userId="e4d04fee-d837-4c30-bdb5-04794cf8ae26" providerId="ADAL" clId="{30F29AD8-638F-4CA8-8F13-460169AB0128}" dt="2023-12-13T10:53:20.655" v="7327" actId="729"/>
        <pc:sldMkLst>
          <pc:docMk/>
          <pc:sldMk cId="2190925461" sldId="673"/>
        </pc:sldMkLst>
      </pc:sldChg>
      <pc:sldChg chg="mod modShow">
        <pc:chgData name="Vesalainen Matti" userId="e4d04fee-d837-4c30-bdb5-04794cf8ae26" providerId="ADAL" clId="{30F29AD8-638F-4CA8-8F13-460169AB0128}" dt="2023-12-13T10:53:26.045" v="7328" actId="729"/>
        <pc:sldMkLst>
          <pc:docMk/>
          <pc:sldMk cId="1869341560" sldId="674"/>
        </pc:sldMkLst>
      </pc:sldChg>
      <pc:sldChg chg="modSp del mod modShow">
        <pc:chgData name="Vesalainen Matti" userId="e4d04fee-d837-4c30-bdb5-04794cf8ae26" providerId="ADAL" clId="{30F29AD8-638F-4CA8-8F13-460169AB0128}" dt="2023-10-24T10:51:56.992" v="1380" actId="2696"/>
        <pc:sldMkLst>
          <pc:docMk/>
          <pc:sldMk cId="2654968824" sldId="675"/>
        </pc:sldMkLst>
        <pc:spChg chg="mod">
          <ac:chgData name="Vesalainen Matti" userId="e4d04fee-d837-4c30-bdb5-04794cf8ae26" providerId="ADAL" clId="{30F29AD8-638F-4CA8-8F13-460169AB0128}" dt="2023-10-24T10:40:36.029" v="1285" actId="20577"/>
          <ac:spMkLst>
            <pc:docMk/>
            <pc:sldMk cId="2654968824" sldId="675"/>
            <ac:spMk id="2" creationId="{D8472EDC-4BE0-21BF-6ACB-6D1E3DF63B7C}"/>
          </ac:spMkLst>
        </pc:spChg>
        <pc:spChg chg="mod">
          <ac:chgData name="Vesalainen Matti" userId="e4d04fee-d837-4c30-bdb5-04794cf8ae26" providerId="ADAL" clId="{30F29AD8-638F-4CA8-8F13-460169AB0128}" dt="2023-10-24T10:40:53.420" v="1287" actId="20577"/>
          <ac:spMkLst>
            <pc:docMk/>
            <pc:sldMk cId="2654968824" sldId="675"/>
            <ac:spMk id="3" creationId="{735DFD71-513F-5097-1D03-AF8AFEE8D1D2}"/>
          </ac:spMkLst>
        </pc:spChg>
      </pc:sldChg>
      <pc:sldChg chg="modSp add mod ord">
        <pc:chgData name="Vesalainen Matti" userId="e4d04fee-d837-4c30-bdb5-04794cf8ae26" providerId="ADAL" clId="{30F29AD8-638F-4CA8-8F13-460169AB0128}" dt="2023-10-30T11:23:13.835" v="3121" actId="20577"/>
        <pc:sldMkLst>
          <pc:docMk/>
          <pc:sldMk cId="3480405490" sldId="675"/>
        </pc:sldMkLst>
        <pc:spChg chg="mod">
          <ac:chgData name="Vesalainen Matti" userId="e4d04fee-d837-4c30-bdb5-04794cf8ae26" providerId="ADAL" clId="{30F29AD8-638F-4CA8-8F13-460169AB0128}" dt="2023-10-24T11:31:32.184" v="2408" actId="20577"/>
          <ac:spMkLst>
            <pc:docMk/>
            <pc:sldMk cId="3480405490" sldId="675"/>
            <ac:spMk id="2" creationId="{675B074B-5C12-D0DA-AF0B-E7932DC17F60}"/>
          </ac:spMkLst>
        </pc:spChg>
        <pc:spChg chg="mod">
          <ac:chgData name="Vesalainen Matti" userId="e4d04fee-d837-4c30-bdb5-04794cf8ae26" providerId="ADAL" clId="{30F29AD8-638F-4CA8-8F13-460169AB0128}" dt="2023-10-30T11:23:13.835" v="3121" actId="20577"/>
          <ac:spMkLst>
            <pc:docMk/>
            <pc:sldMk cId="3480405490" sldId="675"/>
            <ac:spMk id="3" creationId="{32AB7C7A-9B70-9281-B0C0-7E5A00EF7F0A}"/>
          </ac:spMkLst>
        </pc:spChg>
      </pc:sldChg>
      <pc:sldChg chg="del">
        <pc:chgData name="Vesalainen Matti" userId="e4d04fee-d837-4c30-bdb5-04794cf8ae26" providerId="ADAL" clId="{30F29AD8-638F-4CA8-8F13-460169AB0128}" dt="2023-10-24T11:29:45.418" v="2385" actId="2696"/>
        <pc:sldMkLst>
          <pc:docMk/>
          <pc:sldMk cId="1608352269" sldId="676"/>
        </pc:sldMkLst>
      </pc:sldChg>
      <pc:sldChg chg="modSp mod">
        <pc:chgData name="Vesalainen Matti" userId="e4d04fee-d837-4c30-bdb5-04794cf8ae26" providerId="ADAL" clId="{30F29AD8-638F-4CA8-8F13-460169AB0128}" dt="2023-10-30T10:56:11.795" v="2410" actId="13926"/>
        <pc:sldMkLst>
          <pc:docMk/>
          <pc:sldMk cId="1557781604" sldId="677"/>
        </pc:sldMkLst>
        <pc:spChg chg="mod">
          <ac:chgData name="Vesalainen Matti" userId="e4d04fee-d837-4c30-bdb5-04794cf8ae26" providerId="ADAL" clId="{30F29AD8-638F-4CA8-8F13-460169AB0128}" dt="2023-10-30T10:56:11.795" v="2410" actId="13926"/>
          <ac:spMkLst>
            <pc:docMk/>
            <pc:sldMk cId="1557781604" sldId="677"/>
            <ac:spMk id="3" creationId="{32AB7C7A-9B70-9281-B0C0-7E5A00EF7F0A}"/>
          </ac:spMkLst>
        </pc:spChg>
      </pc:sldChg>
      <pc:sldChg chg="modSp add del mod">
        <pc:chgData name="Vesalainen Matti" userId="e4d04fee-d837-4c30-bdb5-04794cf8ae26" providerId="ADAL" clId="{30F29AD8-638F-4CA8-8F13-460169AB0128}" dt="2023-10-24T11:09:30.494" v="1452" actId="2696"/>
        <pc:sldMkLst>
          <pc:docMk/>
          <pc:sldMk cId="2802383065" sldId="677"/>
        </pc:sldMkLst>
        <pc:spChg chg="mod">
          <ac:chgData name="Vesalainen Matti" userId="e4d04fee-d837-4c30-bdb5-04794cf8ae26" providerId="ADAL" clId="{30F29AD8-638F-4CA8-8F13-460169AB0128}" dt="2023-10-24T10:41:41.729" v="1295" actId="27636"/>
          <ac:spMkLst>
            <pc:docMk/>
            <pc:sldMk cId="2802383065" sldId="677"/>
            <ac:spMk id="2" creationId="{D8472EDC-4BE0-21BF-6ACB-6D1E3DF63B7C}"/>
          </ac:spMkLst>
        </pc:spChg>
        <pc:spChg chg="mod">
          <ac:chgData name="Vesalainen Matti" userId="e4d04fee-d837-4c30-bdb5-04794cf8ae26" providerId="ADAL" clId="{30F29AD8-638F-4CA8-8F13-460169AB0128}" dt="2023-10-24T10:48:35.244" v="1363" actId="20577"/>
          <ac:spMkLst>
            <pc:docMk/>
            <pc:sldMk cId="2802383065" sldId="677"/>
            <ac:spMk id="3" creationId="{735DFD71-513F-5097-1D03-AF8AFEE8D1D2}"/>
          </ac:spMkLst>
        </pc:spChg>
      </pc:sldChg>
      <pc:sldChg chg="modSp add del mod modShow">
        <pc:chgData name="Vesalainen Matti" userId="e4d04fee-d837-4c30-bdb5-04794cf8ae26" providerId="ADAL" clId="{30F29AD8-638F-4CA8-8F13-460169AB0128}" dt="2023-10-24T11:25:22.918" v="2204" actId="2696"/>
        <pc:sldMkLst>
          <pc:docMk/>
          <pc:sldMk cId="299102156" sldId="678"/>
        </pc:sldMkLst>
        <pc:spChg chg="mod">
          <ac:chgData name="Vesalainen Matti" userId="e4d04fee-d837-4c30-bdb5-04794cf8ae26" providerId="ADAL" clId="{30F29AD8-638F-4CA8-8F13-460169AB0128}" dt="2023-10-24T10:42:36.665" v="1302" actId="27636"/>
          <ac:spMkLst>
            <pc:docMk/>
            <pc:sldMk cId="299102156" sldId="678"/>
            <ac:spMk id="2" creationId="{D8472EDC-4BE0-21BF-6ACB-6D1E3DF63B7C}"/>
          </ac:spMkLst>
        </pc:spChg>
        <pc:spChg chg="mod">
          <ac:chgData name="Vesalainen Matti" userId="e4d04fee-d837-4c30-bdb5-04794cf8ae26" providerId="ADAL" clId="{30F29AD8-638F-4CA8-8F13-460169AB0128}" dt="2023-10-24T10:52:42.489" v="1381" actId="20577"/>
          <ac:spMkLst>
            <pc:docMk/>
            <pc:sldMk cId="299102156" sldId="678"/>
            <ac:spMk id="3" creationId="{735DFD71-513F-5097-1D03-AF8AFEE8D1D2}"/>
          </ac:spMkLst>
        </pc:spChg>
      </pc:sldChg>
      <pc:sldChg chg="modSp add mod">
        <pc:chgData name="Vesalainen Matti" userId="e4d04fee-d837-4c30-bdb5-04794cf8ae26" providerId="ADAL" clId="{30F29AD8-638F-4CA8-8F13-460169AB0128}" dt="2023-11-20T10:39:02.971" v="3740" actId="27636"/>
        <pc:sldMkLst>
          <pc:docMk/>
          <pc:sldMk cId="1325296119" sldId="679"/>
        </pc:sldMkLst>
        <pc:spChg chg="mod">
          <ac:chgData name="Vesalainen Matti" userId="e4d04fee-d837-4c30-bdb5-04794cf8ae26" providerId="ADAL" clId="{30F29AD8-638F-4CA8-8F13-460169AB0128}" dt="2023-11-20T10:10:35.190" v="3134"/>
          <ac:spMkLst>
            <pc:docMk/>
            <pc:sldMk cId="1325296119" sldId="679"/>
            <ac:spMk id="2" creationId="{1949D3C0-5A88-448F-9D2C-6B134FAB1B51}"/>
          </ac:spMkLst>
        </pc:spChg>
        <pc:spChg chg="mod">
          <ac:chgData name="Vesalainen Matti" userId="e4d04fee-d837-4c30-bdb5-04794cf8ae26" providerId="ADAL" clId="{30F29AD8-638F-4CA8-8F13-460169AB0128}" dt="2023-11-20T10:39:02.971" v="3740" actId="27636"/>
          <ac:spMkLst>
            <pc:docMk/>
            <pc:sldMk cId="1325296119" sldId="679"/>
            <ac:spMk id="3" creationId="{FF5D77C5-2953-44BB-A13E-8F4D482EBFB9}"/>
          </ac:spMkLst>
        </pc:spChg>
      </pc:sldChg>
      <pc:sldChg chg="modSp add del mod">
        <pc:chgData name="Vesalainen Matti" userId="e4d04fee-d837-4c30-bdb5-04794cf8ae26" providerId="ADAL" clId="{30F29AD8-638F-4CA8-8F13-460169AB0128}" dt="2023-10-24T11:30:50.600" v="2398" actId="2696"/>
        <pc:sldMkLst>
          <pc:docMk/>
          <pc:sldMk cId="2966942628" sldId="679"/>
        </pc:sldMkLst>
        <pc:spChg chg="mod">
          <ac:chgData name="Vesalainen Matti" userId="e4d04fee-d837-4c30-bdb5-04794cf8ae26" providerId="ADAL" clId="{30F29AD8-638F-4CA8-8F13-460169AB0128}" dt="2023-10-24T10:42:56.690" v="1306" actId="27636"/>
          <ac:spMkLst>
            <pc:docMk/>
            <pc:sldMk cId="2966942628" sldId="679"/>
            <ac:spMk id="2" creationId="{D8472EDC-4BE0-21BF-6ACB-6D1E3DF63B7C}"/>
          </ac:spMkLst>
        </pc:spChg>
        <pc:spChg chg="mod">
          <ac:chgData name="Vesalainen Matti" userId="e4d04fee-d837-4c30-bdb5-04794cf8ae26" providerId="ADAL" clId="{30F29AD8-638F-4CA8-8F13-460169AB0128}" dt="2023-10-24T11:13:39.501" v="1509"/>
          <ac:spMkLst>
            <pc:docMk/>
            <pc:sldMk cId="2966942628" sldId="679"/>
            <ac:spMk id="3" creationId="{735DFD71-513F-5097-1D03-AF8AFEE8D1D2}"/>
          </ac:spMkLst>
        </pc:spChg>
      </pc:sldChg>
      <pc:sldChg chg="modSp add del mod">
        <pc:chgData name="Vesalainen Matti" userId="e4d04fee-d837-4c30-bdb5-04794cf8ae26" providerId="ADAL" clId="{30F29AD8-638F-4CA8-8F13-460169AB0128}" dt="2023-10-24T11:25:28.566" v="2205" actId="2696"/>
        <pc:sldMkLst>
          <pc:docMk/>
          <pc:sldMk cId="62390723" sldId="680"/>
        </pc:sldMkLst>
        <pc:spChg chg="mod">
          <ac:chgData name="Vesalainen Matti" userId="e4d04fee-d837-4c30-bdb5-04794cf8ae26" providerId="ADAL" clId="{30F29AD8-638F-4CA8-8F13-460169AB0128}" dt="2023-10-24T10:43:39.794" v="1312" actId="27636"/>
          <ac:spMkLst>
            <pc:docMk/>
            <pc:sldMk cId="62390723" sldId="680"/>
            <ac:spMk id="2" creationId="{D8472EDC-4BE0-21BF-6ACB-6D1E3DF63B7C}"/>
          </ac:spMkLst>
        </pc:spChg>
        <pc:spChg chg="mod">
          <ac:chgData name="Vesalainen Matti" userId="e4d04fee-d837-4c30-bdb5-04794cf8ae26" providerId="ADAL" clId="{30F29AD8-638F-4CA8-8F13-460169AB0128}" dt="2023-10-24T11:13:10.588" v="1506" actId="20577"/>
          <ac:spMkLst>
            <pc:docMk/>
            <pc:sldMk cId="62390723" sldId="680"/>
            <ac:spMk id="3" creationId="{735DFD71-513F-5097-1D03-AF8AFEE8D1D2}"/>
          </ac:spMkLst>
        </pc:spChg>
      </pc:sldChg>
      <pc:sldChg chg="modSp add mod">
        <pc:chgData name="Vesalainen Matti" userId="e4d04fee-d837-4c30-bdb5-04794cf8ae26" providerId="ADAL" clId="{30F29AD8-638F-4CA8-8F13-460169AB0128}" dt="2023-11-20T10:57:46.052" v="4064" actId="20577"/>
        <pc:sldMkLst>
          <pc:docMk/>
          <pc:sldMk cId="3450404742" sldId="680"/>
        </pc:sldMkLst>
        <pc:spChg chg="mod">
          <ac:chgData name="Vesalainen Matti" userId="e4d04fee-d837-4c30-bdb5-04794cf8ae26" providerId="ADAL" clId="{30F29AD8-638F-4CA8-8F13-460169AB0128}" dt="2023-11-20T10:10:48.300" v="3135"/>
          <ac:spMkLst>
            <pc:docMk/>
            <pc:sldMk cId="3450404742" sldId="680"/>
            <ac:spMk id="2" creationId="{1949D3C0-5A88-448F-9D2C-6B134FAB1B51}"/>
          </ac:spMkLst>
        </pc:spChg>
        <pc:spChg chg="mod">
          <ac:chgData name="Vesalainen Matti" userId="e4d04fee-d837-4c30-bdb5-04794cf8ae26" providerId="ADAL" clId="{30F29AD8-638F-4CA8-8F13-460169AB0128}" dt="2023-11-20T10:57:46.052" v="4064" actId="20577"/>
          <ac:spMkLst>
            <pc:docMk/>
            <pc:sldMk cId="3450404742" sldId="680"/>
            <ac:spMk id="3" creationId="{FF5D77C5-2953-44BB-A13E-8F4D482EBFB9}"/>
          </ac:spMkLst>
        </pc:spChg>
      </pc:sldChg>
      <pc:sldChg chg="addSp modSp add mod modClrScheme chgLayout">
        <pc:chgData name="Vesalainen Matti" userId="e4d04fee-d837-4c30-bdb5-04794cf8ae26" providerId="ADAL" clId="{30F29AD8-638F-4CA8-8F13-460169AB0128}" dt="2023-11-20T10:56:41.754" v="4025" actId="20577"/>
        <pc:sldMkLst>
          <pc:docMk/>
          <pc:sldMk cId="1138689680" sldId="681"/>
        </pc:sldMkLst>
        <pc:spChg chg="mod ord">
          <ac:chgData name="Vesalainen Matti" userId="e4d04fee-d837-4c30-bdb5-04794cf8ae26" providerId="ADAL" clId="{30F29AD8-638F-4CA8-8F13-460169AB0128}" dt="2023-11-20T10:42:42.339" v="3768" actId="700"/>
          <ac:spMkLst>
            <pc:docMk/>
            <pc:sldMk cId="1138689680" sldId="681"/>
            <ac:spMk id="2" creationId="{1949D3C0-5A88-448F-9D2C-6B134FAB1B51}"/>
          </ac:spMkLst>
        </pc:spChg>
        <pc:spChg chg="mod ord">
          <ac:chgData name="Vesalainen Matti" userId="e4d04fee-d837-4c30-bdb5-04794cf8ae26" providerId="ADAL" clId="{30F29AD8-638F-4CA8-8F13-460169AB0128}" dt="2023-11-20T10:54:26.349" v="4019" actId="27636"/>
          <ac:spMkLst>
            <pc:docMk/>
            <pc:sldMk cId="1138689680" sldId="681"/>
            <ac:spMk id="3" creationId="{FF5D77C5-2953-44BB-A13E-8F4D482EBFB9}"/>
          </ac:spMkLst>
        </pc:spChg>
        <pc:spChg chg="add mod ord">
          <ac:chgData name="Vesalainen Matti" userId="e4d04fee-d837-4c30-bdb5-04794cf8ae26" providerId="ADAL" clId="{30F29AD8-638F-4CA8-8F13-460169AB0128}" dt="2023-11-20T10:56:41.754" v="4025" actId="20577"/>
          <ac:spMkLst>
            <pc:docMk/>
            <pc:sldMk cId="1138689680" sldId="681"/>
            <ac:spMk id="4" creationId="{06E2E58B-385B-F6A6-02CA-BD6267296471}"/>
          </ac:spMkLst>
        </pc:spChg>
      </pc:sldChg>
      <pc:sldChg chg="modSp add del mod">
        <pc:chgData name="Vesalainen Matti" userId="e4d04fee-d837-4c30-bdb5-04794cf8ae26" providerId="ADAL" clId="{30F29AD8-638F-4CA8-8F13-460169AB0128}" dt="2023-10-24T11:30:47.060" v="2397" actId="2696"/>
        <pc:sldMkLst>
          <pc:docMk/>
          <pc:sldMk cId="2745151998" sldId="681"/>
        </pc:sldMkLst>
        <pc:spChg chg="mod">
          <ac:chgData name="Vesalainen Matti" userId="e4d04fee-d837-4c30-bdb5-04794cf8ae26" providerId="ADAL" clId="{30F29AD8-638F-4CA8-8F13-460169AB0128}" dt="2023-10-24T10:44:02.168" v="1316" actId="27636"/>
          <ac:spMkLst>
            <pc:docMk/>
            <pc:sldMk cId="2745151998" sldId="681"/>
            <ac:spMk id="2" creationId="{D8472EDC-4BE0-21BF-6ACB-6D1E3DF63B7C}"/>
          </ac:spMkLst>
        </pc:spChg>
        <pc:spChg chg="mod">
          <ac:chgData name="Vesalainen Matti" userId="e4d04fee-d837-4c30-bdb5-04794cf8ae26" providerId="ADAL" clId="{30F29AD8-638F-4CA8-8F13-460169AB0128}" dt="2023-10-24T10:52:59.526" v="1384" actId="20577"/>
          <ac:spMkLst>
            <pc:docMk/>
            <pc:sldMk cId="2745151998" sldId="681"/>
            <ac:spMk id="3" creationId="{735DFD71-513F-5097-1D03-AF8AFEE8D1D2}"/>
          </ac:spMkLst>
        </pc:spChg>
      </pc:sldChg>
      <pc:sldChg chg="modSp add del mod">
        <pc:chgData name="Vesalainen Matti" userId="e4d04fee-d837-4c30-bdb5-04794cf8ae26" providerId="ADAL" clId="{30F29AD8-638F-4CA8-8F13-460169AB0128}" dt="2023-10-24T11:30:42.176" v="2396" actId="2696"/>
        <pc:sldMkLst>
          <pc:docMk/>
          <pc:sldMk cId="2926480791" sldId="682"/>
        </pc:sldMkLst>
        <pc:spChg chg="mod">
          <ac:chgData name="Vesalainen Matti" userId="e4d04fee-d837-4c30-bdb5-04794cf8ae26" providerId="ADAL" clId="{30F29AD8-638F-4CA8-8F13-460169AB0128}" dt="2023-10-24T10:48:00.642" v="1340" actId="20577"/>
          <ac:spMkLst>
            <pc:docMk/>
            <pc:sldMk cId="2926480791" sldId="682"/>
            <ac:spMk id="2" creationId="{D8472EDC-4BE0-21BF-6ACB-6D1E3DF63B7C}"/>
          </ac:spMkLst>
        </pc:spChg>
        <pc:spChg chg="mod">
          <ac:chgData name="Vesalainen Matti" userId="e4d04fee-d837-4c30-bdb5-04794cf8ae26" providerId="ADAL" clId="{30F29AD8-638F-4CA8-8F13-460169AB0128}" dt="2023-10-24T10:53:05.111" v="1385" actId="6549"/>
          <ac:spMkLst>
            <pc:docMk/>
            <pc:sldMk cId="2926480791" sldId="682"/>
            <ac:spMk id="3" creationId="{735DFD71-513F-5097-1D03-AF8AFEE8D1D2}"/>
          </ac:spMkLst>
        </pc:spChg>
      </pc:sldChg>
      <pc:sldChg chg="modSp add del mod">
        <pc:chgData name="Vesalainen Matti" userId="e4d04fee-d837-4c30-bdb5-04794cf8ae26" providerId="ADAL" clId="{30F29AD8-638F-4CA8-8F13-460169AB0128}" dt="2023-10-24T11:30:11.388" v="2387" actId="2696"/>
        <pc:sldMkLst>
          <pc:docMk/>
          <pc:sldMk cId="2451651687" sldId="683"/>
        </pc:sldMkLst>
        <pc:spChg chg="mod">
          <ac:chgData name="Vesalainen Matti" userId="e4d04fee-d837-4c30-bdb5-04794cf8ae26" providerId="ADAL" clId="{30F29AD8-638F-4CA8-8F13-460169AB0128}" dt="2023-10-24T10:45:34.180" v="1331"/>
          <ac:spMkLst>
            <pc:docMk/>
            <pc:sldMk cId="2451651687" sldId="683"/>
            <ac:spMk id="2" creationId="{D8472EDC-4BE0-21BF-6ACB-6D1E3DF63B7C}"/>
          </ac:spMkLst>
        </pc:spChg>
        <pc:spChg chg="mod">
          <ac:chgData name="Vesalainen Matti" userId="e4d04fee-d837-4c30-bdb5-04794cf8ae26" providerId="ADAL" clId="{30F29AD8-638F-4CA8-8F13-460169AB0128}" dt="2023-10-24T10:53:13.478" v="1386" actId="6549"/>
          <ac:spMkLst>
            <pc:docMk/>
            <pc:sldMk cId="2451651687" sldId="683"/>
            <ac:spMk id="3" creationId="{735DFD71-513F-5097-1D03-AF8AFEE8D1D2}"/>
          </ac:spMkLst>
        </pc:spChg>
      </pc:sldChg>
      <pc:sldChg chg="mod modShow">
        <pc:chgData name="Vesalainen Matti" userId="e4d04fee-d837-4c30-bdb5-04794cf8ae26" providerId="ADAL" clId="{30F29AD8-638F-4CA8-8F13-460169AB0128}" dt="2023-12-07T10:55:27.812" v="4126" actId="729"/>
        <pc:sldMkLst>
          <pc:docMk/>
          <pc:sldMk cId="3232976139" sldId="683"/>
        </pc:sldMkLst>
      </pc:sldChg>
      <pc:sldChg chg="modSp add del mod">
        <pc:chgData name="Vesalainen Matti" userId="e4d04fee-d837-4c30-bdb5-04794cf8ae26" providerId="ADAL" clId="{30F29AD8-638F-4CA8-8F13-460169AB0128}" dt="2023-10-24T11:29:51.145" v="2386" actId="2696"/>
        <pc:sldMkLst>
          <pc:docMk/>
          <pc:sldMk cId="3270309226" sldId="684"/>
        </pc:sldMkLst>
        <pc:spChg chg="mod">
          <ac:chgData name="Vesalainen Matti" userId="e4d04fee-d837-4c30-bdb5-04794cf8ae26" providerId="ADAL" clId="{30F29AD8-638F-4CA8-8F13-460169AB0128}" dt="2023-10-24T10:47:11.001" v="1334"/>
          <ac:spMkLst>
            <pc:docMk/>
            <pc:sldMk cId="3270309226" sldId="684"/>
            <ac:spMk id="2" creationId="{D8472EDC-4BE0-21BF-6ACB-6D1E3DF63B7C}"/>
          </ac:spMkLst>
        </pc:spChg>
        <pc:spChg chg="mod">
          <ac:chgData name="Vesalainen Matti" userId="e4d04fee-d837-4c30-bdb5-04794cf8ae26" providerId="ADAL" clId="{30F29AD8-638F-4CA8-8F13-460169AB0128}" dt="2023-10-24T10:53:19.384" v="1387" actId="6549"/>
          <ac:spMkLst>
            <pc:docMk/>
            <pc:sldMk cId="3270309226" sldId="684"/>
            <ac:spMk id="3" creationId="{735DFD71-513F-5097-1D03-AF8AFEE8D1D2}"/>
          </ac:spMkLst>
        </pc:spChg>
      </pc:sldChg>
      <pc:sldChg chg="new del">
        <pc:chgData name="Vesalainen Matti" userId="e4d04fee-d837-4c30-bdb5-04794cf8ae26" providerId="ADAL" clId="{30F29AD8-638F-4CA8-8F13-460169AB0128}" dt="2023-12-07T11:04:00.011" v="4255" actId="2696"/>
        <pc:sldMkLst>
          <pc:docMk/>
          <pc:sldMk cId="85326649" sldId="687"/>
        </pc:sldMkLst>
      </pc:sldChg>
      <pc:sldChg chg="addSp delSp modSp new del mod modClrScheme chgLayout">
        <pc:chgData name="Vesalainen Matti" userId="e4d04fee-d837-4c30-bdb5-04794cf8ae26" providerId="ADAL" clId="{30F29AD8-638F-4CA8-8F13-460169AB0128}" dt="2023-12-07T11:27:38.423" v="4949" actId="2696"/>
        <pc:sldMkLst>
          <pc:docMk/>
          <pc:sldMk cId="3641413389" sldId="688"/>
        </pc:sldMkLst>
        <pc:spChg chg="del">
          <ac:chgData name="Vesalainen Matti" userId="e4d04fee-d837-4c30-bdb5-04794cf8ae26" providerId="ADAL" clId="{30F29AD8-638F-4CA8-8F13-460169AB0128}" dt="2023-12-07T11:01:00.704" v="4134" actId="26606"/>
          <ac:spMkLst>
            <pc:docMk/>
            <pc:sldMk cId="3641413389" sldId="688"/>
            <ac:spMk id="2" creationId="{131C518D-D72C-6060-F956-6868C5FC3DD8}"/>
          </ac:spMkLst>
        </pc:spChg>
        <pc:spChg chg="add del">
          <ac:chgData name="Vesalainen Matti" userId="e4d04fee-d837-4c30-bdb5-04794cf8ae26" providerId="ADAL" clId="{30F29AD8-638F-4CA8-8F13-460169AB0128}" dt="2023-12-07T11:00:39.790" v="4132" actId="478"/>
          <ac:spMkLst>
            <pc:docMk/>
            <pc:sldMk cId="3641413389" sldId="688"/>
            <ac:spMk id="4" creationId="{1FAD8A96-B5A3-1A45-5B68-9AB0B727742A}"/>
          </ac:spMkLst>
        </pc:spChg>
        <pc:spChg chg="add mod">
          <ac:chgData name="Vesalainen Matti" userId="e4d04fee-d837-4c30-bdb5-04794cf8ae26" providerId="ADAL" clId="{30F29AD8-638F-4CA8-8F13-460169AB0128}" dt="2023-12-07T11:03:08.097" v="4254"/>
          <ac:spMkLst>
            <pc:docMk/>
            <pc:sldMk cId="3641413389" sldId="688"/>
            <ac:spMk id="5" creationId="{32998F2C-2567-103C-7337-B794733D3641}"/>
          </ac:spMkLst>
        </pc:spChg>
        <pc:spChg chg="add mod">
          <ac:chgData name="Vesalainen Matti" userId="e4d04fee-d837-4c30-bdb5-04794cf8ae26" providerId="ADAL" clId="{30F29AD8-638F-4CA8-8F13-460169AB0128}" dt="2023-12-07T11:01:43.404" v="4205" actId="20577"/>
          <ac:spMkLst>
            <pc:docMk/>
            <pc:sldMk cId="3641413389" sldId="688"/>
            <ac:spMk id="1033" creationId="{614AF09C-E678-A641-FDC1-E95A7E09AFB6}"/>
          </ac:spMkLst>
        </pc:spChg>
        <pc:picChg chg="add del">
          <ac:chgData name="Vesalainen Matti" userId="e4d04fee-d837-4c30-bdb5-04794cf8ae26" providerId="ADAL" clId="{30F29AD8-638F-4CA8-8F13-460169AB0128}" dt="2023-12-07T11:00:39.790" v="4132" actId="478"/>
          <ac:picMkLst>
            <pc:docMk/>
            <pc:sldMk cId="3641413389" sldId="688"/>
            <ac:picMk id="1026" creationId="{172EB285-5269-1A14-161F-2BDB3CFD2D57}"/>
          </ac:picMkLst>
        </pc:picChg>
        <pc:picChg chg="add mod">
          <ac:chgData name="Vesalainen Matti" userId="e4d04fee-d837-4c30-bdb5-04794cf8ae26" providerId="ADAL" clId="{30F29AD8-638F-4CA8-8F13-460169AB0128}" dt="2023-12-07T11:17:00.495" v="4463" actId="1037"/>
          <ac:picMkLst>
            <pc:docMk/>
            <pc:sldMk cId="3641413389" sldId="688"/>
            <ac:picMk id="1028" creationId="{3E05D151-0880-884E-9428-05FABEC98E9C}"/>
          </ac:picMkLst>
        </pc:picChg>
      </pc:sldChg>
      <pc:sldChg chg="addSp delSp modSp new mod">
        <pc:chgData name="Vesalainen Matti" userId="e4d04fee-d837-4c30-bdb5-04794cf8ae26" providerId="ADAL" clId="{30F29AD8-638F-4CA8-8F13-460169AB0128}" dt="2023-12-07T11:27:08.006" v="4948" actId="20577"/>
        <pc:sldMkLst>
          <pc:docMk/>
          <pc:sldMk cId="3202107018" sldId="689"/>
        </pc:sldMkLst>
        <pc:spChg chg="add del mod">
          <ac:chgData name="Vesalainen Matti" userId="e4d04fee-d837-4c30-bdb5-04794cf8ae26" providerId="ADAL" clId="{30F29AD8-638F-4CA8-8F13-460169AB0128}" dt="2023-12-07T11:27:08.006" v="4948" actId="20577"/>
          <ac:spMkLst>
            <pc:docMk/>
            <pc:sldMk cId="3202107018" sldId="689"/>
            <ac:spMk id="2" creationId="{287BF279-F775-3DCE-8026-B136093BCE42}"/>
          </ac:spMkLst>
        </pc:spChg>
        <pc:spChg chg="del">
          <ac:chgData name="Vesalainen Matti" userId="e4d04fee-d837-4c30-bdb5-04794cf8ae26" providerId="ADAL" clId="{30F29AD8-638F-4CA8-8F13-460169AB0128}" dt="2023-12-07T11:17:52.457" v="4465"/>
          <ac:spMkLst>
            <pc:docMk/>
            <pc:sldMk cId="3202107018" sldId="689"/>
            <ac:spMk id="3" creationId="{2DB5444E-BD2A-D531-8638-1CBC8F2F65CA}"/>
          </ac:spMkLst>
        </pc:spChg>
        <pc:spChg chg="mod">
          <ac:chgData name="Vesalainen Matti" userId="e4d04fee-d837-4c30-bdb5-04794cf8ae26" providerId="ADAL" clId="{30F29AD8-638F-4CA8-8F13-460169AB0128}" dt="2023-12-07T11:24:44.874" v="4804" actId="20577"/>
          <ac:spMkLst>
            <pc:docMk/>
            <pc:sldMk cId="3202107018" sldId="689"/>
            <ac:spMk id="4" creationId="{878A26EE-EE50-912A-5426-773B57960BA4}"/>
          </ac:spMkLst>
        </pc:spChg>
        <pc:spChg chg="add mod">
          <ac:chgData name="Vesalainen Matti" userId="e4d04fee-d837-4c30-bdb5-04794cf8ae26" providerId="ADAL" clId="{30F29AD8-638F-4CA8-8F13-460169AB0128}" dt="2023-12-07T11:18:35.014" v="4468"/>
          <ac:spMkLst>
            <pc:docMk/>
            <pc:sldMk cId="3202107018" sldId="689"/>
            <ac:spMk id="6" creationId="{C91A681A-8767-62E4-DE56-F663A0A62979}"/>
          </ac:spMkLst>
        </pc:spChg>
        <pc:spChg chg="add del mod">
          <ac:chgData name="Vesalainen Matti" userId="e4d04fee-d837-4c30-bdb5-04794cf8ae26" providerId="ADAL" clId="{30F29AD8-638F-4CA8-8F13-460169AB0128}" dt="2023-12-07T11:19:07.359" v="4470"/>
          <ac:spMkLst>
            <pc:docMk/>
            <pc:sldMk cId="3202107018" sldId="689"/>
            <ac:spMk id="7" creationId="{CA551845-68F4-4297-B4CC-BD7E60339041}"/>
          </ac:spMkLst>
        </pc:spChg>
        <pc:picChg chg="add mod">
          <ac:chgData name="Vesalainen Matti" userId="e4d04fee-d837-4c30-bdb5-04794cf8ae26" providerId="ADAL" clId="{30F29AD8-638F-4CA8-8F13-460169AB0128}" dt="2023-12-07T11:17:52.457" v="4465"/>
          <ac:picMkLst>
            <pc:docMk/>
            <pc:sldMk cId="3202107018" sldId="689"/>
            <ac:picMk id="5" creationId="{C55A53DC-D1FC-8ED3-EFD3-3EBC4283BC53}"/>
          </ac:picMkLst>
        </pc:picChg>
      </pc:sldChg>
      <pc:sldChg chg="addSp delSp modSp add mod modNotesTx">
        <pc:chgData name="Vesalainen Matti" userId="e4d04fee-d837-4c30-bdb5-04794cf8ae26" providerId="ADAL" clId="{30F29AD8-638F-4CA8-8F13-460169AB0128}" dt="2023-12-13T09:02:05.497" v="6278" actId="20577"/>
        <pc:sldMkLst>
          <pc:docMk/>
          <pc:sldMk cId="4161897066" sldId="691"/>
        </pc:sldMkLst>
        <pc:spChg chg="mod">
          <ac:chgData name="Vesalainen Matti" userId="e4d04fee-d837-4c30-bdb5-04794cf8ae26" providerId="ADAL" clId="{30F29AD8-638F-4CA8-8F13-460169AB0128}" dt="2023-12-13T08:53:27.175" v="5865" actId="20577"/>
          <ac:spMkLst>
            <pc:docMk/>
            <pc:sldMk cId="4161897066" sldId="691"/>
            <ac:spMk id="2" creationId="{51BEDD6B-29EF-5A3E-0121-FCC2C75C7361}"/>
          </ac:spMkLst>
        </pc:spChg>
        <pc:spChg chg="add del mod">
          <ac:chgData name="Vesalainen Matti" userId="e4d04fee-d837-4c30-bdb5-04794cf8ae26" providerId="ADAL" clId="{30F29AD8-638F-4CA8-8F13-460169AB0128}" dt="2023-12-13T09:00:13.367" v="6276" actId="478"/>
          <ac:spMkLst>
            <pc:docMk/>
            <pc:sldMk cId="4161897066" sldId="691"/>
            <ac:spMk id="3" creationId="{038BD0FD-ADDE-30E5-98D0-E51D049FE0E7}"/>
          </ac:spMkLst>
        </pc:spChg>
        <pc:spChg chg="add del mod">
          <ac:chgData name="Vesalainen Matti" userId="e4d04fee-d837-4c30-bdb5-04794cf8ae26" providerId="ADAL" clId="{30F29AD8-638F-4CA8-8F13-460169AB0128}" dt="2023-12-13T09:00:13.367" v="6276" actId="478"/>
          <ac:spMkLst>
            <pc:docMk/>
            <pc:sldMk cId="4161897066" sldId="691"/>
            <ac:spMk id="5" creationId="{124EA7BD-7628-1A66-0015-54E42C6A4606}"/>
          </ac:spMkLst>
        </pc:spChg>
      </pc:sldChg>
      <pc:sldChg chg="addSp delSp modSp mod">
        <pc:chgData name="Vesalainen Matti" userId="e4d04fee-d837-4c30-bdb5-04794cf8ae26" providerId="ADAL" clId="{30F29AD8-638F-4CA8-8F13-460169AB0128}" dt="2023-12-13T10:34:36.893" v="7121" actId="20577"/>
        <pc:sldMkLst>
          <pc:docMk/>
          <pc:sldMk cId="2932689157" sldId="693"/>
        </pc:sldMkLst>
        <pc:spChg chg="mod">
          <ac:chgData name="Vesalainen Matti" userId="e4d04fee-d837-4c30-bdb5-04794cf8ae26" providerId="ADAL" clId="{30F29AD8-638F-4CA8-8F13-460169AB0128}" dt="2023-12-13T10:34:36.893" v="7121" actId="20577"/>
          <ac:spMkLst>
            <pc:docMk/>
            <pc:sldMk cId="2932689157" sldId="693"/>
            <ac:spMk id="2" creationId="{F7399533-E73F-1B45-98F7-F7CBA0836AF8}"/>
          </ac:spMkLst>
        </pc:spChg>
        <pc:picChg chg="add del mod">
          <ac:chgData name="Vesalainen Matti" userId="e4d04fee-d837-4c30-bdb5-04794cf8ae26" providerId="ADAL" clId="{30F29AD8-638F-4CA8-8F13-460169AB0128}" dt="2023-12-13T10:29:15.766" v="7033"/>
          <ac:picMkLst>
            <pc:docMk/>
            <pc:sldMk cId="2932689157" sldId="693"/>
            <ac:picMk id="3" creationId="{00D26CB7-2DA6-334E-2F7C-16ADA9D8602D}"/>
          </ac:picMkLst>
        </pc:picChg>
      </pc:sldChg>
      <pc:sldChg chg="addSp delSp modSp new del">
        <pc:chgData name="Vesalainen Matti" userId="e4d04fee-d837-4c30-bdb5-04794cf8ae26" providerId="ADAL" clId="{30F29AD8-638F-4CA8-8F13-460169AB0128}" dt="2023-12-13T10:01:34.256" v="6502" actId="2696"/>
        <pc:sldMkLst>
          <pc:docMk/>
          <pc:sldMk cId="1312969143" sldId="694"/>
        </pc:sldMkLst>
        <pc:spChg chg="del">
          <ac:chgData name="Vesalainen Matti" userId="e4d04fee-d837-4c30-bdb5-04794cf8ae26" providerId="ADAL" clId="{30F29AD8-638F-4CA8-8F13-460169AB0128}" dt="2023-12-13T09:59:12.869" v="6433"/>
          <ac:spMkLst>
            <pc:docMk/>
            <pc:sldMk cId="1312969143" sldId="694"/>
            <ac:spMk id="3" creationId="{6C0B0551-11A1-EE57-0E87-7A2F89AF499E}"/>
          </ac:spMkLst>
        </pc:spChg>
        <pc:picChg chg="add mod">
          <ac:chgData name="Vesalainen Matti" userId="e4d04fee-d837-4c30-bdb5-04794cf8ae26" providerId="ADAL" clId="{30F29AD8-638F-4CA8-8F13-460169AB0128}" dt="2023-12-13T09:59:12.869" v="6433"/>
          <ac:picMkLst>
            <pc:docMk/>
            <pc:sldMk cId="1312969143" sldId="694"/>
            <ac:picMk id="1026" creationId="{3E9A0FE6-2C70-3D9E-537C-7360A73348C1}"/>
          </ac:picMkLst>
        </pc:picChg>
      </pc:sldChg>
      <pc:sldChg chg="addSp delSp modSp new add del mod">
        <pc:chgData name="Vesalainen Matti" userId="e4d04fee-d837-4c30-bdb5-04794cf8ae26" providerId="ADAL" clId="{30F29AD8-638F-4CA8-8F13-460169AB0128}" dt="2023-12-13T10:12:04.556" v="6814" actId="20577"/>
        <pc:sldMkLst>
          <pc:docMk/>
          <pc:sldMk cId="2195241393" sldId="695"/>
        </pc:sldMkLst>
        <pc:spChg chg="mod">
          <ac:chgData name="Vesalainen Matti" userId="e4d04fee-d837-4c30-bdb5-04794cf8ae26" providerId="ADAL" clId="{30F29AD8-638F-4CA8-8F13-460169AB0128}" dt="2023-12-13T10:04:54.254" v="6530" actId="20577"/>
          <ac:spMkLst>
            <pc:docMk/>
            <pc:sldMk cId="2195241393" sldId="695"/>
            <ac:spMk id="2" creationId="{E8BCAC87-8FEB-012A-8C8B-93A4EDA6F710}"/>
          </ac:spMkLst>
        </pc:spChg>
        <pc:spChg chg="mod">
          <ac:chgData name="Vesalainen Matti" userId="e4d04fee-d837-4c30-bdb5-04794cf8ae26" providerId="ADAL" clId="{30F29AD8-638F-4CA8-8F13-460169AB0128}" dt="2023-12-13T10:12:04.556" v="6814" actId="20577"/>
          <ac:spMkLst>
            <pc:docMk/>
            <pc:sldMk cId="2195241393" sldId="695"/>
            <ac:spMk id="3" creationId="{0D929EBB-4CE4-525F-D683-2A5DEF890194}"/>
          </ac:spMkLst>
        </pc:spChg>
        <pc:spChg chg="del">
          <ac:chgData name="Vesalainen Matti" userId="e4d04fee-d837-4c30-bdb5-04794cf8ae26" providerId="ADAL" clId="{30F29AD8-638F-4CA8-8F13-460169AB0128}" dt="2023-12-13T09:59:35.212" v="6435"/>
          <ac:spMkLst>
            <pc:docMk/>
            <pc:sldMk cId="2195241393" sldId="695"/>
            <ac:spMk id="4" creationId="{7EE56F37-D58C-AA26-DAC3-437C3F2549C8}"/>
          </ac:spMkLst>
        </pc:spChg>
        <pc:spChg chg="add del mod">
          <ac:chgData name="Vesalainen Matti" userId="e4d04fee-d837-4c30-bdb5-04794cf8ae26" providerId="ADAL" clId="{30F29AD8-638F-4CA8-8F13-460169AB0128}" dt="2023-12-13T10:03:56.577" v="6518"/>
          <ac:spMkLst>
            <pc:docMk/>
            <pc:sldMk cId="2195241393" sldId="695"/>
            <ac:spMk id="5" creationId="{6730BFC2-2643-A5FD-BEEB-1E08ECB350E4}"/>
          </ac:spMkLst>
        </pc:spChg>
        <pc:picChg chg="add mod">
          <ac:chgData name="Vesalainen Matti" userId="e4d04fee-d837-4c30-bdb5-04794cf8ae26" providerId="ADAL" clId="{30F29AD8-638F-4CA8-8F13-460169AB0128}" dt="2023-12-13T10:04:29.160" v="6519" actId="26606"/>
          <ac:picMkLst>
            <pc:docMk/>
            <pc:sldMk cId="2195241393" sldId="695"/>
            <ac:picMk id="6" creationId="{4D6519EF-244D-0C08-4F0D-A6BBB1D1F5EE}"/>
          </ac:picMkLst>
        </pc:picChg>
        <pc:picChg chg="add del mod">
          <ac:chgData name="Vesalainen Matti" userId="e4d04fee-d837-4c30-bdb5-04794cf8ae26" providerId="ADAL" clId="{30F29AD8-638F-4CA8-8F13-460169AB0128}" dt="2023-12-13T10:03:22.622" v="6516" actId="478"/>
          <ac:picMkLst>
            <pc:docMk/>
            <pc:sldMk cId="2195241393" sldId="695"/>
            <ac:picMk id="2050" creationId="{99DDBD22-A21E-8997-ED25-93891109993D}"/>
          </ac:picMkLst>
        </pc:picChg>
      </pc:sldChg>
      <pc:sldChg chg="modSp add mod">
        <pc:chgData name="Vesalainen Matti" userId="e4d04fee-d837-4c30-bdb5-04794cf8ae26" providerId="ADAL" clId="{30F29AD8-638F-4CA8-8F13-460169AB0128}" dt="2023-12-13T10:17:04.202" v="7021" actId="20577"/>
        <pc:sldMkLst>
          <pc:docMk/>
          <pc:sldMk cId="1700844269" sldId="696"/>
        </pc:sldMkLst>
        <pc:spChg chg="mod">
          <ac:chgData name="Vesalainen Matti" userId="e4d04fee-d837-4c30-bdb5-04794cf8ae26" providerId="ADAL" clId="{30F29AD8-638F-4CA8-8F13-460169AB0128}" dt="2023-12-13T10:17:04.202" v="7021" actId="20577"/>
          <ac:spMkLst>
            <pc:docMk/>
            <pc:sldMk cId="1700844269" sldId="696"/>
            <ac:spMk id="3" creationId="{0D929EBB-4CE4-525F-D683-2A5DEF890194}"/>
          </ac:spMkLst>
        </pc:spChg>
      </pc:sldChg>
      <pc:sldChg chg="addSp delSp modSp add mod ord">
        <pc:chgData name="Vesalainen Matti" userId="e4d04fee-d837-4c30-bdb5-04794cf8ae26" providerId="ADAL" clId="{30F29AD8-638F-4CA8-8F13-460169AB0128}" dt="2023-12-13T10:10:25.971" v="6745" actId="20577"/>
        <pc:sldMkLst>
          <pc:docMk/>
          <pc:sldMk cId="1122527390" sldId="697"/>
        </pc:sldMkLst>
        <pc:spChg chg="mod">
          <ac:chgData name="Vesalainen Matti" userId="e4d04fee-d837-4c30-bdb5-04794cf8ae26" providerId="ADAL" clId="{30F29AD8-638F-4CA8-8F13-460169AB0128}" dt="2023-12-13T10:05:19.122" v="6541" actId="20577"/>
          <ac:spMkLst>
            <pc:docMk/>
            <pc:sldMk cId="1122527390" sldId="697"/>
            <ac:spMk id="2" creationId="{E8BCAC87-8FEB-012A-8C8B-93A4EDA6F710}"/>
          </ac:spMkLst>
        </pc:spChg>
        <pc:spChg chg="mod">
          <ac:chgData name="Vesalainen Matti" userId="e4d04fee-d837-4c30-bdb5-04794cf8ae26" providerId="ADAL" clId="{30F29AD8-638F-4CA8-8F13-460169AB0128}" dt="2023-12-13T10:10:25.971" v="6745" actId="20577"/>
          <ac:spMkLst>
            <pc:docMk/>
            <pc:sldMk cId="1122527390" sldId="697"/>
            <ac:spMk id="3" creationId="{0D929EBB-4CE4-525F-D683-2A5DEF890194}"/>
          </ac:spMkLst>
        </pc:spChg>
        <pc:spChg chg="add del mod">
          <ac:chgData name="Vesalainen Matti" userId="e4d04fee-d837-4c30-bdb5-04794cf8ae26" providerId="ADAL" clId="{30F29AD8-638F-4CA8-8F13-460169AB0128}" dt="2023-12-13T10:05:46.790" v="6543"/>
          <ac:spMkLst>
            <pc:docMk/>
            <pc:sldMk cId="1122527390" sldId="697"/>
            <ac:spMk id="4" creationId="{0380F6F8-B312-9D2F-D197-DF0FE75223D2}"/>
          </ac:spMkLst>
        </pc:spChg>
        <pc:picChg chg="add mod">
          <ac:chgData name="Vesalainen Matti" userId="e4d04fee-d837-4c30-bdb5-04794cf8ae26" providerId="ADAL" clId="{30F29AD8-638F-4CA8-8F13-460169AB0128}" dt="2023-12-13T10:05:46.790" v="6543"/>
          <ac:picMkLst>
            <pc:docMk/>
            <pc:sldMk cId="1122527390" sldId="697"/>
            <ac:picMk id="5" creationId="{5AA908F1-AAC8-77F6-49B0-E386F7003357}"/>
          </ac:picMkLst>
        </pc:picChg>
        <pc:picChg chg="del">
          <ac:chgData name="Vesalainen Matti" userId="e4d04fee-d837-4c30-bdb5-04794cf8ae26" providerId="ADAL" clId="{30F29AD8-638F-4CA8-8F13-460169AB0128}" dt="2023-12-13T10:05:43.813" v="6542" actId="478"/>
          <ac:picMkLst>
            <pc:docMk/>
            <pc:sldMk cId="1122527390" sldId="697"/>
            <ac:picMk id="2050" creationId="{99DDBD22-A21E-8997-ED25-93891109993D}"/>
          </ac:picMkLst>
        </pc:picChg>
      </pc:sldChg>
    </pc:docChg>
  </pc:docChgLst>
  <pc:docChgLst>
    <pc:chgData name="Fränti Harri" userId="S::harri.franti@taitotalo.fi::f9883360-dd49-4aaa-9149-d1930fc60263" providerId="AD" clId="Web-{6AA04545-2F23-4D98-ABA0-EBFF41D01E94}"/>
    <pc:docChg chg="addSld modSld">
      <pc:chgData name="Fränti Harri" userId="S::harri.franti@taitotalo.fi::f9883360-dd49-4aaa-9149-d1930fc60263" providerId="AD" clId="Web-{6AA04545-2F23-4D98-ABA0-EBFF41D01E94}" dt="2023-08-31T08:38:08.017" v="42" actId="20577"/>
      <pc:docMkLst>
        <pc:docMk/>
      </pc:docMkLst>
      <pc:sldChg chg="addSp modSp new mod modClrScheme chgLayout">
        <pc:chgData name="Fränti Harri" userId="S::harri.franti@taitotalo.fi::f9883360-dd49-4aaa-9149-d1930fc60263" providerId="AD" clId="Web-{6AA04545-2F23-4D98-ABA0-EBFF41D01E94}" dt="2023-08-31T08:38:08.017" v="42" actId="20577"/>
        <pc:sldMkLst>
          <pc:docMk/>
          <pc:sldMk cId="3002473246" sldId="641"/>
        </pc:sldMkLst>
        <pc:spChg chg="add mod">
          <ac:chgData name="Fränti Harri" userId="S::harri.franti@taitotalo.fi::f9883360-dd49-4aaa-9149-d1930fc60263" providerId="AD" clId="Web-{6AA04545-2F23-4D98-ABA0-EBFF41D01E94}" dt="2023-08-31T07:12:50.422" v="12" actId="20577"/>
          <ac:spMkLst>
            <pc:docMk/>
            <pc:sldMk cId="3002473246" sldId="641"/>
            <ac:spMk id="2" creationId="{995532EB-95A1-980F-7153-DCD4C7798486}"/>
          </ac:spMkLst>
        </pc:spChg>
        <pc:spChg chg="add mod">
          <ac:chgData name="Fränti Harri" userId="S::harri.franti@taitotalo.fi::f9883360-dd49-4aaa-9149-d1930fc60263" providerId="AD" clId="Web-{6AA04545-2F23-4D98-ABA0-EBFF41D01E94}" dt="2023-08-31T08:38:08.017" v="42" actId="20577"/>
          <ac:spMkLst>
            <pc:docMk/>
            <pc:sldMk cId="3002473246" sldId="641"/>
            <ac:spMk id="3" creationId="{D0CA27D2-6DBF-54D5-ADFE-FC27A495D6E9}"/>
          </ac:spMkLst>
        </pc:spChg>
      </pc:sldChg>
    </pc:docChg>
  </pc:docChgLst>
  <pc:docChgLst>
    <pc:chgData name="Fränti Harri" userId="S::harri.franti@taitotalo.fi::f9883360-dd49-4aaa-9149-d1930fc60263" providerId="AD" clId="Web-{72B2710D-C1B7-4525-B54C-5CADCD92DE28}"/>
    <pc:docChg chg="modSld">
      <pc:chgData name="Fränti Harri" userId="S::harri.franti@taitotalo.fi::f9883360-dd49-4aaa-9149-d1930fc60263" providerId="AD" clId="Web-{72B2710D-C1B7-4525-B54C-5CADCD92DE28}" dt="2023-10-09T09:24:45.734" v="5"/>
      <pc:docMkLst>
        <pc:docMk/>
      </pc:docMkLst>
      <pc:sldChg chg="addSp delSp modSp">
        <pc:chgData name="Fränti Harri" userId="S::harri.franti@taitotalo.fi::f9883360-dd49-4aaa-9149-d1930fc60263" providerId="AD" clId="Web-{72B2710D-C1B7-4525-B54C-5CADCD92DE28}" dt="2023-10-09T09:24:45.734" v="5"/>
        <pc:sldMkLst>
          <pc:docMk/>
          <pc:sldMk cId="2715583191" sldId="651"/>
        </pc:sldMkLst>
        <pc:spChg chg="add del mod">
          <ac:chgData name="Fränti Harri" userId="S::harri.franti@taitotalo.fi::f9883360-dd49-4aaa-9149-d1930fc60263" providerId="AD" clId="Web-{72B2710D-C1B7-4525-B54C-5CADCD92DE28}" dt="2023-10-09T09:24:32.015" v="3"/>
          <ac:spMkLst>
            <pc:docMk/>
            <pc:sldMk cId="2715583191" sldId="651"/>
            <ac:spMk id="2" creationId="{C80513B4-8806-966C-4A1D-1874667A7A86}"/>
          </ac:spMkLst>
        </pc:spChg>
        <pc:spChg chg="add mod">
          <ac:chgData name="Fränti Harri" userId="S::harri.franti@taitotalo.fi::f9883360-dd49-4aaa-9149-d1930fc60263" providerId="AD" clId="Web-{72B2710D-C1B7-4525-B54C-5CADCD92DE28}" dt="2023-10-09T09:24:45.734" v="5"/>
          <ac:spMkLst>
            <pc:docMk/>
            <pc:sldMk cId="2715583191" sldId="651"/>
            <ac:spMk id="3" creationId="{3AEFD63C-58E2-E4FB-216F-819200A35FAF}"/>
          </ac:spMkLst>
        </pc:spChg>
      </pc:sldChg>
    </pc:docChg>
  </pc:docChgLst>
  <pc:docChgLst>
    <pc:chgData name="Vesalainen Matti" userId="S::matti.vesalainen@taitotalo.fi::e4d04fee-d837-4c30-bdb5-04794cf8ae26" providerId="AD" clId="Web-{A8E6F6A1-2B78-4183-BE7F-C0DE40ED2E1C}"/>
    <pc:docChg chg="modSld">
      <pc:chgData name="Vesalainen Matti" userId="S::matti.vesalainen@taitotalo.fi::e4d04fee-d837-4c30-bdb5-04794cf8ae26" providerId="AD" clId="Web-{A8E6F6A1-2B78-4183-BE7F-C0DE40ED2E1C}" dt="2023-12-21T11:55:57.293" v="0" actId="20577"/>
      <pc:docMkLst>
        <pc:docMk/>
      </pc:docMkLst>
      <pc:sldChg chg="modSp">
        <pc:chgData name="Vesalainen Matti" userId="S::matti.vesalainen@taitotalo.fi::e4d04fee-d837-4c30-bdb5-04794cf8ae26" providerId="AD" clId="Web-{A8E6F6A1-2B78-4183-BE7F-C0DE40ED2E1C}" dt="2023-12-21T11:55:57.293" v="0" actId="20577"/>
        <pc:sldMkLst>
          <pc:docMk/>
          <pc:sldMk cId="2675145772" sldId="685"/>
        </pc:sldMkLst>
        <pc:spChg chg="mod">
          <ac:chgData name="Vesalainen Matti" userId="S::matti.vesalainen@taitotalo.fi::e4d04fee-d837-4c30-bdb5-04794cf8ae26" providerId="AD" clId="Web-{A8E6F6A1-2B78-4183-BE7F-C0DE40ED2E1C}" dt="2023-12-21T11:55:57.293" v="0" actId="20577"/>
          <ac:spMkLst>
            <pc:docMk/>
            <pc:sldMk cId="2675145772" sldId="685"/>
            <ac:spMk id="2" creationId="{1949D3C0-5A88-448F-9D2C-6B134FAB1B51}"/>
          </ac:spMkLst>
        </pc:spChg>
      </pc:sldChg>
    </pc:docChg>
  </pc:docChgLst>
  <pc:docChgLst>
    <pc:chgData name="Vesalainen Matti" userId="S::matti.vesalainen@taitotalo.fi::e4d04fee-d837-4c30-bdb5-04794cf8ae26" providerId="AD" clId="Web-{49AC004B-67E8-47A2-BF8C-7AD1B19D01F5}"/>
    <pc:docChg chg="addSld delSld modSld sldOrd">
      <pc:chgData name="Vesalainen Matti" userId="S::matti.vesalainen@taitotalo.fi::e4d04fee-d837-4c30-bdb5-04794cf8ae26" providerId="AD" clId="Web-{49AC004B-67E8-47A2-BF8C-7AD1B19D01F5}" dt="2023-12-20T12:25:08.314" v="138"/>
      <pc:docMkLst>
        <pc:docMk/>
      </pc:docMkLst>
      <pc:sldChg chg="modSp">
        <pc:chgData name="Vesalainen Matti" userId="S::matti.vesalainen@taitotalo.fi::e4d04fee-d837-4c30-bdb5-04794cf8ae26" providerId="AD" clId="Web-{49AC004B-67E8-47A2-BF8C-7AD1B19D01F5}" dt="2023-12-20T12:25:05.986" v="137" actId="20577"/>
        <pc:sldMkLst>
          <pc:docMk/>
          <pc:sldMk cId="2687518665" sldId="271"/>
        </pc:sldMkLst>
        <pc:spChg chg="mod">
          <ac:chgData name="Vesalainen Matti" userId="S::matti.vesalainen@taitotalo.fi::e4d04fee-d837-4c30-bdb5-04794cf8ae26" providerId="AD" clId="Web-{49AC004B-67E8-47A2-BF8C-7AD1B19D01F5}" dt="2023-12-20T12:25:05.986" v="137" actId="20577"/>
          <ac:spMkLst>
            <pc:docMk/>
            <pc:sldMk cId="2687518665" sldId="271"/>
            <ac:spMk id="3" creationId="{1C307DA3-68F1-874D-A9DF-0A7DBD264031}"/>
          </ac:spMkLst>
        </pc:spChg>
      </pc:sldChg>
      <pc:sldChg chg="modSp add del">
        <pc:chgData name="Vesalainen Matti" userId="S::matti.vesalainen@taitotalo.fi::e4d04fee-d837-4c30-bdb5-04794cf8ae26" providerId="AD" clId="Web-{49AC004B-67E8-47A2-BF8C-7AD1B19D01F5}" dt="2023-12-20T12:20:14.388" v="121"/>
        <pc:sldMkLst>
          <pc:docMk/>
          <pc:sldMk cId="1295052063" sldId="275"/>
        </pc:sldMkLst>
        <pc:spChg chg="mod">
          <ac:chgData name="Vesalainen Matti" userId="S::matti.vesalainen@taitotalo.fi::e4d04fee-d837-4c30-bdb5-04794cf8ae26" providerId="AD" clId="Web-{49AC004B-67E8-47A2-BF8C-7AD1B19D01F5}" dt="2023-12-20T12:16:10.040" v="94" actId="20577"/>
          <ac:spMkLst>
            <pc:docMk/>
            <pc:sldMk cId="1295052063" sldId="275"/>
            <ac:spMk id="2" creationId="{00000000-0000-0000-0000-000000000000}"/>
          </ac:spMkLst>
        </pc:spChg>
      </pc:sldChg>
      <pc:sldChg chg="modSp add del">
        <pc:chgData name="Vesalainen Matti" userId="S::matti.vesalainen@taitotalo.fi::e4d04fee-d837-4c30-bdb5-04794cf8ae26" providerId="AD" clId="Web-{49AC004B-67E8-47A2-BF8C-7AD1B19D01F5}" dt="2023-12-20T12:18:09.292" v="108"/>
        <pc:sldMkLst>
          <pc:docMk/>
          <pc:sldMk cId="3877267776" sldId="276"/>
        </pc:sldMkLst>
        <pc:spChg chg="mod">
          <ac:chgData name="Vesalainen Matti" userId="S::matti.vesalainen@taitotalo.fi::e4d04fee-d837-4c30-bdb5-04794cf8ae26" providerId="AD" clId="Web-{49AC004B-67E8-47A2-BF8C-7AD1B19D01F5}" dt="2023-12-20T12:17:47.182" v="106" actId="20577"/>
          <ac:spMkLst>
            <pc:docMk/>
            <pc:sldMk cId="3877267776" sldId="276"/>
            <ac:spMk id="2" creationId="{00000000-0000-0000-0000-000000000000}"/>
          </ac:spMkLst>
        </pc:spChg>
      </pc:sldChg>
      <pc:sldChg chg="modSp">
        <pc:chgData name="Vesalainen Matti" userId="S::matti.vesalainen@taitotalo.fi::e4d04fee-d837-4c30-bdb5-04794cf8ae26" providerId="AD" clId="Web-{49AC004B-67E8-47A2-BF8C-7AD1B19D01F5}" dt="2023-12-20T12:12:53.193" v="27" actId="20577"/>
        <pc:sldMkLst>
          <pc:docMk/>
          <pc:sldMk cId="659836971" sldId="280"/>
        </pc:sldMkLst>
        <pc:spChg chg="mod">
          <ac:chgData name="Vesalainen Matti" userId="S::matti.vesalainen@taitotalo.fi::e4d04fee-d837-4c30-bdb5-04794cf8ae26" providerId="AD" clId="Web-{49AC004B-67E8-47A2-BF8C-7AD1B19D01F5}" dt="2023-12-20T12:12:53.193" v="27" actId="20577"/>
          <ac:spMkLst>
            <pc:docMk/>
            <pc:sldMk cId="659836971" sldId="280"/>
            <ac:spMk id="3" creationId="{75D2EC3F-E385-9552-5917-44218C0B27CE}"/>
          </ac:spMkLst>
        </pc:spChg>
      </pc:sldChg>
      <pc:sldChg chg="del">
        <pc:chgData name="Vesalainen Matti" userId="S::matti.vesalainen@taitotalo.fi::e4d04fee-d837-4c30-bdb5-04794cf8ae26" providerId="AD" clId="Web-{49AC004B-67E8-47A2-BF8C-7AD1B19D01F5}" dt="2023-12-20T12:18:31.308" v="110"/>
        <pc:sldMkLst>
          <pc:docMk/>
          <pc:sldMk cId="1141551147" sldId="284"/>
        </pc:sldMkLst>
      </pc:sldChg>
      <pc:sldChg chg="del">
        <pc:chgData name="Vesalainen Matti" userId="S::matti.vesalainen@taitotalo.fi::e4d04fee-d837-4c30-bdb5-04794cf8ae26" providerId="AD" clId="Web-{49AC004B-67E8-47A2-BF8C-7AD1B19D01F5}" dt="2023-12-20T12:19:41.653" v="119"/>
        <pc:sldMkLst>
          <pc:docMk/>
          <pc:sldMk cId="3409832126" sldId="285"/>
        </pc:sldMkLst>
      </pc:sldChg>
      <pc:sldChg chg="del">
        <pc:chgData name="Vesalainen Matti" userId="S::matti.vesalainen@taitotalo.fi::e4d04fee-d837-4c30-bdb5-04794cf8ae26" providerId="AD" clId="Web-{49AC004B-67E8-47A2-BF8C-7AD1B19D01F5}" dt="2023-12-20T12:19:13.949" v="116"/>
        <pc:sldMkLst>
          <pc:docMk/>
          <pc:sldMk cId="2533680148" sldId="286"/>
        </pc:sldMkLst>
      </pc:sldChg>
      <pc:sldChg chg="del">
        <pc:chgData name="Vesalainen Matti" userId="S::matti.vesalainen@taitotalo.fi::e4d04fee-d837-4c30-bdb5-04794cf8ae26" providerId="AD" clId="Web-{49AC004B-67E8-47A2-BF8C-7AD1B19D01F5}" dt="2023-12-20T12:18:15.730" v="109"/>
        <pc:sldMkLst>
          <pc:docMk/>
          <pc:sldMk cId="2070736878" sldId="287"/>
        </pc:sldMkLst>
      </pc:sldChg>
      <pc:sldChg chg="del">
        <pc:chgData name="Vesalainen Matti" userId="S::matti.vesalainen@taitotalo.fi::e4d04fee-d837-4c30-bdb5-04794cf8ae26" providerId="AD" clId="Web-{49AC004B-67E8-47A2-BF8C-7AD1B19D01F5}" dt="2023-12-20T12:20:21.826" v="122"/>
        <pc:sldMkLst>
          <pc:docMk/>
          <pc:sldMk cId="3038668032" sldId="288"/>
        </pc:sldMkLst>
      </pc:sldChg>
      <pc:sldChg chg="del">
        <pc:chgData name="Vesalainen Matti" userId="S::matti.vesalainen@taitotalo.fi::e4d04fee-d837-4c30-bdb5-04794cf8ae26" providerId="AD" clId="Web-{49AC004B-67E8-47A2-BF8C-7AD1B19D01F5}" dt="2023-12-20T12:17:25.932" v="96"/>
        <pc:sldMkLst>
          <pc:docMk/>
          <pc:sldMk cId="1664411596" sldId="289"/>
        </pc:sldMkLst>
      </pc:sldChg>
      <pc:sldChg chg="modSp add ord">
        <pc:chgData name="Vesalainen Matti" userId="S::matti.vesalainen@taitotalo.fi::e4d04fee-d837-4c30-bdb5-04794cf8ae26" providerId="AD" clId="Web-{49AC004B-67E8-47A2-BF8C-7AD1B19D01F5}" dt="2023-12-20T12:18:52.574" v="113" actId="20577"/>
        <pc:sldMkLst>
          <pc:docMk/>
          <pc:sldMk cId="557950652" sldId="395"/>
        </pc:sldMkLst>
        <pc:spChg chg="mod">
          <ac:chgData name="Vesalainen Matti" userId="S::matti.vesalainen@taitotalo.fi::e4d04fee-d837-4c30-bdb5-04794cf8ae26" providerId="AD" clId="Web-{49AC004B-67E8-47A2-BF8C-7AD1B19D01F5}" dt="2023-12-20T12:18:52.574" v="113" actId="20577"/>
          <ac:spMkLst>
            <pc:docMk/>
            <pc:sldMk cId="557950652" sldId="395"/>
            <ac:spMk id="2" creationId="{00000000-0000-0000-0000-000000000000}"/>
          </ac:spMkLst>
        </pc:spChg>
      </pc:sldChg>
      <pc:sldChg chg="modSp add del ord">
        <pc:chgData name="Vesalainen Matti" userId="S::matti.vesalainen@taitotalo.fi::e4d04fee-d837-4c30-bdb5-04794cf8ae26" providerId="AD" clId="Web-{49AC004B-67E8-47A2-BF8C-7AD1B19D01F5}" dt="2023-12-20T12:19:35.606" v="118"/>
        <pc:sldMkLst>
          <pc:docMk/>
          <pc:sldMk cId="4174177219" sldId="396"/>
        </pc:sldMkLst>
        <pc:spChg chg="mod">
          <ac:chgData name="Vesalainen Matti" userId="S::matti.vesalainen@taitotalo.fi::e4d04fee-d837-4c30-bdb5-04794cf8ae26" providerId="AD" clId="Web-{49AC004B-67E8-47A2-BF8C-7AD1B19D01F5}" dt="2023-12-20T12:16:02.259" v="92" actId="20577"/>
          <ac:spMkLst>
            <pc:docMk/>
            <pc:sldMk cId="4174177219" sldId="396"/>
            <ac:spMk id="21" creationId="{672B0BF6-B938-BA9D-7BBD-C49C6C3E4E4B}"/>
          </ac:spMkLst>
        </pc:spChg>
      </pc:sldChg>
      <pc:sldChg chg="modSp add ord">
        <pc:chgData name="Vesalainen Matti" userId="S::matti.vesalainen@taitotalo.fi::e4d04fee-d837-4c30-bdb5-04794cf8ae26" providerId="AD" clId="Web-{49AC004B-67E8-47A2-BF8C-7AD1B19D01F5}" dt="2023-12-20T12:17:05.651" v="95"/>
        <pc:sldMkLst>
          <pc:docMk/>
          <pc:sldMk cId="1289331533" sldId="397"/>
        </pc:sldMkLst>
        <pc:spChg chg="mod">
          <ac:chgData name="Vesalainen Matti" userId="S::matti.vesalainen@taitotalo.fi::e4d04fee-d837-4c30-bdb5-04794cf8ae26" providerId="AD" clId="Web-{49AC004B-67E8-47A2-BF8C-7AD1B19D01F5}" dt="2023-12-20T12:13:30.007" v="44" actId="20577"/>
          <ac:spMkLst>
            <pc:docMk/>
            <pc:sldMk cId="1289331533" sldId="397"/>
            <ac:spMk id="2" creationId="{00000000-0000-0000-0000-000000000000}"/>
          </ac:spMkLst>
        </pc:spChg>
      </pc:sldChg>
      <pc:sldChg chg="modSp add del ord">
        <pc:chgData name="Vesalainen Matti" userId="S::matti.vesalainen@taitotalo.fi::e4d04fee-d837-4c30-bdb5-04794cf8ae26" providerId="AD" clId="Web-{49AC004B-67E8-47A2-BF8C-7AD1B19D01F5}" dt="2023-12-20T12:19:08.137" v="115"/>
        <pc:sldMkLst>
          <pc:docMk/>
          <pc:sldMk cId="211830291" sldId="707"/>
        </pc:sldMkLst>
        <pc:spChg chg="mod">
          <ac:chgData name="Vesalainen Matti" userId="S::matti.vesalainen@taitotalo.fi::e4d04fee-d837-4c30-bdb5-04794cf8ae26" providerId="AD" clId="Web-{49AC004B-67E8-47A2-BF8C-7AD1B19D01F5}" dt="2023-12-20T12:14:20.148" v="83" actId="20577"/>
          <ac:spMkLst>
            <pc:docMk/>
            <pc:sldMk cId="211830291" sldId="707"/>
            <ac:spMk id="2" creationId="{00000000-0000-0000-0000-000000000000}"/>
          </ac:spMkLst>
        </pc:spChg>
      </pc:sldChg>
      <pc:sldChg chg="new">
        <pc:chgData name="Vesalainen Matti" userId="S::matti.vesalainen@taitotalo.fi::e4d04fee-d837-4c30-bdb5-04794cf8ae26" providerId="AD" clId="Web-{49AC004B-67E8-47A2-BF8C-7AD1B19D01F5}" dt="2023-12-20T12:25:08.314" v="138"/>
        <pc:sldMkLst>
          <pc:docMk/>
          <pc:sldMk cId="599622898" sldId="708"/>
        </pc:sldMkLst>
      </pc:sldChg>
    </pc:docChg>
  </pc:docChgLst>
  <pc:docChgLst>
    <pc:chgData name="Vesalainen Matti" userId="S::matti.vesalainen@taitotalo.fi::e4d04fee-d837-4c30-bdb5-04794cf8ae26" providerId="AD" clId="Web-{97FF6B96-E6ED-41CC-A3B0-EFE4CB70AA2F}"/>
    <pc:docChg chg="modSld">
      <pc:chgData name="Vesalainen Matti" userId="S::matti.vesalainen@taitotalo.fi::e4d04fee-d837-4c30-bdb5-04794cf8ae26" providerId="AD" clId="Web-{97FF6B96-E6ED-41CC-A3B0-EFE4CB70AA2F}" dt="2023-11-20T07:00:10.122" v="3" actId="20577"/>
      <pc:docMkLst>
        <pc:docMk/>
      </pc:docMkLst>
      <pc:sldChg chg="modSp">
        <pc:chgData name="Vesalainen Matti" userId="S::matti.vesalainen@taitotalo.fi::e4d04fee-d837-4c30-bdb5-04794cf8ae26" providerId="AD" clId="Web-{97FF6B96-E6ED-41CC-A3B0-EFE4CB70AA2F}" dt="2023-11-20T07:00:10.122" v="3" actId="20577"/>
        <pc:sldMkLst>
          <pc:docMk/>
          <pc:sldMk cId="252446400" sldId="661"/>
        </pc:sldMkLst>
        <pc:spChg chg="mod">
          <ac:chgData name="Vesalainen Matti" userId="S::matti.vesalainen@taitotalo.fi::e4d04fee-d837-4c30-bdb5-04794cf8ae26" providerId="AD" clId="Web-{97FF6B96-E6ED-41CC-A3B0-EFE4CB70AA2F}" dt="2023-11-20T07:00:10.122" v="3" actId="20577"/>
          <ac:spMkLst>
            <pc:docMk/>
            <pc:sldMk cId="252446400" sldId="661"/>
            <ac:spMk id="3" creationId="{038BD0FD-ADDE-30E5-98D0-E51D049FE0E7}"/>
          </ac:spMkLst>
        </pc:spChg>
      </pc:sldChg>
    </pc:docChg>
  </pc:docChgLst>
  <pc:docChgLst>
    <pc:chgData name="Fränti Harri" userId="S::harri.franti@taitotalo.fi::f9883360-dd49-4aaa-9149-d1930fc60263" providerId="AD" clId="Web-{A3BD8838-5907-444C-97B7-2513E6028077}"/>
    <pc:docChg chg="addSld modSld">
      <pc:chgData name="Fränti Harri" userId="S::harri.franti@taitotalo.fi::f9883360-dd49-4aaa-9149-d1930fc60263" providerId="AD" clId="Web-{A3BD8838-5907-444C-97B7-2513E6028077}" dt="2024-01-09T11:00:58.559" v="21" actId="20577"/>
      <pc:docMkLst>
        <pc:docMk/>
      </pc:docMkLst>
      <pc:sldChg chg="modSp add">
        <pc:chgData name="Fränti Harri" userId="S::harri.franti@taitotalo.fi::f9883360-dd49-4aaa-9149-d1930fc60263" providerId="AD" clId="Web-{A3BD8838-5907-444C-97B7-2513E6028077}" dt="2024-01-09T11:00:58.559" v="21" actId="20577"/>
        <pc:sldMkLst>
          <pc:docMk/>
          <pc:sldMk cId="4212106382" sldId="577"/>
        </pc:sldMkLst>
        <pc:spChg chg="mod">
          <ac:chgData name="Fränti Harri" userId="S::harri.franti@taitotalo.fi::f9883360-dd49-4aaa-9149-d1930fc60263" providerId="AD" clId="Web-{A3BD8838-5907-444C-97B7-2513E6028077}" dt="2024-01-09T11:00:58.559" v="21" actId="20577"/>
          <ac:spMkLst>
            <pc:docMk/>
            <pc:sldMk cId="4212106382" sldId="577"/>
            <ac:spMk id="2" creationId="{13CB21F9-98D5-F6FD-9D6E-B7F19FB36731}"/>
          </ac:spMkLst>
        </pc:spChg>
        <pc:spChg chg="mod">
          <ac:chgData name="Fränti Harri" userId="S::harri.franti@taitotalo.fi::f9883360-dd49-4aaa-9149-d1930fc60263" providerId="AD" clId="Web-{A3BD8838-5907-444C-97B7-2513E6028077}" dt="2024-01-09T10:59:28.841" v="14" actId="20577"/>
          <ac:spMkLst>
            <pc:docMk/>
            <pc:sldMk cId="4212106382" sldId="577"/>
            <ac:spMk id="3" creationId="{4E290047-7C0E-94DE-0B4E-F82B274B7650}"/>
          </ac:spMkLst>
        </pc:spChg>
      </pc:sldChg>
    </pc:docChg>
  </pc:docChgLst>
  <pc:docChgLst>
    <pc:chgData name="Vesalainen Matti" userId="S::matti.vesalainen@taitotalo.fi::e4d04fee-d837-4c30-bdb5-04794cf8ae26" providerId="AD" clId="Web-{06C32921-4CA7-46E4-97B5-7E6F19B48565}"/>
    <pc:docChg chg="addSld modSld">
      <pc:chgData name="Vesalainen Matti" userId="S::matti.vesalainen@taitotalo.fi::e4d04fee-d837-4c30-bdb5-04794cf8ae26" providerId="AD" clId="Web-{06C32921-4CA7-46E4-97B5-7E6F19B48565}" dt="2023-09-27T12:17:46.184" v="49"/>
      <pc:docMkLst>
        <pc:docMk/>
      </pc:docMkLst>
      <pc:sldChg chg="modSp new">
        <pc:chgData name="Vesalainen Matti" userId="S::matti.vesalainen@taitotalo.fi::e4d04fee-d837-4c30-bdb5-04794cf8ae26" providerId="AD" clId="Web-{06C32921-4CA7-46E4-97B5-7E6F19B48565}" dt="2023-09-27T07:40:09.209" v="25" actId="20577"/>
        <pc:sldMkLst>
          <pc:docMk/>
          <pc:sldMk cId="151838012" sldId="645"/>
        </pc:sldMkLst>
        <pc:spChg chg="mod">
          <ac:chgData name="Vesalainen Matti" userId="S::matti.vesalainen@taitotalo.fi::e4d04fee-d837-4c30-bdb5-04794cf8ae26" providerId="AD" clId="Web-{06C32921-4CA7-46E4-97B5-7E6F19B48565}" dt="2023-09-27T07:40:09.209" v="25" actId="20577"/>
          <ac:spMkLst>
            <pc:docMk/>
            <pc:sldMk cId="151838012" sldId="645"/>
            <ac:spMk id="2" creationId="{E626263E-CB73-9D60-ACE7-C4FEE87D4EE5}"/>
          </ac:spMkLst>
        </pc:spChg>
      </pc:sldChg>
      <pc:sldChg chg="addSp delSp modSp new">
        <pc:chgData name="Vesalainen Matti" userId="S::matti.vesalainen@taitotalo.fi::e4d04fee-d837-4c30-bdb5-04794cf8ae26" providerId="AD" clId="Web-{06C32921-4CA7-46E4-97B5-7E6F19B48565}" dt="2023-09-27T12:05:36.925" v="29"/>
        <pc:sldMkLst>
          <pc:docMk/>
          <pc:sldMk cId="2264241290" sldId="646"/>
        </pc:sldMkLst>
        <pc:spChg chg="del">
          <ac:chgData name="Vesalainen Matti" userId="S::matti.vesalainen@taitotalo.fi::e4d04fee-d837-4c30-bdb5-04794cf8ae26" providerId="AD" clId="Web-{06C32921-4CA7-46E4-97B5-7E6F19B48565}" dt="2023-09-27T12:05:36.925" v="29"/>
          <ac:spMkLst>
            <pc:docMk/>
            <pc:sldMk cId="2264241290" sldId="646"/>
            <ac:spMk id="2" creationId="{A30888C8-1267-E223-DBFA-FCCF05D255AB}"/>
          </ac:spMkLst>
        </pc:spChg>
        <pc:spChg chg="del">
          <ac:chgData name="Vesalainen Matti" userId="S::matti.vesalainen@taitotalo.fi::e4d04fee-d837-4c30-bdb5-04794cf8ae26" providerId="AD" clId="Web-{06C32921-4CA7-46E4-97B5-7E6F19B48565}" dt="2023-09-27T12:05:15.535" v="27"/>
          <ac:spMkLst>
            <pc:docMk/>
            <pc:sldMk cId="2264241290" sldId="646"/>
            <ac:spMk id="3" creationId="{6F1FF219-E983-7E7C-2126-892BA51BFA66}"/>
          </ac:spMkLst>
        </pc:spChg>
        <pc:picChg chg="add mod">
          <ac:chgData name="Vesalainen Matti" userId="S::matti.vesalainen@taitotalo.fi::e4d04fee-d837-4c30-bdb5-04794cf8ae26" providerId="AD" clId="Web-{06C32921-4CA7-46E4-97B5-7E6F19B48565}" dt="2023-09-27T12:05:36.925" v="29"/>
          <ac:picMkLst>
            <pc:docMk/>
            <pc:sldMk cId="2264241290" sldId="646"/>
            <ac:picMk id="4" creationId="{F8FEF3CC-BFE2-25B7-EA56-BC3F3E614A5D}"/>
          </ac:picMkLst>
        </pc:picChg>
      </pc:sldChg>
      <pc:sldChg chg="addSp delSp modSp new">
        <pc:chgData name="Vesalainen Matti" userId="S::matti.vesalainen@taitotalo.fi::e4d04fee-d837-4c30-bdb5-04794cf8ae26" providerId="AD" clId="Web-{06C32921-4CA7-46E4-97B5-7E6F19B48565}" dt="2023-09-27T12:13:51.322" v="39"/>
        <pc:sldMkLst>
          <pc:docMk/>
          <pc:sldMk cId="2399400850" sldId="647"/>
        </pc:sldMkLst>
        <pc:spChg chg="del">
          <ac:chgData name="Vesalainen Matti" userId="S::matti.vesalainen@taitotalo.fi::e4d04fee-d837-4c30-bdb5-04794cf8ae26" providerId="AD" clId="Web-{06C32921-4CA7-46E4-97B5-7E6F19B48565}" dt="2023-09-27T12:13:51.322" v="39"/>
          <ac:spMkLst>
            <pc:docMk/>
            <pc:sldMk cId="2399400850" sldId="647"/>
            <ac:spMk id="2" creationId="{D410B9C4-A014-34EC-7A62-E74FA7E9C4B5}"/>
          </ac:spMkLst>
        </pc:spChg>
        <pc:spChg chg="del mod">
          <ac:chgData name="Vesalainen Matti" userId="S::matti.vesalainen@taitotalo.fi::e4d04fee-d837-4c30-bdb5-04794cf8ae26" providerId="AD" clId="Web-{06C32921-4CA7-46E4-97B5-7E6F19B48565}" dt="2023-09-27T12:13:17.415" v="36"/>
          <ac:spMkLst>
            <pc:docMk/>
            <pc:sldMk cId="2399400850" sldId="647"/>
            <ac:spMk id="3" creationId="{D96028BE-43DB-0706-585F-238759C630B1}"/>
          </ac:spMkLst>
        </pc:spChg>
        <pc:picChg chg="add mod">
          <ac:chgData name="Vesalainen Matti" userId="S::matti.vesalainen@taitotalo.fi::e4d04fee-d837-4c30-bdb5-04794cf8ae26" providerId="AD" clId="Web-{06C32921-4CA7-46E4-97B5-7E6F19B48565}" dt="2023-09-27T12:13:51.322" v="39"/>
          <ac:picMkLst>
            <pc:docMk/>
            <pc:sldMk cId="2399400850" sldId="647"/>
            <ac:picMk id="4" creationId="{8632B0FD-EC54-7F6F-C61F-92DB4FAC807B}"/>
          </ac:picMkLst>
        </pc:picChg>
      </pc:sldChg>
      <pc:sldChg chg="addSp delSp modSp new">
        <pc:chgData name="Vesalainen Matti" userId="S::matti.vesalainen@taitotalo.fi::e4d04fee-d837-4c30-bdb5-04794cf8ae26" providerId="AD" clId="Web-{06C32921-4CA7-46E4-97B5-7E6F19B48565}" dt="2023-09-27T12:15:08.948" v="41"/>
        <pc:sldMkLst>
          <pc:docMk/>
          <pc:sldMk cId="4173762344" sldId="648"/>
        </pc:sldMkLst>
        <pc:spChg chg="del">
          <ac:chgData name="Vesalainen Matti" userId="S::matti.vesalainen@taitotalo.fi::e4d04fee-d837-4c30-bdb5-04794cf8ae26" providerId="AD" clId="Web-{06C32921-4CA7-46E4-97B5-7E6F19B48565}" dt="2023-09-27T12:15:08.948" v="41"/>
          <ac:spMkLst>
            <pc:docMk/>
            <pc:sldMk cId="4173762344" sldId="648"/>
            <ac:spMk id="2" creationId="{B031B889-50AB-2719-5A66-C5A828EE4C0C}"/>
          </ac:spMkLst>
        </pc:spChg>
        <pc:spChg chg="del">
          <ac:chgData name="Vesalainen Matti" userId="S::matti.vesalainen@taitotalo.fi::e4d04fee-d837-4c30-bdb5-04794cf8ae26" providerId="AD" clId="Web-{06C32921-4CA7-46E4-97B5-7E6F19B48565}" dt="2023-09-27T12:13:28.572" v="37"/>
          <ac:spMkLst>
            <pc:docMk/>
            <pc:sldMk cId="4173762344" sldId="648"/>
            <ac:spMk id="3" creationId="{35EAE8BB-BDC6-3032-C054-EF59118DD460}"/>
          </ac:spMkLst>
        </pc:spChg>
        <pc:picChg chg="add mod">
          <ac:chgData name="Vesalainen Matti" userId="S::matti.vesalainen@taitotalo.fi::e4d04fee-d837-4c30-bdb5-04794cf8ae26" providerId="AD" clId="Web-{06C32921-4CA7-46E4-97B5-7E6F19B48565}" dt="2023-09-27T12:15:08.948" v="41"/>
          <ac:picMkLst>
            <pc:docMk/>
            <pc:sldMk cId="4173762344" sldId="648"/>
            <ac:picMk id="4" creationId="{39B38F33-5281-E65F-92D9-C8A102B6CB5C}"/>
          </ac:picMkLst>
        </pc:picChg>
      </pc:sldChg>
      <pc:sldChg chg="addSp delSp modSp new">
        <pc:chgData name="Vesalainen Matti" userId="S::matti.vesalainen@taitotalo.fi::e4d04fee-d837-4c30-bdb5-04794cf8ae26" providerId="AD" clId="Web-{06C32921-4CA7-46E4-97B5-7E6F19B48565}" dt="2023-09-27T12:16:56.809" v="47"/>
        <pc:sldMkLst>
          <pc:docMk/>
          <pc:sldMk cId="1478112426" sldId="649"/>
        </pc:sldMkLst>
        <pc:spChg chg="del">
          <ac:chgData name="Vesalainen Matti" userId="S::matti.vesalainen@taitotalo.fi::e4d04fee-d837-4c30-bdb5-04794cf8ae26" providerId="AD" clId="Web-{06C32921-4CA7-46E4-97B5-7E6F19B48565}" dt="2023-09-27T12:16:56.809" v="47"/>
          <ac:spMkLst>
            <pc:docMk/>
            <pc:sldMk cId="1478112426" sldId="649"/>
            <ac:spMk id="2" creationId="{0209DA61-6C3D-20D3-4A85-6B5AB8C42936}"/>
          </ac:spMkLst>
        </pc:spChg>
        <pc:spChg chg="del">
          <ac:chgData name="Vesalainen Matti" userId="S::matti.vesalainen@taitotalo.fi::e4d04fee-d837-4c30-bdb5-04794cf8ae26" providerId="AD" clId="Web-{06C32921-4CA7-46E4-97B5-7E6F19B48565}" dt="2023-09-27T12:16:47.715" v="45"/>
          <ac:spMkLst>
            <pc:docMk/>
            <pc:sldMk cId="1478112426" sldId="649"/>
            <ac:spMk id="3" creationId="{FFF954DF-107F-44FD-9B2B-BE068D1B1460}"/>
          </ac:spMkLst>
        </pc:spChg>
        <pc:picChg chg="add mod">
          <ac:chgData name="Vesalainen Matti" userId="S::matti.vesalainen@taitotalo.fi::e4d04fee-d837-4c30-bdb5-04794cf8ae26" providerId="AD" clId="Web-{06C32921-4CA7-46E4-97B5-7E6F19B48565}" dt="2023-09-27T12:16:56.809" v="47"/>
          <ac:picMkLst>
            <pc:docMk/>
            <pc:sldMk cId="1478112426" sldId="649"/>
            <ac:picMk id="4" creationId="{1A1B3EB7-72D3-F3D7-021F-79D17F4F4EE3}"/>
          </ac:picMkLst>
        </pc:picChg>
      </pc:sldChg>
      <pc:sldChg chg="addSp delSp modSp new">
        <pc:chgData name="Vesalainen Matti" userId="S::matti.vesalainen@taitotalo.fi::e4d04fee-d837-4c30-bdb5-04794cf8ae26" providerId="AD" clId="Web-{06C32921-4CA7-46E4-97B5-7E6F19B48565}" dt="2023-09-27T12:17:46.184" v="49"/>
        <pc:sldMkLst>
          <pc:docMk/>
          <pc:sldMk cId="456388442" sldId="650"/>
        </pc:sldMkLst>
        <pc:spChg chg="del">
          <ac:chgData name="Vesalainen Matti" userId="S::matti.vesalainen@taitotalo.fi::e4d04fee-d837-4c30-bdb5-04794cf8ae26" providerId="AD" clId="Web-{06C32921-4CA7-46E4-97B5-7E6F19B48565}" dt="2023-09-27T12:17:46.184" v="49"/>
          <ac:spMkLst>
            <pc:docMk/>
            <pc:sldMk cId="456388442" sldId="650"/>
            <ac:spMk id="2" creationId="{0A103363-0E5F-52C1-49D4-CCB71A5D3F17}"/>
          </ac:spMkLst>
        </pc:spChg>
        <pc:spChg chg="del">
          <ac:chgData name="Vesalainen Matti" userId="S::matti.vesalainen@taitotalo.fi::e4d04fee-d837-4c30-bdb5-04794cf8ae26" providerId="AD" clId="Web-{06C32921-4CA7-46E4-97B5-7E6F19B48565}" dt="2023-09-27T12:16:42.621" v="44"/>
          <ac:spMkLst>
            <pc:docMk/>
            <pc:sldMk cId="456388442" sldId="650"/>
            <ac:spMk id="3" creationId="{FAD1BA62-0021-9705-8C3C-01CD199B80CC}"/>
          </ac:spMkLst>
        </pc:spChg>
        <pc:picChg chg="add mod">
          <ac:chgData name="Vesalainen Matti" userId="S::matti.vesalainen@taitotalo.fi::e4d04fee-d837-4c30-bdb5-04794cf8ae26" providerId="AD" clId="Web-{06C32921-4CA7-46E4-97B5-7E6F19B48565}" dt="2023-09-27T12:17:46.184" v="49"/>
          <ac:picMkLst>
            <pc:docMk/>
            <pc:sldMk cId="456388442" sldId="650"/>
            <ac:picMk id="4" creationId="{444651FE-E8E7-896B-DBB0-69ED03668AF3}"/>
          </ac:picMkLst>
        </pc:picChg>
      </pc:sldChg>
    </pc:docChg>
  </pc:docChgLst>
  <pc:docChgLst>
    <pc:chgData name="Vesalainen Matti" userId="S::matti.vesalainen@taitotalo.fi::e4d04fee-d837-4c30-bdb5-04794cf8ae26" providerId="AD" clId="Web-{AB8FA195-095B-4303-B94E-335CAA57B882}"/>
    <pc:docChg chg="addSld modSld sldOrd">
      <pc:chgData name="Vesalainen Matti" userId="S::matti.vesalainen@taitotalo.fi::e4d04fee-d837-4c30-bdb5-04794cf8ae26" providerId="AD" clId="Web-{AB8FA195-095B-4303-B94E-335CAA57B882}" dt="2023-08-16T07:23:48.821" v="645"/>
      <pc:docMkLst>
        <pc:docMk/>
      </pc:docMkLst>
      <pc:sldChg chg="mod modShow">
        <pc:chgData name="Vesalainen Matti" userId="S::matti.vesalainen@taitotalo.fi::e4d04fee-d837-4c30-bdb5-04794cf8ae26" providerId="AD" clId="Web-{AB8FA195-095B-4303-B94E-335CAA57B882}" dt="2023-08-16T07:23:16.086" v="641"/>
        <pc:sldMkLst>
          <pc:docMk/>
          <pc:sldMk cId="1347645902" sldId="279"/>
        </pc:sldMkLst>
      </pc:sldChg>
      <pc:sldChg chg="mod modShow">
        <pc:chgData name="Vesalainen Matti" userId="S::matti.vesalainen@taitotalo.fi::e4d04fee-d837-4c30-bdb5-04794cf8ae26" providerId="AD" clId="Web-{AB8FA195-095B-4303-B94E-335CAA57B882}" dt="2023-08-16T07:23:22.586" v="642"/>
        <pc:sldMkLst>
          <pc:docMk/>
          <pc:sldMk cId="4081070314" sldId="406"/>
        </pc:sldMkLst>
      </pc:sldChg>
      <pc:sldChg chg="mod modShow">
        <pc:chgData name="Vesalainen Matti" userId="S::matti.vesalainen@taitotalo.fi::e4d04fee-d837-4c30-bdb5-04794cf8ae26" providerId="AD" clId="Web-{AB8FA195-095B-4303-B94E-335CAA57B882}" dt="2023-08-16T07:23:48.821" v="645"/>
        <pc:sldMkLst>
          <pc:docMk/>
          <pc:sldMk cId="3070089571" sldId="411"/>
        </pc:sldMkLst>
      </pc:sldChg>
      <pc:sldChg chg="modSp">
        <pc:chgData name="Vesalainen Matti" userId="S::matti.vesalainen@taitotalo.fi::e4d04fee-d837-4c30-bdb5-04794cf8ae26" providerId="AD" clId="Web-{AB8FA195-095B-4303-B94E-335CAA57B882}" dt="2023-08-16T06:25:12.698" v="160" actId="20577"/>
        <pc:sldMkLst>
          <pc:docMk/>
          <pc:sldMk cId="1155571976" sldId="625"/>
        </pc:sldMkLst>
        <pc:spChg chg="mod">
          <ac:chgData name="Vesalainen Matti" userId="S::matti.vesalainen@taitotalo.fi::e4d04fee-d837-4c30-bdb5-04794cf8ae26" providerId="AD" clId="Web-{AB8FA195-095B-4303-B94E-335CAA57B882}" dt="2023-08-16T06:25:12.698" v="160" actId="20577"/>
          <ac:spMkLst>
            <pc:docMk/>
            <pc:sldMk cId="1155571976" sldId="625"/>
            <ac:spMk id="2" creationId="{2130FF3D-5F73-CBAC-BACA-EB83C7902E31}"/>
          </ac:spMkLst>
        </pc:spChg>
      </pc:sldChg>
      <pc:sldChg chg="mod modShow">
        <pc:chgData name="Vesalainen Matti" userId="S::matti.vesalainen@taitotalo.fi::e4d04fee-d837-4c30-bdb5-04794cf8ae26" providerId="AD" clId="Web-{AB8FA195-095B-4303-B94E-335CAA57B882}" dt="2023-08-16T07:23:28.367" v="644"/>
        <pc:sldMkLst>
          <pc:docMk/>
          <pc:sldMk cId="781433270" sldId="628"/>
        </pc:sldMkLst>
      </pc:sldChg>
      <pc:sldChg chg="mod modShow">
        <pc:chgData name="Vesalainen Matti" userId="S::matti.vesalainen@taitotalo.fi::e4d04fee-d837-4c30-bdb5-04794cf8ae26" providerId="AD" clId="Web-{AB8FA195-095B-4303-B94E-335CAA57B882}" dt="2023-08-16T07:23:26.102" v="643"/>
        <pc:sldMkLst>
          <pc:docMk/>
          <pc:sldMk cId="1062988181" sldId="629"/>
        </pc:sldMkLst>
      </pc:sldChg>
      <pc:sldChg chg="addSp modSp add ord replId">
        <pc:chgData name="Vesalainen Matti" userId="S::matti.vesalainen@taitotalo.fi::e4d04fee-d837-4c30-bdb5-04794cf8ae26" providerId="AD" clId="Web-{AB8FA195-095B-4303-B94E-335CAA57B882}" dt="2023-08-16T06:57:48.298" v="600" actId="14100"/>
        <pc:sldMkLst>
          <pc:docMk/>
          <pc:sldMk cId="1228174979" sldId="632"/>
        </pc:sldMkLst>
        <pc:spChg chg="mod">
          <ac:chgData name="Vesalainen Matti" userId="S::matti.vesalainen@taitotalo.fi::e4d04fee-d837-4c30-bdb5-04794cf8ae26" providerId="AD" clId="Web-{AB8FA195-095B-4303-B94E-335CAA57B882}" dt="2023-08-16T06:18:10.214" v="12" actId="20577"/>
          <ac:spMkLst>
            <pc:docMk/>
            <pc:sldMk cId="1228174979" sldId="632"/>
            <ac:spMk id="2" creationId="{2130FF3D-5F73-CBAC-BACA-EB83C7902E31}"/>
          </ac:spMkLst>
        </pc:spChg>
        <pc:spChg chg="mod">
          <ac:chgData name="Vesalainen Matti" userId="S::matti.vesalainen@taitotalo.fi::e4d04fee-d837-4c30-bdb5-04794cf8ae26" providerId="AD" clId="Web-{AB8FA195-095B-4303-B94E-335CAA57B882}" dt="2023-08-16T06:24:40.806" v="156" actId="20577"/>
          <ac:spMkLst>
            <pc:docMk/>
            <pc:sldMk cId="1228174979" sldId="632"/>
            <ac:spMk id="3" creationId="{8916D2B5-0A31-9D04-3D0B-7E13AFDF753E}"/>
          </ac:spMkLst>
        </pc:spChg>
        <pc:picChg chg="add mod">
          <ac:chgData name="Vesalainen Matti" userId="S::matti.vesalainen@taitotalo.fi::e4d04fee-d837-4c30-bdb5-04794cf8ae26" providerId="AD" clId="Web-{AB8FA195-095B-4303-B94E-335CAA57B882}" dt="2023-08-16T06:57:48.298" v="600" actId="14100"/>
          <ac:picMkLst>
            <pc:docMk/>
            <pc:sldMk cId="1228174979" sldId="632"/>
            <ac:picMk id="4" creationId="{F53B5276-D8B9-6FEE-5446-1B1410C1A4B1}"/>
          </ac:picMkLst>
        </pc:picChg>
      </pc:sldChg>
      <pc:sldChg chg="addSp modSp add replId">
        <pc:chgData name="Vesalainen Matti" userId="S::matti.vesalainen@taitotalo.fi::e4d04fee-d837-4c30-bdb5-04794cf8ae26" providerId="AD" clId="Web-{AB8FA195-095B-4303-B94E-335CAA57B882}" dt="2023-08-16T07:22:33.647" v="640" actId="1076"/>
        <pc:sldMkLst>
          <pc:docMk/>
          <pc:sldMk cId="4111959377" sldId="633"/>
        </pc:sldMkLst>
        <pc:spChg chg="mod">
          <ac:chgData name="Vesalainen Matti" userId="S::matti.vesalainen@taitotalo.fi::e4d04fee-d837-4c30-bdb5-04794cf8ae26" providerId="AD" clId="Web-{AB8FA195-095B-4303-B94E-335CAA57B882}" dt="2023-08-16T06:28:34.783" v="183" actId="20577"/>
          <ac:spMkLst>
            <pc:docMk/>
            <pc:sldMk cId="4111959377" sldId="633"/>
            <ac:spMk id="2" creationId="{2130FF3D-5F73-CBAC-BACA-EB83C7902E31}"/>
          </ac:spMkLst>
        </pc:spChg>
        <pc:spChg chg="mod">
          <ac:chgData name="Vesalainen Matti" userId="S::matti.vesalainen@taitotalo.fi::e4d04fee-d837-4c30-bdb5-04794cf8ae26" providerId="AD" clId="Web-{AB8FA195-095B-4303-B94E-335CAA57B882}" dt="2023-08-16T07:08:42.352" v="631" actId="20577"/>
          <ac:spMkLst>
            <pc:docMk/>
            <pc:sldMk cId="4111959377" sldId="633"/>
            <ac:spMk id="3" creationId="{8916D2B5-0A31-9D04-3D0B-7E13AFDF753E}"/>
          </ac:spMkLst>
        </pc:spChg>
        <pc:picChg chg="add mod ord">
          <ac:chgData name="Vesalainen Matti" userId="S::matti.vesalainen@taitotalo.fi::e4d04fee-d837-4c30-bdb5-04794cf8ae26" providerId="AD" clId="Web-{AB8FA195-095B-4303-B94E-335CAA57B882}" dt="2023-08-16T07:22:33.647" v="640" actId="1076"/>
          <ac:picMkLst>
            <pc:docMk/>
            <pc:sldMk cId="4111959377" sldId="633"/>
            <ac:picMk id="5" creationId="{D5A257AB-26C2-1AFD-02C4-2153B3C1B751}"/>
          </ac:picMkLst>
        </pc:picChg>
        <pc:picChg chg="add mod">
          <ac:chgData name="Vesalainen Matti" userId="S::matti.vesalainen@taitotalo.fi::e4d04fee-d837-4c30-bdb5-04794cf8ae26" providerId="AD" clId="Web-{AB8FA195-095B-4303-B94E-335CAA57B882}" dt="2023-08-16T07:09:18.525" v="637" actId="1076"/>
          <ac:picMkLst>
            <pc:docMk/>
            <pc:sldMk cId="4111959377" sldId="633"/>
            <ac:picMk id="7" creationId="{EA0288E0-FA6C-01FD-4FC1-4C6D8C4DD88B}"/>
          </ac:picMkLst>
        </pc:picChg>
      </pc:sldChg>
    </pc:docChg>
  </pc:docChgLst>
  <pc:docChgLst>
    <pc:chgData name="Pajari Liisa" userId="S::pirkko-liisa.backlund@taitotalo.fi::0ba7ef12-7536-4f78-82e5-37dc94d8e5ec" providerId="AD" clId="Web-{1E5E50B7-CBE6-4213-BDD9-4B3BDD27EEAB}"/>
    <pc:docChg chg="addSld delSld">
      <pc:chgData name="Pajari Liisa" userId="S::pirkko-liisa.backlund@taitotalo.fi::0ba7ef12-7536-4f78-82e5-37dc94d8e5ec" providerId="AD" clId="Web-{1E5E50B7-CBE6-4213-BDD9-4B3BDD27EEAB}" dt="2023-12-14T11:12:44.241" v="1"/>
      <pc:docMkLst>
        <pc:docMk/>
      </pc:docMkLst>
      <pc:sldChg chg="add del replId">
        <pc:chgData name="Pajari Liisa" userId="S::pirkko-liisa.backlund@taitotalo.fi::0ba7ef12-7536-4f78-82e5-37dc94d8e5ec" providerId="AD" clId="Web-{1E5E50B7-CBE6-4213-BDD9-4B3BDD27EEAB}" dt="2023-12-14T11:12:44.241" v="1"/>
        <pc:sldMkLst>
          <pc:docMk/>
          <pc:sldMk cId="272210864" sldId="704"/>
        </pc:sldMkLst>
      </pc:sldChg>
    </pc:docChg>
  </pc:docChgLst>
  <pc:docChgLst>
    <pc:chgData name="Vesalainen Matti" userId="S::matti.vesalainen@taitotalo.fi::e4d04fee-d837-4c30-bdb5-04794cf8ae26" providerId="AD" clId="Web-{4592393F-2A87-470D-8973-DC34CD661371}"/>
    <pc:docChg chg="addSld delSld modSld addSection delSection">
      <pc:chgData name="Vesalainen Matti" userId="S::matti.vesalainen@taitotalo.fi::e4d04fee-d837-4c30-bdb5-04794cf8ae26" providerId="AD" clId="Web-{4592393F-2A87-470D-8973-DC34CD661371}" dt="2023-10-11T14:16:32.516" v="117" actId="20577"/>
      <pc:docMkLst>
        <pc:docMk/>
      </pc:docMkLst>
      <pc:sldChg chg="del">
        <pc:chgData name="Vesalainen Matti" userId="S::matti.vesalainen@taitotalo.fi::e4d04fee-d837-4c30-bdb5-04794cf8ae26" providerId="AD" clId="Web-{4592393F-2A87-470D-8973-DC34CD661371}" dt="2023-10-11T13:56:07.358" v="0"/>
        <pc:sldMkLst>
          <pc:docMk/>
          <pc:sldMk cId="1062685174" sldId="272"/>
        </pc:sldMkLst>
      </pc:sldChg>
      <pc:sldChg chg="del">
        <pc:chgData name="Vesalainen Matti" userId="S::matti.vesalainen@taitotalo.fi::e4d04fee-d837-4c30-bdb5-04794cf8ae26" providerId="AD" clId="Web-{4592393F-2A87-470D-8973-DC34CD661371}" dt="2023-10-11T13:56:09.951" v="1"/>
        <pc:sldMkLst>
          <pc:docMk/>
          <pc:sldMk cId="1534249354" sldId="273"/>
        </pc:sldMkLst>
      </pc:sldChg>
      <pc:sldChg chg="del">
        <pc:chgData name="Vesalainen Matti" userId="S::matti.vesalainen@taitotalo.fi::e4d04fee-d837-4c30-bdb5-04794cf8ae26" providerId="AD" clId="Web-{4592393F-2A87-470D-8973-DC34CD661371}" dt="2023-10-11T13:56:14.092" v="2"/>
        <pc:sldMkLst>
          <pc:docMk/>
          <pc:sldMk cId="3537231968" sldId="408"/>
        </pc:sldMkLst>
      </pc:sldChg>
      <pc:sldChg chg="del">
        <pc:chgData name="Vesalainen Matti" userId="S::matti.vesalainen@taitotalo.fi::e4d04fee-d837-4c30-bdb5-04794cf8ae26" providerId="AD" clId="Web-{4592393F-2A87-470D-8973-DC34CD661371}" dt="2023-10-11T13:56:20.186" v="3"/>
        <pc:sldMkLst>
          <pc:docMk/>
          <pc:sldMk cId="2115940141" sldId="409"/>
        </pc:sldMkLst>
      </pc:sldChg>
      <pc:sldChg chg="modSp">
        <pc:chgData name="Vesalainen Matti" userId="S::matti.vesalainen@taitotalo.fi::e4d04fee-d837-4c30-bdb5-04794cf8ae26" providerId="AD" clId="Web-{4592393F-2A87-470D-8973-DC34CD661371}" dt="2023-10-11T14:00:00.124" v="80" actId="20577"/>
        <pc:sldMkLst>
          <pc:docMk/>
          <pc:sldMk cId="3149583464" sldId="417"/>
        </pc:sldMkLst>
        <pc:spChg chg="mod">
          <ac:chgData name="Vesalainen Matti" userId="S::matti.vesalainen@taitotalo.fi::e4d04fee-d837-4c30-bdb5-04794cf8ae26" providerId="AD" clId="Web-{4592393F-2A87-470D-8973-DC34CD661371}" dt="2023-10-11T13:59:51.921" v="77" actId="20577"/>
          <ac:spMkLst>
            <pc:docMk/>
            <pc:sldMk cId="3149583464" sldId="417"/>
            <ac:spMk id="3" creationId="{34F5AF30-1164-914A-F486-E634DB13C7B4}"/>
          </ac:spMkLst>
        </pc:spChg>
        <pc:spChg chg="mod">
          <ac:chgData name="Vesalainen Matti" userId="S::matti.vesalainen@taitotalo.fi::e4d04fee-d837-4c30-bdb5-04794cf8ae26" providerId="AD" clId="Web-{4592393F-2A87-470D-8973-DC34CD661371}" dt="2023-10-11T14:00:00.124" v="80" actId="20577"/>
          <ac:spMkLst>
            <pc:docMk/>
            <pc:sldMk cId="3149583464" sldId="417"/>
            <ac:spMk id="8" creationId="{B3451684-8FA2-EEA1-EEF8-51EE0ABFD7EA}"/>
          </ac:spMkLst>
        </pc:spChg>
      </pc:sldChg>
      <pc:sldChg chg="mod modShow">
        <pc:chgData name="Vesalainen Matti" userId="S::matti.vesalainen@taitotalo.fi::e4d04fee-d837-4c30-bdb5-04794cf8ae26" providerId="AD" clId="Web-{4592393F-2A87-470D-8973-DC34CD661371}" dt="2023-10-11T13:58:16.295" v="46"/>
        <pc:sldMkLst>
          <pc:docMk/>
          <pc:sldMk cId="252446400" sldId="661"/>
        </pc:sldMkLst>
      </pc:sldChg>
      <pc:sldChg chg="del mod modShow">
        <pc:chgData name="Vesalainen Matti" userId="S::matti.vesalainen@taitotalo.fi::e4d04fee-d837-4c30-bdb5-04794cf8ae26" providerId="AD" clId="Web-{4592393F-2A87-470D-8973-DC34CD661371}" dt="2023-10-11T14:15:09.219" v="97"/>
        <pc:sldMkLst>
          <pc:docMk/>
          <pc:sldMk cId="1082066244" sldId="663"/>
        </pc:sldMkLst>
      </pc:sldChg>
      <pc:sldChg chg="del mod modShow">
        <pc:chgData name="Vesalainen Matti" userId="S::matti.vesalainen@taitotalo.fi::e4d04fee-d837-4c30-bdb5-04794cf8ae26" providerId="AD" clId="Web-{4592393F-2A87-470D-8973-DC34CD661371}" dt="2023-10-11T14:15:16.344" v="98"/>
        <pc:sldMkLst>
          <pc:docMk/>
          <pc:sldMk cId="3792121820" sldId="664"/>
        </pc:sldMkLst>
      </pc:sldChg>
      <pc:sldChg chg="del">
        <pc:chgData name="Vesalainen Matti" userId="S::matti.vesalainen@taitotalo.fi::e4d04fee-d837-4c30-bdb5-04794cf8ae26" providerId="AD" clId="Web-{4592393F-2A87-470D-8973-DC34CD661371}" dt="2023-10-11T14:00:24.999" v="82"/>
        <pc:sldMkLst>
          <pc:docMk/>
          <pc:sldMk cId="2512223414" sldId="665"/>
        </pc:sldMkLst>
      </pc:sldChg>
      <pc:sldChg chg="del">
        <pc:chgData name="Vesalainen Matti" userId="S::matti.vesalainen@taitotalo.fi::e4d04fee-d837-4c30-bdb5-04794cf8ae26" providerId="AD" clId="Web-{4592393F-2A87-470D-8973-DC34CD661371}" dt="2023-10-11T14:15:26.532" v="99"/>
        <pc:sldMkLst>
          <pc:docMk/>
          <pc:sldMk cId="3367220685" sldId="666"/>
        </pc:sldMkLst>
      </pc:sldChg>
      <pc:sldChg chg="modSp">
        <pc:chgData name="Vesalainen Matti" userId="S::matti.vesalainen@taitotalo.fi::e4d04fee-d837-4c30-bdb5-04794cf8ae26" providerId="AD" clId="Web-{4592393F-2A87-470D-8973-DC34CD661371}" dt="2023-10-11T14:16:32.516" v="117" actId="20577"/>
        <pc:sldMkLst>
          <pc:docMk/>
          <pc:sldMk cId="3783400654" sldId="667"/>
        </pc:sldMkLst>
        <pc:spChg chg="mod">
          <ac:chgData name="Vesalainen Matti" userId="S::matti.vesalainen@taitotalo.fi::e4d04fee-d837-4c30-bdb5-04794cf8ae26" providerId="AD" clId="Web-{4592393F-2A87-470D-8973-DC34CD661371}" dt="2023-10-11T14:16:32.516" v="117" actId="20577"/>
          <ac:spMkLst>
            <pc:docMk/>
            <pc:sldMk cId="3783400654" sldId="667"/>
            <ac:spMk id="3" creationId="{038BD0FD-ADDE-30E5-98D0-E51D049FE0E7}"/>
          </ac:spMkLst>
        </pc:spChg>
      </pc:sldChg>
      <pc:sldChg chg="addSp delSp modSp new mod modClrScheme chgLayout">
        <pc:chgData name="Vesalainen Matti" userId="S::matti.vesalainen@taitotalo.fi::e4d04fee-d837-4c30-bdb5-04794cf8ae26" providerId="AD" clId="Web-{4592393F-2A87-470D-8973-DC34CD661371}" dt="2023-10-11T14:12:55.516" v="90"/>
        <pc:sldMkLst>
          <pc:docMk/>
          <pc:sldMk cId="1133491603" sldId="672"/>
        </pc:sldMkLst>
        <pc:spChg chg="del">
          <ac:chgData name="Vesalainen Matti" userId="S::matti.vesalainen@taitotalo.fi::e4d04fee-d837-4c30-bdb5-04794cf8ae26" providerId="AD" clId="Web-{4592393F-2A87-470D-8973-DC34CD661371}" dt="2023-10-11T14:12:40.797" v="88"/>
          <ac:spMkLst>
            <pc:docMk/>
            <pc:sldMk cId="1133491603" sldId="672"/>
            <ac:spMk id="2" creationId="{19D15B45-C5C5-1783-1E92-EAC7D6BD8A06}"/>
          </ac:spMkLst>
        </pc:spChg>
        <pc:spChg chg="del">
          <ac:chgData name="Vesalainen Matti" userId="S::matti.vesalainen@taitotalo.fi::e4d04fee-d837-4c30-bdb5-04794cf8ae26" providerId="AD" clId="Web-{4592393F-2A87-470D-8973-DC34CD661371}" dt="2023-10-11T14:12:40.797" v="88"/>
          <ac:spMkLst>
            <pc:docMk/>
            <pc:sldMk cId="1133491603" sldId="672"/>
            <ac:spMk id="3" creationId="{6D9CA1E3-AC04-0F1C-D6BF-498BFF724D0A}"/>
          </ac:spMkLst>
        </pc:spChg>
        <pc:picChg chg="add mod">
          <ac:chgData name="Vesalainen Matti" userId="S::matti.vesalainen@taitotalo.fi::e4d04fee-d837-4c30-bdb5-04794cf8ae26" providerId="AD" clId="Web-{4592393F-2A87-470D-8973-DC34CD661371}" dt="2023-10-11T14:12:55.516" v="90"/>
          <ac:picMkLst>
            <pc:docMk/>
            <pc:sldMk cId="1133491603" sldId="672"/>
            <ac:picMk id="4" creationId="{C765BC34-4B22-24AA-CF50-61BD4D47434E}"/>
          </ac:picMkLst>
        </pc:picChg>
      </pc:sldChg>
      <pc:sldChg chg="addSp delSp modSp new mod modClrScheme chgLayout">
        <pc:chgData name="Vesalainen Matti" userId="S::matti.vesalainen@taitotalo.fi::e4d04fee-d837-4c30-bdb5-04794cf8ae26" providerId="AD" clId="Web-{4592393F-2A87-470D-8973-DC34CD661371}" dt="2023-10-11T14:13:48.141" v="93"/>
        <pc:sldMkLst>
          <pc:docMk/>
          <pc:sldMk cId="2190925461" sldId="673"/>
        </pc:sldMkLst>
        <pc:spChg chg="del">
          <ac:chgData name="Vesalainen Matti" userId="S::matti.vesalainen@taitotalo.fi::e4d04fee-d837-4c30-bdb5-04794cf8ae26" providerId="AD" clId="Web-{4592393F-2A87-470D-8973-DC34CD661371}" dt="2023-10-11T14:13:36.375" v="91"/>
          <ac:spMkLst>
            <pc:docMk/>
            <pc:sldMk cId="2190925461" sldId="673"/>
            <ac:spMk id="2" creationId="{FB46D712-30E8-386C-0E97-EA7484DEE364}"/>
          </ac:spMkLst>
        </pc:spChg>
        <pc:spChg chg="del">
          <ac:chgData name="Vesalainen Matti" userId="S::matti.vesalainen@taitotalo.fi::e4d04fee-d837-4c30-bdb5-04794cf8ae26" providerId="AD" clId="Web-{4592393F-2A87-470D-8973-DC34CD661371}" dt="2023-10-11T14:13:36.375" v="91"/>
          <ac:spMkLst>
            <pc:docMk/>
            <pc:sldMk cId="2190925461" sldId="673"/>
            <ac:spMk id="3" creationId="{C247B6ED-0303-9E61-F5DC-454677391C27}"/>
          </ac:spMkLst>
        </pc:spChg>
        <pc:picChg chg="add mod">
          <ac:chgData name="Vesalainen Matti" userId="S::matti.vesalainen@taitotalo.fi::e4d04fee-d837-4c30-bdb5-04794cf8ae26" providerId="AD" clId="Web-{4592393F-2A87-470D-8973-DC34CD661371}" dt="2023-10-11T14:13:48.141" v="93"/>
          <ac:picMkLst>
            <pc:docMk/>
            <pc:sldMk cId="2190925461" sldId="673"/>
            <ac:picMk id="4" creationId="{99DB85FA-24CE-8FB2-E642-73E1F93BE1AD}"/>
          </ac:picMkLst>
        </pc:picChg>
      </pc:sldChg>
      <pc:sldChg chg="addSp delSp modSp new mod modClrScheme chgLayout">
        <pc:chgData name="Vesalainen Matti" userId="S::matti.vesalainen@taitotalo.fi::e4d04fee-d837-4c30-bdb5-04794cf8ae26" providerId="AD" clId="Web-{4592393F-2A87-470D-8973-DC34CD661371}" dt="2023-10-11T14:14:39.766" v="96"/>
        <pc:sldMkLst>
          <pc:docMk/>
          <pc:sldMk cId="1869341560" sldId="674"/>
        </pc:sldMkLst>
        <pc:spChg chg="del">
          <ac:chgData name="Vesalainen Matti" userId="S::matti.vesalainen@taitotalo.fi::e4d04fee-d837-4c30-bdb5-04794cf8ae26" providerId="AD" clId="Web-{4592393F-2A87-470D-8973-DC34CD661371}" dt="2023-10-11T14:14:31.782" v="94"/>
          <ac:spMkLst>
            <pc:docMk/>
            <pc:sldMk cId="1869341560" sldId="674"/>
            <ac:spMk id="2" creationId="{914A7CE6-DF39-FBB0-C7CD-09D35FED1D98}"/>
          </ac:spMkLst>
        </pc:spChg>
        <pc:spChg chg="del">
          <ac:chgData name="Vesalainen Matti" userId="S::matti.vesalainen@taitotalo.fi::e4d04fee-d837-4c30-bdb5-04794cf8ae26" providerId="AD" clId="Web-{4592393F-2A87-470D-8973-DC34CD661371}" dt="2023-10-11T14:14:31.782" v="94"/>
          <ac:spMkLst>
            <pc:docMk/>
            <pc:sldMk cId="1869341560" sldId="674"/>
            <ac:spMk id="3" creationId="{B629C151-177E-F6F1-434E-870001524326}"/>
          </ac:spMkLst>
        </pc:spChg>
        <pc:picChg chg="add mod">
          <ac:chgData name="Vesalainen Matti" userId="S::matti.vesalainen@taitotalo.fi::e4d04fee-d837-4c30-bdb5-04794cf8ae26" providerId="AD" clId="Web-{4592393F-2A87-470D-8973-DC34CD661371}" dt="2023-10-11T14:14:39.766" v="96"/>
          <ac:picMkLst>
            <pc:docMk/>
            <pc:sldMk cId="1869341560" sldId="674"/>
            <ac:picMk id="4" creationId="{97895B88-6203-6C29-4F30-B6C23860D15C}"/>
          </ac:picMkLst>
        </pc:picChg>
      </pc:sldChg>
    </pc:docChg>
  </pc:docChgLst>
  <pc:docChgLst>
    <pc:chgData name="Vesalainen Matti" userId="S::matti.vesalainen@taitotalo.fi::e4d04fee-d837-4c30-bdb5-04794cf8ae26" providerId="AD" clId="Web-{FE71712A-958F-40DC-B264-7A5E3641627C}"/>
    <pc:docChg chg="addSld modSld">
      <pc:chgData name="Vesalainen Matti" userId="S::matti.vesalainen@taitotalo.fi::e4d04fee-d837-4c30-bdb5-04794cf8ae26" providerId="AD" clId="Web-{FE71712A-958F-40DC-B264-7A5E3641627C}" dt="2023-08-16T09:36:23.119" v="48" actId="20577"/>
      <pc:docMkLst>
        <pc:docMk/>
      </pc:docMkLst>
      <pc:sldChg chg="modSp">
        <pc:chgData name="Vesalainen Matti" userId="S::matti.vesalainen@taitotalo.fi::e4d04fee-d837-4c30-bdb5-04794cf8ae26" providerId="AD" clId="Web-{FE71712A-958F-40DC-B264-7A5E3641627C}" dt="2023-08-16T09:36:23.119" v="48" actId="20577"/>
        <pc:sldMkLst>
          <pc:docMk/>
          <pc:sldMk cId="1155571976" sldId="625"/>
        </pc:sldMkLst>
        <pc:spChg chg="mod">
          <ac:chgData name="Vesalainen Matti" userId="S::matti.vesalainen@taitotalo.fi::e4d04fee-d837-4c30-bdb5-04794cf8ae26" providerId="AD" clId="Web-{FE71712A-958F-40DC-B264-7A5E3641627C}" dt="2023-08-16T09:36:23.119" v="48" actId="20577"/>
          <ac:spMkLst>
            <pc:docMk/>
            <pc:sldMk cId="1155571976" sldId="625"/>
            <ac:spMk id="2" creationId="{2130FF3D-5F73-CBAC-BACA-EB83C7902E31}"/>
          </ac:spMkLst>
        </pc:spChg>
      </pc:sldChg>
      <pc:sldChg chg="modSp">
        <pc:chgData name="Vesalainen Matti" userId="S::matti.vesalainen@taitotalo.fi::e4d04fee-d837-4c30-bdb5-04794cf8ae26" providerId="AD" clId="Web-{FE71712A-958F-40DC-B264-7A5E3641627C}" dt="2023-08-16T09:25:14.751" v="7" actId="20577"/>
        <pc:sldMkLst>
          <pc:docMk/>
          <pc:sldMk cId="1228174979" sldId="632"/>
        </pc:sldMkLst>
        <pc:spChg chg="mod">
          <ac:chgData name="Vesalainen Matti" userId="S::matti.vesalainen@taitotalo.fi::e4d04fee-d837-4c30-bdb5-04794cf8ae26" providerId="AD" clId="Web-{FE71712A-958F-40DC-B264-7A5E3641627C}" dt="2023-08-16T09:25:14.751" v="7" actId="20577"/>
          <ac:spMkLst>
            <pc:docMk/>
            <pc:sldMk cId="1228174979" sldId="632"/>
            <ac:spMk id="3" creationId="{8916D2B5-0A31-9D04-3D0B-7E13AFDF753E}"/>
          </ac:spMkLst>
        </pc:spChg>
      </pc:sldChg>
      <pc:sldChg chg="modSp">
        <pc:chgData name="Vesalainen Matti" userId="S::matti.vesalainen@taitotalo.fi::e4d04fee-d837-4c30-bdb5-04794cf8ae26" providerId="AD" clId="Web-{FE71712A-958F-40DC-B264-7A5E3641627C}" dt="2023-08-16T09:34:21.706" v="34" actId="20577"/>
        <pc:sldMkLst>
          <pc:docMk/>
          <pc:sldMk cId="4111959377" sldId="633"/>
        </pc:sldMkLst>
        <pc:spChg chg="mod">
          <ac:chgData name="Vesalainen Matti" userId="S::matti.vesalainen@taitotalo.fi::e4d04fee-d837-4c30-bdb5-04794cf8ae26" providerId="AD" clId="Web-{FE71712A-958F-40DC-B264-7A5E3641627C}" dt="2023-08-16T09:34:21.706" v="34" actId="20577"/>
          <ac:spMkLst>
            <pc:docMk/>
            <pc:sldMk cId="4111959377" sldId="633"/>
            <ac:spMk id="3" creationId="{8916D2B5-0A31-9D04-3D0B-7E13AFDF753E}"/>
          </ac:spMkLst>
        </pc:spChg>
      </pc:sldChg>
      <pc:sldChg chg="modSp add replId">
        <pc:chgData name="Vesalainen Matti" userId="S::matti.vesalainen@taitotalo.fi::e4d04fee-d837-4c30-bdb5-04794cf8ae26" providerId="AD" clId="Web-{FE71712A-958F-40DC-B264-7A5E3641627C}" dt="2023-08-16T09:32:49.906" v="26" actId="20577"/>
        <pc:sldMkLst>
          <pc:docMk/>
          <pc:sldMk cId="2346240495" sldId="634"/>
        </pc:sldMkLst>
        <pc:spChg chg="mod">
          <ac:chgData name="Vesalainen Matti" userId="S::matti.vesalainen@taitotalo.fi::e4d04fee-d837-4c30-bdb5-04794cf8ae26" providerId="AD" clId="Web-{FE71712A-958F-40DC-B264-7A5E3641627C}" dt="2023-08-16T09:32:49.906" v="26" actId="20577"/>
          <ac:spMkLst>
            <pc:docMk/>
            <pc:sldMk cId="2346240495" sldId="634"/>
            <ac:spMk id="3" creationId="{8916D2B5-0A31-9D04-3D0B-7E13AFDF753E}"/>
          </ac:spMkLst>
        </pc:spChg>
      </pc:sldChg>
    </pc:docChg>
  </pc:docChgLst>
  <pc:docChgLst>
    <pc:chgData name="Fränti Harri" userId="S::harri.franti@taitotalo.fi::f9883360-dd49-4aaa-9149-d1930fc60263" providerId="AD" clId="Web-{FE0370EC-FCC4-4AEA-8690-A2AF4A34EB72}"/>
    <pc:docChg chg="addSld modSld sldOrd addMainMaster modMainMaster">
      <pc:chgData name="Fränti Harri" userId="S::harri.franti@taitotalo.fi::f9883360-dd49-4aaa-9149-d1930fc60263" providerId="AD" clId="Web-{FE0370EC-FCC4-4AEA-8690-A2AF4A34EB72}" dt="2023-08-16T10:24:57.825" v="8"/>
      <pc:docMkLst>
        <pc:docMk/>
      </pc:docMkLst>
      <pc:sldChg chg="add ord">
        <pc:chgData name="Fränti Harri" userId="S::harri.franti@taitotalo.fi::f9883360-dd49-4aaa-9149-d1930fc60263" providerId="AD" clId="Web-{FE0370EC-FCC4-4AEA-8690-A2AF4A34EB72}" dt="2023-08-16T10:24:57.825" v="8"/>
        <pc:sldMkLst>
          <pc:docMk/>
          <pc:sldMk cId="1444530108" sldId="635"/>
        </pc:sldMkLst>
      </pc:sldChg>
      <pc:sldChg chg="add">
        <pc:chgData name="Fränti Harri" userId="S::harri.franti@taitotalo.fi::f9883360-dd49-4aaa-9149-d1930fc60263" providerId="AD" clId="Web-{FE0370EC-FCC4-4AEA-8690-A2AF4A34EB72}" dt="2023-08-16T10:23:12.868" v="1"/>
        <pc:sldMkLst>
          <pc:docMk/>
          <pc:sldMk cId="3748742482" sldId="636"/>
        </pc:sldMkLst>
      </pc:sldChg>
      <pc:sldChg chg="add mod modShow">
        <pc:chgData name="Fränti Harri" userId="S::harri.franti@taitotalo.fi::f9883360-dd49-4aaa-9149-d1930fc60263" providerId="AD" clId="Web-{FE0370EC-FCC4-4AEA-8690-A2AF4A34EB72}" dt="2023-08-16T10:24:16.605" v="7"/>
        <pc:sldMkLst>
          <pc:docMk/>
          <pc:sldMk cId="43363190" sldId="637"/>
        </pc:sldMkLst>
      </pc:sldChg>
      <pc:sldChg chg="add ord">
        <pc:chgData name="Fränti Harri" userId="S::harri.franti@taitotalo.fi::f9883360-dd49-4aaa-9149-d1930fc60263" providerId="AD" clId="Web-{FE0370EC-FCC4-4AEA-8690-A2AF4A34EB72}" dt="2023-08-16T10:23:37.869" v="5"/>
        <pc:sldMkLst>
          <pc:docMk/>
          <pc:sldMk cId="25317536" sldId="638"/>
        </pc:sldMkLst>
      </pc:sldChg>
      <pc:sldChg chg="add mod modShow">
        <pc:chgData name="Fränti Harri" userId="S::harri.franti@taitotalo.fi::f9883360-dd49-4aaa-9149-d1930fc60263" providerId="AD" clId="Web-{FE0370EC-FCC4-4AEA-8690-A2AF4A34EB72}" dt="2023-08-16T10:24:04.932" v="6"/>
        <pc:sldMkLst>
          <pc:docMk/>
          <pc:sldMk cId="983154244" sldId="639"/>
        </pc:sldMkLst>
      </pc:sldChg>
      <pc:sldMasterChg chg="modSldLayout">
        <pc:chgData name="Fränti Harri" userId="S::harri.franti@taitotalo.fi::f9883360-dd49-4aaa-9149-d1930fc60263" providerId="AD" clId="Web-{FE0370EC-FCC4-4AEA-8690-A2AF4A34EB72}" dt="2023-08-16T10:23:12.790" v="0"/>
        <pc:sldMasterMkLst>
          <pc:docMk/>
          <pc:sldMasterMk cId="1303894147" sldId="2147483648"/>
        </pc:sldMasterMkLst>
        <pc:sldLayoutChg chg="replId">
          <pc:chgData name="Fränti Harri" userId="S::harri.franti@taitotalo.fi::f9883360-dd49-4aaa-9149-d1930fc60263" providerId="AD" clId="Web-{FE0370EC-FCC4-4AEA-8690-A2AF4A34EB72}" dt="2023-08-16T10:23:12.790" v="0"/>
          <pc:sldLayoutMkLst>
            <pc:docMk/>
            <pc:sldMasterMk cId="1303894147" sldId="2147483648"/>
            <pc:sldLayoutMk cId="3029961314" sldId="2147483673"/>
          </pc:sldLayoutMkLst>
        </pc:sldLayoutChg>
        <pc:sldLayoutChg chg="replId">
          <pc:chgData name="Fränti Harri" userId="S::harri.franti@taitotalo.fi::f9883360-dd49-4aaa-9149-d1930fc60263" providerId="AD" clId="Web-{FE0370EC-FCC4-4AEA-8690-A2AF4A34EB72}" dt="2023-08-16T10:23:12.790" v="0"/>
          <pc:sldLayoutMkLst>
            <pc:docMk/>
            <pc:sldMasterMk cId="1303894147" sldId="2147483648"/>
            <pc:sldLayoutMk cId="1056046443" sldId="2147483674"/>
          </pc:sldLayoutMkLst>
        </pc:sldLayoutChg>
        <pc:sldLayoutChg chg="replId">
          <pc:chgData name="Fränti Harri" userId="S::harri.franti@taitotalo.fi::f9883360-dd49-4aaa-9149-d1930fc60263" providerId="AD" clId="Web-{FE0370EC-FCC4-4AEA-8690-A2AF4A34EB72}" dt="2023-08-16T10:23:12.790" v="0"/>
          <pc:sldLayoutMkLst>
            <pc:docMk/>
            <pc:sldMasterMk cId="1303894147" sldId="2147483648"/>
            <pc:sldLayoutMk cId="3709268951" sldId="2147483675"/>
          </pc:sldLayoutMkLst>
        </pc:sldLayoutChg>
      </pc:sldMasterChg>
      <pc:sldMasterChg chg="add addSldLayout">
        <pc:chgData name="Fränti Harri" userId="S::harri.franti@taitotalo.fi::f9883360-dd49-4aaa-9149-d1930fc60263" providerId="AD" clId="Web-{FE0370EC-FCC4-4AEA-8690-A2AF4A34EB72}" dt="2023-08-16T10:23:12.790" v="0"/>
        <pc:sldMasterMkLst>
          <pc:docMk/>
          <pc:sldMasterMk cId="2065339028" sldId="2147483660"/>
        </pc:sldMasterMkLst>
        <pc:sldLayoutChg chg="add">
          <pc:chgData name="Fränti Harri" userId="S::harri.franti@taitotalo.fi::f9883360-dd49-4aaa-9149-d1930fc60263" providerId="AD" clId="Web-{FE0370EC-FCC4-4AEA-8690-A2AF4A34EB72}" dt="2023-08-16T10:23:12.790" v="0"/>
          <pc:sldLayoutMkLst>
            <pc:docMk/>
            <pc:sldMasterMk cId="2065339028" sldId="2147483660"/>
            <pc:sldLayoutMk cId="3350746642" sldId="2147483661"/>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868268320" sldId="2147483662"/>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3735648725" sldId="2147483663"/>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2638989840" sldId="2147483664"/>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1187736095" sldId="2147483665"/>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1507067694" sldId="2147483666"/>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4193055577" sldId="2147483667"/>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1589539882" sldId="2147483668"/>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3753223711" sldId="2147483669"/>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3140138229" sldId="2147483670"/>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557962981" sldId="2147483671"/>
          </pc:sldLayoutMkLst>
        </pc:sldLayoutChg>
        <pc:sldLayoutChg chg="add">
          <pc:chgData name="Fränti Harri" userId="S::harri.franti@taitotalo.fi::f9883360-dd49-4aaa-9149-d1930fc60263" providerId="AD" clId="Web-{FE0370EC-FCC4-4AEA-8690-A2AF4A34EB72}" dt="2023-08-16T10:23:12.790" v="0"/>
          <pc:sldLayoutMkLst>
            <pc:docMk/>
            <pc:sldMasterMk cId="2065339028" sldId="2147483660"/>
            <pc:sldLayoutMk cId="2203224758" sldId="2147483672"/>
          </pc:sldLayoutMkLst>
        </pc:sldLayoutChg>
      </pc:sldMasterChg>
    </pc:docChg>
  </pc:docChgLst>
  <pc:docChgLst>
    <pc:chgData name="Näppi Jouni" userId="S::jouni.nappi@taitotalo.fi::bb2e32de-aede-4237-b70f-a7134957774e" providerId="AD" clId="Web-{29EA257E-1610-450B-949A-3E5D47735E2C}"/>
    <pc:docChg chg="sldOrd">
      <pc:chgData name="Näppi Jouni" userId="S::jouni.nappi@taitotalo.fi::bb2e32de-aede-4237-b70f-a7134957774e" providerId="AD" clId="Web-{29EA257E-1610-450B-949A-3E5D47735E2C}" dt="2023-11-22T07:40:09.797" v="1"/>
      <pc:docMkLst>
        <pc:docMk/>
      </pc:docMkLst>
      <pc:sldChg chg="ord">
        <pc:chgData name="Näppi Jouni" userId="S::jouni.nappi@taitotalo.fi::bb2e32de-aede-4237-b70f-a7134957774e" providerId="AD" clId="Web-{29EA257E-1610-450B-949A-3E5D47735E2C}" dt="2023-11-22T07:38:58.858" v="0"/>
        <pc:sldMkLst>
          <pc:docMk/>
          <pc:sldMk cId="1838163009" sldId="387"/>
        </pc:sldMkLst>
      </pc:sldChg>
      <pc:sldChg chg="ord">
        <pc:chgData name="Näppi Jouni" userId="S::jouni.nappi@taitotalo.fi::bb2e32de-aede-4237-b70f-a7134957774e" providerId="AD" clId="Web-{29EA257E-1610-450B-949A-3E5D47735E2C}" dt="2023-11-22T07:40:09.797" v="1"/>
        <pc:sldMkLst>
          <pc:docMk/>
          <pc:sldMk cId="3436331577" sldId="421"/>
        </pc:sldMkLst>
      </pc:sldChg>
    </pc:docChg>
  </pc:docChgLst>
  <pc:docChgLst>
    <pc:chgData name="Vesalainen Matti" userId="S::matti.vesalainen@taitotalo.fi::e4d04fee-d837-4c30-bdb5-04794cf8ae26" providerId="AD" clId="Web-{C08ED959-384C-46E8-AB84-57BBD973E945}"/>
    <pc:docChg chg="modSld sldOrd">
      <pc:chgData name="Vesalainen Matti" userId="S::matti.vesalainen@taitotalo.fi::e4d04fee-d837-4c30-bdb5-04794cf8ae26" providerId="AD" clId="Web-{C08ED959-384C-46E8-AB84-57BBD973E945}" dt="2023-11-15T12:38:28.427" v="5" actId="20577"/>
      <pc:docMkLst>
        <pc:docMk/>
      </pc:docMkLst>
      <pc:sldChg chg="modSp ord">
        <pc:chgData name="Vesalainen Matti" userId="S::matti.vesalainen@taitotalo.fi::e4d04fee-d837-4c30-bdb5-04794cf8ae26" providerId="AD" clId="Web-{C08ED959-384C-46E8-AB84-57BBD973E945}" dt="2023-11-15T12:38:28.427" v="5" actId="20577"/>
        <pc:sldMkLst>
          <pc:docMk/>
          <pc:sldMk cId="1557781604" sldId="677"/>
        </pc:sldMkLst>
        <pc:spChg chg="mod">
          <ac:chgData name="Vesalainen Matti" userId="S::matti.vesalainen@taitotalo.fi::e4d04fee-d837-4c30-bdb5-04794cf8ae26" providerId="AD" clId="Web-{C08ED959-384C-46E8-AB84-57BBD973E945}" dt="2023-11-15T12:38:28.427" v="5" actId="20577"/>
          <ac:spMkLst>
            <pc:docMk/>
            <pc:sldMk cId="1557781604" sldId="677"/>
            <ac:spMk id="3" creationId="{32AB7C7A-9B70-9281-B0C0-7E5A00EF7F0A}"/>
          </ac:spMkLst>
        </pc:spChg>
      </pc:sldChg>
    </pc:docChg>
  </pc:docChgLst>
  <pc:docChgLst>
    <pc:chgData name="Fränti Harri" userId="S::harri.franti@taitotalo.fi::f9883360-dd49-4aaa-9149-d1930fc60263" providerId="AD" clId="Web-{483A452C-31C6-495B-89B8-CBFB52E190C4}"/>
    <pc:docChg chg="sldOrd">
      <pc:chgData name="Fränti Harri" userId="S::harri.franti@taitotalo.fi::f9883360-dd49-4aaa-9149-d1930fc60263" providerId="AD" clId="Web-{483A452C-31C6-495B-89B8-CBFB52E190C4}" dt="2024-04-29T08:41:50.582" v="4"/>
      <pc:docMkLst>
        <pc:docMk/>
      </pc:docMkLst>
      <pc:sldChg chg="ord">
        <pc:chgData name="Fränti Harri" userId="S::harri.franti@taitotalo.fi::f9883360-dd49-4aaa-9149-d1930fc60263" providerId="AD" clId="Web-{483A452C-31C6-495B-89B8-CBFB52E190C4}" dt="2024-04-29T08:41:50.582" v="2"/>
        <pc:sldMkLst>
          <pc:docMk/>
          <pc:sldMk cId="3838612445" sldId="420"/>
        </pc:sldMkLst>
      </pc:sldChg>
      <pc:sldChg chg="ord">
        <pc:chgData name="Fränti Harri" userId="S::harri.franti@taitotalo.fi::f9883360-dd49-4aaa-9149-d1930fc60263" providerId="AD" clId="Web-{483A452C-31C6-495B-89B8-CBFB52E190C4}" dt="2024-04-29T08:41:50.582" v="4"/>
        <pc:sldMkLst>
          <pc:docMk/>
          <pc:sldMk cId="1873306955" sldId="622"/>
        </pc:sldMkLst>
      </pc:sldChg>
      <pc:sldChg chg="ord">
        <pc:chgData name="Fränti Harri" userId="S::harri.franti@taitotalo.fi::f9883360-dd49-4aaa-9149-d1930fc60263" providerId="AD" clId="Web-{483A452C-31C6-495B-89B8-CBFB52E190C4}" dt="2024-04-29T08:41:50.582" v="3"/>
        <pc:sldMkLst>
          <pc:docMk/>
          <pc:sldMk cId="3202107018" sldId="689"/>
        </pc:sldMkLst>
      </pc:sldChg>
      <pc:sldChg chg="ord">
        <pc:chgData name="Fränti Harri" userId="S::harri.franti@taitotalo.fi::f9883360-dd49-4aaa-9149-d1930fc60263" providerId="AD" clId="Web-{483A452C-31C6-495B-89B8-CBFB52E190C4}" dt="2024-04-29T08:41:50.582" v="1"/>
        <pc:sldMkLst>
          <pc:docMk/>
          <pc:sldMk cId="1862476036" sldId="704"/>
        </pc:sldMkLst>
      </pc:sldChg>
      <pc:sldChg chg="ord">
        <pc:chgData name="Fränti Harri" userId="S::harri.franti@taitotalo.fi::f9883360-dd49-4aaa-9149-d1930fc60263" providerId="AD" clId="Web-{483A452C-31C6-495B-89B8-CBFB52E190C4}" dt="2024-04-29T08:41:50.582" v="0"/>
        <pc:sldMkLst>
          <pc:docMk/>
          <pc:sldMk cId="631055762" sldId="705"/>
        </pc:sldMkLst>
      </pc:sldChg>
    </pc:docChg>
  </pc:docChgLst>
  <pc:docChgLst>
    <pc:chgData name="Vesalainen Matti" userId="S::matti.vesalainen@taitotalo.fi::e4d04fee-d837-4c30-bdb5-04794cf8ae26" providerId="AD" clId="Web-{BBB6B2DF-3B52-4DF7-AEAF-C971D0930165}"/>
    <pc:docChg chg="modSld">
      <pc:chgData name="Vesalainen Matti" userId="S::matti.vesalainen@taitotalo.fi::e4d04fee-d837-4c30-bdb5-04794cf8ae26" providerId="AD" clId="Web-{BBB6B2DF-3B52-4DF7-AEAF-C971D0930165}" dt="2023-12-21T10:27:30.628" v="2" actId="20577"/>
      <pc:docMkLst>
        <pc:docMk/>
      </pc:docMkLst>
      <pc:sldChg chg="modSp">
        <pc:chgData name="Vesalainen Matti" userId="S::matti.vesalainen@taitotalo.fi::e4d04fee-d837-4c30-bdb5-04794cf8ae26" providerId="AD" clId="Web-{BBB6B2DF-3B52-4DF7-AEAF-C971D0930165}" dt="2023-12-21T10:27:30.628" v="2" actId="20577"/>
        <pc:sldMkLst>
          <pc:docMk/>
          <pc:sldMk cId="557950652" sldId="395"/>
        </pc:sldMkLst>
        <pc:spChg chg="mod">
          <ac:chgData name="Vesalainen Matti" userId="S::matti.vesalainen@taitotalo.fi::e4d04fee-d837-4c30-bdb5-04794cf8ae26" providerId="AD" clId="Web-{BBB6B2DF-3B52-4DF7-AEAF-C971D0930165}" dt="2023-12-21T10:27:30.628" v="2" actId="20577"/>
          <ac:spMkLst>
            <pc:docMk/>
            <pc:sldMk cId="557950652" sldId="395"/>
            <ac:spMk id="2" creationId="{00000000-0000-0000-0000-000000000000}"/>
          </ac:spMkLst>
        </pc:spChg>
      </pc:sldChg>
    </pc:docChg>
  </pc:docChgLst>
  <pc:docChgLst>
    <pc:chgData name="Fränti Harri" userId="S::harri.franti@taitotalo.fi::f9883360-dd49-4aaa-9149-d1930fc60263" providerId="AD" clId="Web-{FDFF3BD0-81DF-4A9F-8E2E-09684EC51635}"/>
    <pc:docChg chg="modSld">
      <pc:chgData name="Fränti Harri" userId="S::harri.franti@taitotalo.fi::f9883360-dd49-4aaa-9149-d1930fc60263" providerId="AD" clId="Web-{FDFF3BD0-81DF-4A9F-8E2E-09684EC51635}" dt="2024-01-10T06:44:20.284" v="7" actId="20577"/>
      <pc:docMkLst>
        <pc:docMk/>
      </pc:docMkLst>
      <pc:sldChg chg="modSp">
        <pc:chgData name="Fränti Harri" userId="S::harri.franti@taitotalo.fi::f9883360-dd49-4aaa-9149-d1930fc60263" providerId="AD" clId="Web-{FDFF3BD0-81DF-4A9F-8E2E-09684EC51635}" dt="2024-01-10T06:44:20.284" v="7" actId="20577"/>
        <pc:sldMkLst>
          <pc:docMk/>
          <pc:sldMk cId="3909248120" sldId="702"/>
        </pc:sldMkLst>
        <pc:spChg chg="mod">
          <ac:chgData name="Fränti Harri" userId="S::harri.franti@taitotalo.fi::f9883360-dd49-4aaa-9149-d1930fc60263" providerId="AD" clId="Web-{FDFF3BD0-81DF-4A9F-8E2E-09684EC51635}" dt="2024-01-10T06:44:20.284" v="7" actId="20577"/>
          <ac:spMkLst>
            <pc:docMk/>
            <pc:sldMk cId="3909248120" sldId="702"/>
            <ac:spMk id="14" creationId="{784179B9-D598-54A2-B2C3-D5B78ACC060C}"/>
          </ac:spMkLst>
        </pc:spChg>
      </pc:sldChg>
    </pc:docChg>
  </pc:docChgLst>
  <pc:docChgLst>
    <pc:chgData name="Vesalainen Matti" userId="S::matti.vesalainen@taitotalo.fi::e4d04fee-d837-4c30-bdb5-04794cf8ae26" providerId="AD" clId="Web-{7D764851-0275-4534-ADB9-CEE631E7A6D2}"/>
    <pc:docChg chg="modSld">
      <pc:chgData name="Vesalainen Matti" userId="S::matti.vesalainen@taitotalo.fi::e4d04fee-d837-4c30-bdb5-04794cf8ae26" providerId="AD" clId="Web-{7D764851-0275-4534-ADB9-CEE631E7A6D2}" dt="2023-12-05T11:19:21.882" v="2" actId="20577"/>
      <pc:docMkLst>
        <pc:docMk/>
      </pc:docMkLst>
      <pc:sldChg chg="modSp">
        <pc:chgData name="Vesalainen Matti" userId="S::matti.vesalainen@taitotalo.fi::e4d04fee-d837-4c30-bdb5-04794cf8ae26" providerId="AD" clId="Web-{7D764851-0275-4534-ADB9-CEE631E7A6D2}" dt="2023-12-05T11:19:21.882" v="2" actId="20577"/>
        <pc:sldMkLst>
          <pc:docMk/>
          <pc:sldMk cId="1325296119" sldId="679"/>
        </pc:sldMkLst>
        <pc:spChg chg="mod">
          <ac:chgData name="Vesalainen Matti" userId="S::matti.vesalainen@taitotalo.fi::e4d04fee-d837-4c30-bdb5-04794cf8ae26" providerId="AD" clId="Web-{7D764851-0275-4534-ADB9-CEE631E7A6D2}" dt="2023-12-05T11:19:21.882" v="2" actId="20577"/>
          <ac:spMkLst>
            <pc:docMk/>
            <pc:sldMk cId="1325296119" sldId="679"/>
            <ac:spMk id="3" creationId="{FF5D77C5-2953-44BB-A13E-8F4D482EBFB9}"/>
          </ac:spMkLst>
        </pc:spChg>
      </pc:sldChg>
    </pc:docChg>
  </pc:docChgLst>
  <pc:docChgLst>
    <pc:chgData name="Fränti Harri" userId="S::harri.franti@taitotalo.fi::f9883360-dd49-4aaa-9149-d1930fc60263" providerId="AD" clId="Web-{B076092D-797C-4BE0-B7CE-179CFBB88551}"/>
    <pc:docChg chg="addSld delSld modSld">
      <pc:chgData name="Fränti Harri" userId="S::harri.franti@taitotalo.fi::f9883360-dd49-4aaa-9149-d1930fc60263" providerId="AD" clId="Web-{B076092D-797C-4BE0-B7CE-179CFBB88551}" dt="2023-12-21T07:25:26.327" v="259" actId="20577"/>
      <pc:docMkLst>
        <pc:docMk/>
      </pc:docMkLst>
      <pc:sldChg chg="modSp">
        <pc:chgData name="Fränti Harri" userId="S::harri.franti@taitotalo.fi::f9883360-dd49-4aaa-9149-d1930fc60263" providerId="AD" clId="Web-{B076092D-797C-4BE0-B7CE-179CFBB88551}" dt="2023-12-21T07:25:26.327" v="259" actId="20577"/>
        <pc:sldMkLst>
          <pc:docMk/>
          <pc:sldMk cId="659836971" sldId="280"/>
        </pc:sldMkLst>
        <pc:spChg chg="mod">
          <ac:chgData name="Fränti Harri" userId="S::harri.franti@taitotalo.fi::f9883360-dd49-4aaa-9149-d1930fc60263" providerId="AD" clId="Web-{B076092D-797C-4BE0-B7CE-179CFBB88551}" dt="2023-12-21T07:25:26.327" v="259" actId="20577"/>
          <ac:spMkLst>
            <pc:docMk/>
            <pc:sldMk cId="659836971" sldId="280"/>
            <ac:spMk id="3" creationId="{75D2EC3F-E385-9552-5917-44218C0B27CE}"/>
          </ac:spMkLst>
        </pc:spChg>
      </pc:sldChg>
      <pc:sldChg chg="addSp modSp">
        <pc:chgData name="Fränti Harri" userId="S::harri.franti@taitotalo.fi::f9883360-dd49-4aaa-9149-d1930fc60263" providerId="AD" clId="Web-{B076092D-797C-4BE0-B7CE-179CFBB88551}" dt="2023-12-21T06:48:40.286" v="34" actId="20577"/>
        <pc:sldMkLst>
          <pc:docMk/>
          <pc:sldMk cId="101479899" sldId="382"/>
        </pc:sldMkLst>
        <pc:spChg chg="mod">
          <ac:chgData name="Fränti Harri" userId="S::harri.franti@taitotalo.fi::f9883360-dd49-4aaa-9149-d1930fc60263" providerId="AD" clId="Web-{B076092D-797C-4BE0-B7CE-179CFBB88551}" dt="2023-12-21T06:47:35.378" v="20" actId="20577"/>
          <ac:spMkLst>
            <pc:docMk/>
            <pc:sldMk cId="101479899" sldId="382"/>
            <ac:spMk id="2" creationId="{44252781-DBA1-0CB3-E39E-FBE573FF14C0}"/>
          </ac:spMkLst>
        </pc:spChg>
        <pc:spChg chg="add mod">
          <ac:chgData name="Fränti Harri" userId="S::harri.franti@taitotalo.fi::f9883360-dd49-4aaa-9149-d1930fc60263" providerId="AD" clId="Web-{B076092D-797C-4BE0-B7CE-179CFBB88551}" dt="2023-12-21T06:48:40.286" v="34" actId="20577"/>
          <ac:spMkLst>
            <pc:docMk/>
            <pc:sldMk cId="101479899" sldId="382"/>
            <ac:spMk id="4" creationId="{2930A073-E4FF-2594-CCD6-1DB096770515}"/>
          </ac:spMkLst>
        </pc:spChg>
      </pc:sldChg>
      <pc:sldChg chg="del">
        <pc:chgData name="Fränti Harri" userId="S::harri.franti@taitotalo.fi::f9883360-dd49-4aaa-9149-d1930fc60263" providerId="AD" clId="Web-{B076092D-797C-4BE0-B7CE-179CFBB88551}" dt="2023-12-21T07:12:22.541" v="221"/>
        <pc:sldMkLst>
          <pc:docMk/>
          <pc:sldMk cId="3830775088" sldId="416"/>
        </pc:sldMkLst>
      </pc:sldChg>
      <pc:sldChg chg="del">
        <pc:chgData name="Fränti Harri" userId="S::harri.franti@taitotalo.fi::f9883360-dd49-4aaa-9149-d1930fc60263" providerId="AD" clId="Web-{B076092D-797C-4BE0-B7CE-179CFBB88551}" dt="2023-12-21T06:39:34.085" v="0"/>
        <pc:sldMkLst>
          <pc:docMk/>
          <pc:sldMk cId="3436331577" sldId="421"/>
        </pc:sldMkLst>
      </pc:sldChg>
      <pc:sldChg chg="mod modShow">
        <pc:chgData name="Fränti Harri" userId="S::harri.franti@taitotalo.fi::f9883360-dd49-4aaa-9149-d1930fc60263" providerId="AD" clId="Web-{B076092D-797C-4BE0-B7CE-179CFBB88551}" dt="2023-12-21T07:01:41.337" v="182"/>
        <pc:sldMkLst>
          <pc:docMk/>
          <pc:sldMk cId="151838012" sldId="645"/>
        </pc:sldMkLst>
      </pc:sldChg>
      <pc:sldChg chg="mod modShow">
        <pc:chgData name="Fränti Harri" userId="S::harri.franti@taitotalo.fi::f9883360-dd49-4aaa-9149-d1930fc60263" providerId="AD" clId="Web-{B076092D-797C-4BE0-B7CE-179CFBB88551}" dt="2023-12-21T07:17:15.799" v="233"/>
        <pc:sldMkLst>
          <pc:docMk/>
          <pc:sldMk cId="2264241290" sldId="646"/>
        </pc:sldMkLst>
      </pc:sldChg>
      <pc:sldChg chg="mod modShow">
        <pc:chgData name="Fränti Harri" userId="S::harri.franti@taitotalo.fi::f9883360-dd49-4aaa-9149-d1930fc60263" providerId="AD" clId="Web-{B076092D-797C-4BE0-B7CE-179CFBB88551}" dt="2023-12-21T07:05:52.922" v="211"/>
        <pc:sldMkLst>
          <pc:docMk/>
          <pc:sldMk cId="1478112426" sldId="649"/>
        </pc:sldMkLst>
      </pc:sldChg>
      <pc:sldChg chg="addSp delSp modSp mod modClrScheme chgLayout">
        <pc:chgData name="Fränti Harri" userId="S::harri.franti@taitotalo.fi::f9883360-dd49-4aaa-9149-d1930fc60263" providerId="AD" clId="Web-{B076092D-797C-4BE0-B7CE-179CFBB88551}" dt="2023-12-21T07:24:18.278" v="255"/>
        <pc:sldMkLst>
          <pc:docMk/>
          <pc:sldMk cId="3783400654" sldId="667"/>
        </pc:sldMkLst>
        <pc:spChg chg="mod ord">
          <ac:chgData name="Fränti Harri" userId="S::harri.franti@taitotalo.fi::f9883360-dd49-4aaa-9149-d1930fc60263" providerId="AD" clId="Web-{B076092D-797C-4BE0-B7CE-179CFBB88551}" dt="2023-12-21T07:22:18.213" v="236"/>
          <ac:spMkLst>
            <pc:docMk/>
            <pc:sldMk cId="3783400654" sldId="667"/>
            <ac:spMk id="2" creationId="{51BEDD6B-29EF-5A3E-0121-FCC2C75C7361}"/>
          </ac:spMkLst>
        </pc:spChg>
        <pc:spChg chg="mod ord">
          <ac:chgData name="Fränti Harri" userId="S::harri.franti@taitotalo.fi::f9883360-dd49-4aaa-9149-d1930fc60263" providerId="AD" clId="Web-{B076092D-797C-4BE0-B7CE-179CFBB88551}" dt="2023-12-21T07:22:18.213" v="236"/>
          <ac:spMkLst>
            <pc:docMk/>
            <pc:sldMk cId="3783400654" sldId="667"/>
            <ac:spMk id="3" creationId="{038BD0FD-ADDE-30E5-98D0-E51D049FE0E7}"/>
          </ac:spMkLst>
        </pc:spChg>
        <pc:spChg chg="add del mod ord">
          <ac:chgData name="Fränti Harri" userId="S::harri.franti@taitotalo.fi::f9883360-dd49-4aaa-9149-d1930fc60263" providerId="AD" clId="Web-{B076092D-797C-4BE0-B7CE-179CFBB88551}" dt="2023-12-21T07:22:08.025" v="235"/>
          <ac:spMkLst>
            <pc:docMk/>
            <pc:sldMk cId="3783400654" sldId="667"/>
            <ac:spMk id="4" creationId="{698419CA-971E-35D1-E7ED-EF1E073D54FA}"/>
          </ac:spMkLst>
        </pc:spChg>
        <pc:spChg chg="add mod">
          <ac:chgData name="Fränti Harri" userId="S::harri.franti@taitotalo.fi::f9883360-dd49-4aaa-9149-d1930fc60263" providerId="AD" clId="Web-{B076092D-797C-4BE0-B7CE-179CFBB88551}" dt="2023-12-21T07:23:59.403" v="253"/>
          <ac:spMkLst>
            <pc:docMk/>
            <pc:sldMk cId="3783400654" sldId="667"/>
            <ac:spMk id="10" creationId="{89C497DF-00B0-0CBD-F6B5-4F2E47837132}"/>
          </ac:spMkLst>
        </pc:spChg>
        <pc:spChg chg="add mod">
          <ac:chgData name="Fränti Harri" userId="S::harri.franti@taitotalo.fi::f9883360-dd49-4aaa-9149-d1930fc60263" providerId="AD" clId="Web-{B076092D-797C-4BE0-B7CE-179CFBB88551}" dt="2023-12-21T07:23:59.403" v="253"/>
          <ac:spMkLst>
            <pc:docMk/>
            <pc:sldMk cId="3783400654" sldId="667"/>
            <ac:spMk id="12" creationId="{D4F9C48A-A8B8-E8C1-0F8A-4ABBB41685C2}"/>
          </ac:spMkLst>
        </pc:spChg>
        <pc:picChg chg="add mod ord">
          <ac:chgData name="Fränti Harri" userId="S::harri.franti@taitotalo.fi::f9883360-dd49-4aaa-9149-d1930fc60263" providerId="AD" clId="Web-{B076092D-797C-4BE0-B7CE-179CFBB88551}" dt="2023-12-21T07:24:18.278" v="255"/>
          <ac:picMkLst>
            <pc:docMk/>
            <pc:sldMk cId="3783400654" sldId="667"/>
            <ac:picMk id="5" creationId="{819FC441-C1B7-89B8-6749-17C69EDC2759}"/>
          </ac:picMkLst>
        </pc:picChg>
      </pc:sldChg>
      <pc:sldChg chg="addSp modSp">
        <pc:chgData name="Fränti Harri" userId="S::harri.franti@taitotalo.fi::f9883360-dd49-4aaa-9149-d1930fc60263" providerId="AD" clId="Web-{B076092D-797C-4BE0-B7CE-179CFBB88551}" dt="2023-12-21T07:16:06.344" v="232" actId="20577"/>
        <pc:sldMkLst>
          <pc:docMk/>
          <pc:sldMk cId="3351975355" sldId="701"/>
        </pc:sldMkLst>
        <pc:spChg chg="add mod">
          <ac:chgData name="Fränti Harri" userId="S::harri.franti@taitotalo.fi::f9883360-dd49-4aaa-9149-d1930fc60263" providerId="AD" clId="Web-{B076092D-797C-4BE0-B7CE-179CFBB88551}" dt="2023-12-21T07:16:06.344" v="232" actId="20577"/>
          <ac:spMkLst>
            <pc:docMk/>
            <pc:sldMk cId="3351975355" sldId="701"/>
            <ac:spMk id="2" creationId="{88687CDE-9F00-BE9B-26A0-088C638AE570}"/>
          </ac:spMkLst>
        </pc:spChg>
        <pc:picChg chg="mod">
          <ac:chgData name="Fränti Harri" userId="S::harri.franti@taitotalo.fi::f9883360-dd49-4aaa-9149-d1930fc60263" providerId="AD" clId="Web-{B076092D-797C-4BE0-B7CE-179CFBB88551}" dt="2023-12-21T07:14:57.795" v="222" actId="1076"/>
          <ac:picMkLst>
            <pc:docMk/>
            <pc:sldMk cId="3351975355" sldId="701"/>
            <ac:picMk id="5" creationId="{22D46193-C5AF-779E-268E-95A32B965E47}"/>
          </ac:picMkLst>
        </pc:picChg>
      </pc:sldChg>
      <pc:sldChg chg="addSp modSp">
        <pc:chgData name="Fränti Harri" userId="S::harri.franti@taitotalo.fi::f9883360-dd49-4aaa-9149-d1930fc60263" providerId="AD" clId="Web-{B076092D-797C-4BE0-B7CE-179CFBB88551}" dt="2023-12-21T06:40:47.790" v="10" actId="20577"/>
        <pc:sldMkLst>
          <pc:docMk/>
          <pc:sldMk cId="1862476036" sldId="704"/>
        </pc:sldMkLst>
        <pc:spChg chg="add mod">
          <ac:chgData name="Fränti Harri" userId="S::harri.franti@taitotalo.fi::f9883360-dd49-4aaa-9149-d1930fc60263" providerId="AD" clId="Web-{B076092D-797C-4BE0-B7CE-179CFBB88551}" dt="2023-12-21T06:40:47.790" v="10" actId="20577"/>
          <ac:spMkLst>
            <pc:docMk/>
            <pc:sldMk cId="1862476036" sldId="704"/>
            <ac:spMk id="2" creationId="{B9A62D6D-27E1-1063-29C1-066B38CBA85C}"/>
          </ac:spMkLst>
        </pc:spChg>
      </pc:sldChg>
      <pc:sldChg chg="addSp modSp">
        <pc:chgData name="Fränti Harri" userId="S::harri.franti@taitotalo.fi::f9883360-dd49-4aaa-9149-d1930fc60263" providerId="AD" clId="Web-{B076092D-797C-4BE0-B7CE-179CFBB88551}" dt="2023-12-21T06:41:41.010" v="13" actId="20577"/>
        <pc:sldMkLst>
          <pc:docMk/>
          <pc:sldMk cId="631055762" sldId="705"/>
        </pc:sldMkLst>
        <pc:spChg chg="add mod">
          <ac:chgData name="Fränti Harri" userId="S::harri.franti@taitotalo.fi::f9883360-dd49-4aaa-9149-d1930fc60263" providerId="AD" clId="Web-{B076092D-797C-4BE0-B7CE-179CFBB88551}" dt="2023-12-21T06:41:41.010" v="13" actId="20577"/>
          <ac:spMkLst>
            <pc:docMk/>
            <pc:sldMk cId="631055762" sldId="705"/>
            <ac:spMk id="2" creationId="{D1AC2C62-CBF2-CE89-FBAE-5B670441D888}"/>
          </ac:spMkLst>
        </pc:spChg>
      </pc:sldChg>
      <pc:sldChg chg="addSp delSp modSp new mod modClrScheme chgLayout">
        <pc:chgData name="Fränti Harri" userId="S::harri.franti@taitotalo.fi::f9883360-dd49-4aaa-9149-d1930fc60263" providerId="AD" clId="Web-{B076092D-797C-4BE0-B7CE-179CFBB88551}" dt="2023-12-21T07:00:54.524" v="181" actId="20577"/>
        <pc:sldMkLst>
          <pc:docMk/>
          <pc:sldMk cId="3929667949" sldId="708"/>
        </pc:sldMkLst>
        <pc:spChg chg="mod ord">
          <ac:chgData name="Fränti Harri" userId="S::harri.franti@taitotalo.fi::f9883360-dd49-4aaa-9149-d1930fc60263" providerId="AD" clId="Web-{B076092D-797C-4BE0-B7CE-179CFBB88551}" dt="2023-12-21T06:57:54.769" v="153"/>
          <ac:spMkLst>
            <pc:docMk/>
            <pc:sldMk cId="3929667949" sldId="708"/>
            <ac:spMk id="2" creationId="{0A219065-C3DC-A010-0C35-979A7C54FB9D}"/>
          </ac:spMkLst>
        </pc:spChg>
        <pc:spChg chg="del mod ord">
          <ac:chgData name="Fränti Harri" userId="S::harri.franti@taitotalo.fi::f9883360-dd49-4aaa-9149-d1930fc60263" providerId="AD" clId="Web-{B076092D-797C-4BE0-B7CE-179CFBB88551}" dt="2023-12-21T06:52:13.760" v="54"/>
          <ac:spMkLst>
            <pc:docMk/>
            <pc:sldMk cId="3929667949" sldId="708"/>
            <ac:spMk id="3" creationId="{D761B2D6-1CC2-76BC-A2F7-D1346EDFFE24}"/>
          </ac:spMkLst>
        </pc:spChg>
        <pc:spChg chg="add del mod ord">
          <ac:chgData name="Fränti Harri" userId="S::harri.franti@taitotalo.fi::f9883360-dd49-4aaa-9149-d1930fc60263" providerId="AD" clId="Web-{B076092D-797C-4BE0-B7CE-179CFBB88551}" dt="2023-12-21T06:52:13.760" v="54"/>
          <ac:spMkLst>
            <pc:docMk/>
            <pc:sldMk cId="3929667949" sldId="708"/>
            <ac:spMk id="4" creationId="{0ED84662-1235-5705-9D7C-EF35102D8B54}"/>
          </ac:spMkLst>
        </pc:spChg>
        <pc:spChg chg="add del">
          <ac:chgData name="Fränti Harri" userId="S::harri.franti@taitotalo.fi::f9883360-dd49-4aaa-9149-d1930fc60263" providerId="AD" clId="Web-{B076092D-797C-4BE0-B7CE-179CFBB88551}" dt="2023-12-21T06:59:36.912" v="156"/>
          <ac:spMkLst>
            <pc:docMk/>
            <pc:sldMk cId="3929667949" sldId="708"/>
            <ac:spMk id="9" creationId="{D2AA9144-1E35-FAC9-F776-3DBD24E8A79E}"/>
          </ac:spMkLst>
        </pc:spChg>
        <pc:spChg chg="add mod ord">
          <ac:chgData name="Fränti Harri" userId="S::harri.franti@taitotalo.fi::f9883360-dd49-4aaa-9149-d1930fc60263" providerId="AD" clId="Web-{B076092D-797C-4BE0-B7CE-179CFBB88551}" dt="2023-12-21T06:57:54.769" v="153"/>
          <ac:spMkLst>
            <pc:docMk/>
            <pc:sldMk cId="3929667949" sldId="708"/>
            <ac:spMk id="11" creationId="{BA1371CA-9BC8-1B56-4BA7-E9681D7E7B06}"/>
          </ac:spMkLst>
        </pc:spChg>
        <pc:spChg chg="add mod">
          <ac:chgData name="Fränti Harri" userId="S::harri.franti@taitotalo.fi::f9883360-dd49-4aaa-9149-d1930fc60263" providerId="AD" clId="Web-{B076092D-797C-4BE0-B7CE-179CFBB88551}" dt="2023-12-21T07:00:52.305" v="180" actId="20577"/>
          <ac:spMkLst>
            <pc:docMk/>
            <pc:sldMk cId="3929667949" sldId="708"/>
            <ac:spMk id="16" creationId="{B0F156A1-937B-18CB-A1E8-DE79B9360A03}"/>
          </ac:spMkLst>
        </pc:spChg>
        <pc:spChg chg="add mod">
          <ac:chgData name="Fränti Harri" userId="S::harri.franti@taitotalo.fi::f9883360-dd49-4aaa-9149-d1930fc60263" providerId="AD" clId="Web-{B076092D-797C-4BE0-B7CE-179CFBB88551}" dt="2023-12-21T07:00:54.524" v="181" actId="20577"/>
          <ac:spMkLst>
            <pc:docMk/>
            <pc:sldMk cId="3929667949" sldId="708"/>
            <ac:spMk id="18" creationId="{9B76671E-0825-82B1-F0D0-BED54B7B7639}"/>
          </ac:spMkLst>
        </pc:spChg>
        <pc:picChg chg="add del mod">
          <ac:chgData name="Fränti Harri" userId="S::harri.franti@taitotalo.fi::f9883360-dd49-4aaa-9149-d1930fc60263" providerId="AD" clId="Web-{B076092D-797C-4BE0-B7CE-179CFBB88551}" dt="2023-12-21T06:57:44.425" v="152"/>
          <ac:picMkLst>
            <pc:docMk/>
            <pc:sldMk cId="3929667949" sldId="708"/>
            <ac:picMk id="6" creationId="{891DAA94-619D-EDC0-0AD2-AF1F752F8B2A}"/>
          </ac:picMkLst>
        </pc:picChg>
        <pc:picChg chg="add mod">
          <ac:chgData name="Fränti Harri" userId="S::harri.franti@taitotalo.fi::f9883360-dd49-4aaa-9149-d1930fc60263" providerId="AD" clId="Web-{B076092D-797C-4BE0-B7CE-179CFBB88551}" dt="2023-12-21T06:57:54.769" v="153"/>
          <ac:picMkLst>
            <pc:docMk/>
            <pc:sldMk cId="3929667949" sldId="708"/>
            <ac:picMk id="7" creationId="{7009BD26-F4D6-A3B9-0285-A01E7D92DEE8}"/>
          </ac:picMkLst>
        </pc:picChg>
        <pc:picChg chg="add mod">
          <ac:chgData name="Fränti Harri" userId="S::harri.franti@taitotalo.fi::f9883360-dd49-4aaa-9149-d1930fc60263" providerId="AD" clId="Web-{B076092D-797C-4BE0-B7CE-179CFBB88551}" dt="2023-12-21T06:59:57.366" v="158" actId="1076"/>
          <ac:picMkLst>
            <pc:docMk/>
            <pc:sldMk cId="3929667949" sldId="708"/>
            <ac:picMk id="8" creationId="{2E31EF9A-FF27-81DB-85D8-F40432C933D4}"/>
          </ac:picMkLst>
        </pc:picChg>
      </pc:sldChg>
      <pc:sldChg chg="new del">
        <pc:chgData name="Fränti Harri" userId="S::harri.franti@taitotalo.fi::f9883360-dd49-4aaa-9149-d1930fc60263" providerId="AD" clId="Web-{B076092D-797C-4BE0-B7CE-179CFBB88551}" dt="2023-12-21T07:01:46.884" v="183"/>
        <pc:sldMkLst>
          <pc:docMk/>
          <pc:sldMk cId="125035165" sldId="709"/>
        </pc:sldMkLst>
      </pc:sldChg>
      <pc:sldChg chg="addSp delSp modSp new">
        <pc:chgData name="Fränti Harri" userId="S::harri.franti@taitotalo.fi::f9883360-dd49-4aaa-9149-d1930fc60263" providerId="AD" clId="Web-{B076092D-797C-4BE0-B7CE-179CFBB88551}" dt="2023-12-21T07:04:52.983" v="210"/>
        <pc:sldMkLst>
          <pc:docMk/>
          <pc:sldMk cId="3724406097" sldId="709"/>
        </pc:sldMkLst>
        <pc:spChg chg="mod">
          <ac:chgData name="Fränti Harri" userId="S::harri.franti@taitotalo.fi::f9883360-dd49-4aaa-9149-d1930fc60263" providerId="AD" clId="Web-{B076092D-797C-4BE0-B7CE-179CFBB88551}" dt="2023-12-21T07:02:51.292" v="207" actId="20577"/>
          <ac:spMkLst>
            <pc:docMk/>
            <pc:sldMk cId="3724406097" sldId="709"/>
            <ac:spMk id="2" creationId="{42FEE537-9143-0E4C-A2AE-5F097ED91214}"/>
          </ac:spMkLst>
        </pc:spChg>
        <pc:spChg chg="del">
          <ac:chgData name="Fränti Harri" userId="S::harri.franti@taitotalo.fi::f9883360-dd49-4aaa-9149-d1930fc60263" providerId="AD" clId="Web-{B076092D-797C-4BE0-B7CE-179CFBB88551}" dt="2023-12-21T07:03:36.637" v="208"/>
          <ac:spMkLst>
            <pc:docMk/>
            <pc:sldMk cId="3724406097" sldId="709"/>
            <ac:spMk id="3" creationId="{CB502C2E-71C3-0DFF-8B2E-FB4C8C9958B8}"/>
          </ac:spMkLst>
        </pc:spChg>
        <pc:spChg chg="del">
          <ac:chgData name="Fränti Harri" userId="S::harri.franti@taitotalo.fi::f9883360-dd49-4aaa-9149-d1930fc60263" providerId="AD" clId="Web-{B076092D-797C-4BE0-B7CE-179CFBB88551}" dt="2023-12-21T07:04:33.201" v="209"/>
          <ac:spMkLst>
            <pc:docMk/>
            <pc:sldMk cId="3724406097" sldId="709"/>
            <ac:spMk id="4" creationId="{FFBA7EAA-F4BB-0325-BD73-5E50E326F609}"/>
          </ac:spMkLst>
        </pc:spChg>
        <pc:picChg chg="add mod ord">
          <ac:chgData name="Fränti Harri" userId="S::harri.franti@taitotalo.fi::f9883360-dd49-4aaa-9149-d1930fc60263" providerId="AD" clId="Web-{B076092D-797C-4BE0-B7CE-179CFBB88551}" dt="2023-12-21T07:03:36.637" v="208"/>
          <ac:picMkLst>
            <pc:docMk/>
            <pc:sldMk cId="3724406097" sldId="709"/>
            <ac:picMk id="5" creationId="{832454D5-9D50-FAE9-2961-DDCAC9EE6B3C}"/>
          </ac:picMkLst>
        </pc:picChg>
        <pc:picChg chg="add mod ord">
          <ac:chgData name="Fränti Harri" userId="S::harri.franti@taitotalo.fi::f9883360-dd49-4aaa-9149-d1930fc60263" providerId="AD" clId="Web-{B076092D-797C-4BE0-B7CE-179CFBB88551}" dt="2023-12-21T07:04:52.983" v="210"/>
          <ac:picMkLst>
            <pc:docMk/>
            <pc:sldMk cId="3724406097" sldId="709"/>
            <ac:picMk id="6" creationId="{E8D8ED50-8360-D53D-C441-A6E1DA75658B}"/>
          </ac:picMkLst>
        </pc:picChg>
      </pc:sldChg>
      <pc:sldChg chg="addSp delSp modSp new mod modClrScheme chgLayout">
        <pc:chgData name="Fränti Harri" userId="S::harri.franti@taitotalo.fi::f9883360-dd49-4aaa-9149-d1930fc60263" providerId="AD" clId="Web-{B076092D-797C-4BE0-B7CE-179CFBB88551}" dt="2023-12-21T07:12:04.900" v="220" actId="14100"/>
        <pc:sldMkLst>
          <pc:docMk/>
          <pc:sldMk cId="4291913616" sldId="710"/>
        </pc:sldMkLst>
        <pc:spChg chg="mod ord">
          <ac:chgData name="Fränti Harri" userId="S::harri.franti@taitotalo.fi::f9883360-dd49-4aaa-9149-d1930fc60263" providerId="AD" clId="Web-{B076092D-797C-4BE0-B7CE-179CFBB88551}" dt="2023-12-21T07:11:30.071" v="215" actId="20577"/>
          <ac:spMkLst>
            <pc:docMk/>
            <pc:sldMk cId="4291913616" sldId="710"/>
            <ac:spMk id="2" creationId="{5A568E4B-3705-62EB-F7C5-1C8B5F1696AC}"/>
          </ac:spMkLst>
        </pc:spChg>
        <pc:spChg chg="mod ord">
          <ac:chgData name="Fränti Harri" userId="S::harri.franti@taitotalo.fi::f9883360-dd49-4aaa-9149-d1930fc60263" providerId="AD" clId="Web-{B076092D-797C-4BE0-B7CE-179CFBB88551}" dt="2023-12-21T07:11:50.962" v="218" actId="20577"/>
          <ac:spMkLst>
            <pc:docMk/>
            <pc:sldMk cId="4291913616" sldId="710"/>
            <ac:spMk id="3" creationId="{C0E2954E-CE2C-CEE9-7EC7-5A6047C9747F}"/>
          </ac:spMkLst>
        </pc:spChg>
        <pc:spChg chg="add del mod ord">
          <ac:chgData name="Fränti Harri" userId="S::harri.franti@taitotalo.fi::f9883360-dd49-4aaa-9149-d1930fc60263" providerId="AD" clId="Web-{B076092D-797C-4BE0-B7CE-179CFBB88551}" dt="2023-12-21T07:11:12.055" v="214"/>
          <ac:spMkLst>
            <pc:docMk/>
            <pc:sldMk cId="4291913616" sldId="710"/>
            <ac:spMk id="4" creationId="{45A72AE8-989E-17BB-1C79-C68F5D6D5D04}"/>
          </ac:spMkLst>
        </pc:spChg>
        <pc:picChg chg="add mod ord">
          <ac:chgData name="Fränti Harri" userId="S::harri.franti@taitotalo.fi::f9883360-dd49-4aaa-9149-d1930fc60263" providerId="AD" clId="Web-{B076092D-797C-4BE0-B7CE-179CFBB88551}" dt="2023-12-21T07:12:04.900" v="220" actId="14100"/>
          <ac:picMkLst>
            <pc:docMk/>
            <pc:sldMk cId="4291913616" sldId="710"/>
            <ac:picMk id="5" creationId="{D0A9516E-C3CD-64DE-3CA4-6DDDB76C9096}"/>
          </ac:picMkLst>
        </pc:picChg>
      </pc:sldChg>
    </pc:docChg>
  </pc:docChgLst>
  <pc:docChgLst>
    <pc:chgData name="Vesalainen Matti" userId="e4d04fee-d837-4c30-bdb5-04794cf8ae26" providerId="ADAL" clId="{0A674D26-C830-4E33-BC74-E93A5153A952}"/>
    <pc:docChg chg="undo custSel addSld delSld modSld sldOrd">
      <pc:chgData name="Vesalainen Matti" userId="e4d04fee-d837-4c30-bdb5-04794cf8ae26" providerId="ADAL" clId="{0A674D26-C830-4E33-BC74-E93A5153A952}" dt="2023-06-28T07:01:59.284" v="1779" actId="15"/>
      <pc:docMkLst>
        <pc:docMk/>
      </pc:docMkLst>
      <pc:sldChg chg="ord">
        <pc:chgData name="Vesalainen Matti" userId="e4d04fee-d837-4c30-bdb5-04794cf8ae26" providerId="ADAL" clId="{0A674D26-C830-4E33-BC74-E93A5153A952}" dt="2023-06-27T12:52:32.409" v="706"/>
        <pc:sldMkLst>
          <pc:docMk/>
          <pc:sldMk cId="4081070314" sldId="406"/>
        </pc:sldMkLst>
      </pc:sldChg>
      <pc:sldChg chg="del">
        <pc:chgData name="Vesalainen Matti" userId="e4d04fee-d837-4c30-bdb5-04794cf8ae26" providerId="ADAL" clId="{0A674D26-C830-4E33-BC74-E93A5153A952}" dt="2023-06-27T12:52:45.805" v="707" actId="47"/>
        <pc:sldMkLst>
          <pc:docMk/>
          <pc:sldMk cId="3455818624" sldId="407"/>
        </pc:sldMkLst>
      </pc:sldChg>
      <pc:sldChg chg="addSp delSp modSp new del mod">
        <pc:chgData name="Vesalainen Matti" userId="e4d04fee-d837-4c30-bdb5-04794cf8ae26" providerId="ADAL" clId="{0A674D26-C830-4E33-BC74-E93A5153A952}" dt="2023-06-27T12:34:31.043" v="158" actId="2696"/>
        <pc:sldMkLst>
          <pc:docMk/>
          <pc:sldMk cId="3180504245" sldId="623"/>
        </pc:sldMkLst>
        <pc:spChg chg="mod">
          <ac:chgData name="Vesalainen Matti" userId="e4d04fee-d837-4c30-bdb5-04794cf8ae26" providerId="ADAL" clId="{0A674D26-C830-4E33-BC74-E93A5153A952}" dt="2023-06-27T12:34:15.800" v="156" actId="20577"/>
          <ac:spMkLst>
            <pc:docMk/>
            <pc:sldMk cId="3180504245" sldId="623"/>
            <ac:spMk id="2" creationId="{E7ADC253-AEC3-8272-BEFC-5D48E7488ADD}"/>
          </ac:spMkLst>
        </pc:spChg>
        <pc:spChg chg="del">
          <ac:chgData name="Vesalainen Matti" userId="e4d04fee-d837-4c30-bdb5-04794cf8ae26" providerId="ADAL" clId="{0A674D26-C830-4E33-BC74-E93A5153A952}" dt="2023-06-27T12:25:58.071" v="3" actId="478"/>
          <ac:spMkLst>
            <pc:docMk/>
            <pc:sldMk cId="3180504245" sldId="623"/>
            <ac:spMk id="3" creationId="{B297D380-1BE3-C8BC-37CD-471FA3567969}"/>
          </ac:spMkLst>
        </pc:spChg>
        <pc:picChg chg="add del">
          <ac:chgData name="Vesalainen Matti" userId="e4d04fee-d837-4c30-bdb5-04794cf8ae26" providerId="ADAL" clId="{0A674D26-C830-4E33-BC74-E93A5153A952}" dt="2023-06-27T12:26:01.807" v="4" actId="478"/>
          <ac:picMkLst>
            <pc:docMk/>
            <pc:sldMk cId="3180504245" sldId="623"/>
            <ac:picMk id="5" creationId="{A907BFA0-CF8C-3C7A-FCDC-618CB7233E4E}"/>
          </ac:picMkLst>
        </pc:picChg>
      </pc:sldChg>
      <pc:sldChg chg="new del">
        <pc:chgData name="Vesalainen Matti" userId="e4d04fee-d837-4c30-bdb5-04794cf8ae26" providerId="ADAL" clId="{0A674D26-C830-4E33-BC74-E93A5153A952}" dt="2023-06-27T12:45:19.478" v="546" actId="2696"/>
        <pc:sldMkLst>
          <pc:docMk/>
          <pc:sldMk cId="1461152009" sldId="624"/>
        </pc:sldMkLst>
      </pc:sldChg>
      <pc:sldChg chg="modSp new mod ord modNotesTx">
        <pc:chgData name="Vesalainen Matti" userId="e4d04fee-d837-4c30-bdb5-04794cf8ae26" providerId="ADAL" clId="{0A674D26-C830-4E33-BC74-E93A5153A952}" dt="2023-06-27T12:46:06.313" v="605" actId="20577"/>
        <pc:sldMkLst>
          <pc:docMk/>
          <pc:sldMk cId="1155571976" sldId="625"/>
        </pc:sldMkLst>
        <pc:spChg chg="mod">
          <ac:chgData name="Vesalainen Matti" userId="e4d04fee-d837-4c30-bdb5-04794cf8ae26" providerId="ADAL" clId="{0A674D26-C830-4E33-BC74-E93A5153A952}" dt="2023-06-27T12:37:05.235" v="185" actId="20577"/>
          <ac:spMkLst>
            <pc:docMk/>
            <pc:sldMk cId="1155571976" sldId="625"/>
            <ac:spMk id="2" creationId="{2130FF3D-5F73-CBAC-BACA-EB83C7902E31}"/>
          </ac:spMkLst>
        </pc:spChg>
        <pc:spChg chg="mod">
          <ac:chgData name="Vesalainen Matti" userId="e4d04fee-d837-4c30-bdb5-04794cf8ae26" providerId="ADAL" clId="{0A674D26-C830-4E33-BC74-E93A5153A952}" dt="2023-06-27T12:41:08.496" v="492" actId="20577"/>
          <ac:spMkLst>
            <pc:docMk/>
            <pc:sldMk cId="1155571976" sldId="625"/>
            <ac:spMk id="3" creationId="{8916D2B5-0A31-9D04-3D0B-7E13AFDF753E}"/>
          </ac:spMkLst>
        </pc:spChg>
      </pc:sldChg>
      <pc:sldChg chg="modSp add mod modNotesTx">
        <pc:chgData name="Vesalainen Matti" userId="e4d04fee-d837-4c30-bdb5-04794cf8ae26" providerId="ADAL" clId="{0A674D26-C830-4E33-BC74-E93A5153A952}" dt="2023-06-27T12:46:30.991" v="654" actId="20577"/>
        <pc:sldMkLst>
          <pc:docMk/>
          <pc:sldMk cId="2923729339" sldId="626"/>
        </pc:sldMkLst>
        <pc:spChg chg="mod">
          <ac:chgData name="Vesalainen Matti" userId="e4d04fee-d837-4c30-bdb5-04794cf8ae26" providerId="ADAL" clId="{0A674D26-C830-4E33-BC74-E93A5153A952}" dt="2023-06-27T12:34:57.170" v="180" actId="20577"/>
          <ac:spMkLst>
            <pc:docMk/>
            <pc:sldMk cId="2923729339" sldId="626"/>
            <ac:spMk id="2" creationId="{2130FF3D-5F73-CBAC-BACA-EB83C7902E31}"/>
          </ac:spMkLst>
        </pc:spChg>
        <pc:spChg chg="mod">
          <ac:chgData name="Vesalainen Matti" userId="e4d04fee-d837-4c30-bdb5-04794cf8ae26" providerId="ADAL" clId="{0A674D26-C830-4E33-BC74-E93A5153A952}" dt="2023-06-27T12:43:48.812" v="529" actId="20577"/>
          <ac:spMkLst>
            <pc:docMk/>
            <pc:sldMk cId="2923729339" sldId="626"/>
            <ac:spMk id="3" creationId="{8916D2B5-0A31-9D04-3D0B-7E13AFDF753E}"/>
          </ac:spMkLst>
        </pc:spChg>
      </pc:sldChg>
      <pc:sldChg chg="modSp add mod modNotesTx">
        <pc:chgData name="Vesalainen Matti" userId="e4d04fee-d837-4c30-bdb5-04794cf8ae26" providerId="ADAL" clId="{0A674D26-C830-4E33-BC74-E93A5153A952}" dt="2023-06-27T12:46:42.498" v="655"/>
        <pc:sldMkLst>
          <pc:docMk/>
          <pc:sldMk cId="2452160681" sldId="627"/>
        </pc:sldMkLst>
        <pc:spChg chg="mod">
          <ac:chgData name="Vesalainen Matti" userId="e4d04fee-d837-4c30-bdb5-04794cf8ae26" providerId="ADAL" clId="{0A674D26-C830-4E33-BC74-E93A5153A952}" dt="2023-06-27T12:44:50.306" v="545" actId="20577"/>
          <ac:spMkLst>
            <pc:docMk/>
            <pc:sldMk cId="2452160681" sldId="627"/>
            <ac:spMk id="3" creationId="{8916D2B5-0A31-9D04-3D0B-7E13AFDF753E}"/>
          </ac:spMkLst>
        </pc:spChg>
      </pc:sldChg>
      <pc:sldChg chg="addSp delSp modSp new mod modClrScheme chgLayout">
        <pc:chgData name="Vesalainen Matti" userId="e4d04fee-d837-4c30-bdb5-04794cf8ae26" providerId="ADAL" clId="{0A674D26-C830-4E33-BC74-E93A5153A952}" dt="2023-06-27T13:17:28.069" v="1214" actId="20577"/>
        <pc:sldMkLst>
          <pc:docMk/>
          <pc:sldMk cId="781433270" sldId="628"/>
        </pc:sldMkLst>
        <pc:spChg chg="add mod">
          <ac:chgData name="Vesalainen Matti" userId="e4d04fee-d837-4c30-bdb5-04794cf8ae26" providerId="ADAL" clId="{0A674D26-C830-4E33-BC74-E93A5153A952}" dt="2023-06-27T13:17:28.069" v="1214" actId="20577"/>
          <ac:spMkLst>
            <pc:docMk/>
            <pc:sldMk cId="781433270" sldId="628"/>
            <ac:spMk id="3" creationId="{22DB8886-362C-9A60-7E59-71833D3BC471}"/>
          </ac:spMkLst>
        </pc:spChg>
        <pc:spChg chg="add mod">
          <ac:chgData name="Vesalainen Matti" userId="e4d04fee-d837-4c30-bdb5-04794cf8ae26" providerId="ADAL" clId="{0A674D26-C830-4E33-BC74-E93A5153A952}" dt="2023-06-27T12:51:19.681" v="700" actId="20577"/>
          <ac:spMkLst>
            <pc:docMk/>
            <pc:sldMk cId="781433270" sldId="628"/>
            <ac:spMk id="6" creationId="{54D0C46A-1765-5074-6910-00D6F78645D9}"/>
          </ac:spMkLst>
        </pc:spChg>
        <pc:spChg chg="add del mod">
          <ac:chgData name="Vesalainen Matti" userId="e4d04fee-d837-4c30-bdb5-04794cf8ae26" providerId="ADAL" clId="{0A674D26-C830-4E33-BC74-E93A5153A952}" dt="2023-06-27T12:49:48.901" v="660" actId="478"/>
          <ac:spMkLst>
            <pc:docMk/>
            <pc:sldMk cId="781433270" sldId="628"/>
            <ac:spMk id="8" creationId="{08FD6059-7D4F-EC86-7137-73BD7B10A5E7}"/>
          </ac:spMkLst>
        </pc:spChg>
        <pc:picChg chg="add del">
          <ac:chgData name="Vesalainen Matti" userId="e4d04fee-d837-4c30-bdb5-04794cf8ae26" providerId="ADAL" clId="{0A674D26-C830-4E33-BC74-E93A5153A952}" dt="2023-06-27T12:49:41.554" v="658"/>
          <ac:picMkLst>
            <pc:docMk/>
            <pc:sldMk cId="781433270" sldId="628"/>
            <ac:picMk id="1026" creationId="{3CF5DB39-806E-0A36-C6FC-8AEB7E6EF509}"/>
          </ac:picMkLst>
        </pc:picChg>
        <pc:picChg chg="add mod">
          <ac:chgData name="Vesalainen Matti" userId="e4d04fee-d837-4c30-bdb5-04794cf8ae26" providerId="ADAL" clId="{0A674D26-C830-4E33-BC74-E93A5153A952}" dt="2023-06-27T12:49:59.814" v="663" actId="1076"/>
          <ac:picMkLst>
            <pc:docMk/>
            <pc:sldMk cId="781433270" sldId="628"/>
            <ac:picMk id="1028" creationId="{DE71DA70-9C0A-0565-5441-6EB40A7BC21A}"/>
          </ac:picMkLst>
        </pc:picChg>
      </pc:sldChg>
      <pc:sldChg chg="addSp delSp modSp new mod ord modClrScheme chgLayout">
        <pc:chgData name="Vesalainen Matti" userId="e4d04fee-d837-4c30-bdb5-04794cf8ae26" providerId="ADAL" clId="{0A674D26-C830-4E33-BC74-E93A5153A952}" dt="2023-06-27T13:16:43.549" v="1202" actId="27636"/>
        <pc:sldMkLst>
          <pc:docMk/>
          <pc:sldMk cId="1062988181" sldId="629"/>
        </pc:sldMkLst>
        <pc:spChg chg="mod">
          <ac:chgData name="Vesalainen Matti" userId="e4d04fee-d837-4c30-bdb5-04794cf8ae26" providerId="ADAL" clId="{0A674D26-C830-4E33-BC74-E93A5153A952}" dt="2023-06-27T13:12:42.413" v="1129" actId="20577"/>
          <ac:spMkLst>
            <pc:docMk/>
            <pc:sldMk cId="1062988181" sldId="629"/>
            <ac:spMk id="2" creationId="{C765A292-BE7C-7F25-22D9-1813EE4FFD23}"/>
          </ac:spMkLst>
        </pc:spChg>
        <pc:spChg chg="del">
          <ac:chgData name="Vesalainen Matti" userId="e4d04fee-d837-4c30-bdb5-04794cf8ae26" providerId="ADAL" clId="{0A674D26-C830-4E33-BC74-E93A5153A952}" dt="2023-06-27T12:57:36.648" v="758" actId="22"/>
          <ac:spMkLst>
            <pc:docMk/>
            <pc:sldMk cId="1062988181" sldId="629"/>
            <ac:spMk id="3" creationId="{BDED34D7-58F0-8E8D-5AEE-18874EFE49B7}"/>
          </ac:spMkLst>
        </pc:spChg>
        <pc:spChg chg="add del mod">
          <ac:chgData name="Vesalainen Matti" userId="e4d04fee-d837-4c30-bdb5-04794cf8ae26" providerId="ADAL" clId="{0A674D26-C830-4E33-BC74-E93A5153A952}" dt="2023-06-27T12:58:41.013" v="762" actId="478"/>
          <ac:spMkLst>
            <pc:docMk/>
            <pc:sldMk cId="1062988181" sldId="629"/>
            <ac:spMk id="7" creationId="{E35F2346-1A40-06F9-993F-8606D404E685}"/>
          </ac:spMkLst>
        </pc:spChg>
        <pc:spChg chg="add del mod">
          <ac:chgData name="Vesalainen Matti" userId="e4d04fee-d837-4c30-bdb5-04794cf8ae26" providerId="ADAL" clId="{0A674D26-C830-4E33-BC74-E93A5153A952}" dt="2023-06-27T13:06:53.501" v="877"/>
          <ac:spMkLst>
            <pc:docMk/>
            <pc:sldMk cId="1062988181" sldId="629"/>
            <ac:spMk id="12" creationId="{9CE25646-1DB4-A6A6-F90E-3ABBB2911A95}"/>
          </ac:spMkLst>
        </pc:spChg>
        <pc:spChg chg="add mod">
          <ac:chgData name="Vesalainen Matti" userId="e4d04fee-d837-4c30-bdb5-04794cf8ae26" providerId="ADAL" clId="{0A674D26-C830-4E33-BC74-E93A5153A952}" dt="2023-06-27T13:16:43.549" v="1202" actId="27636"/>
          <ac:spMkLst>
            <pc:docMk/>
            <pc:sldMk cId="1062988181" sldId="629"/>
            <ac:spMk id="17" creationId="{89CC3718-2144-2BDC-E066-DF04C0FDBCA0}"/>
          </ac:spMkLst>
        </pc:spChg>
        <pc:picChg chg="add del mod ord">
          <ac:chgData name="Vesalainen Matti" userId="e4d04fee-d837-4c30-bdb5-04794cf8ae26" providerId="ADAL" clId="{0A674D26-C830-4E33-BC74-E93A5153A952}" dt="2023-06-27T12:58:37.241" v="761" actId="478"/>
          <ac:picMkLst>
            <pc:docMk/>
            <pc:sldMk cId="1062988181" sldId="629"/>
            <ac:picMk id="5" creationId="{90C0862E-C400-CD7D-5CD0-B292ACD0D441}"/>
          </ac:picMkLst>
        </pc:picChg>
        <pc:picChg chg="add del mod">
          <ac:chgData name="Vesalainen Matti" userId="e4d04fee-d837-4c30-bdb5-04794cf8ae26" providerId="ADAL" clId="{0A674D26-C830-4E33-BC74-E93A5153A952}" dt="2023-06-27T12:59:39.510" v="766" actId="22"/>
          <ac:picMkLst>
            <pc:docMk/>
            <pc:sldMk cId="1062988181" sldId="629"/>
            <ac:picMk id="9" creationId="{2B438E78-6557-B40E-D969-7FE06CB44E6A}"/>
          </ac:picMkLst>
        </pc:picChg>
        <pc:picChg chg="add mod">
          <ac:chgData name="Vesalainen Matti" userId="e4d04fee-d837-4c30-bdb5-04794cf8ae26" providerId="ADAL" clId="{0A674D26-C830-4E33-BC74-E93A5153A952}" dt="2023-06-27T13:11:52.403" v="1077" actId="14100"/>
          <ac:picMkLst>
            <pc:docMk/>
            <pc:sldMk cId="1062988181" sldId="629"/>
            <ac:picMk id="11" creationId="{EB04FDCB-3C5D-94B1-5A1B-43D77078B566}"/>
          </ac:picMkLst>
        </pc:picChg>
      </pc:sldChg>
      <pc:sldChg chg="modSp new mod">
        <pc:chgData name="Vesalainen Matti" userId="e4d04fee-d837-4c30-bdb5-04794cf8ae26" providerId="ADAL" clId="{0A674D26-C830-4E33-BC74-E93A5153A952}" dt="2023-06-28T07:01:59.284" v="1779" actId="15"/>
        <pc:sldMkLst>
          <pc:docMk/>
          <pc:sldMk cId="810647265" sldId="630"/>
        </pc:sldMkLst>
        <pc:spChg chg="mod">
          <ac:chgData name="Vesalainen Matti" userId="e4d04fee-d837-4c30-bdb5-04794cf8ae26" providerId="ADAL" clId="{0A674D26-C830-4E33-BC74-E93A5153A952}" dt="2023-06-28T06:52:40.261" v="1275" actId="20577"/>
          <ac:spMkLst>
            <pc:docMk/>
            <pc:sldMk cId="810647265" sldId="630"/>
            <ac:spMk id="2" creationId="{675B074B-5C12-D0DA-AF0B-E7932DC17F60}"/>
          </ac:spMkLst>
        </pc:spChg>
        <pc:spChg chg="mod">
          <ac:chgData name="Vesalainen Matti" userId="e4d04fee-d837-4c30-bdb5-04794cf8ae26" providerId="ADAL" clId="{0A674D26-C830-4E33-BC74-E93A5153A952}" dt="2023-06-28T07:01:59.284" v="1779" actId="15"/>
          <ac:spMkLst>
            <pc:docMk/>
            <pc:sldMk cId="810647265" sldId="630"/>
            <ac:spMk id="3" creationId="{32AB7C7A-9B70-9281-B0C0-7E5A00EF7F0A}"/>
          </ac:spMkLst>
        </pc:spChg>
      </pc:sldChg>
    </pc:docChg>
  </pc:docChgLst>
  <pc:docChgLst>
    <pc:chgData name="Vesalainen Matti" userId="S::matti.vesalainen@taitotalo.fi::e4d04fee-d837-4c30-bdb5-04794cf8ae26" providerId="AD" clId="Web-{93B1A3DA-C4AC-4B37-89BF-0848E30DD570}"/>
    <pc:docChg chg="addSld delSld modSld sldOrd">
      <pc:chgData name="Vesalainen Matti" userId="S::matti.vesalainen@taitotalo.fi::e4d04fee-d837-4c30-bdb5-04794cf8ae26" providerId="AD" clId="Web-{93B1A3DA-C4AC-4B37-89BF-0848E30DD570}" dt="2023-12-20T12:05:09.771" v="155"/>
      <pc:docMkLst>
        <pc:docMk/>
      </pc:docMkLst>
      <pc:sldChg chg="modSp mod modShow">
        <pc:chgData name="Vesalainen Matti" userId="S::matti.vesalainen@taitotalo.fi::e4d04fee-d837-4c30-bdb5-04794cf8ae26" providerId="AD" clId="Web-{93B1A3DA-C4AC-4B37-89BF-0848E30DD570}" dt="2023-12-20T12:02:41.691" v="147"/>
        <pc:sldMkLst>
          <pc:docMk/>
          <pc:sldMk cId="2273124878" sldId="277"/>
        </pc:sldMkLst>
        <pc:spChg chg="mod">
          <ac:chgData name="Vesalainen Matti" userId="S::matti.vesalainen@taitotalo.fi::e4d04fee-d837-4c30-bdb5-04794cf8ae26" providerId="AD" clId="Web-{93B1A3DA-C4AC-4B37-89BF-0848E30DD570}" dt="2023-12-20T12:02:37.598" v="146" actId="20577"/>
          <ac:spMkLst>
            <pc:docMk/>
            <pc:sldMk cId="2273124878" sldId="277"/>
            <ac:spMk id="2" creationId="{1918DA26-0359-07D8-2D5A-E059C99BD911}"/>
          </ac:spMkLst>
        </pc:spChg>
      </pc:sldChg>
      <pc:sldChg chg="mod modShow">
        <pc:chgData name="Vesalainen Matti" userId="S::matti.vesalainen@taitotalo.fi::e4d04fee-d837-4c30-bdb5-04794cf8ae26" providerId="AD" clId="Web-{93B1A3DA-C4AC-4B37-89BF-0848E30DD570}" dt="2023-12-20T12:04:52.427" v="153"/>
        <pc:sldMkLst>
          <pc:docMk/>
          <pc:sldMk cId="1600739944" sldId="293"/>
        </pc:sldMkLst>
      </pc:sldChg>
      <pc:sldChg chg="mod modShow">
        <pc:chgData name="Vesalainen Matti" userId="S::matti.vesalainen@taitotalo.fi::e4d04fee-d837-4c30-bdb5-04794cf8ae26" providerId="AD" clId="Web-{93B1A3DA-C4AC-4B37-89BF-0848E30DD570}" dt="2023-12-20T12:05:00.099" v="154"/>
        <pc:sldMkLst>
          <pc:docMk/>
          <pc:sldMk cId="1737317244" sldId="302"/>
        </pc:sldMkLst>
      </pc:sldChg>
      <pc:sldChg chg="mod modShow">
        <pc:chgData name="Vesalainen Matti" userId="S::matti.vesalainen@taitotalo.fi::e4d04fee-d837-4c30-bdb5-04794cf8ae26" providerId="AD" clId="Web-{93B1A3DA-C4AC-4B37-89BF-0848E30DD570}" dt="2023-12-20T12:03:38.458" v="149"/>
        <pc:sldMkLst>
          <pc:docMk/>
          <pc:sldMk cId="2684218797" sldId="410"/>
        </pc:sldMkLst>
      </pc:sldChg>
      <pc:sldChg chg="mod modShow">
        <pc:chgData name="Vesalainen Matti" userId="S::matti.vesalainen@taitotalo.fi::e4d04fee-d837-4c30-bdb5-04794cf8ae26" providerId="AD" clId="Web-{93B1A3DA-C4AC-4B37-89BF-0848E30DD570}" dt="2023-12-20T12:04:17.536" v="150"/>
        <pc:sldMkLst>
          <pc:docMk/>
          <pc:sldMk cId="641370726" sldId="412"/>
        </pc:sldMkLst>
      </pc:sldChg>
      <pc:sldChg chg="mod modShow">
        <pc:chgData name="Vesalainen Matti" userId="S::matti.vesalainen@taitotalo.fi::e4d04fee-d837-4c30-bdb5-04794cf8ae26" providerId="AD" clId="Web-{93B1A3DA-C4AC-4B37-89BF-0848E30DD570}" dt="2023-12-20T12:04:26.302" v="151"/>
        <pc:sldMkLst>
          <pc:docMk/>
          <pc:sldMk cId="4065903030" sldId="413"/>
        </pc:sldMkLst>
      </pc:sldChg>
      <pc:sldChg chg="mod modShow">
        <pc:chgData name="Vesalainen Matti" userId="S::matti.vesalainen@taitotalo.fi::e4d04fee-d837-4c30-bdb5-04794cf8ae26" providerId="AD" clId="Web-{93B1A3DA-C4AC-4B37-89BF-0848E30DD570}" dt="2023-12-20T12:04:32.193" v="152"/>
        <pc:sldMkLst>
          <pc:docMk/>
          <pc:sldMk cId="1832124111" sldId="414"/>
        </pc:sldMkLst>
      </pc:sldChg>
      <pc:sldChg chg="modSp mod modShow">
        <pc:chgData name="Vesalainen Matti" userId="S::matti.vesalainen@taitotalo.fi::e4d04fee-d837-4c30-bdb5-04794cf8ae26" providerId="AD" clId="Web-{93B1A3DA-C4AC-4B37-89BF-0848E30DD570}" dt="2023-12-20T12:02:58.348" v="148"/>
        <pc:sldMkLst>
          <pc:docMk/>
          <pc:sldMk cId="1557781604" sldId="677"/>
        </pc:sldMkLst>
        <pc:spChg chg="mod">
          <ac:chgData name="Vesalainen Matti" userId="S::matti.vesalainen@taitotalo.fi::e4d04fee-d837-4c30-bdb5-04794cf8ae26" providerId="AD" clId="Web-{93B1A3DA-C4AC-4B37-89BF-0848E30DD570}" dt="2023-12-20T11:47:11.932" v="105" actId="20577"/>
          <ac:spMkLst>
            <pc:docMk/>
            <pc:sldMk cId="1557781604" sldId="677"/>
            <ac:spMk id="3" creationId="{32AB7C7A-9B70-9281-B0C0-7E5A00EF7F0A}"/>
          </ac:spMkLst>
        </pc:spChg>
      </pc:sldChg>
      <pc:sldChg chg="mod modShow">
        <pc:chgData name="Vesalainen Matti" userId="S::matti.vesalainen@taitotalo.fi::e4d04fee-d837-4c30-bdb5-04794cf8ae26" providerId="AD" clId="Web-{93B1A3DA-C4AC-4B37-89BF-0848E30DD570}" dt="2023-12-20T11:55:25.656" v="132"/>
        <pc:sldMkLst>
          <pc:docMk/>
          <pc:sldMk cId="269538641" sldId="678"/>
        </pc:sldMkLst>
      </pc:sldChg>
      <pc:sldChg chg="modSp mod modShow">
        <pc:chgData name="Vesalainen Matti" userId="S::matti.vesalainen@taitotalo.fi::e4d04fee-d837-4c30-bdb5-04794cf8ae26" providerId="AD" clId="Web-{93B1A3DA-C4AC-4B37-89BF-0848E30DD570}" dt="2023-12-20T11:55:49.734" v="133"/>
        <pc:sldMkLst>
          <pc:docMk/>
          <pc:sldMk cId="1325296119" sldId="679"/>
        </pc:sldMkLst>
        <pc:spChg chg="mod">
          <ac:chgData name="Vesalainen Matti" userId="S::matti.vesalainen@taitotalo.fi::e4d04fee-d837-4c30-bdb5-04794cf8ae26" providerId="AD" clId="Web-{93B1A3DA-C4AC-4B37-89BF-0848E30DD570}" dt="2023-12-20T11:41:37.412" v="91" actId="20577"/>
          <ac:spMkLst>
            <pc:docMk/>
            <pc:sldMk cId="1325296119" sldId="679"/>
            <ac:spMk id="2" creationId="{1949D3C0-5A88-448F-9D2C-6B134FAB1B51}"/>
          </ac:spMkLst>
        </pc:spChg>
      </pc:sldChg>
      <pc:sldChg chg="addSp delSp modSp modNotes">
        <pc:chgData name="Vesalainen Matti" userId="S::matti.vesalainen@taitotalo.fi::e4d04fee-d837-4c30-bdb5-04794cf8ae26" providerId="AD" clId="Web-{93B1A3DA-C4AC-4B37-89BF-0848E30DD570}" dt="2023-12-20T11:56:14.890" v="134"/>
        <pc:sldMkLst>
          <pc:docMk/>
          <pc:sldMk cId="1138689680" sldId="681"/>
        </pc:sldMkLst>
        <pc:spChg chg="mod">
          <ac:chgData name="Vesalainen Matti" userId="S::matti.vesalainen@taitotalo.fi::e4d04fee-d837-4c30-bdb5-04794cf8ae26" providerId="AD" clId="Web-{93B1A3DA-C4AC-4B37-89BF-0848E30DD570}" dt="2023-12-20T11:48:04.651" v="112" actId="20577"/>
          <ac:spMkLst>
            <pc:docMk/>
            <pc:sldMk cId="1138689680" sldId="681"/>
            <ac:spMk id="2" creationId="{1949D3C0-5A88-448F-9D2C-6B134FAB1B51}"/>
          </ac:spMkLst>
        </pc:spChg>
        <pc:spChg chg="mod">
          <ac:chgData name="Vesalainen Matti" userId="S::matti.vesalainen@taitotalo.fi::e4d04fee-d837-4c30-bdb5-04794cf8ae26" providerId="AD" clId="Web-{93B1A3DA-C4AC-4B37-89BF-0848E30DD570}" dt="2023-12-20T11:37:33.394" v="20" actId="14100"/>
          <ac:spMkLst>
            <pc:docMk/>
            <pc:sldMk cId="1138689680" sldId="681"/>
            <ac:spMk id="3" creationId="{FF5D77C5-2953-44BB-A13E-8F4D482EBFB9}"/>
          </ac:spMkLst>
        </pc:spChg>
        <pc:spChg chg="del mod">
          <ac:chgData name="Vesalainen Matti" userId="S::matti.vesalainen@taitotalo.fi::e4d04fee-d837-4c30-bdb5-04794cf8ae26" providerId="AD" clId="Web-{93B1A3DA-C4AC-4B37-89BF-0848E30DD570}" dt="2023-12-20T11:48:33.292" v="119"/>
          <ac:spMkLst>
            <pc:docMk/>
            <pc:sldMk cId="1138689680" sldId="681"/>
            <ac:spMk id="4" creationId="{06E2E58B-385B-F6A6-02CA-BD6267296471}"/>
          </ac:spMkLst>
        </pc:spChg>
        <pc:spChg chg="add del mod">
          <ac:chgData name="Vesalainen Matti" userId="S::matti.vesalainen@taitotalo.fi::e4d04fee-d837-4c30-bdb5-04794cf8ae26" providerId="AD" clId="Web-{93B1A3DA-C4AC-4B37-89BF-0848E30DD570}" dt="2023-12-20T11:52:11.310" v="123"/>
          <ac:spMkLst>
            <pc:docMk/>
            <pc:sldMk cId="1138689680" sldId="681"/>
            <ac:spMk id="7" creationId="{B212B95C-43CF-4D58-81B7-0AF67E13D201}"/>
          </ac:spMkLst>
        </pc:spChg>
        <pc:picChg chg="add mod ord">
          <ac:chgData name="Vesalainen Matti" userId="S::matti.vesalainen@taitotalo.fi::e4d04fee-d837-4c30-bdb5-04794cf8ae26" providerId="AD" clId="Web-{93B1A3DA-C4AC-4B37-89BF-0848E30DD570}" dt="2023-12-20T11:52:50.732" v="127" actId="14100"/>
          <ac:picMkLst>
            <pc:docMk/>
            <pc:sldMk cId="1138689680" sldId="681"/>
            <ac:picMk id="8" creationId="{11CF7264-8DDE-44FB-9465-04C72EE025E8}"/>
          </ac:picMkLst>
        </pc:picChg>
      </pc:sldChg>
      <pc:sldChg chg="ord modNotes">
        <pc:chgData name="Vesalainen Matti" userId="S::matti.vesalainen@taitotalo.fi::e4d04fee-d837-4c30-bdb5-04794cf8ae26" providerId="AD" clId="Web-{93B1A3DA-C4AC-4B37-89BF-0848E30DD570}" dt="2023-12-20T11:42:47.819" v="100"/>
        <pc:sldMkLst>
          <pc:docMk/>
          <pc:sldMk cId="2675145772" sldId="685"/>
        </pc:sldMkLst>
      </pc:sldChg>
      <pc:sldChg chg="del">
        <pc:chgData name="Vesalainen Matti" userId="S::matti.vesalainen@taitotalo.fi::e4d04fee-d837-4c30-bdb5-04794cf8ae26" providerId="AD" clId="Web-{93B1A3DA-C4AC-4B37-89BF-0848E30DD570}" dt="2023-12-20T12:05:09.771" v="155"/>
        <pc:sldMkLst>
          <pc:docMk/>
          <pc:sldMk cId="650645682" sldId="686"/>
        </pc:sldMkLst>
      </pc:sldChg>
      <pc:sldChg chg="addSp delSp modSp add replId modNotes">
        <pc:chgData name="Vesalainen Matti" userId="S::matti.vesalainen@taitotalo.fi::e4d04fee-d837-4c30-bdb5-04794cf8ae26" providerId="AD" clId="Web-{93B1A3DA-C4AC-4B37-89BF-0848E30DD570}" dt="2023-12-20T12:00:53.003" v="142"/>
        <pc:sldMkLst>
          <pc:docMk/>
          <pc:sldMk cId="2111880751" sldId="706"/>
        </pc:sldMkLst>
        <pc:spChg chg="mod">
          <ac:chgData name="Vesalainen Matti" userId="S::matti.vesalainen@taitotalo.fi::e4d04fee-d837-4c30-bdb5-04794cf8ae26" providerId="AD" clId="Web-{93B1A3DA-C4AC-4B37-89BF-0848E30DD570}" dt="2023-12-20T11:48:10.698" v="116" actId="20577"/>
          <ac:spMkLst>
            <pc:docMk/>
            <pc:sldMk cId="2111880751" sldId="706"/>
            <ac:spMk id="2" creationId="{DF0ADA81-778A-DA13-9AD1-7CFA70D0FE6F}"/>
          </ac:spMkLst>
        </pc:spChg>
        <pc:spChg chg="del mod">
          <ac:chgData name="Vesalainen Matti" userId="S::matti.vesalainen@taitotalo.fi::e4d04fee-d837-4c30-bdb5-04794cf8ae26" providerId="AD" clId="Web-{93B1A3DA-C4AC-4B37-89BF-0848E30DD570}" dt="2023-12-20T11:48:41.026" v="121"/>
          <ac:spMkLst>
            <pc:docMk/>
            <pc:sldMk cId="2111880751" sldId="706"/>
            <ac:spMk id="3" creationId="{74E58CBE-59CD-C906-4DF7-E607356077A5}"/>
          </ac:spMkLst>
        </pc:spChg>
        <pc:spChg chg="add del">
          <ac:chgData name="Vesalainen Matti" userId="S::matti.vesalainen@taitotalo.fi::e4d04fee-d837-4c30-bdb5-04794cf8ae26" providerId="AD" clId="Web-{93B1A3DA-C4AC-4B37-89BF-0848E30DD570}" dt="2023-12-20T11:48:26.229" v="118"/>
          <ac:spMkLst>
            <pc:docMk/>
            <pc:sldMk cId="2111880751" sldId="706"/>
            <ac:spMk id="4" creationId="{E9861B62-EAAA-E85B-CB8E-E08BC197517B}"/>
          </ac:spMkLst>
        </pc:spChg>
        <pc:spChg chg="add del mod">
          <ac:chgData name="Vesalainen Matti" userId="S::matti.vesalainen@taitotalo.fi::e4d04fee-d837-4c30-bdb5-04794cf8ae26" providerId="AD" clId="Web-{93B1A3DA-C4AC-4B37-89BF-0848E30DD570}" dt="2023-12-20T11:48:26.229" v="118"/>
          <ac:spMkLst>
            <pc:docMk/>
            <pc:sldMk cId="2111880751" sldId="706"/>
            <ac:spMk id="7" creationId="{89C5E4A2-BC3F-D88B-18D4-8755C8589AFC}"/>
          </ac:spMkLst>
        </pc:spChg>
        <pc:spChg chg="add del mod">
          <ac:chgData name="Vesalainen Matti" userId="S::matti.vesalainen@taitotalo.fi::e4d04fee-d837-4c30-bdb5-04794cf8ae26" providerId="AD" clId="Web-{93B1A3DA-C4AC-4B37-89BF-0848E30DD570}" dt="2023-12-20T11:48:45.698" v="122"/>
          <ac:spMkLst>
            <pc:docMk/>
            <pc:sldMk cId="2111880751" sldId="706"/>
            <ac:spMk id="9" creationId="{7BB79EC0-A94C-588D-14C5-9FBC3ECC9B32}"/>
          </ac:spMkLst>
        </pc:spChg>
        <pc:picChg chg="add mod">
          <ac:chgData name="Vesalainen Matti" userId="S::matti.vesalainen@taitotalo.fi::e4d04fee-d837-4c30-bdb5-04794cf8ae26" providerId="AD" clId="Web-{93B1A3DA-C4AC-4B37-89BF-0848E30DD570}" dt="2023-12-20T11:54:49.593" v="131" actId="1076"/>
          <ac:picMkLst>
            <pc:docMk/>
            <pc:sldMk cId="2111880751" sldId="706"/>
            <ac:picMk id="10" creationId="{700EB879-98AA-DE7E-5A1A-2E69A26DD00C}"/>
          </ac:picMkLst>
        </pc:picChg>
      </pc:sldChg>
    </pc:docChg>
  </pc:docChgLst>
  <pc:docChgLst>
    <pc:chgData name="Vesalainen Matti" userId="S::matti.vesalainen@taitotalo.fi::e4d04fee-d837-4c30-bdb5-04794cf8ae26" providerId="AD" clId="Web-{3BACD226-0D3C-4EC9-8265-A516906FC849}"/>
    <pc:docChg chg="modSld">
      <pc:chgData name="Vesalainen Matti" userId="S::matti.vesalainen@taitotalo.fi::e4d04fee-d837-4c30-bdb5-04794cf8ae26" providerId="AD" clId="Web-{3BACD226-0D3C-4EC9-8265-A516906FC849}" dt="2023-11-13T10:55:05.549" v="4" actId="20577"/>
      <pc:docMkLst>
        <pc:docMk/>
      </pc:docMkLst>
      <pc:sldChg chg="modSp">
        <pc:chgData name="Vesalainen Matti" userId="S::matti.vesalainen@taitotalo.fi::e4d04fee-d837-4c30-bdb5-04794cf8ae26" providerId="AD" clId="Web-{3BACD226-0D3C-4EC9-8265-A516906FC849}" dt="2023-11-13T10:55:05.549" v="4" actId="20577"/>
        <pc:sldMkLst>
          <pc:docMk/>
          <pc:sldMk cId="1557781604" sldId="677"/>
        </pc:sldMkLst>
        <pc:spChg chg="mod">
          <ac:chgData name="Vesalainen Matti" userId="S::matti.vesalainen@taitotalo.fi::e4d04fee-d837-4c30-bdb5-04794cf8ae26" providerId="AD" clId="Web-{3BACD226-0D3C-4EC9-8265-A516906FC849}" dt="2023-11-13T10:55:05.549" v="4" actId="20577"/>
          <ac:spMkLst>
            <pc:docMk/>
            <pc:sldMk cId="1557781604" sldId="677"/>
            <ac:spMk id="3" creationId="{32AB7C7A-9B70-9281-B0C0-7E5A00EF7F0A}"/>
          </ac:spMkLst>
        </pc:spChg>
      </pc:sldChg>
    </pc:docChg>
  </pc:docChgLst>
  <pc:docChgLst>
    <pc:chgData name="Vesalainen Matti" userId="e4d04fee-d837-4c30-bdb5-04794cf8ae26" providerId="ADAL" clId="{DF9D80F5-F594-49F2-B466-EA0C785970FA}"/>
    <pc:docChg chg="modSld">
      <pc:chgData name="Vesalainen Matti" userId="e4d04fee-d837-4c30-bdb5-04794cf8ae26" providerId="ADAL" clId="{DF9D80F5-F594-49F2-B466-EA0C785970FA}" dt="2023-02-09T12:15:04.463" v="1"/>
      <pc:docMkLst>
        <pc:docMk/>
      </pc:docMkLst>
      <pc:sldChg chg="addSp delSp">
        <pc:chgData name="Vesalainen Matti" userId="e4d04fee-d837-4c30-bdb5-04794cf8ae26" providerId="ADAL" clId="{DF9D80F5-F594-49F2-B466-EA0C785970FA}" dt="2023-02-09T12:15:04.463" v="1"/>
        <pc:sldMkLst>
          <pc:docMk/>
          <pc:sldMk cId="1573860147" sldId="292"/>
        </pc:sldMkLst>
        <pc:picChg chg="add del">
          <ac:chgData name="Vesalainen Matti" userId="e4d04fee-d837-4c30-bdb5-04794cf8ae26" providerId="ADAL" clId="{DF9D80F5-F594-49F2-B466-EA0C785970FA}" dt="2023-02-09T12:15:04.463" v="1"/>
          <ac:picMkLst>
            <pc:docMk/>
            <pc:sldMk cId="1573860147" sldId="292"/>
            <ac:picMk id="1026" creationId="{C3790FCA-FAEA-445A-8287-A31762A3A3A1}"/>
          </ac:picMkLst>
        </pc:picChg>
      </pc:sldChg>
    </pc:docChg>
  </pc:docChgLst>
  <pc:docChgLst>
    <pc:chgData name="Vesalainen Matti" userId="S::matti.vesalainen@taitotalo.fi::e4d04fee-d837-4c30-bdb5-04794cf8ae26" providerId="AD" clId="Web-{81F4A384-5D30-4EFC-8AC6-3D5B038DFDB9}"/>
    <pc:docChg chg="addSld modSld">
      <pc:chgData name="Vesalainen Matti" userId="S::matti.vesalainen@taitotalo.fi::e4d04fee-d837-4c30-bdb5-04794cf8ae26" providerId="AD" clId="Web-{81F4A384-5D30-4EFC-8AC6-3D5B038DFDB9}" dt="2023-10-30T10:50:57.267" v="199" actId="20577"/>
      <pc:docMkLst>
        <pc:docMk/>
      </pc:docMkLst>
      <pc:sldChg chg="modSp">
        <pc:chgData name="Vesalainen Matti" userId="S::matti.vesalainen@taitotalo.fi::e4d04fee-d837-4c30-bdb5-04794cf8ae26" providerId="AD" clId="Web-{81F4A384-5D30-4EFC-8AC6-3D5B038DFDB9}" dt="2023-10-30T10:36:02.172" v="185" actId="20577"/>
        <pc:sldMkLst>
          <pc:docMk/>
          <pc:sldMk cId="2576553936" sldId="418"/>
        </pc:sldMkLst>
        <pc:spChg chg="mod">
          <ac:chgData name="Vesalainen Matti" userId="S::matti.vesalainen@taitotalo.fi::e4d04fee-d837-4c30-bdb5-04794cf8ae26" providerId="AD" clId="Web-{81F4A384-5D30-4EFC-8AC6-3D5B038DFDB9}" dt="2023-10-30T10:36:02.172" v="185" actId="20577"/>
          <ac:spMkLst>
            <pc:docMk/>
            <pc:sldMk cId="2576553936" sldId="418"/>
            <ac:spMk id="2" creationId="{D7B7584C-0F72-4B28-BF95-7EA9A92CD63A}"/>
          </ac:spMkLst>
        </pc:spChg>
        <pc:spChg chg="mod">
          <ac:chgData name="Vesalainen Matti" userId="S::matti.vesalainen@taitotalo.fi::e4d04fee-d837-4c30-bdb5-04794cf8ae26" providerId="AD" clId="Web-{81F4A384-5D30-4EFC-8AC6-3D5B038DFDB9}" dt="2023-10-30T10:34:43.467" v="169" actId="20577"/>
          <ac:spMkLst>
            <pc:docMk/>
            <pc:sldMk cId="2576553936" sldId="418"/>
            <ac:spMk id="3" creationId="{FDC90AF3-27A6-4D88-BCC1-C3B21E016D12}"/>
          </ac:spMkLst>
        </pc:spChg>
      </pc:sldChg>
      <pc:sldChg chg="modSp add replId">
        <pc:chgData name="Vesalainen Matti" userId="S::matti.vesalainen@taitotalo.fi::e4d04fee-d837-4c30-bdb5-04794cf8ae26" providerId="AD" clId="Web-{81F4A384-5D30-4EFC-8AC6-3D5B038DFDB9}" dt="2023-10-30T10:35:03.968" v="171" actId="20577"/>
        <pc:sldMkLst>
          <pc:docMk/>
          <pc:sldMk cId="2203959764" sldId="676"/>
        </pc:sldMkLst>
        <pc:spChg chg="mod">
          <ac:chgData name="Vesalainen Matti" userId="S::matti.vesalainen@taitotalo.fi::e4d04fee-d837-4c30-bdb5-04794cf8ae26" providerId="AD" clId="Web-{81F4A384-5D30-4EFC-8AC6-3D5B038DFDB9}" dt="2023-10-30T10:35:03.968" v="171" actId="20577"/>
          <ac:spMkLst>
            <pc:docMk/>
            <pc:sldMk cId="2203959764" sldId="676"/>
            <ac:spMk id="3" creationId="{FDC90AF3-27A6-4D88-BCC1-C3B21E016D12}"/>
          </ac:spMkLst>
        </pc:spChg>
      </pc:sldChg>
      <pc:sldChg chg="modSp add replId">
        <pc:chgData name="Vesalainen Matti" userId="S::matti.vesalainen@taitotalo.fi::e4d04fee-d837-4c30-bdb5-04794cf8ae26" providerId="AD" clId="Web-{81F4A384-5D30-4EFC-8AC6-3D5B038DFDB9}" dt="2023-10-30T10:50:57.267" v="199" actId="20577"/>
        <pc:sldMkLst>
          <pc:docMk/>
          <pc:sldMk cId="1557781604" sldId="677"/>
        </pc:sldMkLst>
        <pc:spChg chg="mod">
          <ac:chgData name="Vesalainen Matti" userId="S::matti.vesalainen@taitotalo.fi::e4d04fee-d837-4c30-bdb5-04794cf8ae26" providerId="AD" clId="Web-{81F4A384-5D30-4EFC-8AC6-3D5B038DFDB9}" dt="2023-10-30T10:50:12.969" v="193" actId="20577"/>
          <ac:spMkLst>
            <pc:docMk/>
            <pc:sldMk cId="1557781604" sldId="677"/>
            <ac:spMk id="2" creationId="{675B074B-5C12-D0DA-AF0B-E7932DC17F60}"/>
          </ac:spMkLst>
        </pc:spChg>
        <pc:spChg chg="mod">
          <ac:chgData name="Vesalainen Matti" userId="S::matti.vesalainen@taitotalo.fi::e4d04fee-d837-4c30-bdb5-04794cf8ae26" providerId="AD" clId="Web-{81F4A384-5D30-4EFC-8AC6-3D5B038DFDB9}" dt="2023-10-30T10:50:57.267" v="199" actId="20577"/>
          <ac:spMkLst>
            <pc:docMk/>
            <pc:sldMk cId="1557781604" sldId="677"/>
            <ac:spMk id="3" creationId="{32AB7C7A-9B70-9281-B0C0-7E5A00EF7F0A}"/>
          </ac:spMkLst>
        </pc:spChg>
      </pc:sldChg>
    </pc:docChg>
  </pc:docChgLst>
  <pc:docChgLst>
    <pc:chgData name="Vesalainen Matti" userId="S::matti.vesalainen@taitotalo.fi::e4d04fee-d837-4c30-bdb5-04794cf8ae26" providerId="AD" clId="Web-{A45D1356-5A55-4125-A5D9-EA4A1A2D0781}"/>
    <pc:docChg chg="modSld">
      <pc:chgData name="Vesalainen Matti" userId="S::matti.vesalainen@taitotalo.fi::e4d04fee-d837-4c30-bdb5-04794cf8ae26" providerId="AD" clId="Web-{A45D1356-5A55-4125-A5D9-EA4A1A2D0781}" dt="2023-12-19T13:53:48.289" v="21" actId="20577"/>
      <pc:docMkLst>
        <pc:docMk/>
      </pc:docMkLst>
      <pc:sldChg chg="modSp">
        <pc:chgData name="Vesalainen Matti" userId="S::matti.vesalainen@taitotalo.fi::e4d04fee-d837-4c30-bdb5-04794cf8ae26" providerId="AD" clId="Web-{A45D1356-5A55-4125-A5D9-EA4A1A2D0781}" dt="2023-12-19T13:53:48.289" v="21" actId="20577"/>
        <pc:sldMkLst>
          <pc:docMk/>
          <pc:sldMk cId="2070736878" sldId="287"/>
        </pc:sldMkLst>
        <pc:spChg chg="mod">
          <ac:chgData name="Vesalainen Matti" userId="S::matti.vesalainen@taitotalo.fi::e4d04fee-d837-4c30-bdb5-04794cf8ae26" providerId="AD" clId="Web-{A45D1356-5A55-4125-A5D9-EA4A1A2D0781}" dt="2023-12-19T13:53:48.289" v="21" actId="20577"/>
          <ac:spMkLst>
            <pc:docMk/>
            <pc:sldMk cId="2070736878" sldId="287"/>
            <ac:spMk id="2" creationId="{5395D45F-D9EF-7844-BFCD-34D2978E01D5}"/>
          </ac:spMkLst>
        </pc:spChg>
      </pc:sldChg>
      <pc:sldChg chg="modSp">
        <pc:chgData name="Vesalainen Matti" userId="S::matti.vesalainen@taitotalo.fi::e4d04fee-d837-4c30-bdb5-04794cf8ae26" providerId="AD" clId="Web-{A45D1356-5A55-4125-A5D9-EA4A1A2D0781}" dt="2023-12-19T13:19:36.719" v="8" actId="20577"/>
        <pc:sldMkLst>
          <pc:docMk/>
          <pc:sldMk cId="3038668032" sldId="288"/>
        </pc:sldMkLst>
        <pc:spChg chg="mod">
          <ac:chgData name="Vesalainen Matti" userId="S::matti.vesalainen@taitotalo.fi::e4d04fee-d837-4c30-bdb5-04794cf8ae26" providerId="AD" clId="Web-{A45D1356-5A55-4125-A5D9-EA4A1A2D0781}" dt="2023-12-19T13:19:36.719" v="8" actId="20577"/>
          <ac:spMkLst>
            <pc:docMk/>
            <pc:sldMk cId="3038668032" sldId="288"/>
            <ac:spMk id="2" creationId="{5395D45F-D9EF-7844-BFCD-34D2978E01D5}"/>
          </ac:spMkLst>
        </pc:spChg>
      </pc:sldChg>
      <pc:sldChg chg="modSp">
        <pc:chgData name="Vesalainen Matti" userId="S::matti.vesalainen@taitotalo.fi::e4d04fee-d837-4c30-bdb5-04794cf8ae26" providerId="AD" clId="Web-{A45D1356-5A55-4125-A5D9-EA4A1A2D0781}" dt="2023-12-19T13:22:09.456" v="19" actId="14100"/>
        <pc:sldMkLst>
          <pc:docMk/>
          <pc:sldMk cId="1838163009" sldId="387"/>
        </pc:sldMkLst>
        <pc:spChg chg="mod">
          <ac:chgData name="Vesalainen Matti" userId="S::matti.vesalainen@taitotalo.fi::e4d04fee-d837-4c30-bdb5-04794cf8ae26" providerId="AD" clId="Web-{A45D1356-5A55-4125-A5D9-EA4A1A2D0781}" dt="2023-12-19T13:22:09.456" v="19" actId="14100"/>
          <ac:spMkLst>
            <pc:docMk/>
            <pc:sldMk cId="1838163009" sldId="387"/>
            <ac:spMk id="11" creationId="{6C4FA166-F028-0D74-EA8B-38F85161F813}"/>
          </ac:spMkLst>
        </pc:spChg>
      </pc:sldChg>
    </pc:docChg>
  </pc:docChgLst>
  <pc:docChgLst>
    <pc:chgData name="Fränti Harri" userId="S::harri.franti@taitotalo.fi::f9883360-dd49-4aaa-9149-d1930fc60263" providerId="AD" clId="Web-{8F13FC3D-3829-44DD-93A9-0053792D7A1C}"/>
    <pc:docChg chg="addSld delSld modSld">
      <pc:chgData name="Fränti Harri" userId="S::harri.franti@taitotalo.fi::f9883360-dd49-4aaa-9149-d1930fc60263" providerId="AD" clId="Web-{8F13FC3D-3829-44DD-93A9-0053792D7A1C}" dt="2023-12-20T06:02:18.704" v="9"/>
      <pc:docMkLst>
        <pc:docMk/>
      </pc:docMkLst>
      <pc:sldChg chg="addSp delSp modSp new mod modClrScheme chgLayout">
        <pc:chgData name="Fränti Harri" userId="S::harri.franti@taitotalo.fi::f9883360-dd49-4aaa-9149-d1930fc60263" providerId="AD" clId="Web-{8F13FC3D-3829-44DD-93A9-0053792D7A1C}" dt="2023-12-20T06:01:02.344" v="3"/>
        <pc:sldMkLst>
          <pc:docMk/>
          <pc:sldMk cId="1862476036" sldId="704"/>
        </pc:sldMkLst>
        <pc:spChg chg="del">
          <ac:chgData name="Fränti Harri" userId="S::harri.franti@taitotalo.fi::f9883360-dd49-4aaa-9149-d1930fc60263" providerId="AD" clId="Web-{8F13FC3D-3829-44DD-93A9-0053792D7A1C}" dt="2023-12-20T06:00:56.297" v="1"/>
          <ac:spMkLst>
            <pc:docMk/>
            <pc:sldMk cId="1862476036" sldId="704"/>
            <ac:spMk id="2" creationId="{59ACFD73-6C92-6638-95D7-623E7F604C34}"/>
          </ac:spMkLst>
        </pc:spChg>
        <pc:spChg chg="del">
          <ac:chgData name="Fränti Harri" userId="S::harri.franti@taitotalo.fi::f9883360-dd49-4aaa-9149-d1930fc60263" providerId="AD" clId="Web-{8F13FC3D-3829-44DD-93A9-0053792D7A1C}" dt="2023-12-20T06:00:56.297" v="1"/>
          <ac:spMkLst>
            <pc:docMk/>
            <pc:sldMk cId="1862476036" sldId="704"/>
            <ac:spMk id="3" creationId="{EA2295CD-D964-B322-DC03-7051142F3E85}"/>
          </ac:spMkLst>
        </pc:spChg>
        <pc:picChg chg="add mod">
          <ac:chgData name="Fränti Harri" userId="S::harri.franti@taitotalo.fi::f9883360-dd49-4aaa-9149-d1930fc60263" providerId="AD" clId="Web-{8F13FC3D-3829-44DD-93A9-0053792D7A1C}" dt="2023-12-20T06:01:02.344" v="3"/>
          <ac:picMkLst>
            <pc:docMk/>
            <pc:sldMk cId="1862476036" sldId="704"/>
            <ac:picMk id="4" creationId="{BD93259C-CA3B-6420-4327-8A19F4144839}"/>
          </ac:picMkLst>
        </pc:picChg>
      </pc:sldChg>
      <pc:sldChg chg="addSp delSp modSp new mod modClrScheme chgLayout">
        <pc:chgData name="Fränti Harri" userId="S::harri.franti@taitotalo.fi::f9883360-dd49-4aaa-9149-d1930fc60263" providerId="AD" clId="Web-{8F13FC3D-3829-44DD-93A9-0053792D7A1C}" dt="2023-12-20T06:02:18.704" v="9"/>
        <pc:sldMkLst>
          <pc:docMk/>
          <pc:sldMk cId="631055762" sldId="705"/>
        </pc:sldMkLst>
        <pc:spChg chg="del">
          <ac:chgData name="Fränti Harri" userId="S::harri.franti@taitotalo.fi::f9883360-dd49-4aaa-9149-d1930fc60263" providerId="AD" clId="Web-{8F13FC3D-3829-44DD-93A9-0053792D7A1C}" dt="2023-12-20T06:02:12.766" v="7"/>
          <ac:spMkLst>
            <pc:docMk/>
            <pc:sldMk cId="631055762" sldId="705"/>
            <ac:spMk id="2" creationId="{40704E96-D9F0-EEFB-4BE7-F34B3528DA7E}"/>
          </ac:spMkLst>
        </pc:spChg>
        <pc:spChg chg="del">
          <ac:chgData name="Fränti Harri" userId="S::harri.franti@taitotalo.fi::f9883360-dd49-4aaa-9149-d1930fc60263" providerId="AD" clId="Web-{8F13FC3D-3829-44DD-93A9-0053792D7A1C}" dt="2023-12-20T06:02:12.766" v="7"/>
          <ac:spMkLst>
            <pc:docMk/>
            <pc:sldMk cId="631055762" sldId="705"/>
            <ac:spMk id="3" creationId="{B25CFA43-F005-E308-CA84-E84DC508C94F}"/>
          </ac:spMkLst>
        </pc:spChg>
        <pc:picChg chg="add mod">
          <ac:chgData name="Fränti Harri" userId="S::harri.franti@taitotalo.fi::f9883360-dd49-4aaa-9149-d1930fc60263" providerId="AD" clId="Web-{8F13FC3D-3829-44DD-93A9-0053792D7A1C}" dt="2023-12-20T06:02:18.704" v="9"/>
          <ac:picMkLst>
            <pc:docMk/>
            <pc:sldMk cId="631055762" sldId="705"/>
            <ac:picMk id="4" creationId="{6E21CF6C-CC11-A021-DD09-B032846BDDE5}"/>
          </ac:picMkLst>
        </pc:picChg>
      </pc:sldChg>
      <pc:sldChg chg="add del replId">
        <pc:chgData name="Fränti Harri" userId="S::harri.franti@taitotalo.fi::f9883360-dd49-4aaa-9149-d1930fc60263" providerId="AD" clId="Web-{8F13FC3D-3829-44DD-93A9-0053792D7A1C}" dt="2023-12-20T06:01:36.172" v="5"/>
        <pc:sldMkLst>
          <pc:docMk/>
          <pc:sldMk cId="3746660447" sldId="705"/>
        </pc:sldMkLst>
      </pc:sldChg>
    </pc:docChg>
  </pc:docChgLst>
  <pc:docChgLst>
    <pc:chgData name="Vesalainen Matti" userId="S::matti.vesalainen@taitotalo.fi::e4d04fee-d837-4c30-bdb5-04794cf8ae26" providerId="AD" clId="Web-{0AFD2BE9-85AA-4362-BDAA-385AE21DFDE0}"/>
    <pc:docChg chg="modSld sldOrd">
      <pc:chgData name="Vesalainen Matti" userId="S::matti.vesalainen@taitotalo.fi::e4d04fee-d837-4c30-bdb5-04794cf8ae26" providerId="AD" clId="Web-{0AFD2BE9-85AA-4362-BDAA-385AE21DFDE0}" dt="2023-12-20T06:58:12.325" v="170"/>
      <pc:docMkLst>
        <pc:docMk/>
      </pc:docMkLst>
      <pc:sldChg chg="ord">
        <pc:chgData name="Vesalainen Matti" userId="S::matti.vesalainen@taitotalo.fi::e4d04fee-d837-4c30-bdb5-04794cf8ae26" providerId="AD" clId="Web-{0AFD2BE9-85AA-4362-BDAA-385AE21DFDE0}" dt="2023-12-20T06:54:48.741" v="119"/>
        <pc:sldMkLst>
          <pc:docMk/>
          <pc:sldMk cId="2576228558" sldId="270"/>
        </pc:sldMkLst>
      </pc:sldChg>
      <pc:sldChg chg="modSp">
        <pc:chgData name="Vesalainen Matti" userId="S::matti.vesalainen@taitotalo.fi::e4d04fee-d837-4c30-bdb5-04794cf8ae26" providerId="AD" clId="Web-{0AFD2BE9-85AA-4362-BDAA-385AE21DFDE0}" dt="2023-12-20T06:57:16.886" v="127" actId="20577"/>
        <pc:sldMkLst>
          <pc:docMk/>
          <pc:sldMk cId="659836971" sldId="280"/>
        </pc:sldMkLst>
        <pc:spChg chg="mod">
          <ac:chgData name="Vesalainen Matti" userId="S::matti.vesalainen@taitotalo.fi::e4d04fee-d837-4c30-bdb5-04794cf8ae26" providerId="AD" clId="Web-{0AFD2BE9-85AA-4362-BDAA-385AE21DFDE0}" dt="2023-12-20T06:57:16.886" v="127" actId="20577"/>
          <ac:spMkLst>
            <pc:docMk/>
            <pc:sldMk cId="659836971" sldId="280"/>
            <ac:spMk id="3" creationId="{75D2EC3F-E385-9552-5917-44218C0B27CE}"/>
          </ac:spMkLst>
        </pc:spChg>
      </pc:sldChg>
      <pc:sldChg chg="modSp ord">
        <pc:chgData name="Vesalainen Matti" userId="S::matti.vesalainen@taitotalo.fi::e4d04fee-d837-4c30-bdb5-04794cf8ae26" providerId="AD" clId="Web-{0AFD2BE9-85AA-4362-BDAA-385AE21DFDE0}" dt="2023-12-20T06:54:35.240" v="117"/>
        <pc:sldMkLst>
          <pc:docMk/>
          <pc:sldMk cId="2369214812" sldId="400"/>
        </pc:sldMkLst>
        <pc:spChg chg="mod">
          <ac:chgData name="Vesalainen Matti" userId="S::matti.vesalainen@taitotalo.fi::e4d04fee-d837-4c30-bdb5-04794cf8ae26" providerId="AD" clId="Web-{0AFD2BE9-85AA-4362-BDAA-385AE21DFDE0}" dt="2023-12-20T06:46:38.988" v="80" actId="20577"/>
          <ac:spMkLst>
            <pc:docMk/>
            <pc:sldMk cId="2369214812" sldId="400"/>
            <ac:spMk id="2" creationId="{70CE3F85-C393-96DF-B7F0-F5B6ADA20A97}"/>
          </ac:spMkLst>
        </pc:spChg>
        <pc:spChg chg="mod">
          <ac:chgData name="Vesalainen Matti" userId="S::matti.vesalainen@taitotalo.fi::e4d04fee-d837-4c30-bdb5-04794cf8ae26" providerId="AD" clId="Web-{0AFD2BE9-85AA-4362-BDAA-385AE21DFDE0}" dt="2023-12-20T06:46:28.925" v="79" actId="1076"/>
          <ac:spMkLst>
            <pc:docMk/>
            <pc:sldMk cId="2369214812" sldId="400"/>
            <ac:spMk id="3" creationId="{0DD502AA-04B0-4975-4BA8-33468A31BF4E}"/>
          </ac:spMkLst>
        </pc:spChg>
      </pc:sldChg>
      <pc:sldChg chg="modSp ord modNotes">
        <pc:chgData name="Vesalainen Matti" userId="S::matti.vesalainen@taitotalo.fi::e4d04fee-d837-4c30-bdb5-04794cf8ae26" providerId="AD" clId="Web-{0AFD2BE9-85AA-4362-BDAA-385AE21DFDE0}" dt="2023-12-20T06:50:11.514" v="115"/>
        <pc:sldMkLst>
          <pc:docMk/>
          <pc:sldMk cId="2576553936" sldId="418"/>
        </pc:sldMkLst>
        <pc:spChg chg="mod">
          <ac:chgData name="Vesalainen Matti" userId="S::matti.vesalainen@taitotalo.fi::e4d04fee-d837-4c30-bdb5-04794cf8ae26" providerId="AD" clId="Web-{0AFD2BE9-85AA-4362-BDAA-385AE21DFDE0}" dt="2023-12-20T06:39:28.772" v="49" actId="20577"/>
          <ac:spMkLst>
            <pc:docMk/>
            <pc:sldMk cId="2576553936" sldId="418"/>
            <ac:spMk id="3" creationId="{FDC90AF3-27A6-4D88-BCC1-C3B21E016D12}"/>
          </ac:spMkLst>
        </pc:spChg>
      </pc:sldChg>
      <pc:sldChg chg="ord modNotes">
        <pc:chgData name="Vesalainen Matti" userId="S::matti.vesalainen@taitotalo.fi::e4d04fee-d837-4c30-bdb5-04794cf8ae26" providerId="AD" clId="Web-{0AFD2BE9-85AA-4362-BDAA-385AE21DFDE0}" dt="2023-12-20T06:58:12.325" v="170"/>
        <pc:sldMkLst>
          <pc:docMk/>
          <pc:sldMk cId="3887942330" sldId="531"/>
        </pc:sldMkLst>
      </pc:sldChg>
      <pc:sldChg chg="ord">
        <pc:chgData name="Vesalainen Matti" userId="S::matti.vesalainen@taitotalo.fi::e4d04fee-d837-4c30-bdb5-04794cf8ae26" providerId="AD" clId="Web-{0AFD2BE9-85AA-4362-BDAA-385AE21DFDE0}" dt="2023-12-20T06:50:59.937" v="116"/>
        <pc:sldMkLst>
          <pc:docMk/>
          <pc:sldMk cId="3406317095" sldId="532"/>
        </pc:sldMkLst>
      </pc:sldChg>
      <pc:sldChg chg="modSp ord">
        <pc:chgData name="Vesalainen Matti" userId="S::matti.vesalainen@taitotalo.fi::e4d04fee-d837-4c30-bdb5-04794cf8ae26" providerId="AD" clId="Web-{0AFD2BE9-85AA-4362-BDAA-385AE21DFDE0}" dt="2023-12-20T06:55:32.117" v="124"/>
        <pc:sldMkLst>
          <pc:docMk/>
          <pc:sldMk cId="3480405490" sldId="675"/>
        </pc:sldMkLst>
        <pc:spChg chg="mod">
          <ac:chgData name="Vesalainen Matti" userId="S::matti.vesalainen@taitotalo.fi::e4d04fee-d837-4c30-bdb5-04794cf8ae26" providerId="AD" clId="Web-{0AFD2BE9-85AA-4362-BDAA-385AE21DFDE0}" dt="2023-12-20T06:37:22.964" v="45" actId="20577"/>
          <ac:spMkLst>
            <pc:docMk/>
            <pc:sldMk cId="3480405490" sldId="675"/>
            <ac:spMk id="2" creationId="{675B074B-5C12-D0DA-AF0B-E7932DC17F60}"/>
          </ac:spMkLst>
        </pc:spChg>
      </pc:sldChg>
      <pc:sldChg chg="ord">
        <pc:chgData name="Vesalainen Matti" userId="S::matti.vesalainen@taitotalo.fi::e4d04fee-d837-4c30-bdb5-04794cf8ae26" providerId="AD" clId="Web-{0AFD2BE9-85AA-4362-BDAA-385AE21DFDE0}" dt="2023-12-20T06:55:22.335" v="122"/>
        <pc:sldMkLst>
          <pc:docMk/>
          <pc:sldMk cId="2203959764" sldId="676"/>
        </pc:sldMkLst>
      </pc:sldChg>
      <pc:sldChg chg="modSp modNotes">
        <pc:chgData name="Vesalainen Matti" userId="S::matti.vesalainen@taitotalo.fi::e4d04fee-d837-4c30-bdb5-04794cf8ae26" providerId="AD" clId="Web-{0AFD2BE9-85AA-4362-BDAA-385AE21DFDE0}" dt="2023-12-20T06:34:35.433" v="35" actId="1076"/>
        <pc:sldMkLst>
          <pc:docMk/>
          <pc:sldMk cId="369146975" sldId="699"/>
        </pc:sldMkLst>
        <pc:spChg chg="mod">
          <ac:chgData name="Vesalainen Matti" userId="S::matti.vesalainen@taitotalo.fi::e4d04fee-d837-4c30-bdb5-04794cf8ae26" providerId="AD" clId="Web-{0AFD2BE9-85AA-4362-BDAA-385AE21DFDE0}" dt="2023-12-20T06:33:52.793" v="30" actId="20577"/>
          <ac:spMkLst>
            <pc:docMk/>
            <pc:sldMk cId="369146975" sldId="699"/>
            <ac:spMk id="2" creationId="{6E272BB3-A93E-8C40-7A03-A6170E216E18}"/>
          </ac:spMkLst>
        </pc:spChg>
        <pc:spChg chg="mod">
          <ac:chgData name="Vesalainen Matti" userId="S::matti.vesalainen@taitotalo.fi::e4d04fee-d837-4c30-bdb5-04794cf8ae26" providerId="AD" clId="Web-{0AFD2BE9-85AA-4362-BDAA-385AE21DFDE0}" dt="2023-12-20T06:34:35.433" v="35" actId="1076"/>
          <ac:spMkLst>
            <pc:docMk/>
            <pc:sldMk cId="369146975" sldId="699"/>
            <ac:spMk id="4" creationId="{6610C7E4-C83A-BD1E-0B82-7C9B0E9A283E}"/>
          </ac:spMkLst>
        </pc:spChg>
        <pc:picChg chg="mod">
          <ac:chgData name="Vesalainen Matti" userId="S::matti.vesalainen@taitotalo.fi::e4d04fee-d837-4c30-bdb5-04794cf8ae26" providerId="AD" clId="Web-{0AFD2BE9-85AA-4362-BDAA-385AE21DFDE0}" dt="2023-12-20T06:34:27.105" v="34" actId="1076"/>
          <ac:picMkLst>
            <pc:docMk/>
            <pc:sldMk cId="369146975" sldId="699"/>
            <ac:picMk id="5" creationId="{1C0F735C-9080-990F-4AD2-92BCE63323CD}"/>
          </ac:picMkLst>
        </pc:picChg>
      </pc:sldChg>
    </pc:docChg>
  </pc:docChgLst>
  <pc:docChgLst>
    <pc:chgData name="Vesalainen Matti" userId="S::matti.vesalainen@taitotalo.fi::e4d04fee-d837-4c30-bdb5-04794cf8ae26" providerId="AD" clId="Web-{FE900D24-1DF4-41CE-8B0B-8852F6897AC8}"/>
    <pc:docChg chg="addSld delSld modSld sldOrd">
      <pc:chgData name="Vesalainen Matti" userId="S::matti.vesalainen@taitotalo.fi::e4d04fee-d837-4c30-bdb5-04794cf8ae26" providerId="AD" clId="Web-{FE900D24-1DF4-41CE-8B0B-8852F6897AC8}" dt="2023-10-10T10:57:56.385" v="267" actId="20577"/>
      <pc:docMkLst>
        <pc:docMk/>
      </pc:docMkLst>
      <pc:sldChg chg="addSp delSp modSp">
        <pc:chgData name="Vesalainen Matti" userId="S::matti.vesalainen@taitotalo.fi::e4d04fee-d837-4c30-bdb5-04794cf8ae26" providerId="AD" clId="Web-{FE900D24-1DF4-41CE-8B0B-8852F6897AC8}" dt="2023-10-10T10:26:44.544" v="3"/>
        <pc:sldMkLst>
          <pc:docMk/>
          <pc:sldMk cId="1234381707" sldId="283"/>
        </pc:sldMkLst>
        <pc:spChg chg="add del mod">
          <ac:chgData name="Vesalainen Matti" userId="S::matti.vesalainen@taitotalo.fi::e4d04fee-d837-4c30-bdb5-04794cf8ae26" providerId="AD" clId="Web-{FE900D24-1DF4-41CE-8B0B-8852F6897AC8}" dt="2023-10-10T10:26:44.544" v="3"/>
          <ac:spMkLst>
            <pc:docMk/>
            <pc:sldMk cId="1234381707" sldId="283"/>
            <ac:spMk id="2" creationId="{F819C695-53EF-A8D9-BBD2-C2A4C88AEDAF}"/>
          </ac:spMkLst>
        </pc:spChg>
      </pc:sldChg>
      <pc:sldChg chg="del">
        <pc:chgData name="Vesalainen Matti" userId="S::matti.vesalainen@taitotalo.fi::e4d04fee-d837-4c30-bdb5-04794cf8ae26" providerId="AD" clId="Web-{FE900D24-1DF4-41CE-8B0B-8852F6897AC8}" dt="2023-10-10T10:35:15.938" v="19"/>
        <pc:sldMkLst>
          <pc:docMk/>
          <pc:sldMk cId="3002473246" sldId="641"/>
        </pc:sldMkLst>
      </pc:sldChg>
      <pc:sldChg chg="addSp delSp modSp">
        <pc:chgData name="Vesalainen Matti" userId="S::matti.vesalainen@taitotalo.fi::e4d04fee-d837-4c30-bdb5-04794cf8ae26" providerId="AD" clId="Web-{FE900D24-1DF4-41CE-8B0B-8852F6897AC8}" dt="2023-10-10T10:27:09.888" v="7"/>
        <pc:sldMkLst>
          <pc:docMk/>
          <pc:sldMk cId="2264241290" sldId="646"/>
        </pc:sldMkLst>
        <pc:spChg chg="add del mod">
          <ac:chgData name="Vesalainen Matti" userId="S::matti.vesalainen@taitotalo.fi::e4d04fee-d837-4c30-bdb5-04794cf8ae26" providerId="AD" clId="Web-{FE900D24-1DF4-41CE-8B0B-8852F6897AC8}" dt="2023-10-10T10:27:09.888" v="7"/>
          <ac:spMkLst>
            <pc:docMk/>
            <pc:sldMk cId="2264241290" sldId="646"/>
            <ac:spMk id="2" creationId="{43A27820-FBA0-4869-7B38-03D6715CF6A5}"/>
          </ac:spMkLst>
        </pc:spChg>
      </pc:sldChg>
      <pc:sldChg chg="modSp">
        <pc:chgData name="Vesalainen Matti" userId="S::matti.vesalainen@taitotalo.fi::e4d04fee-d837-4c30-bdb5-04794cf8ae26" providerId="AD" clId="Web-{FE900D24-1DF4-41CE-8B0B-8852F6897AC8}" dt="2023-10-10T10:57:56.385" v="267" actId="20577"/>
        <pc:sldMkLst>
          <pc:docMk/>
          <pc:sldMk cId="3783400654" sldId="667"/>
        </pc:sldMkLst>
        <pc:spChg chg="mod">
          <ac:chgData name="Vesalainen Matti" userId="S::matti.vesalainen@taitotalo.fi::e4d04fee-d837-4c30-bdb5-04794cf8ae26" providerId="AD" clId="Web-{FE900D24-1DF4-41CE-8B0B-8852F6897AC8}" dt="2023-10-10T10:57:56.385" v="267" actId="20577"/>
          <ac:spMkLst>
            <pc:docMk/>
            <pc:sldMk cId="3783400654" sldId="667"/>
            <ac:spMk id="3" creationId="{038BD0FD-ADDE-30E5-98D0-E51D049FE0E7}"/>
          </ac:spMkLst>
        </pc:spChg>
      </pc:sldChg>
      <pc:sldChg chg="add ord">
        <pc:chgData name="Vesalainen Matti" userId="S::matti.vesalainen@taitotalo.fi::e4d04fee-d837-4c30-bdb5-04794cf8ae26" providerId="AD" clId="Web-{FE900D24-1DF4-41CE-8B0B-8852F6897AC8}" dt="2023-10-10T10:27:58.279" v="9"/>
        <pc:sldMkLst>
          <pc:docMk/>
          <pc:sldMk cId="3282384342" sldId="670"/>
        </pc:sldMkLst>
      </pc:sldChg>
      <pc:sldChg chg="modSp add replId">
        <pc:chgData name="Vesalainen Matti" userId="S::matti.vesalainen@taitotalo.fi::e4d04fee-d837-4c30-bdb5-04794cf8ae26" providerId="AD" clId="Web-{FE900D24-1DF4-41CE-8B0B-8852F6897AC8}" dt="2023-10-10T10:50:33.538" v="199" actId="20577"/>
        <pc:sldMkLst>
          <pc:docMk/>
          <pc:sldMk cId="725517554" sldId="671"/>
        </pc:sldMkLst>
        <pc:spChg chg="mod">
          <ac:chgData name="Vesalainen Matti" userId="S::matti.vesalainen@taitotalo.fi::e4d04fee-d837-4c30-bdb5-04794cf8ae26" providerId="AD" clId="Web-{FE900D24-1DF4-41CE-8B0B-8852F6897AC8}" dt="2023-10-10T10:34:37.688" v="18" actId="20577"/>
          <ac:spMkLst>
            <pc:docMk/>
            <pc:sldMk cId="725517554" sldId="671"/>
            <ac:spMk id="2" creationId="{675B074B-5C12-D0DA-AF0B-E7932DC17F60}"/>
          </ac:spMkLst>
        </pc:spChg>
        <pc:spChg chg="mod">
          <ac:chgData name="Vesalainen Matti" userId="S::matti.vesalainen@taitotalo.fi::e4d04fee-d837-4c30-bdb5-04794cf8ae26" providerId="AD" clId="Web-{FE900D24-1DF4-41CE-8B0B-8852F6897AC8}" dt="2023-10-10T10:50:33.538" v="199" actId="20577"/>
          <ac:spMkLst>
            <pc:docMk/>
            <pc:sldMk cId="725517554" sldId="671"/>
            <ac:spMk id="3" creationId="{32AB7C7A-9B70-9281-B0C0-7E5A00EF7F0A}"/>
          </ac:spMkLst>
        </pc:spChg>
      </pc:sldChg>
      <pc:sldChg chg="add del replId">
        <pc:chgData name="Vesalainen Matti" userId="S::matti.vesalainen@taitotalo.fi::e4d04fee-d837-4c30-bdb5-04794cf8ae26" providerId="AD" clId="Web-{FE900D24-1DF4-41CE-8B0B-8852F6897AC8}" dt="2023-10-10T10:39:33.987" v="86"/>
        <pc:sldMkLst>
          <pc:docMk/>
          <pc:sldMk cId="1821910139" sldId="672"/>
        </pc:sldMkLst>
      </pc:sldChg>
    </pc:docChg>
  </pc:docChgLst>
  <pc:docChgLst>
    <pc:chgData name="Vesalainen Matti" userId="S::matti.vesalainen@taitotalo.fi::e4d04fee-d837-4c30-bdb5-04794cf8ae26" providerId="AD" clId="Web-{657B4DC4-862B-45D0-B0B0-055AA4DA384B}"/>
    <pc:docChg chg="modSld">
      <pc:chgData name="Vesalainen Matti" userId="S::matti.vesalainen@taitotalo.fi::e4d04fee-d837-4c30-bdb5-04794cf8ae26" providerId="AD" clId="Web-{657B4DC4-862B-45D0-B0B0-055AA4DA384B}" dt="2023-09-04T09:27:02.138" v="14" actId="20577"/>
      <pc:docMkLst>
        <pc:docMk/>
      </pc:docMkLst>
      <pc:sldChg chg="modSp">
        <pc:chgData name="Vesalainen Matti" userId="S::matti.vesalainen@taitotalo.fi::e4d04fee-d837-4c30-bdb5-04794cf8ae26" providerId="AD" clId="Web-{657B4DC4-862B-45D0-B0B0-055AA4DA384B}" dt="2023-09-04T09:27:02.138" v="14" actId="20577"/>
        <pc:sldMkLst>
          <pc:docMk/>
          <pc:sldMk cId="3830775088" sldId="416"/>
        </pc:sldMkLst>
        <pc:spChg chg="mod">
          <ac:chgData name="Vesalainen Matti" userId="S::matti.vesalainen@taitotalo.fi::e4d04fee-d837-4c30-bdb5-04794cf8ae26" providerId="AD" clId="Web-{657B4DC4-862B-45D0-B0B0-055AA4DA384B}" dt="2023-09-04T09:27:02.138" v="14" actId="20577"/>
          <ac:spMkLst>
            <pc:docMk/>
            <pc:sldMk cId="3830775088" sldId="416"/>
            <ac:spMk id="3" creationId="{038BD0FD-ADDE-30E5-98D0-E51D049FE0E7}"/>
          </ac:spMkLst>
        </pc:spChg>
      </pc:sldChg>
    </pc:docChg>
  </pc:docChgLst>
  <pc:docChgLst>
    <pc:chgData name="Vesalainen Matti" userId="S::matti.vesalainen@taitotalo.fi::e4d04fee-d837-4c30-bdb5-04794cf8ae26" providerId="AD" clId="Web-{B29C2149-499A-4DFE-90B3-F3B628F5E932}"/>
    <pc:docChg chg="addSld modSld sldOrd">
      <pc:chgData name="Vesalainen Matti" userId="S::matti.vesalainen@taitotalo.fi::e4d04fee-d837-4c30-bdb5-04794cf8ae26" providerId="AD" clId="Web-{B29C2149-499A-4DFE-90B3-F3B628F5E932}" dt="2023-11-20T10:04:54.955" v="8"/>
      <pc:docMkLst>
        <pc:docMk/>
      </pc:docMkLst>
      <pc:sldChg chg="modSp ord">
        <pc:chgData name="Vesalainen Matti" userId="S::matti.vesalainen@taitotalo.fi::e4d04fee-d837-4c30-bdb5-04794cf8ae26" providerId="AD" clId="Web-{B29C2149-499A-4DFE-90B3-F3B628F5E932}" dt="2023-11-20T10:04:54.955" v="8"/>
        <pc:sldMkLst>
          <pc:docMk/>
          <pc:sldMk cId="633552305" sldId="419"/>
        </pc:sldMkLst>
        <pc:spChg chg="mod">
          <ac:chgData name="Vesalainen Matti" userId="S::matti.vesalainen@taitotalo.fi::e4d04fee-d837-4c30-bdb5-04794cf8ae26" providerId="AD" clId="Web-{B29C2149-499A-4DFE-90B3-F3B628F5E932}" dt="2023-11-20T10:04:51.049" v="7" actId="20577"/>
          <ac:spMkLst>
            <pc:docMk/>
            <pc:sldMk cId="633552305" sldId="419"/>
            <ac:spMk id="2" creationId="{1949D3C0-5A88-448F-9D2C-6B134FAB1B51}"/>
          </ac:spMkLst>
        </pc:spChg>
        <pc:spChg chg="mod">
          <ac:chgData name="Vesalainen Matti" userId="S::matti.vesalainen@taitotalo.fi::e4d04fee-d837-4c30-bdb5-04794cf8ae26" providerId="AD" clId="Web-{B29C2149-499A-4DFE-90B3-F3B628F5E932}" dt="2023-11-20T10:04:38.314" v="5" actId="20577"/>
          <ac:spMkLst>
            <pc:docMk/>
            <pc:sldMk cId="633552305" sldId="419"/>
            <ac:spMk id="3" creationId="{FF5D77C5-2953-44BB-A13E-8F4D482EBFB9}"/>
          </ac:spMkLst>
        </pc:spChg>
      </pc:sldChg>
      <pc:sldChg chg="add replId">
        <pc:chgData name="Vesalainen Matti" userId="S::matti.vesalainen@taitotalo.fi::e4d04fee-d837-4c30-bdb5-04794cf8ae26" providerId="AD" clId="Web-{B29C2149-499A-4DFE-90B3-F3B628F5E932}" dt="2023-11-20T10:03:40.469" v="0"/>
        <pc:sldMkLst>
          <pc:docMk/>
          <pc:sldMk cId="269538641" sldId="678"/>
        </pc:sldMkLst>
      </pc:sldChg>
    </pc:docChg>
  </pc:docChgLst>
  <pc:docChgLst>
    <pc:chgData name="Fränti Harri" userId="S::harri.franti@taitotalo.fi::f9883360-dd49-4aaa-9149-d1930fc60263" providerId="AD" clId="Web-{5055B2B1-D473-4B50-B74E-05C8F0F84AD0}"/>
    <pc:docChg chg="addSld delSld">
      <pc:chgData name="Fränti Harri" userId="S::harri.franti@taitotalo.fi::f9883360-dd49-4aaa-9149-d1930fc60263" providerId="AD" clId="Web-{5055B2B1-D473-4B50-B74E-05C8F0F84AD0}" dt="2023-02-08T08:49:31.664" v="2"/>
      <pc:docMkLst>
        <pc:docMk/>
      </pc:docMkLst>
      <pc:sldChg chg="new del">
        <pc:chgData name="Fränti Harri" userId="S::harri.franti@taitotalo.fi::f9883360-dd49-4aaa-9149-d1930fc60263" providerId="AD" clId="Web-{5055B2B1-D473-4B50-B74E-05C8F0F84AD0}" dt="2023-02-08T08:49:31.664" v="2"/>
        <pc:sldMkLst>
          <pc:docMk/>
          <pc:sldMk cId="1354398384" sldId="282"/>
        </pc:sldMkLst>
      </pc:sldChg>
      <pc:sldChg chg="add">
        <pc:chgData name="Fränti Harri" userId="S::harri.franti@taitotalo.fi::f9883360-dd49-4aaa-9149-d1930fc60263" providerId="AD" clId="Web-{5055B2B1-D473-4B50-B74E-05C8F0F84AD0}" dt="2023-02-08T08:49:27.491" v="1"/>
        <pc:sldMkLst>
          <pc:docMk/>
          <pc:sldMk cId="1234381707" sldId="283"/>
        </pc:sldMkLst>
      </pc:sldChg>
    </pc:docChg>
  </pc:docChgLst>
  <pc:docChgLst>
    <pc:chgData name="Vesalainen Matti" userId="S::matti.vesalainen@taitotalo.fi::e4d04fee-d837-4c30-bdb5-04794cf8ae26" providerId="AD" clId="Web-{29E9886D-FD89-4877-86E0-6CD0D2C43622}"/>
    <pc:docChg chg="delSld">
      <pc:chgData name="Vesalainen Matti" userId="S::matti.vesalainen@taitotalo.fi::e4d04fee-d837-4c30-bdb5-04794cf8ae26" providerId="AD" clId="Web-{29E9886D-FD89-4877-86E0-6CD0D2C43622}" dt="2023-12-20T12:26:33.921" v="0"/>
      <pc:docMkLst>
        <pc:docMk/>
      </pc:docMkLst>
      <pc:sldChg chg="del">
        <pc:chgData name="Vesalainen Matti" userId="S::matti.vesalainen@taitotalo.fi::e4d04fee-d837-4c30-bdb5-04794cf8ae26" providerId="AD" clId="Web-{29E9886D-FD89-4877-86E0-6CD0D2C43622}" dt="2023-12-20T12:26:33.921" v="0"/>
        <pc:sldMkLst>
          <pc:docMk/>
          <pc:sldMk cId="599622898" sldId="708"/>
        </pc:sldMkLst>
      </pc:sldChg>
    </pc:docChg>
  </pc:docChgLst>
  <pc:docChgLst>
    <pc:chgData name="Vesalainen Matti" userId="S::matti.vesalainen@taitotalo.fi::e4d04fee-d837-4c30-bdb5-04794cf8ae26" providerId="AD" clId="Web-{AB062BB0-2D77-419D-8FA5-E3075CEF76D0}"/>
    <pc:docChg chg="modSld">
      <pc:chgData name="Vesalainen Matti" userId="S::matti.vesalainen@taitotalo.fi::e4d04fee-d837-4c30-bdb5-04794cf8ae26" providerId="AD" clId="Web-{AB062BB0-2D77-419D-8FA5-E3075CEF76D0}" dt="2023-02-20T11:00:31.658" v="28" actId="20577"/>
      <pc:docMkLst>
        <pc:docMk/>
      </pc:docMkLst>
      <pc:sldChg chg="modSp">
        <pc:chgData name="Vesalainen Matti" userId="S::matti.vesalainen@taitotalo.fi::e4d04fee-d837-4c30-bdb5-04794cf8ae26" providerId="AD" clId="Web-{AB062BB0-2D77-419D-8FA5-E3075CEF76D0}" dt="2023-02-20T10:53:28.586" v="12" actId="20577"/>
        <pc:sldMkLst>
          <pc:docMk/>
          <pc:sldMk cId="2687518665" sldId="271"/>
        </pc:sldMkLst>
        <pc:spChg chg="mod">
          <ac:chgData name="Vesalainen Matti" userId="S::matti.vesalainen@taitotalo.fi::e4d04fee-d837-4c30-bdb5-04794cf8ae26" providerId="AD" clId="Web-{AB062BB0-2D77-419D-8FA5-E3075CEF76D0}" dt="2023-02-20T10:53:28.586" v="12" actId="20577"/>
          <ac:spMkLst>
            <pc:docMk/>
            <pc:sldMk cId="2687518665" sldId="271"/>
            <ac:spMk id="3" creationId="{1C307DA3-68F1-874D-A9DF-0A7DBD264031}"/>
          </ac:spMkLst>
        </pc:spChg>
      </pc:sldChg>
      <pc:sldChg chg="modSp">
        <pc:chgData name="Vesalainen Matti" userId="S::matti.vesalainen@taitotalo.fi::e4d04fee-d837-4c30-bdb5-04794cf8ae26" providerId="AD" clId="Web-{AB062BB0-2D77-419D-8FA5-E3075CEF76D0}" dt="2023-02-20T10:54:59.123" v="22" actId="20577"/>
        <pc:sldMkLst>
          <pc:docMk/>
          <pc:sldMk cId="2506761734" sldId="281"/>
        </pc:sldMkLst>
        <pc:spChg chg="mod">
          <ac:chgData name="Vesalainen Matti" userId="S::matti.vesalainen@taitotalo.fi::e4d04fee-d837-4c30-bdb5-04794cf8ae26" providerId="AD" clId="Web-{AB062BB0-2D77-419D-8FA5-E3075CEF76D0}" dt="2023-02-20T10:54:59.123" v="22" actId="20577"/>
          <ac:spMkLst>
            <pc:docMk/>
            <pc:sldMk cId="2506761734" sldId="281"/>
            <ac:spMk id="2" creationId="{43871929-29CE-9EF4-958D-B5754326465F}"/>
          </ac:spMkLst>
        </pc:spChg>
      </pc:sldChg>
      <pc:sldChg chg="modSp">
        <pc:chgData name="Vesalainen Matti" userId="S::matti.vesalainen@taitotalo.fi::e4d04fee-d837-4c30-bdb5-04794cf8ae26" providerId="AD" clId="Web-{AB062BB0-2D77-419D-8FA5-E3075CEF76D0}" dt="2023-02-20T11:00:31.658" v="28" actId="20577"/>
        <pc:sldMkLst>
          <pc:docMk/>
          <pc:sldMk cId="334441032" sldId="393"/>
        </pc:sldMkLst>
        <pc:spChg chg="mod">
          <ac:chgData name="Vesalainen Matti" userId="S::matti.vesalainen@taitotalo.fi::e4d04fee-d837-4c30-bdb5-04794cf8ae26" providerId="AD" clId="Web-{AB062BB0-2D77-419D-8FA5-E3075CEF76D0}" dt="2023-02-20T11:00:31.658" v="28" actId="20577"/>
          <ac:spMkLst>
            <pc:docMk/>
            <pc:sldMk cId="334441032" sldId="393"/>
            <ac:spMk id="7" creationId="{420477A9-D6F1-90C4-2016-4F5405178E02}"/>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04.4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17469 3864 16383 0 0,'0'-5'0'0'0,"0"-7"0"0"0,0-8 0 0 0,0-4 0 0 0,0-4 0 0 0,0-3 0 0 0,0-1 0 0 0,0 0 0 0 0,6 4 0 0 0,1 3 0 0 0,5 5 0 0 0,0 1 0 0 0,4 3 0 0 0,-1 0 0 0 0,-3-3 0 0 0,1 1 0 0 0,-1-1 0 0 0,3 3 0 0 0,4-2 0 0 0,4-2 0 0 0,3 1 0 0 0,3 5 0 0 0,1 4 0 0 0,2 4 0 0 0,0 3 0 0 0,0 2 0 0 0,0 1 0 0 0,-1 1 0 0 0,1 0 0 0 0,-1 0 0 0 0,0 0 0 0 0,1 4 0 0 0,-1 8 0 0 0,0 1 0 0 0,5-2 0 0 0,2 2 0 0 0,0 0 0 0 0,-1 1 0 0 0,-2-1 0 0 0,-2-2 0 0 0,-1-5 0 0 0,0-2 0 0 0,-1-3 0 0 0,0-1 0 0 0,0-1 0 0 0,0-1 0 0 0,16 0 0 0 0,5 1 0 0 0,-1-1 0 0 0,1 1 0 0 0,-2 0 0 0 0,-5 0 0 0 0,-5 0 0 0 0,2 0 0 0 0,4 0 0 0 0,0 0 0 0 0,7 0 0 0 0,1 0 0 0 0,-4 0 0 0 0,0 0 0 0 0,2 0 0 0 0,3 0 0 0 0,-3 0 0 0 0,-4 0 0 0 0,-6 0 0 0 0,-4 0 0 0 0,-4 0 0 0 0,-2 0 0 0 0,4 0 0 0 0,2 0 0 0 0,4 0 0 0 0,0 0 0 0 0,-1 0 0 0 0,-2 0 0 0 0,2 0 0 0 0,0 0 0 0 0,3 5 0 0 0,5 2 0 0 0,0 0 0 0 0,-4 3 0 0 0,-4 1 0 0 0,-3 4 0 0 0,-4-2 0 0 0,-1-1 0 0 0,-2-5 0 0 0,5-2 0 0 0,1-2 0 0 0,0-2 0 0 0,-1-1 0 0 0,-1-1 0 0 0,-7-4 0 0 0,-3-3 0 0 0,0 1 0 0 0,-5-4 0 0 0,0 0 0 0 0,2 1 0 0 0,2 4 0 0 0,3 1 0 0 0,-4-2 0 0 0,0-2 0 0 0,1 3 0 0 0,7 0 0 0 0,9 3 0 0 0,3 1 0 0 0,0 1 0 0 0,-3 1 0 0 0,-3 0 0 0 0,-1 1 0 0 0,-3-1 0 0 0,-1 0 0 0 0,-1 1 0 0 0,0-1 0 0 0,-1 0 0 0 0,1 0 0 0 0,0 0 0 0 0,-1 0 0 0 0,-4 5 0 0 0,-7 7 0 0 0,-7 7 0 0 0,-5 6 0 0 0,-5 3 0 0 0,-6 3 0 0 0,-10 1 0 0 0,-6 0 0 0 0,0 1 0 0 0,2-1 0 0 0,1-5 0 0 0,-4-3 0 0 0,-2 1 0 0 0,-4-4 0 0 0,-1-6 0 0 0,-2-6 0 0 0,4 2 0 0 0,1-2 0 0 0,0-2 0 0 0,-1-2 0 0 0,-2-2 0 0 0,-1 3 0 0 0,-1 2 0 0 0,-6-2 0 0 0,-7-1 0 0 0,-3-1 0 0 0,3-2 0 0 0,-8-1 0 0 0,-1-1 0 0 0,4 0 0 0 0,4 0 0 0 0,4-1 0 0 0,5 1 0 0 0,-4 0 0 0 0,1 0 0 0 0,-5 0 0 0 0,-5-1 0 0 0,0 1 0 0 0,3 0 0 0 0,4-5 0 0 0,-2-2 0 0 0,7-5 0 0 0,4 0 0 0 0,2 1 0 0 0,-5 3 0 0 0,-11 3 0 0 0,-4 2 0 0 0,-4 2 0 0 0,2 1 0 0 0,5 0 0 0 0,4 1 0 0 0,5-1 0 0 0,4 1 0 0 0,1-1 0 0 0,-3 0 0 0 0,-1 0 0 0 0,0 0 0 0 0,1 0 0 0 0,2 0 0 0 0,1 0 0 0 0,1 0 0 0 0,0 0 0 0 0,1 0 0 0 0,0 0 0 0 0,1 0 0 0 0,-1 0 0 0 0,0 0 0 0 0,0 0 0 0 0,0-5 0 0 0,0-2 0 0 0,0 0 0 0 0,-6-3 0 0 0,-1-1 0 0 0,0 2 0 0 0,2 2 0 0 0,1 2 0 0 0,1 3 0 0 0,2 1 0 0 0,0 1 0 0 0,1 0 0 0 0,0 1 0 0 0,0-1 0 0 0,0 0 0 0 0,-5 1 0 0 0,-7-1 0 0 0,-2 0 0 0 0,2 0 0 0 0,3 0 0 0 0,2 0 0 0 0,3 0 0 0 0,2 0 0 0 0,2 0 0 0 0,0 0 0 0 0,0 0 0 0 0,1 0 0 0 0,-1 0 0 0 0,0 0 0 0 0,-5 0 0 0 0,-2 0 0 0 0,0 0 0 0 0,-3 0 0 0 0,-1 0 0 0 0,-4 0 0 0 0,1 0 0 0 0,3 0 0 0 0,3 0 0 0 0,3 0 0 0 0,2 0 0 0 0,2 0 0 0 0,1 0 0 0 0,-5 0 0 0 0,-1 0 0 0 0,-1 0 0 0 0,-3 0 0 0 0,-1 0 0 0 0,2 0 0 0 0,-3 5 0 0 0,1 2 0 0 0,7-5 0 0 0,10-9 0 0 0,8-8 0 0 0,14-7 0 0 0,12-5 0 0 0,9 2 0 0 0,8 0 0 0 0,-1-1 0 0 0,0-2 0 0 0,-3 0 0 0 0,-7-2 0 0 0,1 5 0 0 0,2 1 0 0 0,-1-1 0 0 0,-5 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6-27T10:07:06.011"/>
    </inkml:context>
    <inkml:brush xml:id="br0">
      <inkml:brushProperty name="width" value="0.1" units="cm"/>
      <inkml:brushProperty name="height" value="0.1" units="cm"/>
      <inkml:brushProperty name="color" value="#E71224"/>
    </inkml:brush>
  </inkml:definitions>
  <inkml:trace contextRef="#ctx0" brushRef="#br0">25100 3520 16383 0 0,'0'-5'0'0'0,"0"-7"0"0"0,0-7 0 0 0,0-4 0 0 0,0-5 0 0 0,0-2 0 0 0,0-1 0 0 0,0 0 0 0 0,0-1 0 0 0,5 1 0 0 0,2 0 0 0 0,0 0 0 0 0,-2 1 0 0 0,-1-1 0 0 0,-2 1 0 0 0,-1 0 0 0 0,0 0 0 0 0,-1-1 0 0 0,-1 1 0 0 0,1 0 0 0 0,0 0 0 0 0,0 0 0 0 0,0-1 0 0 0,-1 1 0 0 0,1-5 0 0 0,0-2 0 0 0,0 0 0 0 0,0 1 0 0 0,0 2 0 0 0,0 2 0 0 0,0 0 0 0 0,0 2 0 0 0,0-1 0 0 0,0 1 0 0 0,0 0 0 0 0,0 0 0 0 0,0 0 0 0 0,0 0 0 0 0,0 5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07.1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18386 7665 16383 0 0,'-5'0'0'0'0,"-7"0"0"0"0,-7 0 0 0 0,-6 0 0 0 0,-8 0 0 0 0,-5 0 0 0 0,-1 0 0 0 0,1 0 0 0 0,2 6 0 0 0,-4 1 0 0 0,0-1 0 0 0,-4 0 0 0 0,-11-2 0 0 0,-6-2 0 0 0,-8-1 0 0 0,-4 0 0 0 0,0-1 0 0 0,2 0 0 0 0,3-1 0 0 0,7 1 0 0 0,9 0 0 0 0,8 0 0 0 0,6-1 0 0 0,-1 1 0 0 0,1 0 0 0 0,-4 0 0 0 0,-5 0 0 0 0,0 0 0 0 0,3 0 0 0 0,3 0 0 0 0,4 0 0 0 0,2 0 0 0 0,3 0 0 0 0,0 0 0 0 0,-4 0 0 0 0,-12 0 0 0 0,-13 0 0 0 0,-19 0 0 0 0,-5 0 0 0 0,6 0 0 0 0,-4 0 0 0 0,0 0 0 0 0,10 0 0 0 0,12 0 0 0 0,11 0 0 0 0,-2 0 0 0 0,3 0 0 0 0,4 0 0 0 0,-1 0 0 0 0,3 0 0 0 0,2 0 0 0 0,4 0 0 0 0,2 0 0 0 0,3 0 0 0 0,0 0 0 0 0,1 0 0 0 0,1 0 0 0 0,-6 0 0 0 0,-2 0 0 0 0,1 0 0 0 0,1 0 0 0 0,1 0 0 0 0,1 0 0 0 0,2-5 0 0 0,0-2 0 0 0,1-5 0 0 0,0 0 0 0 0,0 1 0 0 0,0 3 0 0 0,1-2 0 0 0,-1 0 0 0 0,5-3 0 0 0,2-5 0 0 0,5-5 0 0 0,0 2 0 0 0,4-1 0 0 0,4-2 0 0 0,4-2 0 0 0,3-2 0 0 0,2-2 0 0 0,8 5 0 0 0,1 0 0 0 0,1 1 0 0 0,3-3 0 0 0,6 5 0 0 0,5 5 0 0 0,9 6 0 0 0,5 5 0 0 0,2 3 0 0 0,4 2 0 0 0,1 2 0 0 0,4 0 0 0 0,4 0 0 0 0,4 0 0 0 0,-2 0 0 0 0,1-1 0 0 0,1 1 0 0 0,-3-1 0 0 0,-5 0 0 0 0,-5 0 0 0 0,-5 0 0 0 0,-3 0 0 0 0,-2 0 0 0 0,-1 0 0 0 0,4 0 0 0 0,8 0 0 0 0,6 0 0 0 0,6 0 0 0 0,-2 0 0 0 0,-9 5 0 0 0,-7 2 0 0 0,-4 0 0 0 0,-4-2 0 0 0,0-1 0 0 0,0-2 0 0 0,0 0 0 0 0,1-2 0 0 0,0 5 0 0 0,6 2 0 0 0,2 0 0 0 0,-1-2 0 0 0,0-2 0 0 0,-2 5 0 0 0,-1 0 0 0 0,4-1 0 0 0,6-1 0 0 0,1-3 0 0 0,8 5 0 0 0,12 0 0 0 0,-1-1 0 0 0,1-2 0 0 0,-7-2 0 0 0,-7 0 0 0 0,-8-3 0 0 0,-5 1 0 0 0,-4-1 0 0 0,-2-1 0 0 0,-2 1 0 0 0,-1 0 0 0 0,1-1 0 0 0,0 1 0 0 0,0 0 0 0 0,1 0 0 0 0,-6-5 0 0 0,-1-2 0 0 0,1 0 0 0 0,11 2 0 0 0,6 1 0 0 0,5 1 0 0 0,1 2 0 0 0,-3 1 0 0 0,-4 0 0 0 0,-3 0 0 0 0,-3 0 0 0 0,-2 0 0 0 0,-2 6 0 0 0,0 1 0 0 0,-6 5 0 0 0,-2 1 0 0 0,1 3 0 0 0,1 4 0 0 0,2-1 0 0 0,2 1 0 0 0,1 3 0 0 0,0 2 0 0 0,1-2 0 0 0,-10-6 0 0 0,-9-5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11.8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15996 3909 16383 0 0,'-6'0'0'0'0,"-11"0"0"0"0,-9 0 0 0 0,-11 0 0 0 0,-9 0 0 0 0,-2 0 0 0 0,1 0 0 0 0,4 0 0 0 0,-1 0 0 0 0,1 0 0 0 0,3 0 0 0 0,2 0 0 0 0,4 0 0 0 0,1 0 0 0 0,1 0 0 0 0,1 0 0 0 0,0 0 0 0 0,1 0 0 0 0,-6 0 0 0 0,-2 0 0 0 0,1 0 0 0 0,0 0 0 0 0,2 0 0 0 0,2 0 0 0 0,0 0 0 0 0,2 0 0 0 0,0 0 0 0 0,0 0 0 0 0,0 0 0 0 0,0 0 0 0 0,0 0 0 0 0,-5-6 0 0 0,-7-1 0 0 0,-2 1 0 0 0,1 0 0 0 0,4 2 0 0 0,3 2 0 0 0,2 1 0 0 0,2 0 0 0 0,1 1 0 0 0,1 0 0 0 0,1 1 0 0 0,-6-1 0 0 0,-2 0 0 0 0,-4 0 0 0 0,-7 0 0 0 0,-5 0 0 0 0,-4 1 0 0 0,3-1 0 0 0,5 0 0 0 0,6-1 0 0 0,5 1 0 0 0,4 0 0 0 0,2 0 0 0 0,3 0 0 0 0,-1 0 0 0 0,-9 0 0 0 0,-10 0 0 0 0,-6 0 0 0 0,1 0 0 0 0,-6-5 0 0 0,2-2 0 0 0,6 0 0 0 0,6 2 0 0 0,6 1 0 0 0,5 2 0 0 0,3 0 0 0 0,2 2 0 0 0,1 0 0 0 0,0 0 0 0 0,1 1 0 0 0,-2-1 0 0 0,1 0 0 0 0,-1 0 0 0 0,0 0 0 0 0,0 0 0 0 0,0 0 0 0 0,0 0 0 0 0,0 0 0 0 0,0 0 0 0 0,-1 0 0 0 0,7-5 0 0 0,6-7 0 0 0,1-2 0 0 0,5-3 0 0 0,-2-5 0 0 0,-3-3 0 0 0,1-3 0 0 0,-2-3 0 0 0,3 0 0 0 0,4 0 0 0 0,4-1 0 0 0,3 0 0 0 0,3 0 0 0 0,6 0 0 0 0,3 1 0 0 0,6 5 0 0 0,6 7 0 0 0,-1 2 0 0 0,2 3 0 0 0,4 5 0 0 0,7 3 0 0 0,10 3 0 0 0,2 2 0 0 0,5 1 0 0 0,5 1 0 0 0,4-1 0 0 0,-2 1 0 0 0,-6 0 0 0 0,-5-1 0 0 0,-5 6 0 0 0,-5 1 0 0 0,-1 0 0 0 0,-2-2 0 0 0,-1-1 0 0 0,0 4 0 0 0,0 0 0 0 0,0 4 0 0 0,17 1 0 0 0,5-3 0 0 0,-1-2 0 0 0,-4-4 0 0 0,-4-1 0 0 0,6-2 0 0 0,0-1 0 0 0,8 0 0 0 0,9 5 0 0 0,5 1 0 0 0,-4 0 0 0 0,-9 5 0 0 0,-9 0 0 0 0,-7-3 0 0 0,-6-1 0 0 0,2-3 0 0 0,0-1 0 0 0,-2-2 0 0 0,-1-1 0 0 0,-2 0 0 0 0,-1-1 0 0 0,0 1 0 0 0,-1 0 0 0 0,0-1 0 0 0,0 1 0 0 0,0 0 0 0 0,0 0 0 0 0,5 0 0 0 0,2 0 0 0 0,0 0 0 0 0,-2 0 0 0 0,5 0 0 0 0,4 0 0 0 0,7 0 0 0 0,-1 0 0 0 0,-4 0 0 0 0,-5 0 0 0 0,-3 0 0 0 0,-4 0 0 0 0,-3 0 0 0 0,5 0 0 0 0,6 0 0 0 0,1 0 0 0 0,-2 0 0 0 0,-2 0 0 0 0,-3 0 0 0 0,-3 0 0 0 0,-1 0 0 0 0,-2 0 0 0 0,0 0 0 0 0,0 0 0 0 0,0 0 0 0 0,-1 0 0 0 0,1 0 0 0 0,0 0 0 0 0,0 0 0 0 0,0 0 0 0 0,0 0 0 0 0,0 5 0 0 0,-5 8 0 0 0,-2 6 0 0 0,-5 5 0 0 0,0 4 0 0 0,-4 3 0 0 0,-4 1 0 0 0,-4 1 0 0 0,-3-1 0 0 0,-3 0 0 0 0,0 0 0 0 0,3-5 0 0 0,8-14 0 0 0,6-13 0 0 0,6-7 0 0 0,4-2 0 0 0,-3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11.8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12696 3343 16383 0 0,'0'5'0'0'0,"0"7"0"0"0,0 7 0 0 0,-5 6 0 0 0,-2 3 0 0 0,0 3 0 0 0,2 1 0 0 0,1 0 0 0 0,2 1 0 0 0,0-1 0 0 0,2 0 0 0 0,5-6 0 0 0,8-7 0 0 0,6-6 0 0 0,6-7 0 0 0,3-3 0 0 0,3-3 0 0 0,1-1 0 0 0,1 0 0 0 0,-6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11.8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19350 1931 16383 0 0,'5'0'0'0'0,"2"0"0"0"0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11.8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19738 1790 16383 0 0,'0'6'0'0'0,"0"1"0"0"0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11.8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19368 1914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3:11.8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19808 1914 16383 0 0,'6'0'0'0'0,"1"0"0"0"0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30.4.2024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akennuslehti.fi/blogit/elinkaariajattelu-keskioon-kilpailutuksissa-ja-urakkamalleissa/?utm_source=Uutiskirje&amp;utm_medium=email&amp;utm_campaig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sisailmauutiset.fi/uutiset/rakennusten-energiaseminaarin-2023-teemoina-saadoskehitys-energiaremontit-energiamurros-ja-ylilampeneminen/?utm_medium=email&amp;utm_campaign=Sisilmauutiset%2015112023&amp;utm_content=Sisilmauutiset%2015112023%20CID_221c8d3ba87dc71c1da77e5e378c6d37&amp;utm_source=SIU%20email%20targeting&amp;utm_term=Rakennusten%20energiaseminaarin%202023%20teemoina%20sdskehitys%20energiaremontit%20energiamurros%20ja%20ylilmpenemine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itra.fi/uutiset/kiertotalous-muuttaa-tyota-ja-tyoelamaa-jo-nyt-uusi-osaaminen-rakentuu-nykyisen-pohjall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tat.fi/tup/kiertotalous/kiertotalousliiketoiminnan-indikaattorit.htm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vastuullisuusarviointi.fi/"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ams.microsoft.com/_#/pdf/viewer/teamsSdk/https:~2F~2Feduamiedu.sharepoint.com~2Fsites~2Fz-VastuullinenjakestvTaitotalo~2FJaetut%20asiakirjat~2FPedagoginen%20l%C3%A4hestyminen~2FKest%C3%A4v%C3%A4n%20kehityksen%20sanastokortit~2FKest%C3%A4v%C3%A4n%20kehityksen%20selke%C3%A4kieliset%20sanastokortit.pdf?threadId=19:8ed82657ac414226bc87226c7f604504@thread.tacv2&amp;subEntityId=%257B%2522viewParams%2522%253A%2522id%253D%25252Fsites%25252Fz%25252DVastuullinenjakestvTaitotalo%25252FJaetut%252520asiakirjat%25252FPedagoginen%252520l%2525C3%2525A4hestyminen%25252FKest%2525C3%2525A4v%2525C3%2525A4n%252520kehityksen%252520sanastokortit%2526listurl%253D%25252Fsites%25252Fz%25252DVastuullinenjakestvTaitotalo%25252FJaetut%252520asiakirjat%2526viewid%253Dbce4c797%25252D1773%25252D4059%25252D8575%25252D7f8b07df7e27%2522%257D&amp;baseUrl=https:~2F~2Feduamiedu.sharepoint.com~2Fsites~2Fz-VastuullinenjakestvTaitotalo&amp;fileId=2870ff68-d8e1-47da-84f2-01174aa8d50f&amp;ctx=openFilePreview&amp;viewerAction=vie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Hiljaiset signaalit ovat esimerkiksi uusien teknologioiden, kuten robotiikan ja älykkäiden kiinteistöjen käytön lisääntyminen, sekä kiinnostuksen kohteena olevien alueiden, kuten kaupunkien keskustojen väestönkasvun jatkuminen.</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6</a:t>
            </a:fld>
            <a:endParaRPr lang="fi-FI"/>
          </a:p>
        </p:txBody>
      </p:sp>
    </p:spTree>
    <p:extLst>
      <p:ext uri="{BB962C8B-B14F-4D97-AF65-F5344CB8AC3E}">
        <p14:creationId xmlns:p14="http://schemas.microsoft.com/office/powerpoint/2010/main" val="286757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solidFill>
                  <a:schemeClr val="accent2"/>
                </a:solidFill>
                <a:cs typeface="Arial"/>
              </a:rPr>
              <a:t>Yhteisessä osassa: </a:t>
            </a:r>
            <a:r>
              <a:rPr lang="fi-FI" sz="1200">
                <a:solidFill>
                  <a:schemeClr val="accent2"/>
                </a:solidFill>
                <a:ea typeface="+mn-lt"/>
                <a:cs typeface="+mn-lt"/>
              </a:rPr>
              <a:t>Sosiaaliseen vastuuseen kuuluvat erityisesti työelämään, henkilöstöön ja yhteiskuntaan liittyvät asiat. Tällaisia ovat henkilöstön hyvinvointi ja osaaminen, työolosuhteet, tuoteturvallisuus ja hyvät toimintatavat. </a:t>
            </a:r>
          </a:p>
          <a:p>
            <a:r>
              <a:rPr lang="fi-FI" sz="1200">
                <a:solidFill>
                  <a:schemeClr val="accent2"/>
                </a:solidFill>
                <a:ea typeface="+mn-lt"/>
                <a:cs typeface="+mn-lt"/>
              </a:rPr>
              <a:t>Sosiaalisessa ja kulttuurisessa vastuullisuudessa keskeisenä kysymyksenä on taata hyvinvoinnin edellytysten siirtyminen sukupolvelta toiselle. </a:t>
            </a:r>
          </a:p>
          <a:p>
            <a:r>
              <a:rPr lang="fi-FI" sz="1200">
                <a:solidFill>
                  <a:schemeClr val="accent2"/>
                </a:solidFill>
                <a:highlight>
                  <a:srgbClr val="FFFF00"/>
                </a:highlight>
                <a:ea typeface="+mn-lt"/>
                <a:cs typeface="+mn-lt"/>
              </a:rPr>
              <a:t>Sosiaalista vastuullisuutta on ihmisten tasavertaiset mahdollisuudet hyvin voimiseen, perusoikeuksiin, elämän perusedellytysten hankkimiseen ja mahdollisuudet osallistua päätöksentekoon.</a:t>
            </a:r>
            <a:endParaRPr lang="fi-FI" sz="1200">
              <a:solidFill>
                <a:schemeClr val="accent2"/>
              </a:solidFill>
              <a:highlight>
                <a:srgbClr val="FFFF00"/>
              </a:highlight>
              <a:cs typeface="Arial" panose="020B0604020202020204"/>
            </a:endParaRPr>
          </a:p>
          <a:p>
            <a:r>
              <a:rPr lang="fi-FI" sz="1200">
                <a:solidFill>
                  <a:schemeClr val="accent2"/>
                </a:solidFill>
                <a:ea typeface="+mn-lt"/>
                <a:cs typeface="+mn-lt"/>
              </a:rPr>
              <a:t>Kansalaisten perushyvinvointi on yksi tärkeä edellytys ekologisen kestävyyden edistämiselle ja sen yhteiskunnalliselle hyväksyttävyydelle.</a:t>
            </a:r>
            <a:endParaRPr lang="fi-FI" sz="1200">
              <a:solidFill>
                <a:schemeClr val="accent2"/>
              </a:solidFill>
              <a:cs typeface="Arial"/>
            </a:endParaRPr>
          </a:p>
          <a:p>
            <a:r>
              <a:rPr lang="fi-FI" sz="1200">
                <a:solidFill>
                  <a:schemeClr val="accent2"/>
                </a:solidFill>
                <a:ea typeface="+mn-lt"/>
                <a:cs typeface="+mn-lt"/>
              </a:rPr>
              <a:t>Kestävän kehityksen YK:n tavoiteohjelma (Agenda 2030) tähtää äärimmäisen köyhyyden poistamiseen sekä kestävään kehitykseen, jossa otetaan huomioon ympäristö, talous ja ihminen tasavertaisesti. Suomessa sosiaalisen kestävän kehityksen haasteita ovat mm. syrjäytyminen ja työttömyys.</a:t>
            </a:r>
            <a:endParaRPr lang="fi-FI" sz="1200">
              <a:solidFill>
                <a:schemeClr val="accent2"/>
              </a:solidFill>
              <a:cs typeface="Arial"/>
            </a:endParaRPr>
          </a:p>
          <a:p>
            <a:pPr>
              <a:lnSpc>
                <a:spcPct val="100000"/>
              </a:lnSpc>
            </a:pPr>
            <a:r>
              <a:rPr lang="fi-FI" sz="1200">
                <a:solidFill>
                  <a:schemeClr val="accent2"/>
                </a:solidFill>
              </a:rPr>
              <a:t> Euroopan komissio sisällyttää sosiaalisen vastuun piiriin esimerkiksi työterveyteen, koulutukseen ja elinikäiseen oppimiseen liittyvät innovaatiot.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a:solidFill>
                <a:schemeClr val="accent2"/>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accent2"/>
                </a:solidFill>
                <a:cs typeface="Arial"/>
              </a:rPr>
              <a:t>Juha-Ville Mäkinen, LVI-TU:n näkökulma sosiaalisesta vastuullisuudesta</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31</a:t>
            </a:fld>
            <a:endParaRPr lang="fi-FI"/>
          </a:p>
        </p:txBody>
      </p:sp>
    </p:spTree>
    <p:extLst>
      <p:ext uri="{BB962C8B-B14F-4D97-AF65-F5344CB8AC3E}">
        <p14:creationId xmlns:p14="http://schemas.microsoft.com/office/powerpoint/2010/main" val="3150199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cs typeface="Calibri"/>
              </a:rPr>
              <a:t>Selostusteksti</a:t>
            </a:r>
            <a:r>
              <a:rPr lang="en-US" dirty="0">
                <a:cs typeface="Calibri"/>
              </a:rPr>
              <a:t> </a:t>
            </a:r>
            <a:r>
              <a:rPr lang="en-US" dirty="0" err="1">
                <a:cs typeface="Calibri"/>
              </a:rPr>
              <a:t>muistiinpanoihin</a:t>
            </a:r>
            <a:r>
              <a:rPr lang="en-US" dirty="0">
                <a:cs typeface="Calibri"/>
              </a:rPr>
              <a:t>, mm. </a:t>
            </a:r>
            <a:r>
              <a:rPr lang="en-US" dirty="0" err="1">
                <a:cs typeface="Calibri"/>
              </a:rPr>
              <a:t>lähde</a:t>
            </a:r>
            <a:endParaRPr lang="en-US"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37</a:t>
            </a:fld>
            <a:endParaRPr lang="fi-FI"/>
          </a:p>
        </p:txBody>
      </p:sp>
    </p:spTree>
    <p:extLst>
      <p:ext uri="{BB962C8B-B14F-4D97-AF65-F5344CB8AC3E}">
        <p14:creationId xmlns:p14="http://schemas.microsoft.com/office/powerpoint/2010/main" val="384394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lnSpc>
                <a:spcPct val="90000"/>
              </a:lnSpc>
              <a:spcBef>
                <a:spcPts val="1000"/>
              </a:spcBef>
              <a:buFont typeface="Arial"/>
              <a:buChar char="•"/>
            </a:pPr>
            <a:r>
              <a:rPr lang="fi-FI"/>
              <a:t>Taloteknisillä järjestelmillä on merkittävä vaikutus rakennusten hiilijalanjälkeen. Granlundin rakennushankkeissa tehtyjen elinkaariarviointien mukaan talotekniset järjestelmät muodostavat toiseksi suurimman osan rakennusten materiaalien hiilijalanjäljestä rungon jälkeen.</a:t>
            </a:r>
            <a:endParaRPr lang="en-US"/>
          </a:p>
          <a:p>
            <a:pPr marL="285750" indent="-285750">
              <a:lnSpc>
                <a:spcPct val="90000"/>
              </a:lnSpc>
              <a:spcBef>
                <a:spcPts val="1000"/>
              </a:spcBef>
              <a:buFont typeface="Arial"/>
              <a:buChar char="•"/>
            </a:pPr>
            <a:r>
              <a:rPr lang="fi-FI"/>
              <a:t>Kiinteistökohtaisia eroja kuitenkin on. Esimerkiksi asuinkerrostaloissa talotekniikan osuus elinkaaren hiilijalanjäljestä on noin 10 prosenttia, kun toimistorakennuksissa, majoitus- ja opetustiloissa se muodostaa jopa neljäsosan hiilijalanjäljestä.</a:t>
            </a:r>
            <a:endParaRPr lang="en-US"/>
          </a:p>
          <a:p>
            <a:pPr marL="285750" indent="-285750">
              <a:lnSpc>
                <a:spcPct val="90000"/>
              </a:lnSpc>
              <a:spcBef>
                <a:spcPts val="1000"/>
              </a:spcBef>
              <a:buFont typeface="Arial"/>
              <a:buChar char="•"/>
            </a:pPr>
            <a:r>
              <a:rPr lang="fi-FI" dirty="0"/>
              <a:t>– Talotekniikan hiilijalanjäljen suuruutta selittää taloteknisten järjestelmien käyttöikä. Esimerkiksi toimistoissa tekniikka saatetaan vaihtaa noin 20 vuoden välein, asuinkiinteistöissä talotekniikkaa uusitaan harvemmin. Teknisten osien vaihdot muodostavat talotekniikan hiilijalanjäljestä noin puolet muissa kuin asuinrakennuksissa, selventää Kouhia.</a:t>
            </a:r>
            <a:endParaRPr lang="en-US" dirty="0"/>
          </a:p>
          <a:p>
            <a:pPr marL="285750" indent="-285750">
              <a:spcBef>
                <a:spcPts val="1000"/>
              </a:spcBef>
              <a:buFont typeface="Arial"/>
              <a:buChar char="•"/>
            </a:pPr>
            <a:r>
              <a:rPr lang="fi-FI"/>
              <a:t>Lähde: Talotekniikka-lehti 13.9.2023</a:t>
            </a:r>
          </a:p>
          <a:p>
            <a:endParaRPr lang="en-US"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39</a:t>
            </a:fld>
            <a:endParaRPr lang="fi-FI"/>
          </a:p>
        </p:txBody>
      </p:sp>
    </p:spTree>
    <p:extLst>
      <p:ext uri="{BB962C8B-B14F-4D97-AF65-F5344CB8AC3E}">
        <p14:creationId xmlns:p14="http://schemas.microsoft.com/office/powerpoint/2010/main" val="409742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Jyväskylän lämmitystarveluvut (30 vuoden keskiarvo) ovat laskeneet yli 4 % kymmenessä vuodessa (2010 =&gt; 2020).</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Lähde lämmitystarveluvut: https://www.ilmatieteenlaitos.fi/lammitystarveluvut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Lähde luonnon monimuotoisuus: https://rt.fi/tietoa-alasta/ymparisto-ja-ilmasto/luonnon-monimuotoisuus/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ffectLst/>
              <a:latin typeface="-apple-system"/>
            </a:endParaRP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40</a:t>
            </a:fld>
            <a:endParaRPr lang="fi-FI"/>
          </a:p>
        </p:txBody>
      </p:sp>
    </p:spTree>
    <p:extLst>
      <p:ext uri="{BB962C8B-B14F-4D97-AF65-F5344CB8AC3E}">
        <p14:creationId xmlns:p14="http://schemas.microsoft.com/office/powerpoint/2010/main" val="3791455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solidFill>
                  <a:schemeClr val="accent2"/>
                </a:solidFill>
                <a:cs typeface="Arial"/>
              </a:rPr>
              <a:t>Lisää kuva</a:t>
            </a:r>
          </a:p>
          <a:p>
            <a:r>
              <a:rPr lang="fi-FI" sz="1200">
                <a:solidFill>
                  <a:schemeClr val="accent2"/>
                </a:solidFill>
                <a:cs typeface="Arial"/>
              </a:rPr>
              <a:t>Yhteisessä osassa: </a:t>
            </a:r>
            <a:r>
              <a:rPr lang="fi-FI" sz="1200">
                <a:solidFill>
                  <a:schemeClr val="accent2"/>
                </a:solidFill>
                <a:ea typeface="+mn-lt"/>
                <a:cs typeface="+mn-lt"/>
              </a:rPr>
              <a:t>Sosiaaliseen vastuuseen kuuluvat erityisesti työelämään, henkilöstöön ja yhteiskuntaan liittyvät asiat. Tällaisia ovat henkilöstön hyvinvointi ja osaaminen, työolosuhteet, tuoteturvallisuus ja hyvät toimintatavat. </a:t>
            </a:r>
          </a:p>
          <a:p>
            <a:r>
              <a:rPr lang="fi-FI" sz="1200">
                <a:solidFill>
                  <a:schemeClr val="accent2"/>
                </a:solidFill>
                <a:ea typeface="+mn-lt"/>
                <a:cs typeface="+mn-lt"/>
              </a:rPr>
              <a:t>Sosiaalisessa ja kulttuurisessa vastuullisuudessa keskeisenä kysymyksenä on taata hyvinvoinnin edellytysten siirtyminen sukupolvelta toiselle. </a:t>
            </a:r>
          </a:p>
          <a:p>
            <a:r>
              <a:rPr lang="fi-FI" sz="1200">
                <a:solidFill>
                  <a:schemeClr val="accent2"/>
                </a:solidFill>
                <a:highlight>
                  <a:srgbClr val="FFFF00"/>
                </a:highlight>
                <a:ea typeface="+mn-lt"/>
                <a:cs typeface="+mn-lt"/>
              </a:rPr>
              <a:t>Sosiaalista vastuullisuutta on ihmisten tasavertaiset mahdollisuudet hyvin voimiseen, perusoikeuksiin, elämän perusedellytysten hankkimiseen ja mahdollisuudet osallistua päätöksentekoon.</a:t>
            </a:r>
            <a:endParaRPr lang="fi-FI" sz="1200">
              <a:solidFill>
                <a:schemeClr val="accent2"/>
              </a:solidFill>
              <a:highlight>
                <a:srgbClr val="FFFF00"/>
              </a:highlight>
              <a:cs typeface="Arial" panose="020B0604020202020204"/>
            </a:endParaRPr>
          </a:p>
          <a:p>
            <a:r>
              <a:rPr lang="fi-FI" sz="1200">
                <a:solidFill>
                  <a:schemeClr val="accent2"/>
                </a:solidFill>
                <a:ea typeface="+mn-lt"/>
                <a:cs typeface="+mn-lt"/>
              </a:rPr>
              <a:t>Kansalaisten perushyvinvointi on yksi tärkeä edellytys ekologisen kestävyyden edistämiselle ja sen yhteiskunnalliselle hyväksyttävyydelle.</a:t>
            </a:r>
            <a:endParaRPr lang="fi-FI" sz="1200">
              <a:solidFill>
                <a:schemeClr val="accent2"/>
              </a:solidFill>
              <a:cs typeface="Arial"/>
            </a:endParaRPr>
          </a:p>
          <a:p>
            <a:r>
              <a:rPr lang="fi-FI" sz="1200">
                <a:solidFill>
                  <a:schemeClr val="accent2"/>
                </a:solidFill>
                <a:ea typeface="+mn-lt"/>
                <a:cs typeface="+mn-lt"/>
              </a:rPr>
              <a:t>Kestävän kehityksen YK:n tavoiteohjelma (Agenda 2030) tähtää äärimmäisen köyhyyden poistamiseen sekä kestävään kehitykseen, jossa otetaan huomioon ympäristö, talous ja ihminen tasavertaisesti. Suomessa sosiaalisen kestävän kehityksen haasteita ovat mm. syrjäytyminen ja työttömyys.</a:t>
            </a:r>
            <a:endParaRPr lang="fi-FI" sz="1200">
              <a:solidFill>
                <a:schemeClr val="accent2"/>
              </a:solidFill>
              <a:cs typeface="Arial"/>
            </a:endParaRPr>
          </a:p>
          <a:p>
            <a:pPr>
              <a:lnSpc>
                <a:spcPct val="100000"/>
              </a:lnSpc>
            </a:pPr>
            <a:r>
              <a:rPr lang="fi-FI" sz="1200">
                <a:solidFill>
                  <a:schemeClr val="accent2"/>
                </a:solidFill>
              </a:rPr>
              <a:t> Euroopan komissio sisällyttää sosiaalisen vastuun piiriin esimerkiksi työterveyteen, koulutukseen ja elinikäiseen oppimiseen liittyvät innovaatiot.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a:solidFill>
                <a:schemeClr val="accent2"/>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accent2"/>
                </a:solidFill>
                <a:cs typeface="Arial"/>
              </a:rPr>
              <a:t>Juha-Ville Mäkinen, </a:t>
            </a:r>
            <a:r>
              <a:rPr lang="fi-FI" sz="1200" err="1">
                <a:solidFill>
                  <a:schemeClr val="accent2"/>
                </a:solidFill>
                <a:cs typeface="Arial"/>
              </a:rPr>
              <a:t>LVI-TU:n</a:t>
            </a:r>
            <a:r>
              <a:rPr lang="fi-FI" sz="1200">
                <a:solidFill>
                  <a:schemeClr val="accent2"/>
                </a:solidFill>
                <a:cs typeface="Arial"/>
              </a:rPr>
              <a:t> näkökulma sosiaalisesta vastuullisuudesta</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43</a:t>
            </a:fld>
            <a:endParaRPr lang="fi-FI"/>
          </a:p>
        </p:txBody>
      </p:sp>
    </p:spTree>
    <p:extLst>
      <p:ext uri="{BB962C8B-B14F-4D97-AF65-F5344CB8AC3E}">
        <p14:creationId xmlns:p14="http://schemas.microsoft.com/office/powerpoint/2010/main" val="231453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EAT:n</a:t>
            </a:r>
            <a:r>
              <a:rPr lang="fi-FI"/>
              <a:t> viimeinen tehtävä on suora otsikko Rakennuslehden haastattelusta 13.10.2023 rakennusalan konkarista Pasi Heiskanen, </a:t>
            </a:r>
            <a:r>
              <a:rPr lang="fi-FI" b="0" i="0">
                <a:solidFill>
                  <a:srgbClr val="282828"/>
                </a:solidFill>
                <a:effectLst/>
                <a:latin typeface="Open Sans" panose="020B0606030504020204" pitchFamily="34" charset="0"/>
              </a:rPr>
              <a:t>valtioneuvoston rakennusneuvos.</a:t>
            </a:r>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44</a:t>
            </a:fld>
            <a:endParaRPr lang="fi-FI"/>
          </a:p>
        </p:txBody>
      </p:sp>
    </p:spTree>
    <p:extLst>
      <p:ext uri="{BB962C8B-B14F-4D97-AF65-F5344CB8AC3E}">
        <p14:creationId xmlns:p14="http://schemas.microsoft.com/office/powerpoint/2010/main" val="697697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Haetaan tähän diaan mitä vastuullisuus tuotteen ja palvelun osalta tarkoittaa nimenomaan talotekniikasta</a:t>
            </a:r>
          </a:p>
          <a:p>
            <a:r>
              <a:rPr lang="fi-FI">
                <a:cs typeface="Calibri"/>
              </a:rPr>
              <a:t>YSE = Yleiset sopimusehdot</a:t>
            </a:r>
          </a:p>
          <a:p>
            <a:r>
              <a:rPr lang="fi-FI">
                <a:cs typeface="Calibri"/>
              </a:rPr>
              <a:t>YM = Ympäristöministeriö, Monet lait pohjaavat EU:n direktiiveihin, joista tehdään kansallinen lainsäädäntö</a:t>
            </a:r>
          </a:p>
          <a:p>
            <a:endParaRPr lang="fi-F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46</a:t>
            </a:fld>
            <a:endParaRPr lang="fi-FI"/>
          </a:p>
        </p:txBody>
      </p:sp>
    </p:spTree>
    <p:extLst>
      <p:ext uri="{BB962C8B-B14F-4D97-AF65-F5344CB8AC3E}">
        <p14:creationId xmlns:p14="http://schemas.microsoft.com/office/powerpoint/2010/main" val="9175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Taloudellisiin</a:t>
            </a:r>
            <a:r>
              <a:rPr lang="en-US">
                <a:cs typeface="Calibri"/>
              </a:rPr>
              <a:t> </a:t>
            </a:r>
            <a:r>
              <a:rPr lang="en-US" err="1">
                <a:cs typeface="Calibri"/>
              </a:rPr>
              <a:t>vaikutuksiin</a:t>
            </a:r>
            <a:r>
              <a:rPr lang="en-US">
                <a:cs typeface="Calibri"/>
              </a:rPr>
              <a:t> </a:t>
            </a:r>
            <a:r>
              <a:rPr lang="en-US" err="1">
                <a:cs typeface="Calibri"/>
              </a:rPr>
              <a:t>voidaan</a:t>
            </a:r>
            <a:r>
              <a:rPr lang="en-US">
                <a:cs typeface="Calibri"/>
              </a:rPr>
              <a:t> </a:t>
            </a:r>
            <a:r>
              <a:rPr lang="en-US" err="1">
                <a:cs typeface="Calibri"/>
              </a:rPr>
              <a:t>ottaa</a:t>
            </a:r>
            <a:r>
              <a:rPr lang="en-US">
                <a:cs typeface="Calibri"/>
              </a:rPr>
              <a:t> </a:t>
            </a:r>
            <a:r>
              <a:rPr lang="en-US" err="1">
                <a:cs typeface="Calibri"/>
              </a:rPr>
              <a:t>mukaan</a:t>
            </a:r>
            <a:r>
              <a:rPr lang="en-US">
                <a:cs typeface="Calibri"/>
              </a:rPr>
              <a:t> </a:t>
            </a:r>
            <a:r>
              <a:rPr lang="en-US" err="1">
                <a:cs typeface="Calibri"/>
              </a:rPr>
              <a:t>myös</a:t>
            </a:r>
            <a:r>
              <a:rPr lang="en-US">
                <a:cs typeface="Calibri"/>
              </a:rPr>
              <a:t> </a:t>
            </a:r>
            <a:r>
              <a:rPr lang="en-US" err="1">
                <a:cs typeface="Calibri"/>
              </a:rPr>
              <a:t>varaston</a:t>
            </a:r>
            <a:r>
              <a:rPr lang="en-US">
                <a:cs typeface="Calibri"/>
              </a:rPr>
              <a:t> </a:t>
            </a:r>
            <a:r>
              <a:rPr lang="en-US" err="1">
                <a:cs typeface="Calibri"/>
              </a:rPr>
              <a:t>kiertonopeus</a:t>
            </a:r>
            <a:r>
              <a:rPr lang="en-US">
                <a:cs typeface="Calibri"/>
              </a:rPr>
              <a:t>, </a:t>
            </a:r>
            <a:r>
              <a:rPr lang="en-US" err="1">
                <a:cs typeface="Calibri"/>
              </a:rPr>
              <a:t>ympäristövaikutuksiin</a:t>
            </a:r>
            <a:r>
              <a:rPr lang="en-US">
                <a:cs typeface="Calibri"/>
              </a:rPr>
              <a:t> </a:t>
            </a:r>
            <a:r>
              <a:rPr lang="en-US" err="1">
                <a:cs typeface="Calibri"/>
              </a:rPr>
              <a:t>kierrätysaste</a:t>
            </a:r>
            <a:r>
              <a:rPr lang="en-US">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47</a:t>
            </a:fld>
            <a:endParaRPr lang="fi-FI"/>
          </a:p>
        </p:txBody>
      </p:sp>
    </p:spTree>
    <p:extLst>
      <p:ext uri="{BB962C8B-B14F-4D97-AF65-F5344CB8AC3E}">
        <p14:creationId xmlns:p14="http://schemas.microsoft.com/office/powerpoint/2010/main" val="288500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https://figbc.fi/wp-content/uploads/sites/4/2022/12/Tyokaluja-hiilineutraaliuteen-kooste-FIGBC-tyosta-vuonna-2022.pdf	</a:t>
            </a:r>
          </a:p>
        </p:txBody>
      </p:sp>
      <p:sp>
        <p:nvSpPr>
          <p:cNvPr id="4" name="Dian numeron paikkamerkki 3"/>
          <p:cNvSpPr>
            <a:spLocks noGrp="1"/>
          </p:cNvSpPr>
          <p:nvPr>
            <p:ph type="sldNum" sz="quarter" idx="5"/>
          </p:nvPr>
        </p:nvSpPr>
        <p:spPr/>
        <p:txBody>
          <a:bodyPr/>
          <a:lstStyle/>
          <a:p>
            <a:fld id="{2D368BCA-19CD-4DD2-8245-409A441A5A8C}" type="slidenum">
              <a:rPr lang="fi-FI" smtClean="0"/>
              <a:t>49</a:t>
            </a:fld>
            <a:endParaRPr lang="fi-FI"/>
          </a:p>
        </p:txBody>
      </p:sp>
    </p:spTree>
    <p:extLst>
      <p:ext uri="{BB962C8B-B14F-4D97-AF65-F5344CB8AC3E}">
        <p14:creationId xmlns:p14="http://schemas.microsoft.com/office/powerpoint/2010/main" val="1817462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Haetaan tähän diaan mitä vastuullisuus tuotteen ja palvelun osalta tarkoittaa nimenomaan talotekniikasta</a:t>
            </a:r>
          </a:p>
        </p:txBody>
      </p:sp>
      <p:sp>
        <p:nvSpPr>
          <p:cNvPr id="4" name="Dian numeron paikkamerkki 3"/>
          <p:cNvSpPr>
            <a:spLocks noGrp="1"/>
          </p:cNvSpPr>
          <p:nvPr>
            <p:ph type="sldNum" sz="quarter" idx="5"/>
          </p:nvPr>
        </p:nvSpPr>
        <p:spPr/>
        <p:txBody>
          <a:bodyPr/>
          <a:lstStyle/>
          <a:p>
            <a:fld id="{11618420-1DAB-3A46-BCC8-E5CAD8A0F798}" type="slidenum">
              <a:rPr lang="fi-FI" smtClean="0"/>
              <a:t>50</a:t>
            </a:fld>
            <a:endParaRPr lang="fi-FI"/>
          </a:p>
        </p:txBody>
      </p:sp>
    </p:spTree>
    <p:extLst>
      <p:ext uri="{BB962C8B-B14F-4D97-AF65-F5344CB8AC3E}">
        <p14:creationId xmlns:p14="http://schemas.microsoft.com/office/powerpoint/2010/main" val="207721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10</a:t>
            </a:fld>
            <a:endParaRPr lang="fi-FI"/>
          </a:p>
        </p:txBody>
      </p:sp>
    </p:spTree>
    <p:extLst>
      <p:ext uri="{BB962C8B-B14F-4D97-AF65-F5344CB8AC3E}">
        <p14:creationId xmlns:p14="http://schemas.microsoft.com/office/powerpoint/2010/main" val="79421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cs typeface="Calibri"/>
            </a:endParaRPr>
          </a:p>
          <a:p>
            <a:pPr marL="171450" indent="-171450">
              <a:lnSpc>
                <a:spcPct val="90000"/>
              </a:lnSpc>
              <a:spcBef>
                <a:spcPts val="1000"/>
              </a:spcBef>
              <a:buFont typeface="Arial"/>
              <a:buChar char="•"/>
            </a:pPr>
            <a:r>
              <a:rPr lang="fi-FI">
                <a:hlinkClick r:id="rId3"/>
              </a:rPr>
              <a:t>https://www.rakennuslehti.fi/blogit/elinkaariajattelu-keskioon-kilpailutuksissa-ja-urakkamalleissa/?utm_source=Uutiskirje&amp;utm_medium=email&amp;utm_campaign=</a:t>
            </a:r>
            <a:endParaRPr lang="fi-FI"/>
          </a:p>
          <a:p>
            <a:pPr marL="171450" indent="-171450">
              <a:lnSpc>
                <a:spcPct val="90000"/>
              </a:lnSpc>
              <a:spcBef>
                <a:spcPts val="1000"/>
              </a:spcBef>
              <a:buFont typeface="Arial"/>
              <a:buChar char="•"/>
            </a:pPr>
            <a:r>
              <a:rPr lang="fi-FI">
                <a:hlinkClick r:id="rId4"/>
              </a:rPr>
              <a:t>https://www.sisailmauutiset.fi/uutiset/rakennusten-energiaseminaarin-2023-teemoina-saadoskehitys-energiaremontit-energiamurros-ja-ylilampeneminen/?utm_medium=email&amp;utm_campaign=Sisilmauutiset%2015112023&amp;utm_content=Sisilmauutiset%2015112023%20CID_221c8d3ba87dc71c1da77e5e378c6d37&amp;utm_source=SIU%20email%20targeting&amp;utm_term=Rakennusten%20energiaseminaarin%202023%20teemoina%20sdskehitys%20energiaremontit%20energiamurros%20ja%20ylilmpeneminen</a:t>
            </a:r>
            <a:endParaRPr lang="en-US"/>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53</a:t>
            </a:fld>
            <a:endParaRPr lang="fi-FI"/>
          </a:p>
        </p:txBody>
      </p:sp>
    </p:spTree>
    <p:extLst>
      <p:ext uri="{BB962C8B-B14F-4D97-AF65-F5344CB8AC3E}">
        <p14:creationId xmlns:p14="http://schemas.microsoft.com/office/powerpoint/2010/main" val="188207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EF048-DC50-A095-108D-0E757B31F25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7BCEEBD-1FA4-E295-E506-CAF57C72A71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C49F40E-C1DE-12BE-FAC9-F05D8C468339}"/>
              </a:ext>
            </a:extLst>
          </p:cNvPr>
          <p:cNvSpPr>
            <a:spLocks noGrp="1"/>
          </p:cNvSpPr>
          <p:nvPr>
            <p:ph type="body" idx="1"/>
          </p:nvPr>
        </p:nvSpPr>
        <p:spPr/>
        <p:txBody>
          <a:bodyPr/>
          <a:lstStyle/>
          <a:p>
            <a:r>
              <a:rPr lang="fi-FI">
                <a:hlinkClick r:id="rId3"/>
              </a:rPr>
              <a:t>https://www.sitra.fi/uutiset/kiertotalous-muuttaa-tyota-ja-tyoelamaa-jo-nyt-uusi-osaaminen-rakentuu-nykyisen-pohjalle/</a:t>
            </a:r>
            <a:r>
              <a:rPr lang="fi-FI"/>
              <a:t> </a:t>
            </a:r>
          </a:p>
          <a:p>
            <a:r>
              <a:rPr lang="fi-FI">
                <a:hlinkClick r:id="rId4"/>
              </a:rPr>
              <a:t>https://www.stat.fi/tup/kiertotalous/kiertotalousliiketoiminnan-indikaattorit.html</a:t>
            </a:r>
            <a:endParaRPr lang="fi-FI">
              <a:cs typeface="Calibri"/>
              <a:hlinkClick r:id="rId4"/>
            </a:endParaRPr>
          </a:p>
          <a:p>
            <a:endParaRPr lang="fi-FI">
              <a:cs typeface="Calibri"/>
            </a:endParaRPr>
          </a:p>
          <a:p>
            <a:pPr marL="171450" indent="-171450">
              <a:lnSpc>
                <a:spcPct val="90000"/>
              </a:lnSpc>
              <a:spcBef>
                <a:spcPts val="1000"/>
              </a:spcBef>
              <a:buFont typeface="Arial"/>
              <a:buChar char="•"/>
            </a:pPr>
            <a:endParaRPr lang="fi-FI">
              <a:cs typeface="Calibri"/>
            </a:endParaRPr>
          </a:p>
          <a:p>
            <a:endParaRPr lang="en-US">
              <a:cs typeface="Calibri"/>
            </a:endParaRPr>
          </a:p>
        </p:txBody>
      </p:sp>
      <p:sp>
        <p:nvSpPr>
          <p:cNvPr id="4" name="Dian numeron paikkamerkki 3">
            <a:extLst>
              <a:ext uri="{FF2B5EF4-FFF2-40B4-BE49-F238E27FC236}">
                <a16:creationId xmlns:a16="http://schemas.microsoft.com/office/drawing/2014/main" id="{006AFAFD-B549-663D-81D8-81146318BB1C}"/>
              </a:ext>
            </a:extLst>
          </p:cNvPr>
          <p:cNvSpPr>
            <a:spLocks noGrp="1"/>
          </p:cNvSpPr>
          <p:nvPr>
            <p:ph type="sldNum" sz="quarter" idx="5"/>
          </p:nvPr>
        </p:nvSpPr>
        <p:spPr/>
        <p:txBody>
          <a:bodyPr/>
          <a:lstStyle/>
          <a:p>
            <a:fld id="{11618420-1DAB-3A46-BCC8-E5CAD8A0F798}" type="slidenum">
              <a:rPr lang="fi-FI" smtClean="0"/>
              <a:t>54</a:t>
            </a:fld>
            <a:endParaRPr lang="fi-FI"/>
          </a:p>
        </p:txBody>
      </p:sp>
    </p:spTree>
    <p:extLst>
      <p:ext uri="{BB962C8B-B14F-4D97-AF65-F5344CB8AC3E}">
        <p14:creationId xmlns:p14="http://schemas.microsoft.com/office/powerpoint/2010/main" val="2301457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Esimerkki työkalusta yritysvastuun itsearviointiin: </a:t>
            </a:r>
            <a:r>
              <a:rPr lang="fi-FI">
                <a:hlinkClick r:id="rId3"/>
              </a:rPr>
              <a:t>https://www.vastuullisuusarviointi.fi/</a:t>
            </a:r>
            <a:r>
              <a:rPr lang="fi-FI"/>
              <a:t> </a:t>
            </a:r>
          </a:p>
        </p:txBody>
      </p:sp>
      <p:sp>
        <p:nvSpPr>
          <p:cNvPr id="4" name="Dian numeron paikkamerkki 3"/>
          <p:cNvSpPr>
            <a:spLocks noGrp="1"/>
          </p:cNvSpPr>
          <p:nvPr>
            <p:ph type="sldNum" sz="quarter" idx="5"/>
          </p:nvPr>
        </p:nvSpPr>
        <p:spPr/>
        <p:txBody>
          <a:bodyPr/>
          <a:lstStyle/>
          <a:p>
            <a:fld id="{11618420-1DAB-3A46-BCC8-E5CAD8A0F798}" type="slidenum">
              <a:rPr lang="fi-FI" smtClean="0"/>
              <a:t>55</a:t>
            </a:fld>
            <a:endParaRPr lang="fi-FI"/>
          </a:p>
        </p:txBody>
      </p:sp>
    </p:spTree>
    <p:extLst>
      <p:ext uri="{BB962C8B-B14F-4D97-AF65-F5344CB8AC3E}">
        <p14:creationId xmlns:p14="http://schemas.microsoft.com/office/powerpoint/2010/main" val="182890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Nyt (12.2023) koko maapallo lämmennyt jo 1,5 astetta Celsiusta, Eurooppa 2,0 astetta, arktinen alue 4,0 astetta!</a:t>
            </a:r>
          </a:p>
        </p:txBody>
      </p:sp>
      <p:sp>
        <p:nvSpPr>
          <p:cNvPr id="4" name="Dian numeron paikkamerkki 3"/>
          <p:cNvSpPr>
            <a:spLocks noGrp="1"/>
          </p:cNvSpPr>
          <p:nvPr>
            <p:ph type="sldNum" sz="quarter" idx="5"/>
          </p:nvPr>
        </p:nvSpPr>
        <p:spPr/>
        <p:txBody>
          <a:bodyPr/>
          <a:lstStyle/>
          <a:p>
            <a:fld id="{11618420-1DAB-3A46-BCC8-E5CAD8A0F798}" type="slidenum">
              <a:rPr lang="fi-FI" smtClean="0"/>
              <a:t>15</a:t>
            </a:fld>
            <a:endParaRPr lang="fi-FI"/>
          </a:p>
        </p:txBody>
      </p:sp>
    </p:spTree>
    <p:extLst>
      <p:ext uri="{BB962C8B-B14F-4D97-AF65-F5344CB8AC3E}">
        <p14:creationId xmlns:p14="http://schemas.microsoft.com/office/powerpoint/2010/main" val="390954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Tämä</a:t>
            </a:r>
            <a:r>
              <a:rPr lang="en-US">
                <a:ea typeface="Calibri"/>
                <a:cs typeface="Calibri"/>
              </a:rPr>
              <a:t> </a:t>
            </a:r>
            <a:r>
              <a:rPr lang="en-US" err="1">
                <a:ea typeface="Calibri"/>
                <a:cs typeface="Calibri"/>
              </a:rPr>
              <a:t>otettu</a:t>
            </a:r>
            <a:r>
              <a:rPr lang="en-US">
                <a:ea typeface="Calibri"/>
                <a:cs typeface="Calibri"/>
              </a:rPr>
              <a:t> </a:t>
            </a:r>
            <a:r>
              <a:rPr lang="en-US" err="1">
                <a:ea typeface="Calibri"/>
                <a:cs typeface="Calibri"/>
              </a:rPr>
              <a:t>mukaan</a:t>
            </a:r>
            <a:r>
              <a:rPr lang="en-US">
                <a:ea typeface="Calibri"/>
                <a:cs typeface="Calibri"/>
              </a:rPr>
              <a:t> </a:t>
            </a:r>
            <a:r>
              <a:rPr lang="en-US" err="1">
                <a:ea typeface="Calibri"/>
                <a:cs typeface="Calibri"/>
              </a:rPr>
              <a:t>tähän</a:t>
            </a:r>
            <a:r>
              <a:rPr lang="en-US">
                <a:ea typeface="Calibri"/>
                <a:cs typeface="Calibri"/>
              </a:rPr>
              <a:t> </a:t>
            </a:r>
            <a:r>
              <a:rPr lang="en-US" err="1">
                <a:ea typeface="Calibri"/>
                <a:cs typeface="Calibri"/>
              </a:rPr>
              <a:t>Taksonomian</a:t>
            </a:r>
            <a:r>
              <a:rPr lang="en-US">
                <a:ea typeface="Calibri"/>
                <a:cs typeface="Calibri"/>
              </a:rPr>
              <a:t> </a:t>
            </a:r>
            <a:r>
              <a:rPr lang="en-US" err="1">
                <a:ea typeface="Calibri"/>
                <a:cs typeface="Calibri"/>
              </a:rPr>
              <a:t>määrittelyn</a:t>
            </a:r>
            <a:r>
              <a:rPr lang="en-US">
                <a:ea typeface="Calibri"/>
                <a:cs typeface="Calibri"/>
              </a:rPr>
              <a:t> </a:t>
            </a:r>
            <a:r>
              <a:rPr lang="en-US" err="1">
                <a:ea typeface="Calibri"/>
                <a:cs typeface="Calibri"/>
              </a:rPr>
              <a:t>takia</a:t>
            </a:r>
            <a:r>
              <a:rPr lang="en-US">
                <a:ea typeface="Calibri"/>
                <a:cs typeface="Calibri"/>
              </a:rPr>
              <a:t>. </a:t>
            </a:r>
            <a:r>
              <a:rPr lang="fi-FI">
                <a:ea typeface="Calibri"/>
                <a:cs typeface="Calibri"/>
              </a:rPr>
              <a:t>Neuvosto on hyväksynyt uuden direktiivin heinäkuussa 2023 energian loppukulutuksen vähentämiseksi EU:n tasolla 11,7 %:lla vuoteen 2030 mennessä. Jäsenmailla on liikkumavaraa tavoitteen saavuttamisessa.</a:t>
            </a: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16</a:t>
            </a:fld>
            <a:endParaRPr lang="fi-FI"/>
          </a:p>
        </p:txBody>
      </p:sp>
    </p:spTree>
    <p:extLst>
      <p:ext uri="{BB962C8B-B14F-4D97-AF65-F5344CB8AC3E}">
        <p14:creationId xmlns:p14="http://schemas.microsoft.com/office/powerpoint/2010/main" val="304786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18</a:t>
            </a:fld>
            <a:endParaRPr lang="fi-FI"/>
          </a:p>
        </p:txBody>
      </p:sp>
    </p:spTree>
    <p:extLst>
      <p:ext uri="{BB962C8B-B14F-4D97-AF65-F5344CB8AC3E}">
        <p14:creationId xmlns:p14="http://schemas.microsoft.com/office/powerpoint/2010/main" val="52458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Tekoälyä ja omaa ajattelua yhdistäen.</a:t>
            </a:r>
          </a:p>
        </p:txBody>
      </p:sp>
      <p:sp>
        <p:nvSpPr>
          <p:cNvPr id="4" name="Dian numeron paikkamerkki 3"/>
          <p:cNvSpPr>
            <a:spLocks noGrp="1"/>
          </p:cNvSpPr>
          <p:nvPr>
            <p:ph type="sldNum" sz="quarter" idx="5"/>
          </p:nvPr>
        </p:nvSpPr>
        <p:spPr/>
        <p:txBody>
          <a:bodyPr/>
          <a:lstStyle/>
          <a:p>
            <a:fld id="{11618420-1DAB-3A46-BCC8-E5CAD8A0F798}" type="slidenum">
              <a:rPr lang="fi-FI" smtClean="0"/>
              <a:t>19</a:t>
            </a:fld>
            <a:endParaRPr lang="fi-FI"/>
          </a:p>
        </p:txBody>
      </p:sp>
    </p:spTree>
    <p:extLst>
      <p:ext uri="{BB962C8B-B14F-4D97-AF65-F5344CB8AC3E}">
        <p14:creationId xmlns:p14="http://schemas.microsoft.com/office/powerpoint/2010/main" val="1001495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Aiheeseen liittyen tekoälyä hyödyntäen.</a:t>
            </a:r>
          </a:p>
        </p:txBody>
      </p:sp>
      <p:sp>
        <p:nvSpPr>
          <p:cNvPr id="4" name="Dian numeron paikkamerkki 3"/>
          <p:cNvSpPr>
            <a:spLocks noGrp="1"/>
          </p:cNvSpPr>
          <p:nvPr>
            <p:ph type="sldNum" sz="quarter" idx="5"/>
          </p:nvPr>
        </p:nvSpPr>
        <p:spPr/>
        <p:txBody>
          <a:bodyPr/>
          <a:lstStyle/>
          <a:p>
            <a:fld id="{11618420-1DAB-3A46-BCC8-E5CAD8A0F798}" type="slidenum">
              <a:rPr lang="fi-FI" smtClean="0"/>
              <a:t>20</a:t>
            </a:fld>
            <a:endParaRPr lang="fi-FI"/>
          </a:p>
        </p:txBody>
      </p:sp>
    </p:spTree>
    <p:extLst>
      <p:ext uri="{BB962C8B-B14F-4D97-AF65-F5344CB8AC3E}">
        <p14:creationId xmlns:p14="http://schemas.microsoft.com/office/powerpoint/2010/main" val="219648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Aiheeseen liittyen tekoälyä hyödyntäen.</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22</a:t>
            </a:fld>
            <a:endParaRPr lang="fi-FI"/>
          </a:p>
        </p:txBody>
      </p:sp>
    </p:spTree>
    <p:extLst>
      <p:ext uri="{BB962C8B-B14F-4D97-AF65-F5344CB8AC3E}">
        <p14:creationId xmlns:p14="http://schemas.microsoft.com/office/powerpoint/2010/main" val="183588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Sanastokortit vastuullisuudesta </a:t>
            </a:r>
            <a:r>
              <a:rPr lang="en-US">
                <a:hlinkClick r:id="rId3"/>
              </a:rPr>
              <a:t>https://teams.microsoft.com/_#/pdf/viewer/teamsSdk/https:~2F~2Feduamiedu.sharepoint.com~2Fsites~2Fz-VastuullinenjakestvTaitotalo~2FJaetut%20asiakirjat~2FPedagoginen%20l%C3%A4hestyminen~2FKest%C3%A4v%C3%A4n%20kehityksen%20sanastokortit~2FKest%C3%A4v%C3%A4n%20kehityksen%20selke%C3%A4kieliset%20sanastokortit.pdf?threadId=19:8ed82657ac414226bc87226c7f604504@thread.tacv2&amp;subEntityId=%257B%2522viewParams%2522%253A%2522id%253D%25252Fsites%25252Fz%25252DVastuullinenjakestvTaitotalo%25252FJaetut%252520asiakirjat%25252FPedagoginen%252520l%2525C3%2525A4hestyminen%25252FKest%2525C3%2525A4v%2525C3%2525A4n%252520kehityksen%252520sanastokortit%2526listurl%253D%25252Fsites%25252Fz%25252DVastuullinenjakestvTaitotalo%25252FJaetut%252520asiakirjat%2526viewid%253Dbce4c797%25252D1773%25252D4059%25252D8575%25252D7f8b07df7e27%2522%257D&amp;baseUrl=https:~2F~2Feduamiedu.sharepoint.com~2Fsites~2Fz-VastuullinenjakestvTaitotalo&amp;fileId=2870ff68-d8e1-47da-84f2-01174aa8d50f&amp;ctx=openFilePreview&amp;viewerAction=view</a:t>
            </a:r>
            <a:endParaRPr lang="en-US">
              <a:cs typeface="Calibri"/>
            </a:endParaRPr>
          </a:p>
          <a:p>
            <a:r>
              <a:rPr lang="en-US" err="1">
                <a:cs typeface="Calibri"/>
              </a:rPr>
              <a:t>Sitran</a:t>
            </a:r>
            <a:r>
              <a:rPr lang="en-US">
                <a:cs typeface="Calibri"/>
              </a:rPr>
              <a:t> elämäntapatesti </a:t>
            </a:r>
          </a:p>
        </p:txBody>
      </p:sp>
      <p:sp>
        <p:nvSpPr>
          <p:cNvPr id="4" name="Dian numeron paikkamerkki 3"/>
          <p:cNvSpPr>
            <a:spLocks noGrp="1"/>
          </p:cNvSpPr>
          <p:nvPr>
            <p:ph type="sldNum" sz="quarter" idx="5"/>
          </p:nvPr>
        </p:nvSpPr>
        <p:spPr/>
        <p:txBody>
          <a:bodyPr/>
          <a:lstStyle/>
          <a:p>
            <a:fld id="{11618420-1DAB-3A46-BCC8-E5CAD8A0F798}" type="slidenum">
              <a:rPr lang="fi-FI" smtClean="0"/>
              <a:t>24</a:t>
            </a:fld>
            <a:endParaRPr lang="fi-FI"/>
          </a:p>
        </p:txBody>
      </p:sp>
    </p:spTree>
    <p:extLst>
      <p:ext uri="{BB962C8B-B14F-4D97-AF65-F5344CB8AC3E}">
        <p14:creationId xmlns:p14="http://schemas.microsoft.com/office/powerpoint/2010/main" val="302712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30.4.2024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30.4.2024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30.4.2024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30.4.2024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30.4.2024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30.4.2024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335074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30.4.2024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868268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30.4.2024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735648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30.4.2024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63898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30.4.2024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8773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30.4.2024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50706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30.4.2024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30.4.2024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19305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30.4.2024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58953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30.4.2024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753223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219200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30.4.2024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140138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30.4.2024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557962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30.4.2024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20322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30.4.2024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30.4.2024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30.4.2024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30.4.2024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30.4.2024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30.4.2024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30.4.2024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30.4.2024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4" r:id="rId3"/>
    <p:sldLayoutId id="2147483650" r:id="rId4"/>
    <p:sldLayoutId id="2147483651" r:id="rId5"/>
    <p:sldLayoutId id="2147483652" r:id="rId6"/>
    <p:sldLayoutId id="2147483653" r:id="rId7"/>
    <p:sldLayoutId id="2147483654" r:id="rId8"/>
    <p:sldLayoutId id="2147483655" r:id="rId9"/>
    <p:sldLayoutId id="2147483656" r:id="rId10"/>
    <p:sldLayoutId id="2147483673"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ots.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30.4.2024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4"/>
          <a:srcRect/>
          <a:stretch/>
        </p:blipFill>
        <p:spPr>
          <a:xfrm>
            <a:off x="11471304" y="6115626"/>
            <a:ext cx="603192" cy="481447"/>
          </a:xfrm>
          <a:prstGeom prst="rect">
            <a:avLst/>
          </a:prstGeom>
        </p:spPr>
      </p:pic>
    </p:spTree>
    <p:extLst>
      <p:ext uri="{BB962C8B-B14F-4D97-AF65-F5344CB8AC3E}">
        <p14:creationId xmlns:p14="http://schemas.microsoft.com/office/powerpoint/2010/main" val="2065339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9.xml"/><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62000" y="2009447"/>
            <a:ext cx="9144000" cy="2387600"/>
          </a:xfrm>
        </p:spPr>
        <p:txBody>
          <a:bodyPr/>
          <a:lstStyle/>
          <a:p>
            <a:r>
              <a:rPr lang="fi-FI" dirty="0"/>
              <a:t>Vastuullisuus ja kestävä kehitys talotekniikka</a:t>
            </a:r>
          </a:p>
        </p:txBody>
      </p:sp>
      <p:sp>
        <p:nvSpPr>
          <p:cNvPr id="3" name="Subtitle 2">
            <a:extLst>
              <a:ext uri="{FF2B5EF4-FFF2-40B4-BE49-F238E27FC236}">
                <a16:creationId xmlns:a16="http://schemas.microsoft.com/office/drawing/2014/main" id="{1C307DA3-68F1-874D-A9DF-0A7DBD264031}"/>
              </a:ext>
            </a:extLst>
          </p:cNvPr>
          <p:cNvSpPr>
            <a:spLocks noGrp="1"/>
          </p:cNvSpPr>
          <p:nvPr>
            <p:ph type="subTitle" idx="1"/>
          </p:nvPr>
        </p:nvSpPr>
        <p:spPr>
          <a:xfrm>
            <a:off x="1162000" y="4604261"/>
            <a:ext cx="9144000" cy="1655762"/>
          </a:xfrm>
        </p:spPr>
        <p:txBody>
          <a:bodyPr vert="horz" lIns="91440" tIns="45720" rIns="91440" bIns="45720" rtlCol="0" anchor="t">
            <a:normAutofit/>
          </a:bodyPr>
          <a:lstStyle/>
          <a:p>
            <a:endParaRPr lang="fi-FI" dirty="0">
              <a:cs typeface="Arial"/>
            </a:endParaRP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68751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FD8D08-C8D1-4FEB-8D0E-DA3421146503}"/>
              </a:ext>
            </a:extLst>
          </p:cNvPr>
          <p:cNvSpPr>
            <a:spLocks noGrp="1"/>
          </p:cNvSpPr>
          <p:nvPr>
            <p:ph type="title"/>
          </p:nvPr>
        </p:nvSpPr>
        <p:spPr/>
        <p:txBody>
          <a:bodyPr/>
          <a:lstStyle/>
          <a:p>
            <a:r>
              <a:rPr lang="fi-FI"/>
              <a:t>Talotekniikka on kaikkialla!</a:t>
            </a:r>
          </a:p>
        </p:txBody>
      </p:sp>
      <p:pic>
        <p:nvPicPr>
          <p:cNvPr id="5" name="Kuva 4">
            <a:extLst>
              <a:ext uri="{FF2B5EF4-FFF2-40B4-BE49-F238E27FC236}">
                <a16:creationId xmlns:a16="http://schemas.microsoft.com/office/drawing/2014/main" id="{05ED01ED-DFC8-4F0C-9668-82D57538349C}"/>
              </a:ext>
            </a:extLst>
          </p:cNvPr>
          <p:cNvPicPr>
            <a:picLocks noChangeAspect="1"/>
          </p:cNvPicPr>
          <p:nvPr/>
        </p:nvPicPr>
        <p:blipFill>
          <a:blip r:embed="rId3"/>
          <a:stretch>
            <a:fillRect/>
          </a:stretch>
        </p:blipFill>
        <p:spPr>
          <a:xfrm>
            <a:off x="2316495" y="1437990"/>
            <a:ext cx="7978211" cy="5183813"/>
          </a:xfrm>
          <a:prstGeom prst="rect">
            <a:avLst/>
          </a:prstGeom>
        </p:spPr>
      </p:pic>
      <p:sp>
        <p:nvSpPr>
          <p:cNvPr id="6" name="Tekstiruutu 5">
            <a:extLst>
              <a:ext uri="{FF2B5EF4-FFF2-40B4-BE49-F238E27FC236}">
                <a16:creationId xmlns:a16="http://schemas.microsoft.com/office/drawing/2014/main" id="{64768C75-7F70-4ED0-9591-01A8575AB9FF}"/>
              </a:ext>
            </a:extLst>
          </p:cNvPr>
          <p:cNvSpPr txBox="1"/>
          <p:nvPr/>
        </p:nvSpPr>
        <p:spPr>
          <a:xfrm>
            <a:off x="9493321" y="6498515"/>
            <a:ext cx="1767155" cy="276999"/>
          </a:xfrm>
          <a:prstGeom prst="rect">
            <a:avLst/>
          </a:prstGeom>
          <a:noFill/>
        </p:spPr>
        <p:txBody>
          <a:bodyPr wrap="square" rtlCol="0">
            <a:spAutoFit/>
          </a:bodyPr>
          <a:lstStyle/>
          <a:p>
            <a:r>
              <a:rPr lang="fi-FI" sz="1200"/>
              <a:t>Lähde: lvi-ala.fi  </a:t>
            </a:r>
          </a:p>
        </p:txBody>
      </p:sp>
    </p:spTree>
    <p:extLst>
      <p:ext uri="{BB962C8B-B14F-4D97-AF65-F5344CB8AC3E}">
        <p14:creationId xmlns:p14="http://schemas.microsoft.com/office/powerpoint/2010/main" val="3838612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kuvakaappaus, Fontti, Tulostaminen&#10;&#10;Kuvaus luotu automaattisesti">
            <a:extLst>
              <a:ext uri="{FF2B5EF4-FFF2-40B4-BE49-F238E27FC236}">
                <a16:creationId xmlns:a16="http://schemas.microsoft.com/office/drawing/2014/main" id="{BD93259C-CA3B-6420-4327-8A19F4144839}"/>
              </a:ext>
            </a:extLst>
          </p:cNvPr>
          <p:cNvPicPr>
            <a:picLocks noChangeAspect="1"/>
          </p:cNvPicPr>
          <p:nvPr/>
        </p:nvPicPr>
        <p:blipFill>
          <a:blip r:embed="rId2"/>
          <a:stretch>
            <a:fillRect/>
          </a:stretch>
        </p:blipFill>
        <p:spPr>
          <a:xfrm>
            <a:off x="3215160" y="68263"/>
            <a:ext cx="4923480" cy="6721475"/>
          </a:xfrm>
          <a:prstGeom prst="rect">
            <a:avLst/>
          </a:prstGeom>
          <a:noFill/>
        </p:spPr>
      </p:pic>
      <p:sp>
        <p:nvSpPr>
          <p:cNvPr id="2" name="Tekstiruutu 1">
            <a:extLst>
              <a:ext uri="{FF2B5EF4-FFF2-40B4-BE49-F238E27FC236}">
                <a16:creationId xmlns:a16="http://schemas.microsoft.com/office/drawing/2014/main" id="{B9A62D6D-27E1-1063-29C1-066B38CBA85C}"/>
              </a:ext>
            </a:extLst>
          </p:cNvPr>
          <p:cNvSpPr txBox="1"/>
          <p:nvPr/>
        </p:nvSpPr>
        <p:spPr>
          <a:xfrm>
            <a:off x="8149828" y="637579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err="1">
                <a:cs typeface="Arial"/>
              </a:rPr>
              <a:t>Lähde:LVI-TU</a:t>
            </a:r>
            <a:endParaRPr lang="fi-FI" dirty="0" err="1"/>
          </a:p>
        </p:txBody>
      </p:sp>
    </p:spTree>
    <p:extLst>
      <p:ext uri="{BB962C8B-B14F-4D97-AF65-F5344CB8AC3E}">
        <p14:creationId xmlns:p14="http://schemas.microsoft.com/office/powerpoint/2010/main" val="186247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kuvakaappaus, Fontti, Tulostaminen&#10;&#10;Kuvaus luotu automaattisesti">
            <a:extLst>
              <a:ext uri="{FF2B5EF4-FFF2-40B4-BE49-F238E27FC236}">
                <a16:creationId xmlns:a16="http://schemas.microsoft.com/office/drawing/2014/main" id="{6E21CF6C-CC11-A021-DD09-B032846BDDE5}"/>
              </a:ext>
            </a:extLst>
          </p:cNvPr>
          <p:cNvPicPr>
            <a:picLocks noChangeAspect="1"/>
          </p:cNvPicPr>
          <p:nvPr/>
        </p:nvPicPr>
        <p:blipFill>
          <a:blip r:embed="rId2"/>
          <a:stretch>
            <a:fillRect/>
          </a:stretch>
        </p:blipFill>
        <p:spPr>
          <a:xfrm>
            <a:off x="2203269" y="68263"/>
            <a:ext cx="6947262" cy="6721475"/>
          </a:xfrm>
          <a:prstGeom prst="rect">
            <a:avLst/>
          </a:prstGeom>
          <a:noFill/>
        </p:spPr>
      </p:pic>
      <p:sp>
        <p:nvSpPr>
          <p:cNvPr id="2" name="Tekstiruutu 1">
            <a:extLst>
              <a:ext uri="{FF2B5EF4-FFF2-40B4-BE49-F238E27FC236}">
                <a16:creationId xmlns:a16="http://schemas.microsoft.com/office/drawing/2014/main" id="{D1AC2C62-CBF2-CE89-FBAE-5B670441D888}"/>
              </a:ext>
            </a:extLst>
          </p:cNvPr>
          <p:cNvSpPr txBox="1"/>
          <p:nvPr/>
        </p:nvSpPr>
        <p:spPr>
          <a:xfrm>
            <a:off x="9066609" y="653057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err="1">
                <a:cs typeface="Arial"/>
              </a:rPr>
              <a:t>Lähde:LVI-TU</a:t>
            </a:r>
            <a:endParaRPr lang="fi-FI" dirty="0" err="1"/>
          </a:p>
        </p:txBody>
      </p:sp>
    </p:spTree>
    <p:extLst>
      <p:ext uri="{BB962C8B-B14F-4D97-AF65-F5344CB8AC3E}">
        <p14:creationId xmlns:p14="http://schemas.microsoft.com/office/powerpoint/2010/main" val="631055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2. Taloudellinen vastuu talotekniikan toimialalla</a:t>
            </a:r>
            <a:endParaRPr lang="en-US"/>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dirty="0"/>
              <a:t>Vastuullisuuden osa-alueet</a:t>
            </a:r>
            <a:endParaRPr lang="fi-FI" dirty="0">
              <a:highlight>
                <a:srgbClr val="FFFF00"/>
              </a:highlight>
              <a:cs typeface="Arial"/>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374732" y="1681163"/>
            <a:ext cx="5201390" cy="2387496"/>
          </a:xfrm>
        </p:spPr>
        <p:txBody>
          <a:bodyPr/>
          <a:lstStyle/>
          <a:p>
            <a:r>
              <a:rPr lang="en-US" b="0" err="1">
                <a:ea typeface="+mn-lt"/>
                <a:cs typeface="+mn-lt"/>
              </a:rPr>
              <a:t>Vastuullisuuden</a:t>
            </a:r>
            <a:r>
              <a:rPr lang="en-US" b="0">
                <a:ea typeface="+mn-lt"/>
                <a:cs typeface="+mn-lt"/>
              </a:rPr>
              <a:t> </a:t>
            </a:r>
            <a:r>
              <a:rPr lang="en-US" b="0" err="1">
                <a:ea typeface="+mn-lt"/>
                <a:cs typeface="+mn-lt"/>
              </a:rPr>
              <a:t>osa-alueet</a:t>
            </a:r>
            <a:r>
              <a:rPr lang="en-US" b="0">
                <a:ea typeface="+mn-lt"/>
                <a:cs typeface="+mn-lt"/>
              </a:rPr>
              <a:t> </a:t>
            </a:r>
            <a:r>
              <a:rPr lang="en-US" b="0" err="1">
                <a:ea typeface="+mn-lt"/>
                <a:cs typeface="+mn-lt"/>
              </a:rPr>
              <a:t>ovat</a:t>
            </a:r>
            <a:r>
              <a:rPr lang="en-US" b="0">
                <a:ea typeface="+mn-lt"/>
                <a:cs typeface="+mn-lt"/>
              </a:rPr>
              <a:t>  </a:t>
            </a:r>
            <a:r>
              <a:rPr lang="en-US" b="0" err="1">
                <a:ea typeface="+mn-lt"/>
                <a:cs typeface="+mn-lt"/>
              </a:rPr>
              <a:t>ekologinen</a:t>
            </a:r>
            <a:r>
              <a:rPr lang="en-US" b="0">
                <a:ea typeface="+mn-lt"/>
                <a:cs typeface="+mn-lt"/>
              </a:rPr>
              <a:t>, </a:t>
            </a:r>
            <a:r>
              <a:rPr lang="en-US" b="0" err="1">
                <a:ea typeface="+mn-lt"/>
                <a:cs typeface="+mn-lt"/>
              </a:rPr>
              <a:t>taloudellinen</a:t>
            </a:r>
            <a:r>
              <a:rPr lang="en-US" b="0">
                <a:ea typeface="+mn-lt"/>
                <a:cs typeface="+mn-lt"/>
              </a:rPr>
              <a:t> </a:t>
            </a:r>
            <a:r>
              <a:rPr lang="en-US" b="0" err="1">
                <a:ea typeface="+mn-lt"/>
                <a:cs typeface="+mn-lt"/>
              </a:rPr>
              <a:t>sekä</a:t>
            </a:r>
            <a:r>
              <a:rPr lang="en-US" b="0">
                <a:ea typeface="+mn-lt"/>
                <a:cs typeface="+mn-lt"/>
              </a:rPr>
              <a:t> </a:t>
            </a:r>
            <a:r>
              <a:rPr lang="en-US" b="0" err="1">
                <a:ea typeface="+mn-lt"/>
                <a:cs typeface="+mn-lt"/>
              </a:rPr>
              <a:t>sosiaalinen</a:t>
            </a:r>
            <a:r>
              <a:rPr lang="en-US" b="0">
                <a:ea typeface="+mn-lt"/>
                <a:cs typeface="+mn-lt"/>
              </a:rPr>
              <a:t> </a:t>
            </a:r>
            <a:r>
              <a:rPr lang="en-US" b="0" err="1">
                <a:ea typeface="+mn-lt"/>
                <a:cs typeface="+mn-lt"/>
              </a:rPr>
              <a:t>vastuullisuus</a:t>
            </a:r>
            <a:r>
              <a:rPr lang="en-US" b="0">
                <a:ea typeface="+mn-lt"/>
                <a:cs typeface="+mn-lt"/>
              </a:rPr>
              <a:t>.</a:t>
            </a:r>
            <a:endParaRPr lang="fi-FI">
              <a:ea typeface="+mn-lt"/>
              <a:cs typeface="+mn-lt"/>
            </a:endParaRPr>
          </a:p>
          <a:p>
            <a:r>
              <a:rPr lang="en-US" b="0" err="1">
                <a:ea typeface="+mn-lt"/>
                <a:cs typeface="+mn-lt"/>
              </a:rPr>
              <a:t>Vastuullisuuden</a:t>
            </a:r>
            <a:r>
              <a:rPr lang="en-US" b="0">
                <a:ea typeface="+mn-lt"/>
                <a:cs typeface="+mn-lt"/>
              </a:rPr>
              <a:t> </a:t>
            </a:r>
            <a:r>
              <a:rPr lang="en-US" b="0" err="1">
                <a:ea typeface="+mn-lt"/>
                <a:cs typeface="+mn-lt"/>
              </a:rPr>
              <a:t>osa-alueiden</a:t>
            </a:r>
            <a:r>
              <a:rPr lang="en-US" b="0">
                <a:ea typeface="+mn-lt"/>
                <a:cs typeface="+mn-lt"/>
              </a:rPr>
              <a:t> </a:t>
            </a:r>
            <a:r>
              <a:rPr lang="en-US" b="0" err="1">
                <a:ea typeface="+mn-lt"/>
                <a:cs typeface="+mn-lt"/>
              </a:rPr>
              <a:t>tasapaino</a:t>
            </a:r>
            <a:r>
              <a:rPr lang="en-US" b="0">
                <a:ea typeface="+mn-lt"/>
                <a:cs typeface="+mn-lt"/>
              </a:rPr>
              <a:t> </a:t>
            </a:r>
            <a:r>
              <a:rPr lang="en-US" b="0" err="1">
                <a:ea typeface="+mn-lt"/>
                <a:cs typeface="+mn-lt"/>
              </a:rPr>
              <a:t>tekemisessä</a:t>
            </a:r>
            <a:r>
              <a:rPr lang="en-US" b="0">
                <a:ea typeface="+mn-lt"/>
                <a:cs typeface="+mn-lt"/>
              </a:rPr>
              <a:t> on </a:t>
            </a:r>
            <a:r>
              <a:rPr lang="en-US" b="0" err="1">
                <a:ea typeface="+mn-lt"/>
                <a:cs typeface="+mn-lt"/>
              </a:rPr>
              <a:t>tärkeää</a:t>
            </a:r>
            <a:r>
              <a:rPr lang="en-US" b="0">
                <a:ea typeface="+mn-lt"/>
                <a:cs typeface="+mn-lt"/>
              </a:rPr>
              <a:t>.</a:t>
            </a:r>
            <a:endParaRPr lang="fi-FI">
              <a:cs typeface="Arial"/>
            </a:endParaRPr>
          </a:p>
          <a:p>
            <a:endParaRPr lang="en-US">
              <a:cs typeface="Arial"/>
            </a:endParaRPr>
          </a:p>
        </p:txBody>
      </p:sp>
      <p:pic>
        <p:nvPicPr>
          <p:cNvPr id="4" name="Kuva 4" descr="Kuva, joka sisältää kohteen diagrammi&#10;&#10;Kuvaus luotu automaattisesti">
            <a:extLst>
              <a:ext uri="{FF2B5EF4-FFF2-40B4-BE49-F238E27FC236}">
                <a16:creationId xmlns:a16="http://schemas.microsoft.com/office/drawing/2014/main" id="{0B1B1080-8691-53A6-3743-089751B3AB15}"/>
              </a:ext>
            </a:extLst>
          </p:cNvPr>
          <p:cNvPicPr>
            <a:picLocks noChangeAspect="1"/>
          </p:cNvPicPr>
          <p:nvPr/>
        </p:nvPicPr>
        <p:blipFill>
          <a:blip r:embed="rId2"/>
          <a:stretch>
            <a:fillRect/>
          </a:stretch>
        </p:blipFill>
        <p:spPr>
          <a:xfrm>
            <a:off x="5576122" y="1310775"/>
            <a:ext cx="5206507" cy="51821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Käsinkirjoitus 2">
                <a:extLst>
                  <a:ext uri="{FF2B5EF4-FFF2-40B4-BE49-F238E27FC236}">
                    <a16:creationId xmlns:a16="http://schemas.microsoft.com/office/drawing/2014/main" id="{2F816747-B546-348A-E2DA-C1DE612E4946}"/>
                  </a:ext>
                </a:extLst>
              </p14:cNvPr>
              <p14:cNvContentPartPr/>
              <p14:nvPr/>
            </p14:nvContentPartPr>
            <p14:xfrm>
              <a:off x="8965034" y="1987606"/>
              <a:ext cx="1469700" cy="203665"/>
            </p14:xfrm>
          </p:contentPart>
        </mc:Choice>
        <mc:Fallback xmlns="">
          <p:pic>
            <p:nvPicPr>
              <p:cNvPr id="3" name="Käsinkirjoitus 2">
                <a:extLst>
                  <a:ext uri="{FF2B5EF4-FFF2-40B4-BE49-F238E27FC236}">
                    <a16:creationId xmlns:a16="http://schemas.microsoft.com/office/drawing/2014/main" id="{2F816747-B546-348A-E2DA-C1DE612E4946}"/>
                  </a:ext>
                </a:extLst>
              </p:cNvPr>
              <p:cNvPicPr/>
              <p:nvPr/>
            </p:nvPicPr>
            <p:blipFill>
              <a:blip r:embed="rId4"/>
              <a:stretch>
                <a:fillRect/>
              </a:stretch>
            </p:blipFill>
            <p:spPr>
              <a:xfrm>
                <a:off x="8911414" y="1879847"/>
                <a:ext cx="1577300" cy="418824"/>
              </a:xfrm>
              <a:prstGeom prst="rect">
                <a:avLst/>
              </a:prstGeom>
            </p:spPr>
          </p:pic>
        </mc:Fallback>
      </mc:AlternateContent>
    </p:spTree>
    <p:extLst>
      <p:ext uri="{BB962C8B-B14F-4D97-AF65-F5344CB8AC3E}">
        <p14:creationId xmlns:p14="http://schemas.microsoft.com/office/powerpoint/2010/main" val="414488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2497AF9-E0DD-B253-0126-708B4405CDA5}"/>
              </a:ext>
            </a:extLst>
          </p:cNvPr>
          <p:cNvSpPr>
            <a:spLocks noGrp="1"/>
          </p:cNvSpPr>
          <p:nvPr>
            <p:ph type="title"/>
          </p:nvPr>
        </p:nvSpPr>
        <p:spPr>
          <a:xfrm>
            <a:off x="374731" y="365125"/>
            <a:ext cx="10604665" cy="1325563"/>
          </a:xfrm>
        </p:spPr>
        <p:txBody>
          <a:bodyPr/>
          <a:lstStyle/>
          <a:p>
            <a:r>
              <a:rPr lang="fi-FI"/>
              <a:t>Euroopan vihreän kehityksen ohjelma</a:t>
            </a:r>
            <a:br>
              <a:rPr lang="fi-FI"/>
            </a:br>
            <a:endParaRPr lang="fi-FI"/>
          </a:p>
        </p:txBody>
      </p:sp>
      <p:sp>
        <p:nvSpPr>
          <p:cNvPr id="5" name="Sisällön paikkamerkki 4">
            <a:extLst>
              <a:ext uri="{FF2B5EF4-FFF2-40B4-BE49-F238E27FC236}">
                <a16:creationId xmlns:a16="http://schemas.microsoft.com/office/drawing/2014/main" id="{62E0257C-AC02-764C-7CC8-A36DA40E7314}"/>
              </a:ext>
            </a:extLst>
          </p:cNvPr>
          <p:cNvSpPr>
            <a:spLocks noGrp="1"/>
          </p:cNvSpPr>
          <p:nvPr>
            <p:ph idx="1"/>
          </p:nvPr>
        </p:nvSpPr>
        <p:spPr>
          <a:xfrm>
            <a:off x="374731" y="1825625"/>
            <a:ext cx="10604665" cy="4004193"/>
          </a:xfrm>
        </p:spPr>
        <p:txBody>
          <a:bodyPr/>
          <a:lstStyle/>
          <a:p>
            <a:r>
              <a:rPr lang="fi-FI"/>
              <a:t>Euroopan tulevaisuus on riippuvainen terveestä maapallosta.</a:t>
            </a:r>
          </a:p>
          <a:p>
            <a:r>
              <a:rPr lang="fi-FI"/>
              <a:t>EU-maat ovat sitoutuneet saavuttamaan ilmastoneutraaliuden vuoteen 2050 mennessä täyttämällä Pariisin sopimuksen mukaiset sitoumuksensa.</a:t>
            </a:r>
          </a:p>
          <a:p>
            <a:r>
              <a:rPr lang="fi-FI"/>
              <a:t>Euroopan vihreän kehityksen ohjelma on EU:n strategia, jonka avulla se pyrkii vuodelle 2050 asettamaansa tavoitteeseen.</a:t>
            </a:r>
          </a:p>
          <a:p>
            <a:r>
              <a:rPr lang="fi-FI"/>
              <a:t>Dubain kokous joulukuussa 2023 ratkaisee uutta suuntaa globaalisti:</a:t>
            </a:r>
          </a:p>
          <a:p>
            <a:pPr lvl="1"/>
            <a:r>
              <a:rPr lang="fi-FI"/>
              <a:t>Arabiemiraatit kokouksen isäntänä lahjoitti vihreän siirtymän rahastoon 100 milj. $</a:t>
            </a:r>
          </a:p>
          <a:p>
            <a:pPr lvl="1"/>
            <a:r>
              <a:rPr lang="fi-FI"/>
              <a:t>Miten katkaistaan maapallon lämpeneminen?</a:t>
            </a:r>
          </a:p>
        </p:txBody>
      </p:sp>
    </p:spTree>
    <p:extLst>
      <p:ext uri="{BB962C8B-B14F-4D97-AF65-F5344CB8AC3E}">
        <p14:creationId xmlns:p14="http://schemas.microsoft.com/office/powerpoint/2010/main" val="98315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45BB1D-9D96-13B3-576B-A8C969E14620}"/>
              </a:ext>
            </a:extLst>
          </p:cNvPr>
          <p:cNvSpPr>
            <a:spLocks noGrp="1"/>
          </p:cNvSpPr>
          <p:nvPr>
            <p:ph type="title"/>
          </p:nvPr>
        </p:nvSpPr>
        <p:spPr>
          <a:xfrm>
            <a:off x="4965430" y="629268"/>
            <a:ext cx="6586491" cy="1286160"/>
          </a:xfrm>
        </p:spPr>
        <p:txBody>
          <a:bodyPr anchor="b">
            <a:normAutofit/>
          </a:bodyPr>
          <a:lstStyle/>
          <a:p>
            <a:r>
              <a:rPr lang="fi-FI" sz="4100"/>
              <a:t>EU:n kestävän rahoituksen taksonomia </a:t>
            </a:r>
          </a:p>
        </p:txBody>
      </p:sp>
      <p:sp>
        <p:nvSpPr>
          <p:cNvPr id="3" name="Sisällön paikkamerkki 2">
            <a:extLst>
              <a:ext uri="{FF2B5EF4-FFF2-40B4-BE49-F238E27FC236}">
                <a16:creationId xmlns:a16="http://schemas.microsoft.com/office/drawing/2014/main" id="{84176C1C-D420-9D9E-6AD0-11F11C23F487}"/>
              </a:ext>
            </a:extLst>
          </p:cNvPr>
          <p:cNvSpPr>
            <a:spLocks noGrp="1"/>
          </p:cNvSpPr>
          <p:nvPr>
            <p:ph idx="1"/>
          </p:nvPr>
        </p:nvSpPr>
        <p:spPr>
          <a:xfrm>
            <a:off x="4965432" y="2438400"/>
            <a:ext cx="6363504" cy="4419600"/>
          </a:xfrm>
        </p:spPr>
        <p:txBody>
          <a:bodyPr vert="horz" lIns="91440" tIns="45720" rIns="91440" bIns="45720" rtlCol="0" anchor="t">
            <a:normAutofit lnSpcReduction="10000"/>
          </a:bodyPr>
          <a:lstStyle/>
          <a:p>
            <a:r>
              <a:rPr lang="fi-FI" sz="2000"/>
              <a:t>Euroopan unioni on asettanut tavoitteen olla hiilineutraali vuoteen 2050 mennessä. Tämän tavoitteen saavuttamiseksi EU on luonut </a:t>
            </a:r>
            <a:r>
              <a:rPr lang="fi-FI" sz="2000" b="1"/>
              <a:t>Euroopan vihreän kehityksen ohjelman</a:t>
            </a:r>
            <a:r>
              <a:rPr lang="fi-FI" sz="2000"/>
              <a:t>.</a:t>
            </a:r>
          </a:p>
          <a:p>
            <a:r>
              <a:rPr lang="fi-FI" sz="2000">
                <a:highlight>
                  <a:srgbClr val="FFFF00"/>
                </a:highlight>
              </a:rPr>
              <a:t>Ohjelman osana EU on julkaissut </a:t>
            </a:r>
            <a:r>
              <a:rPr lang="fi-FI" sz="2000" b="1">
                <a:highlight>
                  <a:srgbClr val="FFFF00"/>
                </a:highlight>
              </a:rPr>
              <a:t>kestävän rahoituksen luokittelujärjestelmän eli taksonomian</a:t>
            </a:r>
            <a:r>
              <a:rPr lang="fi-FI" sz="2000">
                <a:highlight>
                  <a:srgbClr val="FFFF00"/>
                </a:highlight>
              </a:rPr>
              <a:t>. Taksonomian tarkoituksena on määritellä yhteisesti, </a:t>
            </a:r>
            <a:r>
              <a:rPr lang="fi-FI" sz="2000" b="1">
                <a:highlight>
                  <a:srgbClr val="FFFF00"/>
                </a:highlight>
              </a:rPr>
              <a:t>mitkä toiminnot voidaan katsoa kestäviksi</a:t>
            </a:r>
            <a:r>
              <a:rPr lang="fi-FI" sz="2000">
                <a:highlight>
                  <a:srgbClr val="FFFF00"/>
                </a:highlight>
              </a:rPr>
              <a:t>. </a:t>
            </a:r>
            <a:endParaRPr lang="fi-FI" sz="2000">
              <a:highlight>
                <a:srgbClr val="FFFF00"/>
              </a:highlight>
              <a:cs typeface="Arial"/>
            </a:endParaRPr>
          </a:p>
          <a:p>
            <a:r>
              <a:rPr lang="fi-FI" sz="2000"/>
              <a:t>Taksonomia muodostuu asetuksesta ja sen perusteella annetusta sääntelystä. Tämän </a:t>
            </a:r>
            <a:r>
              <a:rPr lang="fi-FI" sz="2000" b="1"/>
              <a:t>sääntelyn on tarkoitus helpottaa kestävää sijoittamista</a:t>
            </a:r>
            <a:r>
              <a:rPr lang="fi-FI" sz="2000"/>
              <a:t>. </a:t>
            </a:r>
            <a:endParaRPr lang="fi-FI" sz="2000">
              <a:cs typeface="Arial"/>
            </a:endParaRPr>
          </a:p>
          <a:p>
            <a:r>
              <a:rPr lang="fi-FI" sz="2000"/>
              <a:t>Taksonomian avulla kestävälle taloudelliselle toiminnalle määritetään yhteinen luokittelu ja kriteerit.</a:t>
            </a:r>
            <a:endParaRPr lang="fi-FI" sz="2000">
              <a:cs typeface="Arial"/>
            </a:endParaRPr>
          </a:p>
        </p:txBody>
      </p:sp>
      <p:pic>
        <p:nvPicPr>
          <p:cNvPr id="6" name="Kuva 5" descr="Sulje pienen talon rivitetyn vihreä nauha">
            <a:extLst>
              <a:ext uri="{FF2B5EF4-FFF2-40B4-BE49-F238E27FC236}">
                <a16:creationId xmlns:a16="http://schemas.microsoft.com/office/drawing/2014/main" id="{B158933E-7AA1-1C29-F5B3-D0D2FD5942C3}"/>
              </a:ext>
            </a:extLst>
          </p:cNvPr>
          <p:cNvPicPr>
            <a:picLocks noChangeAspect="1"/>
          </p:cNvPicPr>
          <p:nvPr/>
        </p:nvPicPr>
        <p:blipFill rotWithShape="1">
          <a:blip r:embed="rId3">
            <a:extLst>
              <a:ext uri="{28A0092B-C50C-407E-A947-70E740481C1C}">
                <a14:useLocalDpi xmlns:a14="http://schemas.microsoft.com/office/drawing/2010/main" val="0"/>
              </a:ext>
            </a:extLst>
          </a:blip>
          <a:srcRect l="7620" r="47260" b="-1"/>
          <a:stretch/>
        </p:blipFill>
        <p:spPr>
          <a:xfrm>
            <a:off x="20" y="10"/>
            <a:ext cx="4635571" cy="6857990"/>
          </a:xfrm>
          <a:prstGeom prst="rect">
            <a:avLst/>
          </a:prstGeom>
          <a:effectLst/>
        </p:spPr>
      </p:pic>
    </p:spTree>
    <p:extLst>
      <p:ext uri="{BB962C8B-B14F-4D97-AF65-F5344CB8AC3E}">
        <p14:creationId xmlns:p14="http://schemas.microsoft.com/office/powerpoint/2010/main" val="332612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252781-DBA1-0CB3-E39E-FBE573FF14C0}"/>
              </a:ext>
            </a:extLst>
          </p:cNvPr>
          <p:cNvSpPr>
            <a:spLocks noGrp="1"/>
          </p:cNvSpPr>
          <p:nvPr>
            <p:ph type="title"/>
          </p:nvPr>
        </p:nvSpPr>
        <p:spPr/>
        <p:txBody>
          <a:bodyPr/>
          <a:lstStyle/>
          <a:p>
            <a:r>
              <a:rPr lang="fi-FI" dirty="0"/>
              <a:t>Kiinteistö- ja rakennusalan EU-taksonomia-asetuksen alakategoriat </a:t>
            </a:r>
            <a:endParaRPr lang="fi-FI">
              <a:highlight>
                <a:srgbClr val="FFFF00"/>
              </a:highlight>
              <a:cs typeface="Arial"/>
            </a:endParaRPr>
          </a:p>
        </p:txBody>
      </p:sp>
      <p:sp>
        <p:nvSpPr>
          <p:cNvPr id="3" name="Sisällön paikkamerkki 2">
            <a:extLst>
              <a:ext uri="{FF2B5EF4-FFF2-40B4-BE49-F238E27FC236}">
                <a16:creationId xmlns:a16="http://schemas.microsoft.com/office/drawing/2014/main" id="{E9A80373-6EB5-C325-480E-B068EFB57BE2}"/>
              </a:ext>
            </a:extLst>
          </p:cNvPr>
          <p:cNvSpPr>
            <a:spLocks noGrp="1"/>
          </p:cNvSpPr>
          <p:nvPr>
            <p:ph idx="1"/>
          </p:nvPr>
        </p:nvSpPr>
        <p:spPr/>
        <p:txBody>
          <a:bodyPr>
            <a:normAutofit lnSpcReduction="10000"/>
          </a:bodyPr>
          <a:lstStyle/>
          <a:p>
            <a:pPr marL="514350" indent="-514350">
              <a:buFont typeface="+mj-lt"/>
              <a:buAutoNum type="arabicPeriod"/>
            </a:pPr>
            <a:r>
              <a:rPr lang="fi-FI"/>
              <a:t>Uusien rakennuksien rakentaminen</a:t>
            </a:r>
          </a:p>
          <a:p>
            <a:pPr marL="514350" indent="-514350">
              <a:buFont typeface="+mj-lt"/>
              <a:buAutoNum type="arabicPeriod"/>
            </a:pPr>
            <a:r>
              <a:rPr lang="fi-FI"/>
              <a:t>Olemassa olevien rakennusten korjaaminen/saneeraus</a:t>
            </a:r>
          </a:p>
          <a:p>
            <a:pPr marL="514350" indent="-514350">
              <a:buFont typeface="+mj-lt"/>
              <a:buAutoNum type="arabicPeriod"/>
            </a:pPr>
            <a:r>
              <a:rPr lang="fi-FI"/>
              <a:t>Energiatehokkuutta parantavien laitteiden asennus, huolto ja korjaus</a:t>
            </a:r>
          </a:p>
          <a:p>
            <a:pPr marL="514350" indent="-514350">
              <a:buFont typeface="+mj-lt"/>
              <a:buAutoNum type="arabicPeriod"/>
            </a:pPr>
            <a:r>
              <a:rPr lang="fi-FI"/>
              <a:t>Sähköajoneuvojen latausasemien asennus, huolto ja korjaus rakennuksissa sekä rakennusten yhteydessä olevissa pysäköintipaikoissa</a:t>
            </a:r>
          </a:p>
          <a:p>
            <a:pPr marL="514350" indent="-514350">
              <a:buFont typeface="+mj-lt"/>
              <a:buAutoNum type="arabicPeriod"/>
            </a:pPr>
            <a:r>
              <a:rPr lang="fi-FI"/>
              <a:t>Rakennusten energiatehokkuuden mittaamiseen, säätelyyn ja hallintaan tarkoitettujen välineiden ja laitteiden asennus, huolto sekä korjaus</a:t>
            </a:r>
          </a:p>
          <a:p>
            <a:pPr marL="514350" indent="-514350">
              <a:buFont typeface="+mj-lt"/>
              <a:buAutoNum type="arabicPeriod"/>
            </a:pPr>
            <a:r>
              <a:rPr lang="fi-FI"/>
              <a:t>Uusiutuvan energian teknologioiden asennus, huolto ja korjaus</a:t>
            </a:r>
          </a:p>
          <a:p>
            <a:pPr marL="514350" indent="-514350">
              <a:buFont typeface="+mj-lt"/>
              <a:buAutoNum type="arabicPeriod"/>
            </a:pPr>
            <a:r>
              <a:rPr lang="fi-FI"/>
              <a:t>Rakennusten hankinta ja omistaminen</a:t>
            </a:r>
          </a:p>
        </p:txBody>
      </p:sp>
      <p:sp>
        <p:nvSpPr>
          <p:cNvPr id="4" name="Tekstiruutu 3">
            <a:extLst>
              <a:ext uri="{FF2B5EF4-FFF2-40B4-BE49-F238E27FC236}">
                <a16:creationId xmlns:a16="http://schemas.microsoft.com/office/drawing/2014/main" id="{2930A073-E4FF-2594-CCD6-1DB096770515}"/>
              </a:ext>
            </a:extLst>
          </p:cNvPr>
          <p:cNvSpPr txBox="1"/>
          <p:nvPr/>
        </p:nvSpPr>
        <p:spPr>
          <a:xfrm>
            <a:off x="7274718" y="5470921"/>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Arial"/>
              </a:rPr>
              <a:t>Lähde: </a:t>
            </a:r>
            <a:r>
              <a:rPr lang="fi-FI" dirty="0">
                <a:ea typeface="+mn-lt"/>
                <a:cs typeface="+mn-lt"/>
              </a:rPr>
              <a:t>https://wwf.fi/uutiset/2022/01/taksonomia-pahkinankuoressa</a:t>
            </a:r>
            <a:endParaRPr lang="fi-FI" dirty="0"/>
          </a:p>
        </p:txBody>
      </p:sp>
    </p:spTree>
    <p:extLst>
      <p:ext uri="{BB962C8B-B14F-4D97-AF65-F5344CB8AC3E}">
        <p14:creationId xmlns:p14="http://schemas.microsoft.com/office/powerpoint/2010/main" val="101479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04E4A-EB6E-41CB-1F03-1135BC36243E}"/>
              </a:ext>
            </a:extLst>
          </p:cNvPr>
          <p:cNvSpPr>
            <a:spLocks noGrp="1"/>
          </p:cNvSpPr>
          <p:nvPr>
            <p:ph type="title"/>
          </p:nvPr>
        </p:nvSpPr>
        <p:spPr/>
        <p:txBody>
          <a:bodyPr/>
          <a:lstStyle/>
          <a:p>
            <a:r>
              <a:rPr lang="fi-FI"/>
              <a:t>Taksonomian vaikutukset kiinteistö- ja rakennusalalla</a:t>
            </a:r>
          </a:p>
        </p:txBody>
      </p:sp>
      <p:sp>
        <p:nvSpPr>
          <p:cNvPr id="3" name="Sisällön paikkamerkki 2">
            <a:extLst>
              <a:ext uri="{FF2B5EF4-FFF2-40B4-BE49-F238E27FC236}">
                <a16:creationId xmlns:a16="http://schemas.microsoft.com/office/drawing/2014/main" id="{4202D160-116E-5A50-8D85-1C6BC2C53AFC}"/>
              </a:ext>
            </a:extLst>
          </p:cNvPr>
          <p:cNvSpPr>
            <a:spLocks noGrp="1"/>
          </p:cNvSpPr>
          <p:nvPr>
            <p:ph idx="1"/>
          </p:nvPr>
        </p:nvSpPr>
        <p:spPr/>
        <p:txBody>
          <a:bodyPr vert="horz" lIns="91440" tIns="45720" rIns="91440" bIns="45720" rtlCol="0" anchor="t">
            <a:normAutofit/>
          </a:bodyPr>
          <a:lstStyle/>
          <a:p>
            <a:r>
              <a:rPr lang="fi-FI"/>
              <a:t>Taksonomialla on merkittäviä vaikutuksia sekä uudisrakentamiseen että korjausrakentamiseen.</a:t>
            </a:r>
          </a:p>
          <a:p>
            <a:r>
              <a:rPr lang="fi-FI"/>
              <a:t>Korjausrakentamisen rahoitus on jo tällä hetkellä paikoin haastavaa matalien vakuusarvojen vuoksi. </a:t>
            </a:r>
            <a:endParaRPr lang="fi-FI">
              <a:cs typeface="Arial"/>
            </a:endParaRPr>
          </a:p>
          <a:p>
            <a:r>
              <a:rPr lang="fi-FI"/>
              <a:t>Taksonomia vaikuttaa esim.</a:t>
            </a:r>
            <a:endParaRPr lang="fi-FI">
              <a:cs typeface="Arial"/>
            </a:endParaRPr>
          </a:p>
          <a:p>
            <a:pPr lvl="1"/>
            <a:r>
              <a:rPr lang="fi-FI"/>
              <a:t>Rakennushankkeisiin ja peruskorjauksiin</a:t>
            </a:r>
            <a:endParaRPr lang="fi-FI">
              <a:cs typeface="Arial"/>
            </a:endParaRPr>
          </a:p>
          <a:p>
            <a:pPr lvl="1"/>
            <a:r>
              <a:rPr lang="fi-FI"/>
              <a:t>Kiinteistöjen hankintaan ja omistamiseen </a:t>
            </a:r>
            <a:endParaRPr lang="fi-FI">
              <a:cs typeface="Arial"/>
            </a:endParaRPr>
          </a:p>
          <a:p>
            <a:pPr lvl="1"/>
            <a:r>
              <a:rPr lang="fi-FI"/>
              <a:t>Energiatehokuuteen liittyviin investointeihin</a:t>
            </a:r>
            <a:endParaRPr lang="fi-FI">
              <a:cs typeface="Arial"/>
            </a:endParaRPr>
          </a:p>
          <a:p>
            <a:pPr lvl="1"/>
            <a:r>
              <a:rPr lang="fi-FI"/>
              <a:t>Työmaan kierrätysasteeseen sekä kohteen energian käyttöön</a:t>
            </a:r>
          </a:p>
          <a:p>
            <a:pPr marL="457200" lvl="1" indent="0">
              <a:buNone/>
            </a:pPr>
            <a:endParaRPr lang="fi-FI"/>
          </a:p>
        </p:txBody>
      </p:sp>
      <mc:AlternateContent xmlns:mc="http://schemas.openxmlformats.org/markup-compatibility/2006" xmlns:p14="http://schemas.microsoft.com/office/powerpoint/2010/main">
        <mc:Choice Requires="p14">
          <p:contentPart p14:bwMode="auto" r:id="rId3">
            <p14:nvContentPartPr>
              <p14:cNvPr id="4" name="Käsinkirjoitus 3">
                <a:extLst>
                  <a:ext uri="{FF2B5EF4-FFF2-40B4-BE49-F238E27FC236}">
                    <a16:creationId xmlns:a16="http://schemas.microsoft.com/office/drawing/2014/main" id="{5654B934-5D6D-B467-7456-CB41D13467F4}"/>
                  </a:ext>
                </a:extLst>
              </p14:cNvPr>
              <p14:cNvContentPartPr/>
              <p14:nvPr/>
            </p14:nvContentPartPr>
            <p14:xfrm>
              <a:off x="13797644" y="2042273"/>
              <a:ext cx="16328" cy="412454"/>
            </p14:xfrm>
          </p:contentPart>
        </mc:Choice>
        <mc:Fallback xmlns="">
          <p:pic>
            <p:nvPicPr>
              <p:cNvPr id="4" name="Käsinkirjoitus 3">
                <a:extLst>
                  <a:ext uri="{FF2B5EF4-FFF2-40B4-BE49-F238E27FC236}">
                    <a16:creationId xmlns:a16="http://schemas.microsoft.com/office/drawing/2014/main" id="{5654B934-5D6D-B467-7456-CB41D13467F4}"/>
                  </a:ext>
                </a:extLst>
              </p:cNvPr>
              <p:cNvPicPr/>
              <p:nvPr/>
            </p:nvPicPr>
            <p:blipFill>
              <a:blip r:embed="rId4"/>
              <a:stretch>
                <a:fillRect/>
              </a:stretch>
            </p:blipFill>
            <p:spPr>
              <a:xfrm>
                <a:off x="13772905" y="2024293"/>
                <a:ext cx="65312" cy="448054"/>
              </a:xfrm>
              <a:prstGeom prst="rect">
                <a:avLst/>
              </a:prstGeom>
            </p:spPr>
          </p:pic>
        </mc:Fallback>
      </mc:AlternateContent>
      <p:sp>
        <p:nvSpPr>
          <p:cNvPr id="5" name="Puhekupla: Suorakulmio 4">
            <a:extLst>
              <a:ext uri="{FF2B5EF4-FFF2-40B4-BE49-F238E27FC236}">
                <a16:creationId xmlns:a16="http://schemas.microsoft.com/office/drawing/2014/main" id="{16CB7502-7DF4-B2B2-2F56-687EFD637036}"/>
              </a:ext>
            </a:extLst>
          </p:cNvPr>
          <p:cNvSpPr/>
          <p:nvPr/>
        </p:nvSpPr>
        <p:spPr>
          <a:xfrm>
            <a:off x="932688" y="5756666"/>
            <a:ext cx="9180576" cy="612648"/>
          </a:xfrm>
          <a:prstGeom prst="wedgeRectCallout">
            <a:avLst>
              <a:gd name="adj1" fmla="val -37765"/>
              <a:gd name="adj2" fmla="val -1360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t>Rahan riittävyydestä, saatavuudesta ja hinnasta (korko) on kysymys!</a:t>
            </a:r>
          </a:p>
        </p:txBody>
      </p:sp>
    </p:spTree>
    <p:extLst>
      <p:ext uri="{BB962C8B-B14F-4D97-AF65-F5344CB8AC3E}">
        <p14:creationId xmlns:p14="http://schemas.microsoft.com/office/powerpoint/2010/main" val="79866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0FF3D-5F73-CBAC-BACA-EB83C7902E31}"/>
              </a:ext>
            </a:extLst>
          </p:cNvPr>
          <p:cNvSpPr>
            <a:spLocks noGrp="1"/>
          </p:cNvSpPr>
          <p:nvPr>
            <p:ph type="title"/>
          </p:nvPr>
        </p:nvSpPr>
        <p:spPr/>
        <p:txBody>
          <a:bodyPr/>
          <a:lstStyle/>
          <a:p>
            <a:r>
              <a:rPr lang="fi-FI"/>
              <a:t>Taloudellinen vastuu Talotekniikka-alalla, </a:t>
            </a:r>
            <a:br>
              <a:rPr lang="fi-FI"/>
            </a:br>
            <a:r>
              <a:rPr lang="fi-FI"/>
              <a:t>yritys- ja asiakasnäkökulma</a:t>
            </a:r>
          </a:p>
        </p:txBody>
      </p:sp>
      <p:sp>
        <p:nvSpPr>
          <p:cNvPr id="3" name="Sisällön paikkamerkki 2">
            <a:extLst>
              <a:ext uri="{FF2B5EF4-FFF2-40B4-BE49-F238E27FC236}">
                <a16:creationId xmlns:a16="http://schemas.microsoft.com/office/drawing/2014/main" id="{8916D2B5-0A31-9D04-3D0B-7E13AFDF753E}"/>
              </a:ext>
            </a:extLst>
          </p:cNvPr>
          <p:cNvSpPr>
            <a:spLocks noGrp="1"/>
          </p:cNvSpPr>
          <p:nvPr>
            <p:ph idx="1"/>
          </p:nvPr>
        </p:nvSpPr>
        <p:spPr/>
        <p:txBody>
          <a:bodyPr vert="horz" lIns="91440" tIns="45720" rIns="91440" bIns="45720" rtlCol="0" anchor="t">
            <a:normAutofit fontScale="92500" lnSpcReduction="10000"/>
          </a:bodyPr>
          <a:lstStyle/>
          <a:p>
            <a:r>
              <a:rPr lang="fi-FI"/>
              <a:t>Talotekniikka-alan yrityksen vastuullisuutta voi arvioida myös sen mukaan, miten se toimii taloudellisesti. </a:t>
            </a:r>
          </a:p>
          <a:p>
            <a:r>
              <a:rPr lang="fi-FI"/>
              <a:t>Yrityksen tulee noudattaa hyvää liiketoimintakäytäntöä ja toimia rehellisesti ja avoimesti kaikissa liiketoimissaan. </a:t>
            </a:r>
          </a:p>
          <a:p>
            <a:r>
              <a:rPr lang="fi-FI"/>
              <a:t>Yrityksen taloudellinen vastuu voi myös sisältää sosiaalisen vastuun ja ympäristövastuun toteuttamisen vaatimien taloudellisten resurssien varmistamisen.</a:t>
            </a:r>
          </a:p>
          <a:p>
            <a:r>
              <a:rPr lang="fi-FI"/>
              <a:t>Asiakkaan näkökulmasta terveen yritystoiminnan jatkuvuus talotekniikka-alalla on aivan olennaista jo pelkästään takuiden (normaali takuu kaksi vuotta, vakava laiminlyönti kymmenen vuotta) vuoksi.</a:t>
            </a:r>
          </a:p>
          <a:p>
            <a:r>
              <a:rPr lang="fi-FI"/>
              <a:t>Terve yritystoiminta mahdollistaa myös asiantuntevat huollot ja korjaukset kiinteistön elinkaaren aikana.</a:t>
            </a:r>
            <a:endParaRPr lang="fi-FI">
              <a:cs typeface="Arial"/>
            </a:endParaRPr>
          </a:p>
        </p:txBody>
      </p:sp>
    </p:spTree>
    <p:extLst>
      <p:ext uri="{BB962C8B-B14F-4D97-AF65-F5344CB8AC3E}">
        <p14:creationId xmlns:p14="http://schemas.microsoft.com/office/powerpoint/2010/main" val="115557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F061FC-E1BA-CE8A-9C26-2F7AEFA57AE0}"/>
              </a:ext>
            </a:extLst>
          </p:cNvPr>
          <p:cNvSpPr>
            <a:spLocks noGrp="1"/>
          </p:cNvSpPr>
          <p:nvPr>
            <p:ph type="title"/>
          </p:nvPr>
        </p:nvSpPr>
        <p:spPr/>
        <p:txBody>
          <a:bodyPr/>
          <a:lstStyle/>
          <a:p>
            <a:r>
              <a:rPr lang="fi-FI" sz="3600" i="0">
                <a:solidFill>
                  <a:srgbClr val="000000"/>
                </a:solidFill>
                <a:effectLst/>
              </a:rPr>
              <a:t>Toimialakohtainen osa</a:t>
            </a:r>
            <a:r>
              <a:rPr lang="fi-FI">
                <a:solidFill>
                  <a:srgbClr val="000000"/>
                </a:solidFill>
              </a:rPr>
              <a:t>: Talotekniikka</a:t>
            </a:r>
            <a:br>
              <a:rPr lang="fi-FI" b="0" i="0">
                <a:solidFill>
                  <a:srgbClr val="000000"/>
                </a:solidFill>
                <a:effectLst/>
              </a:rPr>
            </a:br>
            <a:endParaRPr lang="fi-FI"/>
          </a:p>
        </p:txBody>
      </p:sp>
      <p:sp>
        <p:nvSpPr>
          <p:cNvPr id="3" name="Sisällön paikkamerkki 2">
            <a:extLst>
              <a:ext uri="{FF2B5EF4-FFF2-40B4-BE49-F238E27FC236}">
                <a16:creationId xmlns:a16="http://schemas.microsoft.com/office/drawing/2014/main" id="{75D2EC3F-E385-9552-5917-44218C0B27CE}"/>
              </a:ext>
            </a:extLst>
          </p:cNvPr>
          <p:cNvSpPr>
            <a:spLocks noGrp="1"/>
          </p:cNvSpPr>
          <p:nvPr>
            <p:ph idx="1"/>
          </p:nvPr>
        </p:nvSpPr>
        <p:spPr/>
        <p:txBody>
          <a:bodyPr vert="horz" lIns="91440" tIns="45720" rIns="91440" bIns="45720" rtlCol="0" anchor="t">
            <a:normAutofit/>
          </a:bodyPr>
          <a:lstStyle/>
          <a:p>
            <a:pPr marL="0" indent="0" algn="l" rtl="0" fontAlgn="base">
              <a:buNone/>
            </a:pPr>
            <a:r>
              <a:rPr lang="fi-FI" b="0" i="0" dirty="0">
                <a:solidFill>
                  <a:srgbClr val="000000"/>
                </a:solidFill>
                <a:effectLst/>
                <a:latin typeface="+mj-lt"/>
              </a:rPr>
              <a:t>Sisällysluettelo</a:t>
            </a:r>
          </a:p>
          <a:p>
            <a:pPr marL="0" indent="0" algn="l" rtl="0" fontAlgn="base">
              <a:buNone/>
            </a:pPr>
            <a:endParaRPr lang="fi-FI">
              <a:solidFill>
                <a:srgbClr val="000000"/>
              </a:solidFill>
              <a:latin typeface="+mj-lt"/>
            </a:endParaRPr>
          </a:p>
          <a:p>
            <a:pPr marL="0" indent="0" algn="l" rtl="0" fontAlgn="base">
              <a:buNone/>
            </a:pPr>
            <a:r>
              <a:rPr lang="fi-FI" dirty="0">
                <a:solidFill>
                  <a:srgbClr val="000000"/>
                </a:solidFill>
                <a:latin typeface="+mj-lt"/>
              </a:rPr>
              <a:t>1</a:t>
            </a:r>
            <a:r>
              <a:rPr lang="fi-FI" b="0" i="0" dirty="0">
                <a:solidFill>
                  <a:srgbClr val="000000"/>
                </a:solidFill>
                <a:effectLst/>
                <a:latin typeface="+mj-lt"/>
              </a:rPr>
              <a:t> Toimialan megatrendit ja hiljaiset signaalit (</a:t>
            </a:r>
            <a:r>
              <a:rPr lang="fi-FI" dirty="0">
                <a:solidFill>
                  <a:srgbClr val="000000"/>
                </a:solidFill>
                <a:latin typeface="+mj-lt"/>
              </a:rPr>
              <a:t>8</a:t>
            </a:r>
            <a:r>
              <a:rPr lang="fi-FI" b="0" i="0" dirty="0">
                <a:solidFill>
                  <a:srgbClr val="000000"/>
                </a:solidFill>
                <a:effectLst/>
                <a:latin typeface="+mj-lt"/>
              </a:rPr>
              <a:t> diaa)</a:t>
            </a:r>
            <a:endParaRPr lang="fi-FI" b="0" i="0" dirty="0">
              <a:solidFill>
                <a:srgbClr val="000000"/>
              </a:solidFill>
              <a:effectLst/>
              <a:latin typeface="+mj-lt"/>
              <a:cs typeface="Arial"/>
            </a:endParaRPr>
          </a:p>
          <a:p>
            <a:pPr marL="0" indent="0" algn="l" rtl="0" fontAlgn="base">
              <a:buNone/>
            </a:pPr>
            <a:r>
              <a:rPr lang="fi-FI" dirty="0">
                <a:solidFill>
                  <a:srgbClr val="000000"/>
                </a:solidFill>
                <a:latin typeface="+mj-lt"/>
              </a:rPr>
              <a:t>2</a:t>
            </a:r>
            <a:r>
              <a:rPr lang="fi-FI" b="0" i="0" dirty="0">
                <a:solidFill>
                  <a:srgbClr val="000000"/>
                </a:solidFill>
                <a:effectLst/>
                <a:latin typeface="+mj-lt"/>
              </a:rPr>
              <a:t> Taloudellinen vastuu toimialalla (</a:t>
            </a:r>
            <a:r>
              <a:rPr lang="fi-FI" dirty="0">
                <a:solidFill>
                  <a:srgbClr val="000000"/>
                </a:solidFill>
                <a:latin typeface="+mj-lt"/>
              </a:rPr>
              <a:t>11</a:t>
            </a:r>
            <a:r>
              <a:rPr lang="fi-FI" b="0" i="0" dirty="0">
                <a:solidFill>
                  <a:srgbClr val="000000"/>
                </a:solidFill>
                <a:effectLst/>
                <a:latin typeface="+mj-lt"/>
              </a:rPr>
              <a:t> diaa)</a:t>
            </a:r>
            <a:endParaRPr lang="fi-FI" b="0" i="0" dirty="0">
              <a:solidFill>
                <a:srgbClr val="000000"/>
              </a:solidFill>
              <a:effectLst/>
              <a:latin typeface="+mj-lt"/>
              <a:cs typeface="Arial"/>
            </a:endParaRPr>
          </a:p>
          <a:p>
            <a:pPr marL="0" indent="0" algn="l" rtl="0" fontAlgn="base">
              <a:buNone/>
            </a:pPr>
            <a:r>
              <a:rPr lang="fi-FI" dirty="0">
                <a:solidFill>
                  <a:srgbClr val="000000"/>
                </a:solidFill>
                <a:latin typeface="+mj-lt"/>
              </a:rPr>
              <a:t>3</a:t>
            </a:r>
            <a:r>
              <a:rPr lang="fi-FI" b="0" i="0" dirty="0">
                <a:solidFill>
                  <a:srgbClr val="000000"/>
                </a:solidFill>
                <a:effectLst/>
                <a:latin typeface="+mj-lt"/>
              </a:rPr>
              <a:t> Sosiaalinen vastuu toimialalla (</a:t>
            </a:r>
            <a:r>
              <a:rPr lang="fi-FI" dirty="0">
                <a:solidFill>
                  <a:srgbClr val="000000"/>
                </a:solidFill>
                <a:latin typeface="+mj-lt"/>
              </a:rPr>
              <a:t>7</a:t>
            </a:r>
            <a:r>
              <a:rPr lang="fi-FI" b="0" i="0" dirty="0">
                <a:solidFill>
                  <a:srgbClr val="000000"/>
                </a:solidFill>
                <a:effectLst/>
                <a:latin typeface="+mj-lt"/>
              </a:rPr>
              <a:t> di</a:t>
            </a:r>
            <a:r>
              <a:rPr lang="fi-FI" dirty="0">
                <a:solidFill>
                  <a:srgbClr val="000000"/>
                </a:solidFill>
                <a:latin typeface="+mj-lt"/>
              </a:rPr>
              <a:t>aa)</a:t>
            </a:r>
          </a:p>
          <a:p>
            <a:pPr marL="0" indent="0" algn="l" rtl="0" fontAlgn="base">
              <a:buNone/>
            </a:pPr>
            <a:r>
              <a:rPr lang="fi-FI" dirty="0">
                <a:solidFill>
                  <a:srgbClr val="000000"/>
                </a:solidFill>
                <a:latin typeface="+mj-lt"/>
              </a:rPr>
              <a:t>4 Ympäristövastuu omalla toimialalla (12 diaa)</a:t>
            </a:r>
          </a:p>
          <a:p>
            <a:pPr marL="0" indent="0" fontAlgn="base">
              <a:buNone/>
            </a:pPr>
            <a:r>
              <a:rPr lang="fi-FI" dirty="0">
                <a:solidFill>
                  <a:srgbClr val="000000"/>
                </a:solidFill>
                <a:latin typeface="+mj-lt"/>
              </a:rPr>
              <a:t>5</a:t>
            </a:r>
            <a:r>
              <a:rPr lang="fi-FI" b="0" i="0" dirty="0">
                <a:solidFill>
                  <a:srgbClr val="000000"/>
                </a:solidFill>
                <a:effectLst/>
                <a:latin typeface="+mj-lt"/>
              </a:rPr>
              <a:t> </a:t>
            </a:r>
            <a:r>
              <a:rPr lang="fi-FI" dirty="0">
                <a:solidFill>
                  <a:srgbClr val="000000"/>
                </a:solidFill>
                <a:latin typeface="+mj-lt"/>
              </a:rPr>
              <a:t>Tuoteturvallisuus ja tuotevastuu</a:t>
            </a:r>
            <a:r>
              <a:rPr lang="fi-FI" b="0" i="0" dirty="0">
                <a:solidFill>
                  <a:srgbClr val="000000"/>
                </a:solidFill>
                <a:effectLst/>
                <a:latin typeface="+mj-lt"/>
              </a:rPr>
              <a:t> omalla toimialalla (</a:t>
            </a:r>
            <a:r>
              <a:rPr lang="fi-FI" dirty="0">
                <a:solidFill>
                  <a:srgbClr val="000000"/>
                </a:solidFill>
                <a:latin typeface="+mj-lt"/>
              </a:rPr>
              <a:t>6</a:t>
            </a:r>
            <a:r>
              <a:rPr lang="fi-FI" b="0" i="0" dirty="0">
                <a:solidFill>
                  <a:srgbClr val="000000"/>
                </a:solidFill>
                <a:effectLst/>
                <a:latin typeface="+mj-lt"/>
              </a:rPr>
              <a:t> diaa)</a:t>
            </a:r>
            <a:endParaRPr lang="fi-FI" b="0" i="0" dirty="0">
              <a:solidFill>
                <a:srgbClr val="000000"/>
              </a:solidFill>
              <a:effectLst/>
              <a:latin typeface="+mj-lt"/>
              <a:cs typeface="Arial"/>
            </a:endParaRPr>
          </a:p>
          <a:p>
            <a:pPr marL="0" indent="0" algn="l" rtl="0" fontAlgn="base">
              <a:buNone/>
            </a:pPr>
            <a:r>
              <a:rPr lang="fi-FI" dirty="0">
                <a:solidFill>
                  <a:srgbClr val="000000"/>
                </a:solidFill>
                <a:latin typeface="+mj-lt"/>
              </a:rPr>
              <a:t>6</a:t>
            </a:r>
            <a:r>
              <a:rPr lang="fi-FI" b="0" i="0" dirty="0">
                <a:solidFill>
                  <a:srgbClr val="000000"/>
                </a:solidFill>
                <a:effectLst/>
                <a:latin typeface="+mj-lt"/>
              </a:rPr>
              <a:t> Vastuulliset ja kestävät ratkaisut oman työpaikan toiminnassa (</a:t>
            </a:r>
            <a:r>
              <a:rPr lang="fi-FI" dirty="0">
                <a:solidFill>
                  <a:srgbClr val="000000"/>
                </a:solidFill>
                <a:latin typeface="+mj-lt"/>
              </a:rPr>
              <a:t>4</a:t>
            </a:r>
            <a:r>
              <a:rPr lang="fi-FI" b="0" i="0" dirty="0">
                <a:solidFill>
                  <a:srgbClr val="000000"/>
                </a:solidFill>
                <a:effectLst/>
                <a:latin typeface="+mj-lt"/>
              </a:rPr>
              <a:t> diaa)</a:t>
            </a:r>
            <a:endParaRPr lang="fi-FI" b="0" i="0" dirty="0">
              <a:solidFill>
                <a:srgbClr val="000000"/>
              </a:solidFill>
              <a:effectLst/>
              <a:latin typeface="+mj-lt"/>
              <a:cs typeface="Arial"/>
            </a:endParaRPr>
          </a:p>
          <a:p>
            <a:pPr marL="0" indent="0">
              <a:buNone/>
            </a:pPr>
            <a:endParaRPr lang="fi-FI"/>
          </a:p>
        </p:txBody>
      </p:sp>
    </p:spTree>
    <p:extLst>
      <p:ext uri="{BB962C8B-B14F-4D97-AF65-F5344CB8AC3E}">
        <p14:creationId xmlns:p14="http://schemas.microsoft.com/office/powerpoint/2010/main" val="65983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0FF3D-5F73-CBAC-BACA-EB83C7902E31}"/>
              </a:ext>
            </a:extLst>
          </p:cNvPr>
          <p:cNvSpPr>
            <a:spLocks noGrp="1"/>
          </p:cNvSpPr>
          <p:nvPr>
            <p:ph type="title"/>
          </p:nvPr>
        </p:nvSpPr>
        <p:spPr/>
        <p:txBody>
          <a:bodyPr/>
          <a:lstStyle/>
          <a:p>
            <a:r>
              <a:rPr lang="fi-FI"/>
              <a:t>Tietosuoja ja tietoturva Talotekniikka-alalla   (</a:t>
            </a:r>
            <a:r>
              <a:rPr lang="fi-FI" err="1"/>
              <a:t>ChatGPT</a:t>
            </a:r>
            <a:r>
              <a:rPr lang="fi-FI"/>
              <a:t> 27.6.2023)</a:t>
            </a:r>
          </a:p>
        </p:txBody>
      </p:sp>
      <p:sp>
        <p:nvSpPr>
          <p:cNvPr id="3" name="Sisällön paikkamerkki 2">
            <a:extLst>
              <a:ext uri="{FF2B5EF4-FFF2-40B4-BE49-F238E27FC236}">
                <a16:creationId xmlns:a16="http://schemas.microsoft.com/office/drawing/2014/main" id="{8916D2B5-0A31-9D04-3D0B-7E13AFDF753E}"/>
              </a:ext>
            </a:extLst>
          </p:cNvPr>
          <p:cNvSpPr>
            <a:spLocks noGrp="1"/>
          </p:cNvSpPr>
          <p:nvPr>
            <p:ph idx="1"/>
          </p:nvPr>
        </p:nvSpPr>
        <p:spPr/>
        <p:txBody>
          <a:bodyPr vert="horz" lIns="91440" tIns="45720" rIns="91440" bIns="45720" rtlCol="0" anchor="t">
            <a:normAutofit lnSpcReduction="10000"/>
          </a:bodyPr>
          <a:lstStyle/>
          <a:p>
            <a:r>
              <a:rPr lang="fi-FI">
                <a:effectLst/>
              </a:rPr>
              <a:t>Tietosuoja ja tietoturva ovat erittäin tärkeitä tekijöitä talotekniikassa, erityisesti tietojärjestelmiä käyttävissä ratkaisuissa. </a:t>
            </a:r>
            <a:endParaRPr lang="fi-FI"/>
          </a:p>
          <a:p>
            <a:r>
              <a:rPr lang="fi-FI">
                <a:effectLst/>
              </a:rPr>
              <a:t>Talotekniikan tietojärjestelmät ja laitteet keräävät monia </a:t>
            </a:r>
            <a:r>
              <a:rPr lang="fi-FI"/>
              <a:t>tila- ja henkilö</a:t>
            </a:r>
            <a:r>
              <a:rPr lang="fi-FI">
                <a:effectLst/>
              </a:rPr>
              <a:t>kohtaisia tietoja, kuten lämpötila, ilmankosteus, energiankulutus, liiketunnistus, käyttäjien tiedot jne.</a:t>
            </a:r>
            <a:r>
              <a:rPr lang="fi-FI"/>
              <a:t> On</a:t>
            </a:r>
            <a:r>
              <a:rPr lang="fi-FI">
                <a:effectLst/>
              </a:rPr>
              <a:t> tärkeää varmistaa, että tällaiset tiedot ovat turvassa ja edelleen yksityisiä.</a:t>
            </a:r>
            <a:endParaRPr lang="fi-FI">
              <a:cs typeface="Arial"/>
            </a:endParaRPr>
          </a:p>
          <a:p>
            <a:r>
              <a:rPr lang="fi-FI">
                <a:effectLst/>
              </a:rPr>
              <a:t>Tietosuojaan liittyy tietojen kerääminen, käyttö, säilyttäminen ja jakaminen.</a:t>
            </a:r>
            <a:endParaRPr lang="fi-FI">
              <a:cs typeface="Arial"/>
            </a:endParaRPr>
          </a:p>
          <a:p>
            <a:r>
              <a:rPr lang="fi-FI">
                <a:effectLst/>
              </a:rPr>
              <a:t>Talotekniikassa näihin liittyy esimerkiksi tiedonkeräämiseen tarvittava käyttäjän suostumus, tiedon keräämistä koskevat käytännöt ja menettelytavoitteet, tietojen turvallisen tallennuksen varmistaminen ja tietojen jakamisen valvonta.</a:t>
            </a:r>
            <a:endParaRPr lang="fi-FI"/>
          </a:p>
        </p:txBody>
      </p:sp>
    </p:spTree>
    <p:extLst>
      <p:ext uri="{BB962C8B-B14F-4D97-AF65-F5344CB8AC3E}">
        <p14:creationId xmlns:p14="http://schemas.microsoft.com/office/powerpoint/2010/main" val="292372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219065-C3DC-A010-0C35-979A7C54FB9D}"/>
              </a:ext>
            </a:extLst>
          </p:cNvPr>
          <p:cNvSpPr>
            <a:spLocks noGrp="1"/>
          </p:cNvSpPr>
          <p:nvPr>
            <p:ph type="title"/>
          </p:nvPr>
        </p:nvSpPr>
        <p:spPr>
          <a:xfrm>
            <a:off x="374731" y="365125"/>
            <a:ext cx="10604665" cy="1325563"/>
          </a:xfrm>
        </p:spPr>
        <p:txBody>
          <a:bodyPr anchor="ctr">
            <a:normAutofit/>
          </a:bodyPr>
          <a:lstStyle/>
          <a:p>
            <a:r>
              <a:rPr lang="fi-FI"/>
              <a:t>Talotekniikan digiriskit ja -uhat</a:t>
            </a:r>
            <a:endParaRPr lang="fi-FI" dirty="0"/>
          </a:p>
        </p:txBody>
      </p:sp>
      <p:sp>
        <p:nvSpPr>
          <p:cNvPr id="16" name="Text Placeholder 2">
            <a:extLst>
              <a:ext uri="{FF2B5EF4-FFF2-40B4-BE49-F238E27FC236}">
                <a16:creationId xmlns:a16="http://schemas.microsoft.com/office/drawing/2014/main" id="{B0F156A1-937B-18CB-A1E8-DE79B9360A03}"/>
              </a:ext>
            </a:extLst>
          </p:cNvPr>
          <p:cNvSpPr>
            <a:spLocks noGrp="1"/>
          </p:cNvSpPr>
          <p:nvPr>
            <p:ph type="body" idx="1"/>
          </p:nvPr>
        </p:nvSpPr>
        <p:spPr>
          <a:xfrm>
            <a:off x="374732" y="1681163"/>
            <a:ext cx="5201390" cy="823912"/>
          </a:xfrm>
        </p:spPr>
        <p:txBody>
          <a:bodyPr/>
          <a:lstStyle/>
          <a:p>
            <a:r>
              <a:rPr lang="en-US" dirty="0">
                <a:cs typeface="Arial"/>
              </a:rPr>
              <a:t>SULVI </a:t>
            </a:r>
            <a:r>
              <a:rPr lang="en-US" dirty="0" err="1">
                <a:cs typeface="Arial"/>
              </a:rPr>
              <a:t>suunnittelijapv</a:t>
            </a:r>
            <a:r>
              <a:rPr lang="en-US" dirty="0">
                <a:cs typeface="Arial"/>
              </a:rPr>
              <a:t>. 21.9.2023</a:t>
            </a:r>
            <a:endParaRPr lang="en-US" dirty="0"/>
          </a:p>
        </p:txBody>
      </p:sp>
      <p:pic>
        <p:nvPicPr>
          <p:cNvPr id="7" name="Kuva 6" descr="Kuva, joka sisältää kohteen teksti, Ihmisen kasvot, kuvakaappaus, mies&#10;&#10;Kuvaus luotu automaattisesti">
            <a:extLst>
              <a:ext uri="{FF2B5EF4-FFF2-40B4-BE49-F238E27FC236}">
                <a16:creationId xmlns:a16="http://schemas.microsoft.com/office/drawing/2014/main" id="{7009BD26-F4D6-A3B9-0285-A01E7D92DEE8}"/>
              </a:ext>
            </a:extLst>
          </p:cNvPr>
          <p:cNvPicPr>
            <a:picLocks noChangeAspect="1"/>
          </p:cNvPicPr>
          <p:nvPr/>
        </p:nvPicPr>
        <p:blipFill rotWithShape="1">
          <a:blip r:embed="rId2"/>
          <a:srcRect b="54664"/>
          <a:stretch/>
        </p:blipFill>
        <p:spPr>
          <a:xfrm>
            <a:off x="374732" y="2505075"/>
            <a:ext cx="5201390" cy="3684588"/>
          </a:xfrm>
          <a:prstGeom prst="rect">
            <a:avLst/>
          </a:prstGeom>
          <a:noFill/>
        </p:spPr>
      </p:pic>
      <p:sp>
        <p:nvSpPr>
          <p:cNvPr id="18" name="Text Placeholder 4">
            <a:extLst>
              <a:ext uri="{FF2B5EF4-FFF2-40B4-BE49-F238E27FC236}">
                <a16:creationId xmlns:a16="http://schemas.microsoft.com/office/drawing/2014/main" id="{9B76671E-0825-82B1-F0D0-BED54B7B7639}"/>
              </a:ext>
            </a:extLst>
          </p:cNvPr>
          <p:cNvSpPr>
            <a:spLocks noGrp="1"/>
          </p:cNvSpPr>
          <p:nvPr>
            <p:ph type="body" sz="quarter" idx="3"/>
          </p:nvPr>
        </p:nvSpPr>
        <p:spPr>
          <a:xfrm>
            <a:off x="5778005" y="1681163"/>
            <a:ext cx="5201390" cy="823912"/>
          </a:xfrm>
        </p:spPr>
        <p:txBody>
          <a:bodyPr/>
          <a:lstStyle/>
          <a:p>
            <a:r>
              <a:rPr lang="en-US" dirty="0" err="1">
                <a:cs typeface="Arial"/>
              </a:rPr>
              <a:t>Riskit</a:t>
            </a:r>
            <a:r>
              <a:rPr lang="en-US" dirty="0">
                <a:cs typeface="Arial"/>
              </a:rPr>
              <a:t> :</a:t>
            </a:r>
            <a:endParaRPr lang="en-US" dirty="0" err="1"/>
          </a:p>
        </p:txBody>
      </p:sp>
      <p:sp>
        <p:nvSpPr>
          <p:cNvPr id="11" name="Text Placeholder 3">
            <a:extLst>
              <a:ext uri="{FF2B5EF4-FFF2-40B4-BE49-F238E27FC236}">
                <a16:creationId xmlns:a16="http://schemas.microsoft.com/office/drawing/2014/main" id="{BA1371CA-9BC8-1B56-4BA7-E9681D7E7B06}"/>
              </a:ext>
            </a:extLst>
          </p:cNvPr>
          <p:cNvSpPr>
            <a:spLocks noGrp="1"/>
          </p:cNvSpPr>
          <p:nvPr>
            <p:ph sz="quarter" idx="4"/>
          </p:nvPr>
        </p:nvSpPr>
        <p:spPr>
          <a:xfrm>
            <a:off x="5778005" y="2505075"/>
            <a:ext cx="5201391" cy="3684588"/>
          </a:xfrm>
        </p:spPr>
        <p:txBody>
          <a:bodyPr vert="horz" lIns="91440" tIns="45720" rIns="91440" bIns="45720" rtlCol="0">
            <a:normAutofit/>
          </a:bodyPr>
          <a:lstStyle/>
          <a:p>
            <a:r>
              <a:rPr lang="en-US" err="1"/>
              <a:t>Kaikki</a:t>
            </a:r>
            <a:r>
              <a:rPr lang="en-US" dirty="0"/>
              <a:t> </a:t>
            </a:r>
            <a:r>
              <a:rPr lang="en-US" err="1"/>
              <a:t>tavanomaiset</a:t>
            </a:r>
            <a:r>
              <a:rPr lang="en-US" dirty="0"/>
              <a:t> </a:t>
            </a:r>
            <a:r>
              <a:rPr lang="en-US" err="1"/>
              <a:t>ICT:n</a:t>
            </a:r>
            <a:r>
              <a:rPr lang="en-US" dirty="0"/>
              <a:t> </a:t>
            </a:r>
            <a:r>
              <a:rPr lang="en-US" err="1"/>
              <a:t>riskit</a:t>
            </a:r>
            <a:r>
              <a:rPr lang="en-US" dirty="0"/>
              <a:t> ja </a:t>
            </a:r>
            <a:r>
              <a:rPr lang="en-US" err="1"/>
              <a:t>uhat</a:t>
            </a:r>
          </a:p>
          <a:p>
            <a:r>
              <a:rPr lang="en-US" err="1"/>
              <a:t>Lisäksi</a:t>
            </a:r>
            <a:r>
              <a:rPr lang="en-US"/>
              <a:t> </a:t>
            </a:r>
            <a:r>
              <a:rPr lang="en-US" err="1"/>
              <a:t>laitetason</a:t>
            </a:r>
            <a:r>
              <a:rPr lang="en-US"/>
              <a:t> (OT) </a:t>
            </a:r>
            <a:r>
              <a:rPr lang="en-US" err="1"/>
              <a:t>riskit</a:t>
            </a:r>
            <a:r>
              <a:rPr lang="en-US"/>
              <a:t> ja </a:t>
            </a:r>
            <a:r>
              <a:rPr lang="en-US" err="1"/>
              <a:t>uhat</a:t>
            </a:r>
            <a:endParaRPr lang="en-US"/>
          </a:p>
          <a:p>
            <a:r>
              <a:rPr lang="en-US" err="1"/>
              <a:t>Kertyvän</a:t>
            </a:r>
            <a:r>
              <a:rPr lang="en-US"/>
              <a:t> </a:t>
            </a:r>
            <a:r>
              <a:rPr lang="en-US" err="1"/>
              <a:t>datan</a:t>
            </a:r>
            <a:r>
              <a:rPr lang="en-US"/>
              <a:t> </a:t>
            </a:r>
            <a:r>
              <a:rPr lang="en-US" err="1"/>
              <a:t>riski</a:t>
            </a:r>
          </a:p>
          <a:p>
            <a:r>
              <a:rPr lang="en-US" err="1"/>
              <a:t>Kybervaikuttaminen</a:t>
            </a:r>
            <a:r>
              <a:rPr lang="en-US"/>
              <a:t> ja </a:t>
            </a:r>
            <a:r>
              <a:rPr lang="en-US" err="1"/>
              <a:t>kaappaus</a:t>
            </a:r>
            <a:r>
              <a:rPr lang="en-US"/>
              <a:t> </a:t>
            </a:r>
            <a:r>
              <a:rPr lang="en-US" err="1"/>
              <a:t>bottiverkkoon</a:t>
            </a:r>
          </a:p>
          <a:p>
            <a:r>
              <a:rPr lang="en-US" err="1"/>
              <a:t>Väylä</a:t>
            </a:r>
            <a:r>
              <a:rPr lang="en-US"/>
              <a:t> </a:t>
            </a:r>
            <a:r>
              <a:rPr lang="en-US" err="1"/>
              <a:t>tietojärjestelmiin</a:t>
            </a:r>
          </a:p>
        </p:txBody>
      </p:sp>
      <p:pic>
        <p:nvPicPr>
          <p:cNvPr id="8" name="Kuva 7" descr="Kuva, joka sisältää kohteen teksti, Fontti, kuvakaappaus&#10;&#10;Kuvaus luotu automaattisesti">
            <a:extLst>
              <a:ext uri="{FF2B5EF4-FFF2-40B4-BE49-F238E27FC236}">
                <a16:creationId xmlns:a16="http://schemas.microsoft.com/office/drawing/2014/main" id="{2E31EF9A-FF27-81DB-85D8-F40432C933D4}"/>
              </a:ext>
            </a:extLst>
          </p:cNvPr>
          <p:cNvPicPr>
            <a:picLocks noChangeAspect="1"/>
          </p:cNvPicPr>
          <p:nvPr/>
        </p:nvPicPr>
        <p:blipFill>
          <a:blip r:embed="rId3"/>
          <a:stretch>
            <a:fillRect/>
          </a:stretch>
        </p:blipFill>
        <p:spPr>
          <a:xfrm>
            <a:off x="9159478" y="5663802"/>
            <a:ext cx="1582341" cy="578644"/>
          </a:xfrm>
          <a:prstGeom prst="rect">
            <a:avLst/>
          </a:prstGeom>
        </p:spPr>
      </p:pic>
    </p:spTree>
    <p:extLst>
      <p:ext uri="{BB962C8B-B14F-4D97-AF65-F5344CB8AC3E}">
        <p14:creationId xmlns:p14="http://schemas.microsoft.com/office/powerpoint/2010/main" val="392966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0FF3D-5F73-CBAC-BACA-EB83C7902E31}"/>
              </a:ext>
            </a:extLst>
          </p:cNvPr>
          <p:cNvSpPr>
            <a:spLocks noGrp="1"/>
          </p:cNvSpPr>
          <p:nvPr>
            <p:ph type="title"/>
          </p:nvPr>
        </p:nvSpPr>
        <p:spPr/>
        <p:txBody>
          <a:bodyPr/>
          <a:lstStyle/>
          <a:p>
            <a:r>
              <a:rPr lang="fi-FI"/>
              <a:t>Tietosuoja tietoturva Talotekniikka-alalla   (</a:t>
            </a:r>
            <a:r>
              <a:rPr lang="fi-FI" err="1"/>
              <a:t>ChatGPT</a:t>
            </a:r>
            <a:r>
              <a:rPr lang="fi-FI"/>
              <a:t> 27.6.2023)</a:t>
            </a:r>
          </a:p>
        </p:txBody>
      </p:sp>
      <p:sp>
        <p:nvSpPr>
          <p:cNvPr id="3" name="Sisällön paikkamerkki 2">
            <a:extLst>
              <a:ext uri="{FF2B5EF4-FFF2-40B4-BE49-F238E27FC236}">
                <a16:creationId xmlns:a16="http://schemas.microsoft.com/office/drawing/2014/main" id="{8916D2B5-0A31-9D04-3D0B-7E13AFDF753E}"/>
              </a:ext>
            </a:extLst>
          </p:cNvPr>
          <p:cNvSpPr>
            <a:spLocks noGrp="1"/>
          </p:cNvSpPr>
          <p:nvPr>
            <p:ph idx="1"/>
          </p:nvPr>
        </p:nvSpPr>
        <p:spPr>
          <a:xfrm>
            <a:off x="255859" y="1880489"/>
            <a:ext cx="10604665" cy="4004193"/>
          </a:xfrm>
        </p:spPr>
        <p:txBody>
          <a:bodyPr vert="horz" lIns="91440" tIns="45720" rIns="91440" bIns="45720" rtlCol="0" anchor="t">
            <a:normAutofit/>
          </a:bodyPr>
          <a:lstStyle/>
          <a:p>
            <a:r>
              <a:rPr lang="fi-FI">
                <a:effectLst/>
              </a:rPr>
              <a:t>Tietoturvaan liittyy tietojärjestelmien, ohjelmistojen ja laitteiden suojeleminen haitallisilta hyökkäyksiltä, kuten tietomurroilta. </a:t>
            </a:r>
            <a:endParaRPr lang="fi-FI"/>
          </a:p>
          <a:p>
            <a:r>
              <a:rPr lang="fi-FI">
                <a:effectLst/>
              </a:rPr>
              <a:t>Talotekniikan tietojärjestelmissä tämä tarkoittaa esimerkiksi salasanakäytäntöjen noudattamista, tietojen varmuuskopiointia, virustorjuntaohjelmiston käyttöä ja tietojen salausmenetelmien käyttöä.</a:t>
            </a:r>
            <a:endParaRPr lang="fi-FI"/>
          </a:p>
          <a:p>
            <a:r>
              <a:rPr lang="fi-FI">
                <a:effectLst/>
              </a:rPr>
              <a:t>Tietosuoja ja tietoturva ovat keskeisiä asioita, kun huolehditaan siitä, että </a:t>
            </a:r>
            <a:r>
              <a:rPr lang="fi-FI" err="1">
                <a:effectLst/>
              </a:rPr>
              <a:t>talotekniikan</a:t>
            </a:r>
            <a:r>
              <a:rPr lang="fi-FI">
                <a:effectLst/>
              </a:rPr>
              <a:t> tietojärjestelmät ja laitteet toimivat turvallisesti ja luotettavasti.</a:t>
            </a:r>
            <a:endParaRPr lang="fi-FI">
              <a:cs typeface="Arial"/>
            </a:endParaRPr>
          </a:p>
          <a:p>
            <a:r>
              <a:rPr lang="fi-FI">
                <a:effectLst/>
              </a:rPr>
              <a:t>Tämä takaa, että talletetut tiedot ovat yksityisiä ja että käyttäjien turvallisuus ja mukavuus ovat turvattuja.</a:t>
            </a:r>
            <a:endParaRPr lang="fi-FI"/>
          </a:p>
        </p:txBody>
      </p:sp>
    </p:spTree>
    <p:extLst>
      <p:ext uri="{BB962C8B-B14F-4D97-AF65-F5344CB8AC3E}">
        <p14:creationId xmlns:p14="http://schemas.microsoft.com/office/powerpoint/2010/main" val="2452160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FEE537-9143-0E4C-A2AE-5F097ED91214}"/>
              </a:ext>
            </a:extLst>
          </p:cNvPr>
          <p:cNvSpPr>
            <a:spLocks noGrp="1"/>
          </p:cNvSpPr>
          <p:nvPr>
            <p:ph type="title"/>
          </p:nvPr>
        </p:nvSpPr>
        <p:spPr/>
        <p:txBody>
          <a:bodyPr/>
          <a:lstStyle/>
          <a:p>
            <a:r>
              <a:rPr lang="fi-FI" dirty="0">
                <a:cs typeface="Arial"/>
              </a:rPr>
              <a:t>Haaste: Tuottavuuden parantaminen kestävästi</a:t>
            </a:r>
            <a:endParaRPr lang="fi-FI" dirty="0"/>
          </a:p>
        </p:txBody>
      </p:sp>
      <p:pic>
        <p:nvPicPr>
          <p:cNvPr id="5" name="Sisällön paikkamerkki 4" descr="Kuva, joka sisältää kohteen teksti, Tontti, kuvakaappaus, diagrammi&#10;&#10;Kuvaus luotu automaattisesti">
            <a:extLst>
              <a:ext uri="{FF2B5EF4-FFF2-40B4-BE49-F238E27FC236}">
                <a16:creationId xmlns:a16="http://schemas.microsoft.com/office/drawing/2014/main" id="{832454D5-9D50-FAE9-2961-DDCAC9EE6B3C}"/>
              </a:ext>
            </a:extLst>
          </p:cNvPr>
          <p:cNvPicPr>
            <a:picLocks noGrp="1" noChangeAspect="1"/>
          </p:cNvPicPr>
          <p:nvPr>
            <p:ph sz="half" idx="1"/>
          </p:nvPr>
        </p:nvPicPr>
        <p:blipFill>
          <a:blip r:embed="rId2"/>
          <a:stretch>
            <a:fillRect/>
          </a:stretch>
        </p:blipFill>
        <p:spPr>
          <a:xfrm>
            <a:off x="374731" y="2111859"/>
            <a:ext cx="5165765" cy="3778869"/>
          </a:xfrm>
        </p:spPr>
      </p:pic>
      <p:pic>
        <p:nvPicPr>
          <p:cNvPr id="6" name="Sisällön paikkamerkki 5" descr="Kuva, joka sisältää kohteen teksti, sanomalehti, Fontti, Julkaisu">
            <a:extLst>
              <a:ext uri="{FF2B5EF4-FFF2-40B4-BE49-F238E27FC236}">
                <a16:creationId xmlns:a16="http://schemas.microsoft.com/office/drawing/2014/main" id="{E8D8ED50-8360-D53D-C441-A6E1DA75658B}"/>
              </a:ext>
            </a:extLst>
          </p:cNvPr>
          <p:cNvPicPr>
            <a:picLocks noGrp="1" noChangeAspect="1"/>
          </p:cNvPicPr>
          <p:nvPr>
            <p:ph sz="half" idx="2"/>
          </p:nvPr>
        </p:nvPicPr>
        <p:blipFill>
          <a:blip r:embed="rId3"/>
          <a:stretch>
            <a:fillRect/>
          </a:stretch>
        </p:blipFill>
        <p:spPr>
          <a:xfrm>
            <a:off x="5813631" y="2627420"/>
            <a:ext cx="5165765" cy="2747747"/>
          </a:xfrm>
        </p:spPr>
      </p:pic>
    </p:spTree>
    <p:extLst>
      <p:ext uri="{BB962C8B-B14F-4D97-AF65-F5344CB8AC3E}">
        <p14:creationId xmlns:p14="http://schemas.microsoft.com/office/powerpoint/2010/main" val="3724406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p:txBody>
          <a:bodyPr/>
          <a:lstStyle/>
          <a:p>
            <a:r>
              <a:rPr lang="fi-FI"/>
              <a:t>Taloudellinen vastuu Talotekniikassa,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idx="1"/>
          </p:nvPr>
        </p:nvSpPr>
        <p:spPr/>
        <p:txBody>
          <a:bodyPr>
            <a:normAutofit fontScale="85000" lnSpcReduction="10000"/>
          </a:bodyPr>
          <a:lstStyle/>
          <a:p>
            <a:r>
              <a:rPr lang="fi-FI"/>
              <a:t>PT-taso: </a:t>
            </a:r>
          </a:p>
          <a:p>
            <a:pPr lvl="1"/>
            <a:r>
              <a:rPr lang="fi-FI"/>
              <a:t>Miten kierrätys ja logistiikka toimii yrityksessäsi? </a:t>
            </a:r>
          </a:p>
          <a:p>
            <a:pPr lvl="1"/>
            <a:r>
              <a:rPr lang="fi-FI"/>
              <a:t>Onko hukan määrään kiinnitetty huomiota?</a:t>
            </a:r>
          </a:p>
          <a:p>
            <a:r>
              <a:rPr lang="fi-FI"/>
              <a:t>AT-taso:</a:t>
            </a:r>
          </a:p>
          <a:p>
            <a:pPr lvl="1"/>
            <a:r>
              <a:rPr lang="fi-FI"/>
              <a:t>Näetkö ristiriitaa urakkapalkkauksen, taloudellisen vastuullisuuden ja asiakaslaadun välillä?</a:t>
            </a:r>
          </a:p>
          <a:p>
            <a:pPr lvl="1"/>
            <a:r>
              <a:rPr lang="fi-FI"/>
              <a:t>Miten koet </a:t>
            </a:r>
            <a:r>
              <a:rPr lang="fi-FI" err="1"/>
              <a:t>talotekniikan</a:t>
            </a:r>
            <a:r>
              <a:rPr lang="fi-FI"/>
              <a:t>, kiinteistön elinkaaren ja taloudellisen vastuullisuuden niiden välillä?</a:t>
            </a:r>
          </a:p>
          <a:p>
            <a:r>
              <a:rPr lang="fi-FI"/>
              <a:t>EAT-taso: </a:t>
            </a:r>
          </a:p>
          <a:p>
            <a:pPr lvl="1"/>
            <a:r>
              <a:rPr lang="fi-FI"/>
              <a:t>Oletko jo törmännyt taksonomiaan omassa työssäsi?</a:t>
            </a:r>
          </a:p>
          <a:p>
            <a:pPr marL="457200" lvl="1" indent="0">
              <a:buNone/>
            </a:pPr>
            <a:endParaRPr lang="fi-FI"/>
          </a:p>
          <a:p>
            <a:r>
              <a:rPr lang="fi-FI"/>
              <a:t>Loppuasiakasnäkökulma:</a:t>
            </a:r>
          </a:p>
          <a:p>
            <a:pPr lvl="1"/>
            <a:endParaRPr lang="fi-FI"/>
          </a:p>
          <a:p>
            <a:r>
              <a:rPr lang="fi-FI"/>
              <a:t>Talotekniikkayritysnäkökulma:</a:t>
            </a:r>
          </a:p>
          <a:p>
            <a:pPr lvl="1"/>
            <a:endParaRPr lang="fi-FI"/>
          </a:p>
        </p:txBody>
      </p:sp>
    </p:spTree>
    <p:extLst>
      <p:ext uri="{BB962C8B-B14F-4D97-AF65-F5344CB8AC3E}">
        <p14:creationId xmlns:p14="http://schemas.microsoft.com/office/powerpoint/2010/main" val="810647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3. Sosiaalinen vastuu talotekniikan toimialalla</a:t>
            </a:r>
            <a:endParaRPr lang="en-US"/>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dirty="0"/>
              <a:t>Vastuullisuuden osa-alueet</a:t>
            </a:r>
            <a:endParaRPr lang="fi-FI" dirty="0">
              <a:highlight>
                <a:srgbClr val="FFFF00"/>
              </a:highlight>
              <a:cs typeface="Arial"/>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374732" y="1681163"/>
            <a:ext cx="5201390" cy="2387496"/>
          </a:xfrm>
        </p:spPr>
        <p:txBody>
          <a:bodyPr/>
          <a:lstStyle/>
          <a:p>
            <a:r>
              <a:rPr lang="en-US" b="0" err="1">
                <a:ea typeface="+mn-lt"/>
                <a:cs typeface="+mn-lt"/>
              </a:rPr>
              <a:t>Vastuullisuuden</a:t>
            </a:r>
            <a:r>
              <a:rPr lang="en-US" b="0">
                <a:ea typeface="+mn-lt"/>
                <a:cs typeface="+mn-lt"/>
              </a:rPr>
              <a:t> </a:t>
            </a:r>
            <a:r>
              <a:rPr lang="en-US" b="0" err="1">
                <a:ea typeface="+mn-lt"/>
                <a:cs typeface="+mn-lt"/>
              </a:rPr>
              <a:t>osa-alueet</a:t>
            </a:r>
            <a:r>
              <a:rPr lang="en-US" b="0">
                <a:ea typeface="+mn-lt"/>
                <a:cs typeface="+mn-lt"/>
              </a:rPr>
              <a:t> </a:t>
            </a:r>
            <a:r>
              <a:rPr lang="en-US" b="0" err="1">
                <a:ea typeface="+mn-lt"/>
                <a:cs typeface="+mn-lt"/>
              </a:rPr>
              <a:t>ovat</a:t>
            </a:r>
            <a:r>
              <a:rPr lang="en-US" b="0">
                <a:ea typeface="+mn-lt"/>
                <a:cs typeface="+mn-lt"/>
              </a:rPr>
              <a:t>  </a:t>
            </a:r>
            <a:r>
              <a:rPr lang="en-US" b="0" err="1">
                <a:ea typeface="+mn-lt"/>
                <a:cs typeface="+mn-lt"/>
              </a:rPr>
              <a:t>ekologinen</a:t>
            </a:r>
            <a:r>
              <a:rPr lang="en-US" b="0">
                <a:ea typeface="+mn-lt"/>
                <a:cs typeface="+mn-lt"/>
              </a:rPr>
              <a:t>, </a:t>
            </a:r>
            <a:r>
              <a:rPr lang="en-US" b="0" err="1">
                <a:ea typeface="+mn-lt"/>
                <a:cs typeface="+mn-lt"/>
              </a:rPr>
              <a:t>taloudellinen</a:t>
            </a:r>
            <a:r>
              <a:rPr lang="en-US" b="0">
                <a:ea typeface="+mn-lt"/>
                <a:cs typeface="+mn-lt"/>
              </a:rPr>
              <a:t> </a:t>
            </a:r>
            <a:r>
              <a:rPr lang="en-US" b="0" err="1">
                <a:ea typeface="+mn-lt"/>
                <a:cs typeface="+mn-lt"/>
              </a:rPr>
              <a:t>sekä</a:t>
            </a:r>
            <a:r>
              <a:rPr lang="en-US" b="0">
                <a:ea typeface="+mn-lt"/>
                <a:cs typeface="+mn-lt"/>
              </a:rPr>
              <a:t> </a:t>
            </a:r>
            <a:r>
              <a:rPr lang="en-US" b="0" err="1">
                <a:ea typeface="+mn-lt"/>
                <a:cs typeface="+mn-lt"/>
              </a:rPr>
              <a:t>sosiaalinen</a:t>
            </a:r>
            <a:r>
              <a:rPr lang="en-US" b="0">
                <a:ea typeface="+mn-lt"/>
                <a:cs typeface="+mn-lt"/>
              </a:rPr>
              <a:t> </a:t>
            </a:r>
            <a:r>
              <a:rPr lang="en-US" b="0" err="1">
                <a:ea typeface="+mn-lt"/>
                <a:cs typeface="+mn-lt"/>
              </a:rPr>
              <a:t>vastuullisuus</a:t>
            </a:r>
            <a:r>
              <a:rPr lang="en-US" b="0">
                <a:ea typeface="+mn-lt"/>
                <a:cs typeface="+mn-lt"/>
              </a:rPr>
              <a:t>.</a:t>
            </a:r>
            <a:endParaRPr lang="fi-FI">
              <a:ea typeface="+mn-lt"/>
              <a:cs typeface="+mn-lt"/>
            </a:endParaRPr>
          </a:p>
          <a:p>
            <a:r>
              <a:rPr lang="en-US" b="0" err="1">
                <a:ea typeface="+mn-lt"/>
                <a:cs typeface="+mn-lt"/>
              </a:rPr>
              <a:t>Vastuullisuuden</a:t>
            </a:r>
            <a:r>
              <a:rPr lang="en-US" b="0">
                <a:ea typeface="+mn-lt"/>
                <a:cs typeface="+mn-lt"/>
              </a:rPr>
              <a:t> </a:t>
            </a:r>
            <a:r>
              <a:rPr lang="en-US" b="0" err="1">
                <a:ea typeface="+mn-lt"/>
                <a:cs typeface="+mn-lt"/>
              </a:rPr>
              <a:t>osa-alueiden</a:t>
            </a:r>
            <a:r>
              <a:rPr lang="en-US" b="0">
                <a:ea typeface="+mn-lt"/>
                <a:cs typeface="+mn-lt"/>
              </a:rPr>
              <a:t> </a:t>
            </a:r>
            <a:r>
              <a:rPr lang="en-US" b="0" err="1">
                <a:ea typeface="+mn-lt"/>
                <a:cs typeface="+mn-lt"/>
              </a:rPr>
              <a:t>tasapaino</a:t>
            </a:r>
            <a:r>
              <a:rPr lang="en-US" b="0">
                <a:ea typeface="+mn-lt"/>
                <a:cs typeface="+mn-lt"/>
              </a:rPr>
              <a:t> </a:t>
            </a:r>
            <a:r>
              <a:rPr lang="en-US" b="0" err="1">
                <a:ea typeface="+mn-lt"/>
                <a:cs typeface="+mn-lt"/>
              </a:rPr>
              <a:t>tekemisessä</a:t>
            </a:r>
            <a:r>
              <a:rPr lang="en-US" b="0">
                <a:ea typeface="+mn-lt"/>
                <a:cs typeface="+mn-lt"/>
              </a:rPr>
              <a:t> on </a:t>
            </a:r>
            <a:r>
              <a:rPr lang="en-US" b="0" err="1">
                <a:ea typeface="+mn-lt"/>
                <a:cs typeface="+mn-lt"/>
              </a:rPr>
              <a:t>tärkeää</a:t>
            </a:r>
            <a:r>
              <a:rPr lang="en-US" b="0">
                <a:ea typeface="+mn-lt"/>
                <a:cs typeface="+mn-lt"/>
              </a:rPr>
              <a:t>.</a:t>
            </a:r>
            <a:endParaRPr lang="fi-FI">
              <a:cs typeface="Arial"/>
            </a:endParaRPr>
          </a:p>
          <a:p>
            <a:endParaRPr lang="en-US">
              <a:cs typeface="Arial"/>
            </a:endParaRPr>
          </a:p>
        </p:txBody>
      </p:sp>
      <p:pic>
        <p:nvPicPr>
          <p:cNvPr id="4" name="Kuva 4" descr="Kuva, joka sisältää kohteen diagrammi&#10;&#10;Kuvaus luotu automaattisesti">
            <a:extLst>
              <a:ext uri="{FF2B5EF4-FFF2-40B4-BE49-F238E27FC236}">
                <a16:creationId xmlns:a16="http://schemas.microsoft.com/office/drawing/2014/main" id="{0B1B1080-8691-53A6-3743-089751B3AB15}"/>
              </a:ext>
            </a:extLst>
          </p:cNvPr>
          <p:cNvPicPr>
            <a:picLocks noChangeAspect="1"/>
          </p:cNvPicPr>
          <p:nvPr/>
        </p:nvPicPr>
        <p:blipFill>
          <a:blip r:embed="rId2"/>
          <a:stretch>
            <a:fillRect/>
          </a:stretch>
        </p:blipFill>
        <p:spPr>
          <a:xfrm>
            <a:off x="5576122" y="1310775"/>
            <a:ext cx="5206507" cy="51821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Käsinkirjoitus 2">
                <a:extLst>
                  <a:ext uri="{FF2B5EF4-FFF2-40B4-BE49-F238E27FC236}">
                    <a16:creationId xmlns:a16="http://schemas.microsoft.com/office/drawing/2014/main" id="{4B9889F1-1C35-B4BD-C7F8-0B6B95CA1167}"/>
                  </a:ext>
                </a:extLst>
              </p14:cNvPr>
              <p14:cNvContentPartPr/>
              <p14:nvPr/>
            </p14:nvContentPartPr>
            <p14:xfrm>
              <a:off x="7685943" y="4441269"/>
              <a:ext cx="1177910" cy="159233"/>
            </p14:xfrm>
          </p:contentPart>
        </mc:Choice>
        <mc:Fallback xmlns="">
          <p:pic>
            <p:nvPicPr>
              <p:cNvPr id="3" name="Käsinkirjoitus 2">
                <a:extLst>
                  <a:ext uri="{FF2B5EF4-FFF2-40B4-BE49-F238E27FC236}">
                    <a16:creationId xmlns:a16="http://schemas.microsoft.com/office/drawing/2014/main" id="{4B9889F1-1C35-B4BD-C7F8-0B6B95CA1167}"/>
                  </a:ext>
                </a:extLst>
              </p:cNvPr>
              <p:cNvPicPr/>
              <p:nvPr/>
            </p:nvPicPr>
            <p:blipFill>
              <a:blip r:embed="rId4"/>
              <a:stretch>
                <a:fillRect/>
              </a:stretch>
            </p:blipFill>
            <p:spPr>
              <a:xfrm>
                <a:off x="7631960" y="4333436"/>
                <a:ext cx="1285516" cy="374539"/>
              </a:xfrm>
              <a:prstGeom prst="rect">
                <a:avLst/>
              </a:prstGeom>
            </p:spPr>
          </p:pic>
        </mc:Fallback>
      </mc:AlternateContent>
    </p:spTree>
    <p:extLst>
      <p:ext uri="{BB962C8B-B14F-4D97-AF65-F5344CB8AC3E}">
        <p14:creationId xmlns:p14="http://schemas.microsoft.com/office/powerpoint/2010/main" val="73374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CAC87-8FEB-012A-8C8B-93A4EDA6F710}"/>
              </a:ext>
            </a:extLst>
          </p:cNvPr>
          <p:cNvSpPr>
            <a:spLocks noGrp="1"/>
          </p:cNvSpPr>
          <p:nvPr>
            <p:ph type="title"/>
          </p:nvPr>
        </p:nvSpPr>
        <p:spPr/>
        <p:txBody>
          <a:bodyPr/>
          <a:lstStyle/>
          <a:p>
            <a:r>
              <a:rPr lang="fi-FI"/>
              <a:t>Sosiaalinen vastuullisuus – case </a:t>
            </a:r>
            <a:r>
              <a:rPr lang="fi-FI" err="1"/>
              <a:t>Halton</a:t>
            </a:r>
            <a:endParaRPr lang="fi-FI"/>
          </a:p>
        </p:txBody>
      </p:sp>
      <p:sp>
        <p:nvSpPr>
          <p:cNvPr id="3" name="Sisällön paikkamerkki 2">
            <a:extLst>
              <a:ext uri="{FF2B5EF4-FFF2-40B4-BE49-F238E27FC236}">
                <a16:creationId xmlns:a16="http://schemas.microsoft.com/office/drawing/2014/main" id="{0D929EBB-4CE4-525F-D683-2A5DEF890194}"/>
              </a:ext>
            </a:extLst>
          </p:cNvPr>
          <p:cNvSpPr>
            <a:spLocks noGrp="1"/>
          </p:cNvSpPr>
          <p:nvPr>
            <p:ph sz="half" idx="1"/>
          </p:nvPr>
        </p:nvSpPr>
        <p:spPr/>
        <p:txBody>
          <a:bodyPr/>
          <a:lstStyle/>
          <a:p>
            <a:pPr marL="0" indent="0">
              <a:buNone/>
            </a:pPr>
            <a:endParaRPr lang="fi-FI"/>
          </a:p>
          <a:p>
            <a:pPr marL="0" indent="0">
              <a:buNone/>
            </a:pPr>
            <a:endParaRPr lang="fi-FI"/>
          </a:p>
          <a:p>
            <a:pPr marL="0" indent="0">
              <a:buNone/>
            </a:pPr>
            <a:r>
              <a:rPr lang="fi-FI"/>
              <a:t>Mikä sisäilmaratkaisuista tekee kestävän?</a:t>
            </a:r>
          </a:p>
          <a:p>
            <a:pPr marL="0" indent="0">
              <a:buNone/>
            </a:pPr>
            <a:endParaRPr lang="fi-FI"/>
          </a:p>
          <a:p>
            <a:pPr marL="0" indent="0">
              <a:buNone/>
            </a:pPr>
            <a:r>
              <a:rPr lang="fi-FI"/>
              <a:t>Sosiaalinen kestävyys: </a:t>
            </a:r>
          </a:p>
          <a:p>
            <a:r>
              <a:rPr lang="fi-FI"/>
              <a:t>Rakennusten suunnittelu ihmisten todellisten tarpeiden mukaan hyvinvoinnin tueksi.</a:t>
            </a:r>
          </a:p>
          <a:p>
            <a:endParaRPr lang="fi-FI"/>
          </a:p>
        </p:txBody>
      </p:sp>
      <p:pic>
        <p:nvPicPr>
          <p:cNvPr id="5" name="Sisällön paikkamerkki 4" descr="Kuva, joka sisältää kohteen teksti, puu, kuvakaappaus, kasvi&#10;&#10;Kuvaus luotu automaattisesti">
            <a:extLst>
              <a:ext uri="{FF2B5EF4-FFF2-40B4-BE49-F238E27FC236}">
                <a16:creationId xmlns:a16="http://schemas.microsoft.com/office/drawing/2014/main" id="{5AA908F1-AAC8-77F6-49B0-E386F7003357}"/>
              </a:ext>
            </a:extLst>
          </p:cNvPr>
          <p:cNvPicPr>
            <a:picLocks noGrp="1" noChangeAspect="1"/>
          </p:cNvPicPr>
          <p:nvPr>
            <p:ph sz="half" idx="2"/>
          </p:nvPr>
        </p:nvPicPr>
        <p:blipFill>
          <a:blip r:embed="rId2"/>
          <a:stretch>
            <a:fillRect/>
          </a:stretch>
        </p:blipFill>
        <p:spPr>
          <a:xfrm>
            <a:off x="5813425" y="2710736"/>
            <a:ext cx="5165725" cy="2581115"/>
          </a:xfrm>
          <a:prstGeom prst="rect">
            <a:avLst/>
          </a:prstGeom>
          <a:noFill/>
        </p:spPr>
      </p:pic>
    </p:spTree>
    <p:extLst>
      <p:ext uri="{BB962C8B-B14F-4D97-AF65-F5344CB8AC3E}">
        <p14:creationId xmlns:p14="http://schemas.microsoft.com/office/powerpoint/2010/main" val="1122527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CAC87-8FEB-012A-8C8B-93A4EDA6F710}"/>
              </a:ext>
            </a:extLst>
          </p:cNvPr>
          <p:cNvSpPr>
            <a:spLocks noGrp="1"/>
          </p:cNvSpPr>
          <p:nvPr>
            <p:ph type="title"/>
          </p:nvPr>
        </p:nvSpPr>
        <p:spPr>
          <a:xfrm>
            <a:off x="374731" y="365125"/>
            <a:ext cx="10604665" cy="1325563"/>
          </a:xfrm>
        </p:spPr>
        <p:txBody>
          <a:bodyPr anchor="ctr">
            <a:normAutofit/>
          </a:bodyPr>
          <a:lstStyle/>
          <a:p>
            <a:r>
              <a:rPr lang="fi-FI"/>
              <a:t>Sosiaalinen vastuullisuus – case </a:t>
            </a:r>
            <a:r>
              <a:rPr lang="fi-FI" err="1"/>
              <a:t>Are</a:t>
            </a:r>
            <a:endParaRPr lang="fi-FI"/>
          </a:p>
        </p:txBody>
      </p:sp>
      <p:sp>
        <p:nvSpPr>
          <p:cNvPr id="3" name="Sisällön paikkamerkki 2">
            <a:extLst>
              <a:ext uri="{FF2B5EF4-FFF2-40B4-BE49-F238E27FC236}">
                <a16:creationId xmlns:a16="http://schemas.microsoft.com/office/drawing/2014/main" id="{0D929EBB-4CE4-525F-D683-2A5DEF890194}"/>
              </a:ext>
            </a:extLst>
          </p:cNvPr>
          <p:cNvSpPr>
            <a:spLocks noGrp="1"/>
          </p:cNvSpPr>
          <p:nvPr>
            <p:ph sz="half" idx="1"/>
          </p:nvPr>
        </p:nvSpPr>
        <p:spPr>
          <a:xfrm>
            <a:off x="374731" y="1825625"/>
            <a:ext cx="5165765" cy="4351338"/>
          </a:xfrm>
        </p:spPr>
        <p:txBody>
          <a:bodyPr>
            <a:normAutofit/>
          </a:bodyPr>
          <a:lstStyle/>
          <a:p>
            <a:pPr marL="0" indent="0">
              <a:buNone/>
            </a:pPr>
            <a:r>
              <a:rPr lang="fi-FI"/>
              <a:t>Kohti kestävämpiä kiinteistöjä:</a:t>
            </a:r>
          </a:p>
          <a:p>
            <a:r>
              <a:rPr lang="fi-FI"/>
              <a:t>Koko elinkaaren huomioon ottaminen </a:t>
            </a:r>
          </a:p>
          <a:p>
            <a:endParaRPr lang="fi-FI"/>
          </a:p>
        </p:txBody>
      </p:sp>
      <p:pic>
        <p:nvPicPr>
          <p:cNvPr id="6" name="Sisällön paikkamerkki 5" descr="Kuva, joka sisältää kohteen teksti, kuvakaappaus, diagrammi, Fontti&#10;&#10;Kuvaus luotu automaattisesti">
            <a:extLst>
              <a:ext uri="{FF2B5EF4-FFF2-40B4-BE49-F238E27FC236}">
                <a16:creationId xmlns:a16="http://schemas.microsoft.com/office/drawing/2014/main" id="{4D6519EF-244D-0C08-4F0D-A6BBB1D1F5EE}"/>
              </a:ext>
            </a:extLst>
          </p:cNvPr>
          <p:cNvPicPr>
            <a:picLocks noGrp="1" noChangeAspect="1"/>
          </p:cNvPicPr>
          <p:nvPr>
            <p:ph sz="half" idx="2"/>
          </p:nvPr>
        </p:nvPicPr>
        <p:blipFill>
          <a:blip r:embed="rId2"/>
          <a:stretch>
            <a:fillRect/>
          </a:stretch>
        </p:blipFill>
        <p:spPr>
          <a:xfrm>
            <a:off x="5813425" y="2695422"/>
            <a:ext cx="5165725" cy="2611744"/>
          </a:xfrm>
          <a:prstGeom prst="rect">
            <a:avLst/>
          </a:prstGeom>
          <a:noFill/>
        </p:spPr>
      </p:pic>
    </p:spTree>
    <p:extLst>
      <p:ext uri="{BB962C8B-B14F-4D97-AF65-F5344CB8AC3E}">
        <p14:creationId xmlns:p14="http://schemas.microsoft.com/office/powerpoint/2010/main" val="2195241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BCAC87-8FEB-012A-8C8B-93A4EDA6F710}"/>
              </a:ext>
            </a:extLst>
          </p:cNvPr>
          <p:cNvSpPr>
            <a:spLocks noGrp="1"/>
          </p:cNvSpPr>
          <p:nvPr>
            <p:ph type="title"/>
          </p:nvPr>
        </p:nvSpPr>
        <p:spPr/>
        <p:txBody>
          <a:bodyPr/>
          <a:lstStyle/>
          <a:p>
            <a:r>
              <a:rPr lang="fi-FI"/>
              <a:t>Sosiaalinen vastuullisuus – case Caverion</a:t>
            </a:r>
          </a:p>
        </p:txBody>
      </p:sp>
      <p:sp>
        <p:nvSpPr>
          <p:cNvPr id="3" name="Sisällön paikkamerkki 2">
            <a:extLst>
              <a:ext uri="{FF2B5EF4-FFF2-40B4-BE49-F238E27FC236}">
                <a16:creationId xmlns:a16="http://schemas.microsoft.com/office/drawing/2014/main" id="{0D929EBB-4CE4-525F-D683-2A5DEF890194}"/>
              </a:ext>
            </a:extLst>
          </p:cNvPr>
          <p:cNvSpPr>
            <a:spLocks noGrp="1"/>
          </p:cNvSpPr>
          <p:nvPr>
            <p:ph sz="half" idx="1"/>
          </p:nvPr>
        </p:nvSpPr>
        <p:spPr/>
        <p:txBody>
          <a:bodyPr/>
          <a:lstStyle/>
          <a:p>
            <a:pPr marL="0" indent="0">
              <a:buNone/>
            </a:pPr>
            <a:endParaRPr lang="fi-FI"/>
          </a:p>
          <a:p>
            <a:pPr marL="0" indent="0">
              <a:buNone/>
            </a:pPr>
            <a:r>
              <a:rPr lang="fi-FI"/>
              <a:t>Millaisen Suomen haluamme jättää lapsillemme?</a:t>
            </a:r>
          </a:p>
          <a:p>
            <a:r>
              <a:rPr lang="fi-FI"/>
              <a:t>Osaavan</a:t>
            </a:r>
          </a:p>
          <a:p>
            <a:r>
              <a:rPr lang="fi-FI"/>
              <a:t>Ilmastoystävällisen</a:t>
            </a:r>
          </a:p>
          <a:p>
            <a:r>
              <a:rPr lang="fi-FI"/>
              <a:t>Arvojohdetun</a:t>
            </a:r>
          </a:p>
          <a:p>
            <a:r>
              <a:rPr lang="fi-FI"/>
              <a:t>Suvaitsevaisen</a:t>
            </a:r>
          </a:p>
          <a:p>
            <a:r>
              <a:rPr lang="fi-FI"/>
              <a:t>Avoimesti viestivän</a:t>
            </a:r>
          </a:p>
          <a:p>
            <a:r>
              <a:rPr lang="fi-FI"/>
              <a:t>Myös nuoria kuuntelevan</a:t>
            </a:r>
          </a:p>
          <a:p>
            <a:pPr marL="0" indent="0">
              <a:buNone/>
            </a:pPr>
            <a:endParaRPr lang="fi-FI"/>
          </a:p>
        </p:txBody>
      </p:sp>
      <p:pic>
        <p:nvPicPr>
          <p:cNvPr id="2050" name="Picture 2">
            <a:extLst>
              <a:ext uri="{FF2B5EF4-FFF2-40B4-BE49-F238E27FC236}">
                <a16:creationId xmlns:a16="http://schemas.microsoft.com/office/drawing/2014/main" id="{99DDBD22-A21E-8997-ED25-9389110999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13671" y="3605073"/>
            <a:ext cx="5165725" cy="257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84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pPr marL="914400" indent="-914400">
              <a:buAutoNum type="arabicPeriod"/>
            </a:pPr>
            <a:r>
              <a:rPr lang="fi-FI" dirty="0"/>
              <a:t>Talotekniikan toimialan megatrendit ja hiljaiset signaalit</a:t>
            </a:r>
            <a:endParaRPr lang="en-US" dirty="0">
              <a:cs typeface="Arial" panose="020B0604020202020204"/>
            </a:endParaRPr>
          </a:p>
        </p:txBody>
      </p:sp>
      <p:sp>
        <p:nvSpPr>
          <p:cNvPr id="3" name="Alaotsikko 2"/>
          <p:cNvSpPr>
            <a:spLocks noGrp="1"/>
          </p:cNvSpPr>
          <p:nvPr>
            <p:ph type="subTitle" idx="1"/>
          </p:nvPr>
        </p:nvSpPr>
        <p:spPr/>
        <p:txBody>
          <a:bodyPr>
            <a:normAutofit/>
          </a:bodyPr>
          <a:lstStyle/>
          <a:p>
            <a:r>
              <a:rPr lang="fi-FI" sz="1800" b="1"/>
              <a:t>Megatrendi</a:t>
            </a:r>
            <a:r>
              <a:rPr lang="fi-FI" sz="1800"/>
              <a:t> on yleinen kehityssuunta tai laaja muutosten kaari, joka tapahtuu laaja-alaisesti ja jolla on suuria ja pitkäaikaisia vaikutuksia yhteiskunnassa.</a:t>
            </a:r>
          </a:p>
          <a:p>
            <a:r>
              <a:rPr lang="fi-FI" sz="1800" b="1"/>
              <a:t>Hiljainen signaali </a:t>
            </a:r>
            <a:r>
              <a:rPr lang="fi-FI" sz="180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568E4B-3705-62EB-F7C5-1C8B5F1696AC}"/>
              </a:ext>
            </a:extLst>
          </p:cNvPr>
          <p:cNvSpPr>
            <a:spLocks noGrp="1"/>
          </p:cNvSpPr>
          <p:nvPr>
            <p:ph type="title"/>
          </p:nvPr>
        </p:nvSpPr>
        <p:spPr/>
        <p:txBody>
          <a:bodyPr/>
          <a:lstStyle/>
          <a:p>
            <a:r>
              <a:rPr lang="fi-FI" dirty="0">
                <a:cs typeface="Arial"/>
              </a:rPr>
              <a:t>Sosiaalinen vastuullisuus talotekniikassa</a:t>
            </a:r>
            <a:endParaRPr lang="fi-FI" dirty="0"/>
          </a:p>
        </p:txBody>
      </p:sp>
      <p:sp>
        <p:nvSpPr>
          <p:cNvPr id="3" name="Sisällön paikkamerkki 2">
            <a:extLst>
              <a:ext uri="{FF2B5EF4-FFF2-40B4-BE49-F238E27FC236}">
                <a16:creationId xmlns:a16="http://schemas.microsoft.com/office/drawing/2014/main" id="{C0E2954E-CE2C-CEE9-7EC7-5A6047C9747F}"/>
              </a:ext>
            </a:extLst>
          </p:cNvPr>
          <p:cNvSpPr>
            <a:spLocks noGrp="1"/>
          </p:cNvSpPr>
          <p:nvPr>
            <p:ph sz="half" idx="1"/>
          </p:nvPr>
        </p:nvSpPr>
        <p:spPr/>
        <p:txBody>
          <a:bodyPr vert="horz" lIns="91440" tIns="45720" rIns="91440" bIns="45720" rtlCol="0" anchor="t">
            <a:normAutofit fontScale="92500"/>
          </a:bodyPr>
          <a:lstStyle/>
          <a:p>
            <a:pPr>
              <a:lnSpc>
                <a:spcPct val="100000"/>
              </a:lnSpc>
            </a:pPr>
            <a:r>
              <a:rPr lang="fi-FI" dirty="0">
                <a:solidFill>
                  <a:schemeClr val="accent2"/>
                </a:solidFill>
                <a:cs typeface="Arial"/>
              </a:rPr>
              <a:t>Alihankintaketjut</a:t>
            </a:r>
            <a:endParaRPr lang="en-US" dirty="0">
              <a:solidFill>
                <a:schemeClr val="accent2"/>
              </a:solidFill>
              <a:cs typeface="Arial"/>
            </a:endParaRPr>
          </a:p>
          <a:p>
            <a:pPr>
              <a:lnSpc>
                <a:spcPct val="100000"/>
              </a:lnSpc>
            </a:pPr>
            <a:r>
              <a:rPr lang="fi-FI" dirty="0">
                <a:solidFill>
                  <a:schemeClr val="accent2"/>
                </a:solidFill>
                <a:cs typeface="Arial"/>
              </a:rPr>
              <a:t>Pimeän työvoiman karttaminen </a:t>
            </a:r>
            <a:endParaRPr lang="en-US" dirty="0">
              <a:solidFill>
                <a:schemeClr val="accent2"/>
              </a:solidFill>
              <a:cs typeface="Arial"/>
            </a:endParaRPr>
          </a:p>
          <a:p>
            <a:pPr>
              <a:lnSpc>
                <a:spcPct val="100000"/>
              </a:lnSpc>
            </a:pPr>
            <a:r>
              <a:rPr lang="fi-FI" dirty="0">
                <a:solidFill>
                  <a:schemeClr val="accent2"/>
                </a:solidFill>
                <a:cs typeface="Arial"/>
              </a:rPr>
              <a:t>Työntekijöiden väärinkäytön välttäminen</a:t>
            </a:r>
            <a:endParaRPr lang="en-US" dirty="0">
              <a:solidFill>
                <a:schemeClr val="accent2"/>
              </a:solidFill>
              <a:cs typeface="Arial"/>
            </a:endParaRPr>
          </a:p>
          <a:p>
            <a:pPr>
              <a:lnSpc>
                <a:spcPct val="100000"/>
              </a:lnSpc>
            </a:pPr>
            <a:r>
              <a:rPr lang="fi-FI" dirty="0">
                <a:solidFill>
                  <a:schemeClr val="accent2"/>
                </a:solidFill>
                <a:cs typeface="Arial"/>
              </a:rPr>
              <a:t>Harmaan talouden estäminen</a:t>
            </a:r>
            <a:endParaRPr lang="en-US" dirty="0">
              <a:solidFill>
                <a:schemeClr val="accent2"/>
              </a:solidFill>
              <a:cs typeface="Arial"/>
            </a:endParaRPr>
          </a:p>
          <a:p>
            <a:pPr>
              <a:lnSpc>
                <a:spcPct val="100000"/>
              </a:lnSpc>
            </a:pPr>
            <a:r>
              <a:rPr lang="fi-FI" dirty="0">
                <a:solidFill>
                  <a:schemeClr val="accent2"/>
                </a:solidFill>
                <a:cs typeface="Arial"/>
              </a:rPr>
              <a:t>Kaikkien tasa-arvoinen ja tasapuolinen kohtelu taustasta riippumatta</a:t>
            </a:r>
            <a:endParaRPr lang="en-US" dirty="0">
              <a:solidFill>
                <a:schemeClr val="accent2"/>
              </a:solidFill>
              <a:cs typeface="Arial"/>
            </a:endParaRPr>
          </a:p>
          <a:p>
            <a:pPr>
              <a:lnSpc>
                <a:spcPct val="100000"/>
              </a:lnSpc>
            </a:pPr>
            <a:r>
              <a:rPr lang="fi-FI" dirty="0">
                <a:solidFill>
                  <a:schemeClr val="accent2"/>
                </a:solidFill>
                <a:cs typeface="Arial"/>
              </a:rPr>
              <a:t>Mahdollisiin ongelmiin puuttuminen</a:t>
            </a:r>
            <a:endParaRPr lang="en-US" dirty="0">
              <a:solidFill>
                <a:schemeClr val="accent2"/>
              </a:solidFill>
              <a:cs typeface="Arial"/>
            </a:endParaRPr>
          </a:p>
          <a:p>
            <a:pPr>
              <a:lnSpc>
                <a:spcPct val="100000"/>
              </a:lnSpc>
            </a:pPr>
            <a:r>
              <a:rPr lang="fi-FI" dirty="0">
                <a:solidFill>
                  <a:schemeClr val="accent2"/>
                </a:solidFill>
                <a:cs typeface="Arial"/>
              </a:rPr>
              <a:t>Monikulttuurisuuden ymmärtäminen</a:t>
            </a:r>
            <a:endParaRPr lang="fi-FI" dirty="0"/>
          </a:p>
        </p:txBody>
      </p:sp>
      <p:pic>
        <p:nvPicPr>
          <p:cNvPr id="5" name="Sisällön paikkamerkki 4" descr="Kuva, joka sisältää kohteen henkilö, piha-, paljasjalkainen, ruoho&#10;&#10;Kuvaus luotu automaattisesti">
            <a:extLst>
              <a:ext uri="{FF2B5EF4-FFF2-40B4-BE49-F238E27FC236}">
                <a16:creationId xmlns:a16="http://schemas.microsoft.com/office/drawing/2014/main" id="{D0A9516E-C3CD-64DE-3CA4-6DDDB76C9096}"/>
              </a:ext>
            </a:extLst>
          </p:cNvPr>
          <p:cNvPicPr>
            <a:picLocks noGrp="1" noChangeAspect="1"/>
          </p:cNvPicPr>
          <p:nvPr>
            <p:ph sz="half" idx="2"/>
          </p:nvPr>
        </p:nvPicPr>
        <p:blipFill>
          <a:blip r:embed="rId2"/>
          <a:stretch>
            <a:fillRect/>
          </a:stretch>
        </p:blipFill>
        <p:spPr>
          <a:xfrm>
            <a:off x="5410022" y="1751053"/>
            <a:ext cx="5585524" cy="4209888"/>
          </a:xfrm>
        </p:spPr>
      </p:pic>
    </p:spTree>
    <p:extLst>
      <p:ext uri="{BB962C8B-B14F-4D97-AF65-F5344CB8AC3E}">
        <p14:creationId xmlns:p14="http://schemas.microsoft.com/office/powerpoint/2010/main" val="429191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EDD6B-29EF-5A3E-0121-FCC2C75C7361}"/>
              </a:ext>
            </a:extLst>
          </p:cNvPr>
          <p:cNvSpPr>
            <a:spLocks noGrp="1"/>
          </p:cNvSpPr>
          <p:nvPr>
            <p:ph type="title"/>
          </p:nvPr>
        </p:nvSpPr>
        <p:spPr/>
        <p:txBody>
          <a:bodyPr/>
          <a:lstStyle/>
          <a:p>
            <a:r>
              <a:rPr lang="fi-FI"/>
              <a:t>Kysyimme Chat </a:t>
            </a:r>
            <a:r>
              <a:rPr lang="fi-FI" err="1"/>
              <a:t>GPT:ltä</a:t>
            </a:r>
            <a:r>
              <a:rPr lang="fi-FI"/>
              <a:t>: Mitä tarkoittaa sosiaalinen vastuu putkiasentajalle?</a:t>
            </a:r>
          </a:p>
        </p:txBody>
      </p:sp>
      <p:sp>
        <p:nvSpPr>
          <p:cNvPr id="3" name="Sisällön paikkamerkki 2">
            <a:extLst>
              <a:ext uri="{FF2B5EF4-FFF2-40B4-BE49-F238E27FC236}">
                <a16:creationId xmlns:a16="http://schemas.microsoft.com/office/drawing/2014/main" id="{038BD0FD-ADDE-30E5-98D0-E51D049FE0E7}"/>
              </a:ext>
            </a:extLst>
          </p:cNvPr>
          <p:cNvSpPr>
            <a:spLocks noGrp="1"/>
          </p:cNvSpPr>
          <p:nvPr>
            <p:ph idx="1"/>
          </p:nvPr>
        </p:nvSpPr>
        <p:spPr>
          <a:xfrm>
            <a:off x="374731" y="1863189"/>
            <a:ext cx="10604665" cy="4508894"/>
          </a:xfrm>
        </p:spPr>
        <p:txBody>
          <a:bodyPr vert="horz" lIns="91440" tIns="45720" rIns="91440" bIns="45720" rtlCol="0" anchor="t">
            <a:normAutofit lnSpcReduction="10000"/>
          </a:bodyPr>
          <a:lstStyle/>
          <a:p>
            <a:pPr>
              <a:lnSpc>
                <a:spcPct val="100000"/>
              </a:lnSpc>
            </a:pPr>
            <a:endParaRPr lang="fi-FI" sz="1600">
              <a:solidFill>
                <a:schemeClr val="accent2"/>
              </a:solidFill>
              <a:cs typeface="Arial"/>
            </a:endParaRPr>
          </a:p>
          <a:p>
            <a:pPr marL="0" indent="0">
              <a:lnSpc>
                <a:spcPct val="100000"/>
              </a:lnSpc>
              <a:buNone/>
            </a:pPr>
            <a:r>
              <a:rPr lang="fi-FI">
                <a:solidFill>
                  <a:schemeClr val="accent2"/>
                </a:solidFill>
                <a:cs typeface="Arial"/>
              </a:rPr>
              <a:t>Se merkitsee mm.:</a:t>
            </a:r>
          </a:p>
          <a:p>
            <a:pPr>
              <a:lnSpc>
                <a:spcPct val="100000"/>
              </a:lnSpc>
            </a:pPr>
            <a:r>
              <a:rPr lang="fi-FI">
                <a:solidFill>
                  <a:schemeClr val="accent2"/>
                </a:solidFill>
                <a:cs typeface="Arial"/>
              </a:rPr>
              <a:t>Työturvallisuus</a:t>
            </a:r>
          </a:p>
          <a:p>
            <a:pPr>
              <a:lnSpc>
                <a:spcPct val="100000"/>
              </a:lnSpc>
            </a:pPr>
            <a:r>
              <a:rPr lang="fi-FI">
                <a:solidFill>
                  <a:schemeClr val="accent2"/>
                </a:solidFill>
                <a:cs typeface="Arial"/>
              </a:rPr>
              <a:t>Laadukas työn toteuttaminen</a:t>
            </a:r>
          </a:p>
          <a:p>
            <a:pPr>
              <a:lnSpc>
                <a:spcPct val="100000"/>
              </a:lnSpc>
            </a:pPr>
            <a:r>
              <a:rPr lang="fi-FI">
                <a:solidFill>
                  <a:schemeClr val="accent2"/>
                </a:solidFill>
                <a:cs typeface="Arial"/>
              </a:rPr>
              <a:t>Asiakaspalvelu</a:t>
            </a:r>
          </a:p>
          <a:p>
            <a:pPr>
              <a:lnSpc>
                <a:spcPct val="100000"/>
              </a:lnSpc>
            </a:pPr>
            <a:r>
              <a:rPr lang="fi-FI">
                <a:solidFill>
                  <a:schemeClr val="accent2"/>
                </a:solidFill>
                <a:cs typeface="Arial"/>
              </a:rPr>
              <a:t>Ympäristöystävällisyys</a:t>
            </a:r>
          </a:p>
          <a:p>
            <a:pPr>
              <a:lnSpc>
                <a:spcPct val="100000"/>
              </a:lnSpc>
            </a:pPr>
            <a:r>
              <a:rPr lang="fi-FI">
                <a:solidFill>
                  <a:schemeClr val="accent2"/>
                </a:solidFill>
                <a:cs typeface="Arial"/>
              </a:rPr>
              <a:t>Yhteisöllisyys</a:t>
            </a:r>
          </a:p>
          <a:p>
            <a:pPr marL="0" indent="0">
              <a:lnSpc>
                <a:spcPct val="100000"/>
              </a:lnSpc>
              <a:buNone/>
            </a:pPr>
            <a:r>
              <a:rPr lang="fi-FI">
                <a:solidFill>
                  <a:schemeClr val="accent2"/>
                </a:solidFill>
                <a:cs typeface="Arial"/>
              </a:rPr>
              <a:t>Sosiaalinen vastuu putkiasentajalle tarkoittaa sitä, että putkiasentaja ottaa huomioon kaikki sidosryhmänsä, kuten työtoverit, asiakkaat, ympäristön ja yhteisön tarpeet ja pyrkii toimimaan vastuullisesti ja kestävästi.</a:t>
            </a:r>
          </a:p>
          <a:p>
            <a:pPr marL="0" indent="0">
              <a:lnSpc>
                <a:spcPct val="100000"/>
              </a:lnSpc>
              <a:buNone/>
            </a:pPr>
            <a:endParaRPr lang="fi-FI" sz="1400">
              <a:cs typeface="Arial"/>
            </a:endParaRPr>
          </a:p>
        </p:txBody>
      </p:sp>
    </p:spTree>
    <p:extLst>
      <p:ext uri="{BB962C8B-B14F-4D97-AF65-F5344CB8AC3E}">
        <p14:creationId xmlns:p14="http://schemas.microsoft.com/office/powerpoint/2010/main" val="4161897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p:txBody>
          <a:bodyPr/>
          <a:lstStyle/>
          <a:p>
            <a:r>
              <a:rPr lang="fi-FI"/>
              <a:t>Sosiaalinen vastuu Talotekniikassa,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idx="1"/>
          </p:nvPr>
        </p:nvSpPr>
        <p:spPr>
          <a:xfrm>
            <a:off x="374731" y="1825625"/>
            <a:ext cx="10604665" cy="4248608"/>
          </a:xfrm>
        </p:spPr>
        <p:txBody>
          <a:bodyPr vert="horz" lIns="91440" tIns="45720" rIns="91440" bIns="45720" rtlCol="0" anchor="t">
            <a:normAutofit lnSpcReduction="10000"/>
          </a:bodyPr>
          <a:lstStyle/>
          <a:p>
            <a:r>
              <a:rPr lang="fi-FI"/>
              <a:t>PT-taso: </a:t>
            </a:r>
            <a:endParaRPr lang="fi-FI">
              <a:cs typeface="Arial"/>
            </a:endParaRPr>
          </a:p>
          <a:p>
            <a:pPr lvl="1"/>
            <a:r>
              <a:rPr lang="fi-FI" sz="2400">
                <a:cs typeface="Arial"/>
              </a:rPr>
              <a:t>Miten sinut otettiin vastaan työurasi alussa työmaalle tullessasi?</a:t>
            </a:r>
          </a:p>
          <a:p>
            <a:pPr lvl="1"/>
            <a:r>
              <a:rPr lang="fi-FI" sz="2400"/>
              <a:t>Miten olet kokenut perehdytyksen toimivuuden työpaikallasi?</a:t>
            </a:r>
            <a:endParaRPr lang="fi-FI" sz="2400">
              <a:cs typeface="Arial"/>
            </a:endParaRPr>
          </a:p>
          <a:p>
            <a:pPr marL="457200" lvl="1" indent="0">
              <a:buNone/>
            </a:pPr>
            <a:endParaRPr lang="fi-FI">
              <a:cs typeface="Arial" panose="020B0604020202020204"/>
            </a:endParaRPr>
          </a:p>
          <a:p>
            <a:r>
              <a:rPr lang="fi-FI"/>
              <a:t>AT-taso:</a:t>
            </a:r>
            <a:endParaRPr lang="fi-FI">
              <a:cs typeface="Arial"/>
            </a:endParaRPr>
          </a:p>
          <a:p>
            <a:pPr lvl="1"/>
            <a:r>
              <a:rPr lang="fi-FI" sz="2400">
                <a:cs typeface="Arial"/>
              </a:rPr>
              <a:t>Miten varmistat omasi ja urakkaryhmäsi realistisen työtahdin?</a:t>
            </a:r>
            <a:endParaRPr lang="fi-FI" sz="2400"/>
          </a:p>
          <a:p>
            <a:pPr lvl="1"/>
            <a:r>
              <a:rPr lang="fi-FI" sz="2400"/>
              <a:t>Miten koet alihankintaketjun omassa työssäsi/omilla työmaillasi?</a:t>
            </a:r>
            <a:endParaRPr lang="fi-FI" sz="2400">
              <a:cs typeface="Arial"/>
            </a:endParaRPr>
          </a:p>
          <a:p>
            <a:pPr marL="457200" lvl="1" indent="0">
              <a:buNone/>
            </a:pPr>
            <a:endParaRPr lang="fi-FI" sz="2400">
              <a:solidFill>
                <a:srgbClr val="331C54"/>
              </a:solidFill>
              <a:cs typeface="Arial"/>
            </a:endParaRPr>
          </a:p>
          <a:p>
            <a:r>
              <a:rPr lang="fi-FI"/>
              <a:t>EAT-taso: </a:t>
            </a:r>
            <a:endParaRPr lang="fi-FI">
              <a:cs typeface="Arial"/>
            </a:endParaRPr>
          </a:p>
          <a:p>
            <a:pPr lvl="1"/>
            <a:r>
              <a:rPr lang="fi-FI" sz="2400">
                <a:cs typeface="Arial"/>
              </a:rPr>
              <a:t>Miten puutut työmaan ristiriitatilanteisiin?</a:t>
            </a:r>
          </a:p>
          <a:p>
            <a:pPr lvl="1"/>
            <a:r>
              <a:rPr lang="fi-FI" sz="2400"/>
              <a:t>Oletko törmännyt pimeään työvoimaan omassa työssäsi?</a:t>
            </a:r>
            <a:endParaRPr lang="fi-FI" sz="2400">
              <a:cs typeface="Arial"/>
            </a:endParaRPr>
          </a:p>
          <a:p>
            <a:pPr marL="457200" lvl="1" indent="0">
              <a:buNone/>
            </a:pPr>
            <a:endParaRPr lang="fi-FI">
              <a:solidFill>
                <a:srgbClr val="FF0000"/>
              </a:solidFill>
              <a:cs typeface="Arial" panose="020B0604020202020204"/>
            </a:endParaRPr>
          </a:p>
          <a:p>
            <a:pPr lvl="1"/>
            <a:endParaRPr lang="fi-FI">
              <a:solidFill>
                <a:srgbClr val="331C54"/>
              </a:solidFill>
              <a:cs typeface="Arial"/>
            </a:endParaRPr>
          </a:p>
        </p:txBody>
      </p:sp>
    </p:spTree>
    <p:extLst>
      <p:ext uri="{BB962C8B-B14F-4D97-AF65-F5344CB8AC3E}">
        <p14:creationId xmlns:p14="http://schemas.microsoft.com/office/powerpoint/2010/main" val="618297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a:t>4. Ympäristövastuu talotekniikan toimialalla</a:t>
            </a:r>
            <a:endParaRPr lang="en-US" sz="4800"/>
          </a:p>
        </p:txBody>
      </p:sp>
    </p:spTree>
    <p:extLst>
      <p:ext uri="{BB962C8B-B14F-4D97-AF65-F5344CB8AC3E}">
        <p14:creationId xmlns:p14="http://schemas.microsoft.com/office/powerpoint/2010/main" val="4174177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dirty="0"/>
              <a:t>Vastuullisuuden osa-alueet</a:t>
            </a:r>
            <a:endParaRPr lang="fi-FI" dirty="0">
              <a:highlight>
                <a:srgbClr val="FFFF00"/>
              </a:highlight>
              <a:cs typeface="Arial"/>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374732" y="1681163"/>
            <a:ext cx="5201390" cy="2387496"/>
          </a:xfrm>
        </p:spPr>
        <p:txBody>
          <a:bodyPr/>
          <a:lstStyle/>
          <a:p>
            <a:r>
              <a:rPr lang="en-US" b="0" err="1">
                <a:ea typeface="+mn-lt"/>
                <a:cs typeface="+mn-lt"/>
              </a:rPr>
              <a:t>Vastuullisuuden</a:t>
            </a:r>
            <a:r>
              <a:rPr lang="en-US" b="0">
                <a:ea typeface="+mn-lt"/>
                <a:cs typeface="+mn-lt"/>
              </a:rPr>
              <a:t> </a:t>
            </a:r>
            <a:r>
              <a:rPr lang="en-US" b="0" err="1">
                <a:ea typeface="+mn-lt"/>
                <a:cs typeface="+mn-lt"/>
              </a:rPr>
              <a:t>osa-alueet</a:t>
            </a:r>
            <a:r>
              <a:rPr lang="en-US" b="0">
                <a:ea typeface="+mn-lt"/>
                <a:cs typeface="+mn-lt"/>
              </a:rPr>
              <a:t> </a:t>
            </a:r>
            <a:r>
              <a:rPr lang="en-US" b="0" err="1">
                <a:ea typeface="+mn-lt"/>
                <a:cs typeface="+mn-lt"/>
              </a:rPr>
              <a:t>ovat</a:t>
            </a:r>
            <a:r>
              <a:rPr lang="en-US" b="0">
                <a:ea typeface="+mn-lt"/>
                <a:cs typeface="+mn-lt"/>
              </a:rPr>
              <a:t>  </a:t>
            </a:r>
            <a:r>
              <a:rPr lang="en-US" b="0" err="1">
                <a:ea typeface="+mn-lt"/>
                <a:cs typeface="+mn-lt"/>
              </a:rPr>
              <a:t>ekologinen</a:t>
            </a:r>
            <a:r>
              <a:rPr lang="en-US" b="0">
                <a:ea typeface="+mn-lt"/>
                <a:cs typeface="+mn-lt"/>
              </a:rPr>
              <a:t>, </a:t>
            </a:r>
            <a:r>
              <a:rPr lang="en-US" b="0" err="1">
                <a:ea typeface="+mn-lt"/>
                <a:cs typeface="+mn-lt"/>
              </a:rPr>
              <a:t>taloudellinen</a:t>
            </a:r>
            <a:r>
              <a:rPr lang="en-US" b="0">
                <a:ea typeface="+mn-lt"/>
                <a:cs typeface="+mn-lt"/>
              </a:rPr>
              <a:t> </a:t>
            </a:r>
            <a:r>
              <a:rPr lang="en-US" b="0" err="1">
                <a:ea typeface="+mn-lt"/>
                <a:cs typeface="+mn-lt"/>
              </a:rPr>
              <a:t>sekä</a:t>
            </a:r>
            <a:r>
              <a:rPr lang="en-US" b="0">
                <a:ea typeface="+mn-lt"/>
                <a:cs typeface="+mn-lt"/>
              </a:rPr>
              <a:t> </a:t>
            </a:r>
            <a:r>
              <a:rPr lang="en-US" b="0" err="1">
                <a:ea typeface="+mn-lt"/>
                <a:cs typeface="+mn-lt"/>
              </a:rPr>
              <a:t>sosiaalinen</a:t>
            </a:r>
            <a:r>
              <a:rPr lang="en-US" b="0">
                <a:ea typeface="+mn-lt"/>
                <a:cs typeface="+mn-lt"/>
              </a:rPr>
              <a:t> </a:t>
            </a:r>
            <a:r>
              <a:rPr lang="en-US" b="0" err="1">
                <a:ea typeface="+mn-lt"/>
                <a:cs typeface="+mn-lt"/>
              </a:rPr>
              <a:t>vastuullisuus</a:t>
            </a:r>
            <a:r>
              <a:rPr lang="en-US" b="0">
                <a:ea typeface="+mn-lt"/>
                <a:cs typeface="+mn-lt"/>
              </a:rPr>
              <a:t>.</a:t>
            </a:r>
            <a:endParaRPr lang="fi-FI">
              <a:ea typeface="+mn-lt"/>
              <a:cs typeface="+mn-lt"/>
            </a:endParaRPr>
          </a:p>
          <a:p>
            <a:r>
              <a:rPr lang="en-US" b="0" err="1">
                <a:ea typeface="+mn-lt"/>
                <a:cs typeface="+mn-lt"/>
              </a:rPr>
              <a:t>Vastuullisuuden</a:t>
            </a:r>
            <a:r>
              <a:rPr lang="en-US" b="0">
                <a:ea typeface="+mn-lt"/>
                <a:cs typeface="+mn-lt"/>
              </a:rPr>
              <a:t> </a:t>
            </a:r>
            <a:r>
              <a:rPr lang="en-US" b="0" err="1">
                <a:ea typeface="+mn-lt"/>
                <a:cs typeface="+mn-lt"/>
              </a:rPr>
              <a:t>osa-alueiden</a:t>
            </a:r>
            <a:r>
              <a:rPr lang="en-US" b="0">
                <a:ea typeface="+mn-lt"/>
                <a:cs typeface="+mn-lt"/>
              </a:rPr>
              <a:t> </a:t>
            </a:r>
            <a:r>
              <a:rPr lang="en-US" b="0" err="1">
                <a:ea typeface="+mn-lt"/>
                <a:cs typeface="+mn-lt"/>
              </a:rPr>
              <a:t>tasapaino</a:t>
            </a:r>
            <a:r>
              <a:rPr lang="en-US" b="0">
                <a:ea typeface="+mn-lt"/>
                <a:cs typeface="+mn-lt"/>
              </a:rPr>
              <a:t> </a:t>
            </a:r>
            <a:r>
              <a:rPr lang="en-US" b="0" err="1">
                <a:ea typeface="+mn-lt"/>
                <a:cs typeface="+mn-lt"/>
              </a:rPr>
              <a:t>tekemisessä</a:t>
            </a:r>
            <a:r>
              <a:rPr lang="en-US" b="0">
                <a:ea typeface="+mn-lt"/>
                <a:cs typeface="+mn-lt"/>
              </a:rPr>
              <a:t> on </a:t>
            </a:r>
            <a:r>
              <a:rPr lang="en-US" b="0" err="1">
                <a:ea typeface="+mn-lt"/>
                <a:cs typeface="+mn-lt"/>
              </a:rPr>
              <a:t>tärkeää</a:t>
            </a:r>
            <a:r>
              <a:rPr lang="en-US" b="0">
                <a:ea typeface="+mn-lt"/>
                <a:cs typeface="+mn-lt"/>
              </a:rPr>
              <a:t>.</a:t>
            </a:r>
            <a:endParaRPr lang="fi-FI">
              <a:cs typeface="Arial"/>
            </a:endParaRPr>
          </a:p>
          <a:p>
            <a:endParaRPr lang="en-US">
              <a:cs typeface="Arial"/>
            </a:endParaRPr>
          </a:p>
        </p:txBody>
      </p:sp>
      <p:pic>
        <p:nvPicPr>
          <p:cNvPr id="4" name="Kuva 4" descr="Kuva, joka sisältää kohteen diagrammi&#10;&#10;Kuvaus luotu automaattisesti">
            <a:extLst>
              <a:ext uri="{FF2B5EF4-FFF2-40B4-BE49-F238E27FC236}">
                <a16:creationId xmlns:a16="http://schemas.microsoft.com/office/drawing/2014/main" id="{0B1B1080-8691-53A6-3743-089751B3AB15}"/>
              </a:ext>
            </a:extLst>
          </p:cNvPr>
          <p:cNvPicPr>
            <a:picLocks noChangeAspect="1"/>
          </p:cNvPicPr>
          <p:nvPr/>
        </p:nvPicPr>
        <p:blipFill>
          <a:blip r:embed="rId2"/>
          <a:stretch>
            <a:fillRect/>
          </a:stretch>
        </p:blipFill>
        <p:spPr>
          <a:xfrm>
            <a:off x="5576122" y="1310775"/>
            <a:ext cx="5206507" cy="51821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 name="Käsinkirjoitus 2">
                <a:extLst>
                  <a:ext uri="{FF2B5EF4-FFF2-40B4-BE49-F238E27FC236}">
                    <a16:creationId xmlns:a16="http://schemas.microsoft.com/office/drawing/2014/main" id="{89E73BA5-B3AE-C33B-698E-B24DA3CA6BA9}"/>
                  </a:ext>
                </a:extLst>
              </p14:cNvPr>
              <p14:cNvContentPartPr/>
              <p14:nvPr/>
            </p14:nvContentPartPr>
            <p14:xfrm>
              <a:off x="6206986" y="1976531"/>
              <a:ext cx="1219057" cy="191806"/>
            </p14:xfrm>
          </p:contentPart>
        </mc:Choice>
        <mc:Fallback xmlns="">
          <p:pic>
            <p:nvPicPr>
              <p:cNvPr id="3" name="Käsinkirjoitus 2">
                <a:extLst>
                  <a:ext uri="{FF2B5EF4-FFF2-40B4-BE49-F238E27FC236}">
                    <a16:creationId xmlns:a16="http://schemas.microsoft.com/office/drawing/2014/main" id="{89E73BA5-B3AE-C33B-698E-B24DA3CA6BA9}"/>
                  </a:ext>
                </a:extLst>
              </p:cNvPr>
              <p:cNvPicPr/>
              <p:nvPr/>
            </p:nvPicPr>
            <p:blipFill>
              <a:blip r:embed="rId4"/>
              <a:stretch>
                <a:fillRect/>
              </a:stretch>
            </p:blipFill>
            <p:spPr>
              <a:xfrm>
                <a:off x="6153358" y="1869134"/>
                <a:ext cx="1326674" cy="40695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Käsinkirjoitus 4">
                <a:extLst>
                  <a:ext uri="{FF2B5EF4-FFF2-40B4-BE49-F238E27FC236}">
                    <a16:creationId xmlns:a16="http://schemas.microsoft.com/office/drawing/2014/main" id="{F9CD5992-8653-592B-DF86-D633F3B6638A}"/>
                  </a:ext>
                </a:extLst>
              </p14:cNvPr>
              <p14:cNvContentPartPr/>
              <p14:nvPr/>
            </p14:nvContentPartPr>
            <p14:xfrm>
              <a:off x="6129136" y="1955426"/>
              <a:ext cx="76728" cy="125571"/>
            </p14:xfrm>
          </p:contentPart>
        </mc:Choice>
        <mc:Fallback xmlns="">
          <p:pic>
            <p:nvPicPr>
              <p:cNvPr id="5" name="Käsinkirjoitus 4">
                <a:extLst>
                  <a:ext uri="{FF2B5EF4-FFF2-40B4-BE49-F238E27FC236}">
                    <a16:creationId xmlns:a16="http://schemas.microsoft.com/office/drawing/2014/main" id="{F9CD5992-8653-592B-DF86-D633F3B6638A}"/>
                  </a:ext>
                </a:extLst>
              </p:cNvPr>
              <p:cNvPicPr/>
              <p:nvPr/>
            </p:nvPicPr>
            <p:blipFill>
              <a:blip r:embed="rId6"/>
              <a:stretch>
                <a:fillRect/>
              </a:stretch>
            </p:blipFill>
            <p:spPr>
              <a:xfrm>
                <a:off x="6075713" y="1848152"/>
                <a:ext cx="183932" cy="3404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Käsinkirjoitus 5">
                <a:extLst>
                  <a:ext uri="{FF2B5EF4-FFF2-40B4-BE49-F238E27FC236}">
                    <a16:creationId xmlns:a16="http://schemas.microsoft.com/office/drawing/2014/main" id="{63F5C969-12C1-D71D-3F68-5AF2AD2DF1CA}"/>
                  </a:ext>
                </a:extLst>
              </p14:cNvPr>
              <p14:cNvContentPartPr/>
              <p14:nvPr/>
            </p14:nvContentPartPr>
            <p14:xfrm>
              <a:off x="10376648" y="1058956"/>
              <a:ext cx="16808" cy="16808"/>
            </p14:xfrm>
          </p:contentPart>
        </mc:Choice>
        <mc:Fallback xmlns="">
          <p:pic>
            <p:nvPicPr>
              <p:cNvPr id="6" name="Käsinkirjoitus 5">
                <a:extLst>
                  <a:ext uri="{FF2B5EF4-FFF2-40B4-BE49-F238E27FC236}">
                    <a16:creationId xmlns:a16="http://schemas.microsoft.com/office/drawing/2014/main" id="{63F5C969-12C1-D71D-3F68-5AF2AD2DF1CA}"/>
                  </a:ext>
                </a:extLst>
              </p:cNvPr>
              <p:cNvPicPr/>
              <p:nvPr/>
            </p:nvPicPr>
            <p:blipFill>
              <a:blip r:embed="rId8"/>
              <a:stretch>
                <a:fillRect/>
              </a:stretch>
            </p:blipFill>
            <p:spPr>
              <a:xfrm>
                <a:off x="10184002" y="-3983444"/>
                <a:ext cx="403392" cy="1008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Käsinkirjoitus 6">
                <a:extLst>
                  <a:ext uri="{FF2B5EF4-FFF2-40B4-BE49-F238E27FC236}">
                    <a16:creationId xmlns:a16="http://schemas.microsoft.com/office/drawing/2014/main" id="{D2590F77-A6F5-7F29-E4AF-03AFEC09AA80}"/>
                  </a:ext>
                </a:extLst>
              </p14:cNvPr>
              <p14:cNvContentPartPr/>
              <p14:nvPr/>
            </p14:nvContentPartPr>
            <p14:xfrm>
              <a:off x="10623176" y="969309"/>
              <a:ext cx="16808" cy="16808"/>
            </p14:xfrm>
          </p:contentPart>
        </mc:Choice>
        <mc:Fallback xmlns="">
          <p:pic>
            <p:nvPicPr>
              <p:cNvPr id="7" name="Käsinkirjoitus 6">
                <a:extLst>
                  <a:ext uri="{FF2B5EF4-FFF2-40B4-BE49-F238E27FC236}">
                    <a16:creationId xmlns:a16="http://schemas.microsoft.com/office/drawing/2014/main" id="{D2590F77-A6F5-7F29-E4AF-03AFEC09AA80}"/>
                  </a:ext>
                </a:extLst>
              </p:cNvPr>
              <p:cNvPicPr/>
              <p:nvPr/>
            </p:nvPicPr>
            <p:blipFill>
              <a:blip r:embed="rId10"/>
              <a:stretch>
                <a:fillRect/>
              </a:stretch>
            </p:blipFill>
            <p:spPr>
              <a:xfrm>
                <a:off x="8118784" y="581432"/>
                <a:ext cx="5042400" cy="79126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Käsinkirjoitus 7">
                <a:extLst>
                  <a:ext uri="{FF2B5EF4-FFF2-40B4-BE49-F238E27FC236}">
                    <a16:creationId xmlns:a16="http://schemas.microsoft.com/office/drawing/2014/main" id="{6B081DE4-2AED-1EF2-CC76-F15979206507}"/>
                  </a:ext>
                </a:extLst>
              </p14:cNvPr>
              <p14:cNvContentPartPr/>
              <p14:nvPr/>
            </p14:nvContentPartPr>
            <p14:xfrm>
              <a:off x="10387853" y="1047750"/>
              <a:ext cx="16808" cy="16808"/>
            </p14:xfrm>
          </p:contentPart>
        </mc:Choice>
        <mc:Fallback xmlns="">
          <p:pic>
            <p:nvPicPr>
              <p:cNvPr id="8" name="Käsinkirjoitus 7">
                <a:extLst>
                  <a:ext uri="{FF2B5EF4-FFF2-40B4-BE49-F238E27FC236}">
                    <a16:creationId xmlns:a16="http://schemas.microsoft.com/office/drawing/2014/main" id="{6B081DE4-2AED-1EF2-CC76-F15979206507}"/>
                  </a:ext>
                </a:extLst>
              </p:cNvPr>
              <p:cNvPicPr/>
              <p:nvPr/>
            </p:nvPicPr>
            <p:blipFill>
              <a:blip r:embed="rId12"/>
              <a:stretch>
                <a:fillRect/>
              </a:stretch>
            </p:blipFill>
            <p:spPr>
              <a:xfrm>
                <a:off x="7883461" y="-3977842"/>
                <a:ext cx="5042400" cy="10084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Käsinkirjoitus 9">
                <a:extLst>
                  <a:ext uri="{FF2B5EF4-FFF2-40B4-BE49-F238E27FC236}">
                    <a16:creationId xmlns:a16="http://schemas.microsoft.com/office/drawing/2014/main" id="{3F76E693-95F3-4FBF-3ABE-C36995C32946}"/>
                  </a:ext>
                </a:extLst>
              </p14:cNvPr>
              <p14:cNvContentPartPr/>
              <p14:nvPr/>
            </p14:nvContentPartPr>
            <p14:xfrm>
              <a:off x="10668000" y="1047750"/>
              <a:ext cx="16808" cy="16808"/>
            </p14:xfrm>
          </p:contentPart>
        </mc:Choice>
        <mc:Fallback xmlns="">
          <p:pic>
            <p:nvPicPr>
              <p:cNvPr id="10" name="Käsinkirjoitus 9">
                <a:extLst>
                  <a:ext uri="{FF2B5EF4-FFF2-40B4-BE49-F238E27FC236}">
                    <a16:creationId xmlns:a16="http://schemas.microsoft.com/office/drawing/2014/main" id="{3F76E693-95F3-4FBF-3ABE-C36995C32946}"/>
                  </a:ext>
                </a:extLst>
              </p:cNvPr>
              <p:cNvPicPr/>
              <p:nvPr/>
            </p:nvPicPr>
            <p:blipFill>
              <a:blip r:embed="rId8"/>
              <a:stretch>
                <a:fillRect/>
              </a:stretch>
            </p:blipFill>
            <p:spPr>
              <a:xfrm>
                <a:off x="10474062" y="-3977842"/>
                <a:ext cx="403392" cy="10084800"/>
              </a:xfrm>
              <a:prstGeom prst="rect">
                <a:avLst/>
              </a:prstGeom>
            </p:spPr>
          </p:pic>
        </mc:Fallback>
      </mc:AlternateContent>
    </p:spTree>
    <p:extLst>
      <p:ext uri="{BB962C8B-B14F-4D97-AF65-F5344CB8AC3E}">
        <p14:creationId xmlns:p14="http://schemas.microsoft.com/office/powerpoint/2010/main" val="2932689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49820B-E6AE-1BD0-2771-E46A0DFF16F2}"/>
              </a:ext>
            </a:extLst>
          </p:cNvPr>
          <p:cNvSpPr>
            <a:spLocks noGrp="1"/>
          </p:cNvSpPr>
          <p:nvPr>
            <p:ph type="title"/>
          </p:nvPr>
        </p:nvSpPr>
        <p:spPr>
          <a:xfrm>
            <a:off x="335148" y="-215735"/>
            <a:ext cx="3895107" cy="1600200"/>
          </a:xfrm>
        </p:spPr>
        <p:txBody>
          <a:bodyPr anchor="b">
            <a:normAutofit/>
          </a:bodyPr>
          <a:lstStyle/>
          <a:p>
            <a:r>
              <a:rPr lang="fi-FI"/>
              <a:t>Elinkaarikestävyys</a:t>
            </a:r>
          </a:p>
        </p:txBody>
      </p:sp>
      <p:pic>
        <p:nvPicPr>
          <p:cNvPr id="5" name="Sisällön paikkamerkki 4" descr="Kuva, joka sisältää kohteen piha-, rakennus, kasvi, taivas&#10;&#10;Kuvaus luotu automaattisesti">
            <a:extLst>
              <a:ext uri="{FF2B5EF4-FFF2-40B4-BE49-F238E27FC236}">
                <a16:creationId xmlns:a16="http://schemas.microsoft.com/office/drawing/2014/main" id="{82D347DF-C4EF-D295-A51F-869B587F8F03}"/>
              </a:ext>
            </a:extLst>
          </p:cNvPr>
          <p:cNvPicPr>
            <a:picLocks noGrp="1" noChangeAspect="1"/>
          </p:cNvPicPr>
          <p:nvPr>
            <p:ph idx="1"/>
          </p:nvPr>
        </p:nvPicPr>
        <p:blipFill rotWithShape="1">
          <a:blip r:embed="rId2"/>
          <a:srcRect t="25079" r="2" b="2"/>
          <a:stretch/>
        </p:blipFill>
        <p:spPr>
          <a:xfrm>
            <a:off x="4590472" y="987425"/>
            <a:ext cx="5952115" cy="4873625"/>
          </a:xfrm>
          <a:noFill/>
        </p:spPr>
      </p:pic>
      <p:sp>
        <p:nvSpPr>
          <p:cNvPr id="4" name="Tekstin paikkamerkki 3">
            <a:extLst>
              <a:ext uri="{FF2B5EF4-FFF2-40B4-BE49-F238E27FC236}">
                <a16:creationId xmlns:a16="http://schemas.microsoft.com/office/drawing/2014/main" id="{3010E811-6DC3-48A9-D9D3-276F4441E273}"/>
              </a:ext>
            </a:extLst>
          </p:cNvPr>
          <p:cNvSpPr>
            <a:spLocks noGrp="1"/>
          </p:cNvSpPr>
          <p:nvPr>
            <p:ph type="body" sz="half" idx="2"/>
          </p:nvPr>
        </p:nvSpPr>
        <p:spPr>
          <a:xfrm>
            <a:off x="374732" y="2057400"/>
            <a:ext cx="3895107" cy="3811588"/>
          </a:xfrm>
        </p:spPr>
        <p:txBody>
          <a:bodyPr vert="horz" lIns="91440" tIns="45720" rIns="91440" bIns="45720" rtlCol="0" anchor="t">
            <a:normAutofit/>
          </a:bodyPr>
          <a:lstStyle/>
          <a:p>
            <a:r>
              <a:rPr lang="fi-FI" sz="2400"/>
              <a:t>Vöyrin puukirkko valmistui 1626 ja laajennettiin ristikirkoksi 1777</a:t>
            </a:r>
            <a:endParaRPr lang="fi-FI" sz="2400">
              <a:cs typeface="Arial"/>
            </a:endParaRPr>
          </a:p>
        </p:txBody>
      </p:sp>
    </p:spTree>
    <p:extLst>
      <p:ext uri="{BB962C8B-B14F-4D97-AF65-F5344CB8AC3E}">
        <p14:creationId xmlns:p14="http://schemas.microsoft.com/office/powerpoint/2010/main" val="1372724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ffolding auringon lasku siluetti rakenne sivustossa">
            <a:extLst>
              <a:ext uri="{FF2B5EF4-FFF2-40B4-BE49-F238E27FC236}">
                <a16:creationId xmlns:a16="http://schemas.microsoft.com/office/drawing/2014/main" id="{E43BE2A4-44E5-54E3-D557-0DC7762B1D51}"/>
              </a:ext>
            </a:extLst>
          </p:cNvPr>
          <p:cNvPicPr>
            <a:picLocks noChangeAspect="1"/>
          </p:cNvPicPr>
          <p:nvPr/>
        </p:nvPicPr>
        <p:blipFill rotWithShape="1">
          <a:blip r:embed="rId2"/>
          <a:srcRect t="9556" r="2" b="2"/>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34602BA5-8A06-F057-24C9-875895E2FF89}"/>
              </a:ext>
            </a:extLst>
          </p:cNvPr>
          <p:cNvSpPr>
            <a:spLocks noGrp="1"/>
          </p:cNvSpPr>
          <p:nvPr>
            <p:ph type="title"/>
          </p:nvPr>
        </p:nvSpPr>
        <p:spPr>
          <a:xfrm>
            <a:off x="374732" y="1"/>
            <a:ext cx="4844566" cy="1793173"/>
          </a:xfrm>
        </p:spPr>
        <p:txBody>
          <a:bodyPr anchor="b">
            <a:normAutofit/>
          </a:bodyPr>
          <a:lstStyle/>
          <a:p>
            <a:r>
              <a:rPr lang="fi-FI"/>
              <a:t>Rakennuksen hiilijalanjälki elinkaaren aikana</a:t>
            </a:r>
          </a:p>
        </p:txBody>
      </p:sp>
      <p:sp>
        <p:nvSpPr>
          <p:cNvPr id="3" name="Sisällön paikkamerkki 2">
            <a:extLst>
              <a:ext uri="{FF2B5EF4-FFF2-40B4-BE49-F238E27FC236}">
                <a16:creationId xmlns:a16="http://schemas.microsoft.com/office/drawing/2014/main" id="{ABF81073-4A0F-F874-2368-A7C4E4A202B8}"/>
              </a:ext>
            </a:extLst>
          </p:cNvPr>
          <p:cNvSpPr>
            <a:spLocks noGrp="1"/>
          </p:cNvSpPr>
          <p:nvPr>
            <p:ph type="body" sz="half" idx="2"/>
          </p:nvPr>
        </p:nvSpPr>
        <p:spPr>
          <a:xfrm>
            <a:off x="376287" y="1793174"/>
            <a:ext cx="4844566" cy="4275117"/>
          </a:xfrm>
        </p:spPr>
        <p:txBody>
          <a:bodyPr vert="horz" lIns="91440" tIns="45720" rIns="91440" bIns="45720" rtlCol="0" anchor="t">
            <a:normAutofit/>
          </a:bodyPr>
          <a:lstStyle/>
          <a:p>
            <a:r>
              <a:rPr lang="fi-FI" dirty="0"/>
              <a:t>Rakennusmateriaalien valmistus 50 %</a:t>
            </a:r>
          </a:p>
          <a:p>
            <a:r>
              <a:rPr lang="fi-FI" dirty="0"/>
              <a:t>Käytönaikainen energia 41 %</a:t>
            </a:r>
            <a:endParaRPr lang="fi-FI" dirty="0">
              <a:cs typeface="Arial"/>
            </a:endParaRPr>
          </a:p>
          <a:p>
            <a:r>
              <a:rPr lang="fi-FI" dirty="0"/>
              <a:t>Kuljetus ja rakentaminen 7 %</a:t>
            </a:r>
            <a:endParaRPr lang="fi-FI" dirty="0">
              <a:cs typeface="Arial"/>
            </a:endParaRPr>
          </a:p>
          <a:p>
            <a:r>
              <a:rPr lang="fi-FI" dirty="0"/>
              <a:t>Korjaukset 2 %</a:t>
            </a:r>
            <a:endParaRPr lang="fi-FI" dirty="0">
              <a:cs typeface="Arial"/>
            </a:endParaRPr>
          </a:p>
          <a:p>
            <a:endParaRPr lang="fi-FI" dirty="0">
              <a:cs typeface="Arial"/>
            </a:endParaRPr>
          </a:p>
          <a:p>
            <a:r>
              <a:rPr lang="fi-FI" dirty="0">
                <a:cs typeface="Arial"/>
              </a:rPr>
              <a:t>Tärkeät päätökset:</a:t>
            </a:r>
          </a:p>
          <a:p>
            <a:pPr marL="285750" indent="-285750">
              <a:buChar char="•"/>
            </a:pPr>
            <a:r>
              <a:rPr lang="fi-FI" dirty="0">
                <a:cs typeface="Arial"/>
              </a:rPr>
              <a:t>Vähähiilisten tuotteiden valinta</a:t>
            </a:r>
          </a:p>
          <a:p>
            <a:pPr marL="285750" indent="-285750">
              <a:buChar char="•"/>
            </a:pPr>
            <a:r>
              <a:rPr lang="fi-FI" dirty="0">
                <a:cs typeface="Arial"/>
              </a:rPr>
              <a:t>Energiatehokkaat järjestelmät</a:t>
            </a:r>
          </a:p>
          <a:p>
            <a:pPr marL="285750" indent="-285750">
              <a:buChar char="•"/>
            </a:pPr>
            <a:r>
              <a:rPr lang="fi-FI" dirty="0">
                <a:cs typeface="Arial"/>
              </a:rPr>
              <a:t>Joustavat ja tarpeenmukaiset ratkaisut</a:t>
            </a:r>
          </a:p>
          <a:p>
            <a:endParaRPr lang="fi-FI" dirty="0">
              <a:cs typeface="Arial"/>
            </a:endParaRPr>
          </a:p>
          <a:p>
            <a:endParaRPr lang="fi-FI">
              <a:cs typeface="Arial" panose="020B0604020202020204"/>
            </a:endParaRPr>
          </a:p>
          <a:p>
            <a:endParaRPr lang="fi-FI">
              <a:cs typeface="Arial" panose="020B0604020202020204"/>
            </a:endParaRPr>
          </a:p>
        </p:txBody>
      </p:sp>
    </p:spTree>
    <p:extLst>
      <p:ext uri="{BB962C8B-B14F-4D97-AF65-F5344CB8AC3E}">
        <p14:creationId xmlns:p14="http://schemas.microsoft.com/office/powerpoint/2010/main" val="3487239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272BB3-A93E-8C40-7A03-A6170E216E18}"/>
              </a:ext>
            </a:extLst>
          </p:cNvPr>
          <p:cNvSpPr>
            <a:spLocks noGrp="1"/>
          </p:cNvSpPr>
          <p:nvPr>
            <p:ph type="title"/>
          </p:nvPr>
        </p:nvSpPr>
        <p:spPr/>
        <p:txBody>
          <a:bodyPr anchor="ctr">
            <a:normAutofit/>
          </a:bodyPr>
          <a:lstStyle/>
          <a:p>
            <a:r>
              <a:rPr lang="fi-FI" dirty="0"/>
              <a:t>Hiilidioksidi- ekvivalenttien pienentäminen – </a:t>
            </a:r>
            <a:br>
              <a:rPr lang="fi-FI" dirty="0"/>
            </a:br>
            <a:r>
              <a:rPr lang="fi-FI" dirty="0"/>
              <a:t>yksi ratkaisu = esivalmistusasteen nostaminen</a:t>
            </a:r>
            <a:endParaRPr lang="fi-FI" dirty="0">
              <a:cs typeface="Arial"/>
            </a:endParaRPr>
          </a:p>
        </p:txBody>
      </p:sp>
      <p:sp>
        <p:nvSpPr>
          <p:cNvPr id="4" name="Tekstin paikkamerkki 3">
            <a:extLst>
              <a:ext uri="{FF2B5EF4-FFF2-40B4-BE49-F238E27FC236}">
                <a16:creationId xmlns:a16="http://schemas.microsoft.com/office/drawing/2014/main" id="{6610C7E4-C83A-BD1E-0B82-7C9B0E9A283E}"/>
              </a:ext>
            </a:extLst>
          </p:cNvPr>
          <p:cNvSpPr>
            <a:spLocks noGrp="1"/>
          </p:cNvSpPr>
          <p:nvPr>
            <p:ph sz="half" idx="2"/>
          </p:nvPr>
        </p:nvSpPr>
        <p:spPr>
          <a:xfrm>
            <a:off x="5813631" y="1825625"/>
            <a:ext cx="5281633" cy="4351338"/>
          </a:xfrm>
        </p:spPr>
        <p:txBody>
          <a:bodyPr vert="horz" lIns="91440" tIns="45720" rIns="91440" bIns="45720" rtlCol="0" anchor="t">
            <a:normAutofit fontScale="92500" lnSpcReduction="10000"/>
          </a:bodyPr>
          <a:lstStyle/>
          <a:p>
            <a:pPr marL="0" indent="0">
              <a:buNone/>
            </a:pPr>
            <a:r>
              <a:rPr lang="fi-FI" dirty="0"/>
              <a:t> Miten tämä tehdään?</a:t>
            </a:r>
          </a:p>
          <a:p>
            <a:r>
              <a:rPr lang="fi-FI" dirty="0"/>
              <a:t>Työ kannattaa aina siirtää tehtaalle:</a:t>
            </a:r>
          </a:p>
          <a:p>
            <a:pPr lvl="1"/>
            <a:r>
              <a:rPr lang="fi-FI" dirty="0"/>
              <a:t>Aika- ja kustannussäästö</a:t>
            </a:r>
          </a:p>
          <a:p>
            <a:r>
              <a:rPr lang="fi-FI" dirty="0"/>
              <a:t>Työmaalla siirrytään käsityöstä kokoonpanoon:</a:t>
            </a:r>
          </a:p>
          <a:p>
            <a:pPr lvl="1"/>
            <a:r>
              <a:rPr lang="fi-FI" dirty="0"/>
              <a:t>Huolellinen detaljitason suunnittelu</a:t>
            </a:r>
          </a:p>
          <a:p>
            <a:r>
              <a:rPr lang="fi-FI" dirty="0"/>
              <a:t>Olennaisimmat komponentit:</a:t>
            </a:r>
          </a:p>
          <a:p>
            <a:pPr lvl="1"/>
            <a:r>
              <a:rPr lang="fi-FI" dirty="0"/>
              <a:t>Lujabetonin superlaatta</a:t>
            </a:r>
          </a:p>
          <a:p>
            <a:pPr lvl="1"/>
            <a:r>
              <a:rPr lang="fi-FI" dirty="0" err="1"/>
              <a:t>Flow</a:t>
            </a:r>
            <a:r>
              <a:rPr lang="fi-FI" dirty="0"/>
              <a:t> </a:t>
            </a:r>
            <a:r>
              <a:rPr lang="fi-FI" dirty="0" err="1"/>
              <a:t>Modules</a:t>
            </a:r>
            <a:r>
              <a:rPr lang="fi-FI" dirty="0"/>
              <a:t> KPH- ja WC-moduulit</a:t>
            </a:r>
          </a:p>
          <a:p>
            <a:pPr lvl="1"/>
            <a:r>
              <a:rPr lang="fi-FI" dirty="0" err="1"/>
              <a:t>KerabitPro</a:t>
            </a:r>
            <a:r>
              <a:rPr lang="fi-FI" dirty="0"/>
              <a:t> </a:t>
            </a:r>
            <a:r>
              <a:rPr lang="fi-FI" dirty="0" err="1"/>
              <a:t>elementoitu</a:t>
            </a:r>
            <a:r>
              <a:rPr lang="fi-FI" dirty="0"/>
              <a:t> vesikatto</a:t>
            </a:r>
          </a:p>
          <a:p>
            <a:pPr lvl="1"/>
            <a:r>
              <a:rPr lang="fi-FI" dirty="0"/>
              <a:t>VSS, hissikuilu, anturat, esiasennetut ikkunat ja ovet, valmiiksi eristetyt kanavat</a:t>
            </a:r>
          </a:p>
          <a:p>
            <a:endParaRPr lang="fi-FI" dirty="0"/>
          </a:p>
        </p:txBody>
      </p:sp>
      <p:pic>
        <p:nvPicPr>
          <p:cNvPr id="8" name="Sisällön paikkamerkki 4" descr="Kuva, joka sisältää kohteen teksti, rakennus, Kerrostalo, Kaupallinen rakennus&#10;&#10;Kuvaus luotu automaattisesti">
            <a:extLst>
              <a:ext uri="{FF2B5EF4-FFF2-40B4-BE49-F238E27FC236}">
                <a16:creationId xmlns:a16="http://schemas.microsoft.com/office/drawing/2014/main" id="{172FFEB3-60CC-01DB-DF5B-A91AEF56AEC9}"/>
              </a:ext>
            </a:extLst>
          </p:cNvPr>
          <p:cNvPicPr>
            <a:picLocks noGrp="1" noChangeAspect="1"/>
          </p:cNvPicPr>
          <p:nvPr>
            <p:ph sz="half" idx="1"/>
          </p:nvPr>
        </p:nvPicPr>
        <p:blipFill>
          <a:blip r:embed="rId3"/>
          <a:stretch>
            <a:fillRect/>
          </a:stretch>
        </p:blipFill>
        <p:spPr>
          <a:xfrm>
            <a:off x="374650" y="2507230"/>
            <a:ext cx="5165725" cy="2988127"/>
          </a:xfrm>
          <a:noFill/>
        </p:spPr>
      </p:pic>
    </p:spTree>
    <p:extLst>
      <p:ext uri="{BB962C8B-B14F-4D97-AF65-F5344CB8AC3E}">
        <p14:creationId xmlns:p14="http://schemas.microsoft.com/office/powerpoint/2010/main" val="3788229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C473664-12C2-D73D-0158-69FFC935DBBE}"/>
              </a:ext>
            </a:extLst>
          </p:cNvPr>
          <p:cNvSpPr>
            <a:spLocks noGrp="1"/>
          </p:cNvSpPr>
          <p:nvPr>
            <p:ph type="title"/>
          </p:nvPr>
        </p:nvSpPr>
        <p:spPr>
          <a:xfrm>
            <a:off x="209975" y="282146"/>
            <a:ext cx="3895107" cy="1600200"/>
          </a:xfrm>
        </p:spPr>
        <p:txBody>
          <a:bodyPr/>
          <a:lstStyle/>
          <a:p>
            <a:r>
              <a:rPr lang="en-US">
                <a:cs typeface="Arial"/>
              </a:rPr>
              <a:t>Massan </a:t>
            </a:r>
            <a:r>
              <a:rPr lang="en-US" err="1">
                <a:cs typeface="Arial"/>
              </a:rPr>
              <a:t>määrä</a:t>
            </a:r>
            <a:r>
              <a:rPr lang="en-US">
                <a:cs typeface="Arial"/>
              </a:rPr>
              <a:t> = </a:t>
            </a:r>
            <a:r>
              <a:rPr lang="en-US" err="1">
                <a:cs typeface="Arial"/>
              </a:rPr>
              <a:t>päästö</a:t>
            </a:r>
            <a:r>
              <a:rPr lang="en-US">
                <a:cs typeface="Arial"/>
              </a:rPr>
              <a:t> </a:t>
            </a:r>
            <a:endParaRPr lang="en-US"/>
          </a:p>
        </p:txBody>
      </p:sp>
      <p:pic>
        <p:nvPicPr>
          <p:cNvPr id="4" name="Sisällön paikkamerkki 3" descr="Kuva, joka sisältää kohteen teksti, kuvakaappaus, diagrammi, Värikkyys&#10;&#10;Kuvaus luotu automaattisesti">
            <a:extLst>
              <a:ext uri="{FF2B5EF4-FFF2-40B4-BE49-F238E27FC236}">
                <a16:creationId xmlns:a16="http://schemas.microsoft.com/office/drawing/2014/main" id="{C4C7E0A0-2C5A-83E2-6687-646811BE7A50}"/>
              </a:ext>
            </a:extLst>
          </p:cNvPr>
          <p:cNvPicPr>
            <a:picLocks noGrp="1" noChangeAspect="1"/>
          </p:cNvPicPr>
          <p:nvPr>
            <p:ph idx="1"/>
          </p:nvPr>
        </p:nvPicPr>
        <p:blipFill>
          <a:blip r:embed="rId2"/>
          <a:stretch>
            <a:fillRect/>
          </a:stretch>
        </p:blipFill>
        <p:spPr>
          <a:xfrm>
            <a:off x="3179743" y="517693"/>
            <a:ext cx="8145438" cy="6297060"/>
          </a:xfrm>
          <a:noFill/>
        </p:spPr>
      </p:pic>
      <p:sp>
        <p:nvSpPr>
          <p:cNvPr id="14" name="Text Placeholder 3">
            <a:extLst>
              <a:ext uri="{FF2B5EF4-FFF2-40B4-BE49-F238E27FC236}">
                <a16:creationId xmlns:a16="http://schemas.microsoft.com/office/drawing/2014/main" id="{784179B9-D598-54A2-B2C3-D5B78ACC060C}"/>
              </a:ext>
            </a:extLst>
          </p:cNvPr>
          <p:cNvSpPr>
            <a:spLocks noGrp="1"/>
          </p:cNvSpPr>
          <p:nvPr>
            <p:ph type="body" sz="half" idx="2"/>
          </p:nvPr>
        </p:nvSpPr>
        <p:spPr>
          <a:xfrm>
            <a:off x="4029" y="2479589"/>
            <a:ext cx="3895107" cy="3811588"/>
          </a:xfrm>
        </p:spPr>
        <p:txBody>
          <a:bodyPr vert="horz" lIns="91440" tIns="45720" rIns="91440" bIns="45720" rtlCol="0" anchor="t">
            <a:normAutofit/>
          </a:bodyPr>
          <a:lstStyle/>
          <a:p>
            <a:r>
              <a:rPr lang="en-US" sz="2400">
                <a:cs typeface="Arial"/>
              </a:rPr>
              <a:t>Ilmanvaihdon suuri</a:t>
            </a:r>
            <a:r>
              <a:rPr lang="en-US" sz="2400" dirty="0">
                <a:cs typeface="Arial"/>
              </a:rPr>
              <a:t> </a:t>
            </a:r>
            <a:r>
              <a:rPr lang="en-US" sz="2400" dirty="0" err="1">
                <a:cs typeface="Arial"/>
              </a:rPr>
              <a:t>rooli</a:t>
            </a:r>
            <a:r>
              <a:rPr lang="en-US" sz="2400" dirty="0">
                <a:cs typeface="Arial"/>
              </a:rPr>
              <a:t> !!!</a:t>
            </a:r>
            <a:endParaRPr lang="en-US" sz="2400" dirty="0" err="1"/>
          </a:p>
        </p:txBody>
      </p:sp>
    </p:spTree>
    <p:extLst>
      <p:ext uri="{BB962C8B-B14F-4D97-AF65-F5344CB8AC3E}">
        <p14:creationId xmlns:p14="http://schemas.microsoft.com/office/powerpoint/2010/main" val="3909248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54A04-8B60-8584-EE2D-7C87B8588490}"/>
              </a:ext>
            </a:extLst>
          </p:cNvPr>
          <p:cNvSpPr>
            <a:spLocks noGrp="1"/>
          </p:cNvSpPr>
          <p:nvPr>
            <p:ph type="title"/>
          </p:nvPr>
        </p:nvSpPr>
        <p:spPr/>
        <p:txBody>
          <a:bodyPr/>
          <a:lstStyle/>
          <a:p>
            <a:r>
              <a:rPr lang="fi-FI" dirty="0">
                <a:cs typeface="Arial"/>
              </a:rPr>
              <a:t>Rakennuksen vähähiilisyyden arviointimenetelmä/YM 2019</a:t>
            </a:r>
            <a:endParaRPr lang="fi-FI" dirty="0"/>
          </a:p>
        </p:txBody>
      </p:sp>
      <p:pic>
        <p:nvPicPr>
          <p:cNvPr id="7" name="Sisällön paikkamerkki 6" descr="Kuva, joka sisältää kohteen teksti, kuvakaappaus, Fontti, numero&#10;&#10;Kuvaus luotu automaattisesti">
            <a:extLst>
              <a:ext uri="{FF2B5EF4-FFF2-40B4-BE49-F238E27FC236}">
                <a16:creationId xmlns:a16="http://schemas.microsoft.com/office/drawing/2014/main" id="{452004BC-81FE-6590-092D-F6F54DD1D862}"/>
              </a:ext>
            </a:extLst>
          </p:cNvPr>
          <p:cNvPicPr>
            <a:picLocks noGrp="1" noChangeAspect="1"/>
          </p:cNvPicPr>
          <p:nvPr>
            <p:ph sz="half" idx="1"/>
          </p:nvPr>
        </p:nvPicPr>
        <p:blipFill>
          <a:blip r:embed="rId3"/>
          <a:stretch>
            <a:fillRect/>
          </a:stretch>
        </p:blipFill>
        <p:spPr>
          <a:xfrm>
            <a:off x="474350" y="1469366"/>
            <a:ext cx="5382163" cy="4707597"/>
          </a:xfrm>
        </p:spPr>
      </p:pic>
      <p:pic>
        <p:nvPicPr>
          <p:cNvPr id="8" name="Sisällön paikkamerkki 7" descr="Kuva, joka sisältää kohteen teksti, kuvakaappaus, Fontti, numero&#10;&#10;Kuvaus luotu automaattisesti">
            <a:extLst>
              <a:ext uri="{FF2B5EF4-FFF2-40B4-BE49-F238E27FC236}">
                <a16:creationId xmlns:a16="http://schemas.microsoft.com/office/drawing/2014/main" id="{C9894CD4-5CB6-15D8-37CD-9504E49FC9C9}"/>
              </a:ext>
            </a:extLst>
          </p:cNvPr>
          <p:cNvPicPr>
            <a:picLocks noGrp="1" noChangeAspect="1"/>
          </p:cNvPicPr>
          <p:nvPr>
            <p:ph sz="half" idx="2"/>
          </p:nvPr>
        </p:nvPicPr>
        <p:blipFill>
          <a:blip r:embed="rId4"/>
          <a:stretch>
            <a:fillRect/>
          </a:stretch>
        </p:blipFill>
        <p:spPr>
          <a:xfrm>
            <a:off x="5946139" y="1469366"/>
            <a:ext cx="5306489" cy="4707597"/>
          </a:xfrm>
        </p:spPr>
      </p:pic>
    </p:spTree>
    <p:extLst>
      <p:ext uri="{BB962C8B-B14F-4D97-AF65-F5344CB8AC3E}">
        <p14:creationId xmlns:p14="http://schemas.microsoft.com/office/powerpoint/2010/main" val="106604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va, joka sisältää kohteen teksti, ympyrä, Fontti, kuvakaappaus&#10;&#10;Kuvaus luotu automaattisesti">
            <a:extLst>
              <a:ext uri="{FF2B5EF4-FFF2-40B4-BE49-F238E27FC236}">
                <a16:creationId xmlns:a16="http://schemas.microsoft.com/office/drawing/2014/main" id="{9D3CC58A-C21C-EADE-9DD0-8BF8FB636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85" y="401717"/>
            <a:ext cx="4917634" cy="2791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uva, joka sisältää kohteen teksti, Fontti, kuvakaappaus, diagrammi&#10;&#10;Kuvaus luotu automaattisesti">
            <a:extLst>
              <a:ext uri="{FF2B5EF4-FFF2-40B4-BE49-F238E27FC236}">
                <a16:creationId xmlns:a16="http://schemas.microsoft.com/office/drawing/2014/main" id="{F95B141B-9DBA-FA1D-64C3-44A88828C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945" y="3375717"/>
            <a:ext cx="5249507" cy="3031958"/>
          </a:xfrm>
          <a:prstGeom prst="rect">
            <a:avLst/>
          </a:prstGeom>
          <a:noFill/>
          <a:extLst>
            <a:ext uri="{909E8E84-426E-40DD-AFC4-6F175D3DCCD1}">
              <a14:hiddenFill xmlns:a14="http://schemas.microsoft.com/office/drawing/2010/main">
                <a:solidFill>
                  <a:srgbClr val="FFFFFF"/>
                </a:solidFill>
              </a14:hiddenFill>
            </a:ext>
          </a:extLst>
        </p:spPr>
      </p:pic>
      <p:sp>
        <p:nvSpPr>
          <p:cNvPr id="5" name="Nuoli: Ylös 4">
            <a:extLst>
              <a:ext uri="{FF2B5EF4-FFF2-40B4-BE49-F238E27FC236}">
                <a16:creationId xmlns:a16="http://schemas.microsoft.com/office/drawing/2014/main" id="{8A002626-1660-50A3-7408-D8FF812AA1B5}"/>
              </a:ext>
            </a:extLst>
          </p:cNvPr>
          <p:cNvSpPr/>
          <p:nvPr/>
        </p:nvSpPr>
        <p:spPr>
          <a:xfrm rot="2773206">
            <a:off x="4968390" y="2555367"/>
            <a:ext cx="965895" cy="1571472"/>
          </a:xfrm>
          <a:prstGeom prst="upArrow">
            <a:avLst>
              <a:gd name="adj1" fmla="val 27859"/>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70C6D464-B15A-C2AA-B184-F46706E4FF62}"/>
              </a:ext>
            </a:extLst>
          </p:cNvPr>
          <p:cNvSpPr txBox="1"/>
          <p:nvPr/>
        </p:nvSpPr>
        <p:spPr>
          <a:xfrm>
            <a:off x="694394" y="3884482"/>
            <a:ext cx="4159489" cy="2308324"/>
          </a:xfrm>
          <a:prstGeom prst="rect">
            <a:avLst/>
          </a:prstGeom>
          <a:noFill/>
        </p:spPr>
        <p:txBody>
          <a:bodyPr wrap="square" rtlCol="0">
            <a:spAutoFit/>
          </a:bodyPr>
          <a:lstStyle/>
          <a:p>
            <a:r>
              <a:rPr lang="fi-FI" b="1"/>
              <a:t>Mitä hyvinvoinnilla tarkoitetaan?</a:t>
            </a:r>
          </a:p>
          <a:p>
            <a:pPr marL="285750" indent="-285750">
              <a:buFont typeface="Arial" panose="020B0604020202020204" pitchFamily="34" charset="0"/>
              <a:buChar char="•"/>
            </a:pPr>
            <a:r>
              <a:rPr lang="fi-FI"/>
              <a:t>Yksilön itsensä määrittelemänä?</a:t>
            </a:r>
          </a:p>
          <a:p>
            <a:pPr marL="285750" indent="-285750">
              <a:buFont typeface="Arial" panose="020B0604020202020204" pitchFamily="34" charset="0"/>
              <a:buChar char="•"/>
            </a:pPr>
            <a:r>
              <a:rPr lang="fi-FI"/>
              <a:t>Yhteiskunnan määrittelemänä?</a:t>
            </a:r>
          </a:p>
          <a:p>
            <a:endParaRPr lang="fi-FI"/>
          </a:p>
          <a:p>
            <a:r>
              <a:rPr lang="fi-FI" b="1"/>
              <a:t>Kuka hoitaa, huoltaa, huolehtii?</a:t>
            </a:r>
          </a:p>
          <a:p>
            <a:pPr marL="285750" indent="-285750">
              <a:buFont typeface="Arial" panose="020B0604020202020204" pitchFamily="34" charset="0"/>
              <a:buChar char="•"/>
            </a:pPr>
            <a:r>
              <a:rPr lang="fi-FI"/>
              <a:t>Mikä on yksilön vastuu?</a:t>
            </a:r>
          </a:p>
          <a:p>
            <a:pPr marL="285750" indent="-285750">
              <a:buFont typeface="Arial" panose="020B0604020202020204" pitchFamily="34" charset="0"/>
              <a:buChar char="•"/>
            </a:pPr>
            <a:r>
              <a:rPr lang="fi-FI"/>
              <a:t>Mikä on yhteiskunnan vastuulla?</a:t>
            </a:r>
          </a:p>
          <a:p>
            <a:pPr marL="285750" indent="-285750">
              <a:buFont typeface="Arial" panose="020B0604020202020204" pitchFamily="34" charset="0"/>
              <a:buChar char="•"/>
            </a:pPr>
            <a:endParaRPr lang="fi-FI"/>
          </a:p>
        </p:txBody>
      </p:sp>
      <p:sp>
        <p:nvSpPr>
          <p:cNvPr id="8" name="Tekstiruutu 7">
            <a:extLst>
              <a:ext uri="{FF2B5EF4-FFF2-40B4-BE49-F238E27FC236}">
                <a16:creationId xmlns:a16="http://schemas.microsoft.com/office/drawing/2014/main" id="{1FC68356-F482-E0A0-1474-F5E1BCD595A9}"/>
              </a:ext>
            </a:extLst>
          </p:cNvPr>
          <p:cNvSpPr txBox="1"/>
          <p:nvPr/>
        </p:nvSpPr>
        <p:spPr>
          <a:xfrm>
            <a:off x="6194543" y="581532"/>
            <a:ext cx="4193865" cy="2308324"/>
          </a:xfrm>
          <a:prstGeom prst="rect">
            <a:avLst/>
          </a:prstGeom>
          <a:noFill/>
        </p:spPr>
        <p:txBody>
          <a:bodyPr wrap="square">
            <a:spAutoFit/>
          </a:bodyPr>
          <a:lstStyle/>
          <a:p>
            <a:r>
              <a:rPr lang="fi-FI" b="1"/>
              <a:t>Mitä kokonaisvaltainen hyvinvointi merkitsee?</a:t>
            </a:r>
          </a:p>
          <a:p>
            <a:pPr marL="285750" indent="-285750">
              <a:buFont typeface="Arial" panose="020B0604020202020204" pitchFamily="34" charset="0"/>
              <a:buChar char="•"/>
            </a:pPr>
            <a:r>
              <a:rPr lang="fi-FI"/>
              <a:t>Minulle itselleni?</a:t>
            </a:r>
          </a:p>
          <a:p>
            <a:pPr marL="285750" indent="-285750">
              <a:buFont typeface="Arial" panose="020B0604020202020204" pitchFamily="34" charset="0"/>
              <a:buChar char="•"/>
            </a:pPr>
            <a:r>
              <a:rPr lang="fi-FI"/>
              <a:t>Läheisilleni?</a:t>
            </a:r>
          </a:p>
          <a:p>
            <a:pPr marL="285750" indent="-285750">
              <a:buFont typeface="Arial" panose="020B0604020202020204" pitchFamily="34" charset="0"/>
              <a:buChar char="•"/>
            </a:pPr>
            <a:r>
              <a:rPr lang="fi-FI"/>
              <a:t>Yhteiskunnallemme?</a:t>
            </a:r>
          </a:p>
          <a:p>
            <a:pPr marL="285750" indent="-285750">
              <a:buFont typeface="Arial" panose="020B0604020202020204" pitchFamily="34" charset="0"/>
              <a:buChar char="•"/>
            </a:pPr>
            <a:endParaRPr lang="fi-FI"/>
          </a:p>
          <a:p>
            <a:r>
              <a:rPr lang="fi-FI" b="1"/>
              <a:t>Miten hyvinvoinnin lisääntymiseen voidaan vaikuttaa?</a:t>
            </a:r>
          </a:p>
        </p:txBody>
      </p:sp>
    </p:spTree>
    <p:extLst>
      <p:ext uri="{BB962C8B-B14F-4D97-AF65-F5344CB8AC3E}">
        <p14:creationId xmlns:p14="http://schemas.microsoft.com/office/powerpoint/2010/main" val="1947166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EDD6B-29EF-5A3E-0121-FCC2C75C7361}"/>
              </a:ext>
            </a:extLst>
          </p:cNvPr>
          <p:cNvSpPr>
            <a:spLocks noGrp="1"/>
          </p:cNvSpPr>
          <p:nvPr>
            <p:ph type="title"/>
          </p:nvPr>
        </p:nvSpPr>
        <p:spPr>
          <a:xfrm>
            <a:off x="374731" y="171650"/>
            <a:ext cx="10604665" cy="1325563"/>
          </a:xfrm>
        </p:spPr>
        <p:txBody>
          <a:bodyPr anchor="ctr">
            <a:normAutofit/>
          </a:bodyPr>
          <a:lstStyle/>
          <a:p>
            <a:r>
              <a:rPr lang="fi-FI" dirty="0"/>
              <a:t>Rakentamisen vaikutus ympäristöön: </a:t>
            </a:r>
            <a:br>
              <a:rPr lang="fi-FI" dirty="0"/>
            </a:br>
            <a:r>
              <a:rPr lang="fi-FI" dirty="0"/>
              <a:t>Metsät, vesistöt, luonnon monimuotoisuus</a:t>
            </a:r>
            <a:endParaRPr lang="fi-FI" dirty="0">
              <a:highlight>
                <a:srgbClr val="FFFF00"/>
              </a:highlight>
            </a:endParaRPr>
          </a:p>
        </p:txBody>
      </p:sp>
      <p:sp>
        <p:nvSpPr>
          <p:cNvPr id="3" name="Sisällön paikkamerkki 2">
            <a:extLst>
              <a:ext uri="{FF2B5EF4-FFF2-40B4-BE49-F238E27FC236}">
                <a16:creationId xmlns:a16="http://schemas.microsoft.com/office/drawing/2014/main" id="{038BD0FD-ADDE-30E5-98D0-E51D049FE0E7}"/>
              </a:ext>
            </a:extLst>
          </p:cNvPr>
          <p:cNvSpPr>
            <a:spLocks noGrp="1"/>
          </p:cNvSpPr>
          <p:nvPr>
            <p:ph sz="half" idx="1"/>
          </p:nvPr>
        </p:nvSpPr>
        <p:spPr>
          <a:xfrm>
            <a:off x="374731" y="1571538"/>
            <a:ext cx="5165765" cy="5221148"/>
          </a:xfrm>
        </p:spPr>
        <p:txBody>
          <a:bodyPr vert="horz" lIns="91440" tIns="45720" rIns="91440" bIns="45720" rtlCol="0">
            <a:normAutofit fontScale="77500" lnSpcReduction="20000"/>
          </a:bodyPr>
          <a:lstStyle/>
          <a:p>
            <a:r>
              <a:rPr lang="fi-FI" sz="2600" dirty="0"/>
              <a:t>Isot aurinkoenergiajärjestelmät ja –paneelikentät ympäristön näkökulmasta</a:t>
            </a:r>
          </a:p>
          <a:p>
            <a:pPr lvl="1"/>
            <a:r>
              <a:rPr lang="fi-FI" sz="2100" dirty="0"/>
              <a:t>Vievät pinta-alaa pelloilta, metsiltä, vesistöiltä</a:t>
            </a:r>
          </a:p>
          <a:p>
            <a:pPr lvl="1"/>
            <a:r>
              <a:rPr lang="fi-FI" sz="2100" dirty="0"/>
              <a:t>Katot ja seinät suositeltavia sijoituskohteita</a:t>
            </a:r>
          </a:p>
          <a:p>
            <a:r>
              <a:rPr lang="fi-FI" sz="2600" dirty="0"/>
              <a:t>Tuulivoimapuistot maalla ja merellä, yleinen etu vs. yksityinen etu</a:t>
            </a:r>
          </a:p>
          <a:p>
            <a:r>
              <a:rPr lang="fi-FI" sz="2600" dirty="0"/>
              <a:t>Ympäristön kannalta nimenomaan nykyisten rakennuspaikkojen ylläpito on kestävämpää kuin aina uusien rakentaminen:</a:t>
            </a:r>
          </a:p>
          <a:p>
            <a:pPr lvl="1"/>
            <a:r>
              <a:rPr lang="fi-FI" sz="2100" dirty="0"/>
              <a:t>Korjausrakentamisen velka kasvaa nykytahdilla 2 </a:t>
            </a:r>
            <a:r>
              <a:rPr lang="fi-FI" sz="2100" dirty="0" err="1"/>
              <a:t>mrd</a:t>
            </a:r>
            <a:r>
              <a:rPr lang="fi-FI" sz="2100" dirty="0"/>
              <a:t> €/vuodessa</a:t>
            </a:r>
          </a:p>
          <a:p>
            <a:pPr lvl="1"/>
            <a:r>
              <a:rPr lang="fi-FI" sz="2100" dirty="0"/>
              <a:t>Korjausvelan määrä on tällä hetkellä jo  80 </a:t>
            </a:r>
            <a:r>
              <a:rPr lang="fi-FI" sz="2100" dirty="0" err="1"/>
              <a:t>mrd</a:t>
            </a:r>
            <a:r>
              <a:rPr lang="fi-FI" sz="2100" dirty="0"/>
              <a:t>/€!</a:t>
            </a:r>
          </a:p>
          <a:p>
            <a:r>
              <a:rPr lang="fi-FI" sz="2600" dirty="0"/>
              <a:t>Rakennusteollisuus onkin lähtenyt mukaan luonnon monimuotoisuuden säilyttämiseen</a:t>
            </a:r>
          </a:p>
          <a:p>
            <a:r>
              <a:rPr lang="fi-FI" sz="2600" dirty="0"/>
              <a:t>Lämpenevä ilmasto vähentää lämmön kysyntää: lämmitystarveluvut jyrkkenevässä laskusuunnassa </a:t>
            </a:r>
          </a:p>
          <a:p>
            <a:endParaRPr lang="fi-FI" dirty="0"/>
          </a:p>
          <a:p>
            <a:endParaRPr lang="fi-FI" dirty="0"/>
          </a:p>
          <a:p>
            <a:pPr marL="0" indent="0">
              <a:buNone/>
            </a:pPr>
            <a:endParaRPr lang="fi-FI" sz="1700" dirty="0"/>
          </a:p>
        </p:txBody>
      </p:sp>
      <p:sp>
        <p:nvSpPr>
          <p:cNvPr id="4" name="Tekstiruutu 3">
            <a:extLst>
              <a:ext uri="{FF2B5EF4-FFF2-40B4-BE49-F238E27FC236}">
                <a16:creationId xmlns:a16="http://schemas.microsoft.com/office/drawing/2014/main" id="{9D1D0283-89E1-BB8C-ECD1-6641FD716CDB}"/>
              </a:ext>
            </a:extLst>
          </p:cNvPr>
          <p:cNvSpPr txBox="1"/>
          <p:nvPr/>
        </p:nvSpPr>
        <p:spPr>
          <a:xfrm>
            <a:off x="5649677" y="5494565"/>
            <a:ext cx="2993127" cy="646331"/>
          </a:xfrm>
          <a:prstGeom prst="rect">
            <a:avLst/>
          </a:prstGeom>
          <a:noFill/>
        </p:spPr>
        <p:txBody>
          <a:bodyPr wrap="none" rtlCol="0">
            <a:spAutoFit/>
          </a:bodyPr>
          <a:lstStyle/>
          <a:p>
            <a:r>
              <a:rPr lang="fi-FI" dirty="0">
                <a:highlight>
                  <a:srgbClr val="FFFF00"/>
                </a:highlight>
              </a:rPr>
              <a:t>1981-2010 Jyväskylä, 4832</a:t>
            </a:r>
          </a:p>
          <a:p>
            <a:r>
              <a:rPr lang="fi-FI" dirty="0">
                <a:highlight>
                  <a:srgbClr val="FFFF00"/>
                </a:highlight>
              </a:rPr>
              <a:t>1991-2020 Jyväskylä, 4622</a:t>
            </a:r>
          </a:p>
        </p:txBody>
      </p:sp>
      <p:pic>
        <p:nvPicPr>
          <p:cNvPr id="1026" name="Picture 2" descr="Aurinkosähkö, Aurinkovoimala">
            <a:extLst>
              <a:ext uri="{FF2B5EF4-FFF2-40B4-BE49-F238E27FC236}">
                <a16:creationId xmlns:a16="http://schemas.microsoft.com/office/drawing/2014/main" id="{6D32E001-3610-6611-6973-382874B24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063" y="1596102"/>
            <a:ext cx="5302333" cy="298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40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B3451684-8FA2-EEA1-EEF8-51EE0ABFD7EA}"/>
              </a:ext>
            </a:extLst>
          </p:cNvPr>
          <p:cNvSpPr>
            <a:spLocks noGrp="1"/>
          </p:cNvSpPr>
          <p:nvPr>
            <p:ph type="title"/>
          </p:nvPr>
        </p:nvSpPr>
        <p:spPr/>
        <p:txBody>
          <a:bodyPr/>
          <a:lstStyle/>
          <a:p>
            <a:r>
              <a:rPr lang="fi-FI"/>
              <a:t>Kiertotalous talotekniikassa</a:t>
            </a:r>
          </a:p>
        </p:txBody>
      </p:sp>
      <p:pic>
        <p:nvPicPr>
          <p:cNvPr id="6" name="Kuva 5">
            <a:extLst>
              <a:ext uri="{FF2B5EF4-FFF2-40B4-BE49-F238E27FC236}">
                <a16:creationId xmlns:a16="http://schemas.microsoft.com/office/drawing/2014/main" id="{50942028-8D6E-C1D5-CCB0-154B898F9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914" y="2938261"/>
            <a:ext cx="4321468" cy="3241101"/>
          </a:xfrm>
          <a:prstGeom prst="rect">
            <a:avLst/>
          </a:prstGeom>
        </p:spPr>
      </p:pic>
      <p:sp>
        <p:nvSpPr>
          <p:cNvPr id="3" name="Sisällön paikkamerkki 2">
            <a:extLst>
              <a:ext uri="{FF2B5EF4-FFF2-40B4-BE49-F238E27FC236}">
                <a16:creationId xmlns:a16="http://schemas.microsoft.com/office/drawing/2014/main" id="{34F5AF30-1164-914A-F486-E634DB13C7B4}"/>
              </a:ext>
            </a:extLst>
          </p:cNvPr>
          <p:cNvSpPr>
            <a:spLocks noGrp="1"/>
          </p:cNvSpPr>
          <p:nvPr>
            <p:ph idx="1"/>
          </p:nvPr>
        </p:nvSpPr>
        <p:spPr>
          <a:xfrm>
            <a:off x="838200" y="1825625"/>
            <a:ext cx="6852781" cy="4351338"/>
          </a:xfrm>
        </p:spPr>
        <p:txBody>
          <a:bodyPr vert="horz" lIns="91440" tIns="45720" rIns="91440" bIns="45720" rtlCol="0" anchor="t">
            <a:normAutofit fontScale="92500" lnSpcReduction="20000"/>
          </a:bodyPr>
          <a:lstStyle/>
          <a:p>
            <a:r>
              <a:rPr lang="fi-FI"/>
              <a:t>Tähtää luonnonvarojen kestävään ja älykkääseen käyttöön</a:t>
            </a:r>
          </a:p>
          <a:p>
            <a:r>
              <a:rPr lang="fi-FI"/>
              <a:t>Jätettä ei synny, kun tuotteet suunnitellaan uudelleen käytettäviksi tai kierrätettäviksi.</a:t>
            </a:r>
            <a:endParaRPr lang="fi-FI">
              <a:cs typeface="Arial"/>
            </a:endParaRPr>
          </a:p>
          <a:p>
            <a:r>
              <a:rPr lang="fi-FI"/>
              <a:t>Kiinteistöt suunnitellaan, rakennetaan ja huolletaan niin, että niiden elinkaari on pitkä, ne ovat energiatehokkaita ja muunnateltavia. Myös tuotot kasvavat.</a:t>
            </a:r>
            <a:endParaRPr lang="fi-FI">
              <a:cs typeface="Arial"/>
            </a:endParaRPr>
          </a:p>
          <a:p>
            <a:r>
              <a:rPr lang="fi-FI"/>
              <a:t>Omistamisen sijaan suositaan palveluita, kuten vuokraamista ja lainaamista.</a:t>
            </a:r>
            <a:endParaRPr lang="fi-FI">
              <a:cs typeface="Arial"/>
            </a:endParaRPr>
          </a:p>
          <a:p>
            <a:r>
              <a:rPr lang="fi-FI">
                <a:cs typeface="Arial"/>
              </a:rPr>
              <a:t>Talotekniikassa tyypillisesti uusitaan yksittäisiä komponentteja, ei koko järjestelmää.</a:t>
            </a:r>
          </a:p>
          <a:p>
            <a:r>
              <a:rPr lang="fi-FI">
                <a:cs typeface="Arial"/>
              </a:rPr>
              <a:t>Toisaalta talotekniikan tuotteiden elinkaari on lyhyempi kuin rakennuksilla.</a:t>
            </a:r>
          </a:p>
        </p:txBody>
      </p:sp>
    </p:spTree>
    <p:extLst>
      <p:ext uri="{BB962C8B-B14F-4D97-AF65-F5344CB8AC3E}">
        <p14:creationId xmlns:p14="http://schemas.microsoft.com/office/powerpoint/2010/main" val="3149583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4238DD4-5BF4-D319-F302-69ED42128C9C}"/>
              </a:ext>
            </a:extLst>
          </p:cNvPr>
          <p:cNvPicPr>
            <a:picLocks noChangeAspect="1"/>
          </p:cNvPicPr>
          <p:nvPr/>
        </p:nvPicPr>
        <p:blipFill>
          <a:blip r:embed="rId2"/>
          <a:stretch>
            <a:fillRect/>
          </a:stretch>
        </p:blipFill>
        <p:spPr>
          <a:xfrm>
            <a:off x="120650" y="359173"/>
            <a:ext cx="11112500" cy="6139654"/>
          </a:xfrm>
          <a:prstGeom prst="rect">
            <a:avLst/>
          </a:prstGeom>
          <a:noFill/>
        </p:spPr>
      </p:pic>
    </p:spTree>
    <p:extLst>
      <p:ext uri="{BB962C8B-B14F-4D97-AF65-F5344CB8AC3E}">
        <p14:creationId xmlns:p14="http://schemas.microsoft.com/office/powerpoint/2010/main" val="1744558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EDD6B-29EF-5A3E-0121-FCC2C75C7361}"/>
              </a:ext>
            </a:extLst>
          </p:cNvPr>
          <p:cNvSpPr>
            <a:spLocks noGrp="1"/>
          </p:cNvSpPr>
          <p:nvPr>
            <p:ph type="title"/>
          </p:nvPr>
        </p:nvSpPr>
        <p:spPr>
          <a:xfrm>
            <a:off x="374732" y="365125"/>
            <a:ext cx="10604664" cy="1325563"/>
          </a:xfrm>
        </p:spPr>
        <p:txBody>
          <a:bodyPr anchor="ctr">
            <a:normAutofit/>
          </a:bodyPr>
          <a:lstStyle/>
          <a:p>
            <a:r>
              <a:rPr lang="fi-FI"/>
              <a:t>Mitä ovat </a:t>
            </a:r>
            <a:r>
              <a:rPr lang="fi-FI" err="1"/>
              <a:t>talotekniikan</a:t>
            </a:r>
            <a:r>
              <a:rPr lang="fi-FI"/>
              <a:t> vihreän siirtymän ratkaisut? </a:t>
            </a:r>
            <a:br>
              <a:rPr lang="fi-FI"/>
            </a:br>
            <a:endParaRPr lang="fi-FI"/>
          </a:p>
        </p:txBody>
      </p:sp>
      <p:sp>
        <p:nvSpPr>
          <p:cNvPr id="10" name="Text Placeholder 2">
            <a:extLst>
              <a:ext uri="{FF2B5EF4-FFF2-40B4-BE49-F238E27FC236}">
                <a16:creationId xmlns:a16="http://schemas.microsoft.com/office/drawing/2014/main" id="{89C497DF-00B0-0CBD-F6B5-4F2E47837132}"/>
              </a:ext>
            </a:extLst>
          </p:cNvPr>
          <p:cNvSpPr>
            <a:spLocks noGrp="1"/>
          </p:cNvSpPr>
          <p:nvPr>
            <p:ph type="body" idx="1"/>
          </p:nvPr>
        </p:nvSpPr>
        <p:spPr>
          <a:xfrm>
            <a:off x="374732" y="1681163"/>
            <a:ext cx="5201390" cy="823912"/>
          </a:xfrm>
        </p:spPr>
        <p:txBody>
          <a:bodyPr anchor="b">
            <a:normAutofit/>
          </a:bodyPr>
          <a:lstStyle/>
          <a:p>
            <a:r>
              <a:rPr lang="en-US" err="1"/>
              <a:t>Vaihtoehtojen</a:t>
            </a:r>
            <a:r>
              <a:rPr lang="en-US"/>
              <a:t> </a:t>
            </a:r>
            <a:r>
              <a:rPr lang="en-US" err="1"/>
              <a:t>kirjo</a:t>
            </a:r>
            <a:endParaRPr lang="en-US" dirty="0" err="1"/>
          </a:p>
        </p:txBody>
      </p:sp>
      <p:sp>
        <p:nvSpPr>
          <p:cNvPr id="3" name="Sisällön paikkamerkki 2">
            <a:extLst>
              <a:ext uri="{FF2B5EF4-FFF2-40B4-BE49-F238E27FC236}">
                <a16:creationId xmlns:a16="http://schemas.microsoft.com/office/drawing/2014/main" id="{038BD0FD-ADDE-30E5-98D0-E51D049FE0E7}"/>
              </a:ext>
            </a:extLst>
          </p:cNvPr>
          <p:cNvSpPr>
            <a:spLocks noGrp="1"/>
          </p:cNvSpPr>
          <p:nvPr>
            <p:ph sz="half" idx="2"/>
          </p:nvPr>
        </p:nvSpPr>
        <p:spPr>
          <a:xfrm>
            <a:off x="374732" y="2505075"/>
            <a:ext cx="5201390" cy="3684588"/>
          </a:xfrm>
        </p:spPr>
        <p:txBody>
          <a:bodyPr vert="horz" lIns="91440" tIns="45720" rIns="91440" bIns="45720" rtlCol="0">
            <a:normAutofit/>
          </a:bodyPr>
          <a:lstStyle/>
          <a:p>
            <a:endParaRPr lang="fi-FI" sz="2000"/>
          </a:p>
          <a:p>
            <a:r>
              <a:rPr lang="fi-FI" sz="2000"/>
              <a:t>Uusiutuva energia</a:t>
            </a:r>
          </a:p>
          <a:p>
            <a:r>
              <a:rPr lang="fi-FI" sz="2000"/>
              <a:t>Lämmöntalteenotto</a:t>
            </a:r>
          </a:p>
          <a:p>
            <a:r>
              <a:rPr lang="fi-FI" sz="2000"/>
              <a:t>Energiataloudelliset laitteet ja ratkaisut</a:t>
            </a:r>
          </a:p>
          <a:p>
            <a:r>
              <a:rPr lang="fi-FI" sz="2000"/>
              <a:t>Automaatio ja ohjaus</a:t>
            </a:r>
          </a:p>
          <a:p>
            <a:r>
              <a:rPr lang="fi-FI" sz="2000"/>
              <a:t>Digitalisaatio ja mittaustiedon hyödyntäminen</a:t>
            </a:r>
          </a:p>
          <a:p>
            <a:r>
              <a:rPr lang="fi-FI" sz="2000"/>
              <a:t>Korjausrakentaminen</a:t>
            </a:r>
          </a:p>
          <a:p>
            <a:r>
              <a:rPr lang="fi-FI" sz="2000"/>
              <a:t>Vähähiilinen rakentaminen</a:t>
            </a:r>
          </a:p>
          <a:p>
            <a:endParaRPr lang="fi-FI" sz="2000"/>
          </a:p>
          <a:p>
            <a:pPr marL="0" indent="0">
              <a:buNone/>
            </a:pPr>
            <a:endParaRPr lang="fi-FI" sz="2000"/>
          </a:p>
        </p:txBody>
      </p:sp>
      <p:sp>
        <p:nvSpPr>
          <p:cNvPr id="12" name="Text Placeholder 4">
            <a:extLst>
              <a:ext uri="{FF2B5EF4-FFF2-40B4-BE49-F238E27FC236}">
                <a16:creationId xmlns:a16="http://schemas.microsoft.com/office/drawing/2014/main" id="{D4F9C48A-A8B8-E8C1-0F8A-4ABBB41685C2}"/>
              </a:ext>
            </a:extLst>
          </p:cNvPr>
          <p:cNvSpPr>
            <a:spLocks noGrp="1"/>
          </p:cNvSpPr>
          <p:nvPr>
            <p:ph type="body" sz="quarter" idx="3"/>
          </p:nvPr>
        </p:nvSpPr>
        <p:spPr>
          <a:xfrm>
            <a:off x="5778005" y="1681163"/>
            <a:ext cx="5201390" cy="823912"/>
          </a:xfrm>
        </p:spPr>
        <p:txBody>
          <a:bodyPr anchor="b">
            <a:normAutofit/>
          </a:bodyPr>
          <a:lstStyle/>
          <a:p>
            <a:r>
              <a:rPr lang="en-US"/>
              <a:t>     </a:t>
            </a:r>
            <a:endParaRPr lang="en-US" dirty="0"/>
          </a:p>
        </p:txBody>
      </p:sp>
      <p:pic>
        <p:nvPicPr>
          <p:cNvPr id="5" name="Sisällön paikkamerkki 4" descr="Kuva, joka sisältää kohteen henkilö, tietokone, vaate, kannettava tietokone&#10;&#10;Kuvaus luotu automaattisesti">
            <a:extLst>
              <a:ext uri="{FF2B5EF4-FFF2-40B4-BE49-F238E27FC236}">
                <a16:creationId xmlns:a16="http://schemas.microsoft.com/office/drawing/2014/main" id="{819FC441-C1B7-89B8-6749-17C69EDC2759}"/>
              </a:ext>
            </a:extLst>
          </p:cNvPr>
          <p:cNvPicPr>
            <a:picLocks noGrp="1" noChangeAspect="1"/>
          </p:cNvPicPr>
          <p:nvPr>
            <p:ph sz="quarter" idx="4"/>
          </p:nvPr>
        </p:nvPicPr>
        <p:blipFill rotWithShape="1">
          <a:blip r:embed="rId3"/>
          <a:srcRect r="10978" b="2"/>
          <a:stretch/>
        </p:blipFill>
        <p:spPr>
          <a:xfrm>
            <a:off x="5778005" y="2505075"/>
            <a:ext cx="5201391" cy="3684588"/>
          </a:xfrm>
          <a:noFill/>
        </p:spPr>
      </p:pic>
    </p:spTree>
    <p:extLst>
      <p:ext uri="{BB962C8B-B14F-4D97-AF65-F5344CB8AC3E}">
        <p14:creationId xmlns:p14="http://schemas.microsoft.com/office/powerpoint/2010/main" val="3783400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p:txBody>
          <a:bodyPr/>
          <a:lstStyle/>
          <a:p>
            <a:r>
              <a:rPr lang="fi-FI"/>
              <a:t>Ympäristövastuu Talotekniikassa,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idx="1"/>
          </p:nvPr>
        </p:nvSpPr>
        <p:spPr>
          <a:xfrm>
            <a:off x="374731" y="1825625"/>
            <a:ext cx="10604665" cy="4248608"/>
          </a:xfrm>
        </p:spPr>
        <p:txBody>
          <a:bodyPr vert="horz" lIns="91440" tIns="45720" rIns="91440" bIns="45720" rtlCol="0" anchor="t">
            <a:normAutofit fontScale="92500" lnSpcReduction="10000"/>
          </a:bodyPr>
          <a:lstStyle/>
          <a:p>
            <a:r>
              <a:rPr lang="fi-FI"/>
              <a:t>PT-taso: </a:t>
            </a:r>
            <a:endParaRPr lang="fi-FI">
              <a:cs typeface="Arial"/>
            </a:endParaRPr>
          </a:p>
          <a:p>
            <a:pPr lvl="1"/>
            <a:r>
              <a:rPr lang="fi-FI" sz="2400">
                <a:cs typeface="Arial"/>
              </a:rPr>
              <a:t>Miten työmaasi materiaalitehokkuus ja jätteiden lajittelu on järjestetty?</a:t>
            </a:r>
          </a:p>
          <a:p>
            <a:pPr lvl="1"/>
            <a:r>
              <a:rPr lang="fi-FI" sz="2400"/>
              <a:t>Millä kulkuvälineillä kuljet työmaalle?</a:t>
            </a:r>
            <a:endParaRPr lang="fi-FI" sz="2400">
              <a:cs typeface="Arial"/>
            </a:endParaRPr>
          </a:p>
          <a:p>
            <a:pPr marL="457200" lvl="1" indent="0">
              <a:buNone/>
            </a:pPr>
            <a:endParaRPr lang="fi-FI">
              <a:cs typeface="Arial" panose="020B0604020202020204"/>
            </a:endParaRPr>
          </a:p>
          <a:p>
            <a:r>
              <a:rPr lang="fi-FI"/>
              <a:t>AT-taso:</a:t>
            </a:r>
            <a:endParaRPr lang="fi-FI">
              <a:cs typeface="Arial"/>
            </a:endParaRPr>
          </a:p>
          <a:p>
            <a:pPr lvl="1"/>
            <a:r>
              <a:rPr lang="fi-FI" sz="2400">
                <a:cs typeface="Arial"/>
              </a:rPr>
              <a:t>Hyödynnetäänkö työmaallasi esivalmistusta?</a:t>
            </a:r>
            <a:endParaRPr lang="fi-FI" sz="2400"/>
          </a:p>
          <a:p>
            <a:pPr lvl="1"/>
            <a:r>
              <a:rPr lang="fi-FI" sz="2400"/>
              <a:t>Mitä vaarallisia aineita kohtaat työssäsi?</a:t>
            </a:r>
            <a:endParaRPr lang="fi-FI" sz="2400">
              <a:cs typeface="Arial"/>
            </a:endParaRPr>
          </a:p>
          <a:p>
            <a:pPr marL="457200" lvl="1" indent="0">
              <a:buNone/>
            </a:pPr>
            <a:endParaRPr lang="fi-FI" sz="2400">
              <a:solidFill>
                <a:srgbClr val="331C54"/>
              </a:solidFill>
              <a:cs typeface="Arial"/>
            </a:endParaRPr>
          </a:p>
          <a:p>
            <a:r>
              <a:rPr lang="fi-FI"/>
              <a:t>EAT-taso: </a:t>
            </a:r>
            <a:endParaRPr lang="fi-FI">
              <a:cs typeface="Arial"/>
            </a:endParaRPr>
          </a:p>
          <a:p>
            <a:pPr lvl="1"/>
            <a:r>
              <a:rPr lang="fi-FI" sz="2400">
                <a:cs typeface="Arial"/>
              </a:rPr>
              <a:t>Miten on työmaasi tarvikelogistiikka järjestetty?</a:t>
            </a:r>
          </a:p>
          <a:p>
            <a:pPr lvl="1"/>
            <a:r>
              <a:rPr lang="fi-FI" sz="2400"/>
              <a:t>Miten näet purettavien osien uudelleen käytön mahdollisuudet?</a:t>
            </a:r>
          </a:p>
          <a:p>
            <a:pPr lvl="1"/>
            <a:r>
              <a:rPr lang="fi-FI" sz="2400"/>
              <a:t>Onko </a:t>
            </a:r>
            <a:r>
              <a:rPr lang="fi-FI" sz="2400" err="1"/>
              <a:t>talotekniikan</a:t>
            </a:r>
            <a:r>
              <a:rPr lang="fi-FI" sz="2400"/>
              <a:t> lisääntyminen kestävää?</a:t>
            </a:r>
          </a:p>
          <a:p>
            <a:pPr lvl="1"/>
            <a:endParaRPr lang="fi-FI" sz="2400">
              <a:cs typeface="Arial"/>
            </a:endParaRPr>
          </a:p>
          <a:p>
            <a:pPr marL="457200" lvl="1" indent="0">
              <a:buNone/>
            </a:pPr>
            <a:endParaRPr lang="fi-FI">
              <a:solidFill>
                <a:srgbClr val="FF0000"/>
              </a:solidFill>
              <a:cs typeface="Arial" panose="020B0604020202020204"/>
            </a:endParaRPr>
          </a:p>
          <a:p>
            <a:pPr lvl="1"/>
            <a:endParaRPr lang="fi-FI">
              <a:solidFill>
                <a:srgbClr val="331C54"/>
              </a:solidFill>
              <a:cs typeface="Arial"/>
            </a:endParaRPr>
          </a:p>
        </p:txBody>
      </p:sp>
    </p:spTree>
    <p:extLst>
      <p:ext uri="{BB962C8B-B14F-4D97-AF65-F5344CB8AC3E}">
        <p14:creationId xmlns:p14="http://schemas.microsoft.com/office/powerpoint/2010/main" val="725517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5. Tuoteturvallisuus ja tuotevastuu talotekniikan toimialalla</a:t>
            </a:r>
            <a:endParaRPr lang="en-US"/>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B7584C-0F72-4B28-BF95-7EA9A92CD63A}"/>
              </a:ext>
            </a:extLst>
          </p:cNvPr>
          <p:cNvSpPr>
            <a:spLocks noGrp="1"/>
          </p:cNvSpPr>
          <p:nvPr>
            <p:ph type="title"/>
          </p:nvPr>
        </p:nvSpPr>
        <p:spPr/>
        <p:txBody>
          <a:bodyPr/>
          <a:lstStyle/>
          <a:p>
            <a:r>
              <a:rPr lang="fi-FI"/>
              <a:t>Vastuulliset tuotteet ja palvelut talotekniikassa: </a:t>
            </a:r>
            <a:br>
              <a:rPr lang="fi-FI"/>
            </a:br>
            <a:r>
              <a:rPr lang="fi-FI"/>
              <a:t>lait, asetukset, sopimukset</a:t>
            </a:r>
            <a:endParaRPr lang="fi-FI">
              <a:cs typeface="Arial"/>
            </a:endParaRPr>
          </a:p>
        </p:txBody>
      </p:sp>
      <p:sp>
        <p:nvSpPr>
          <p:cNvPr id="3" name="Sisällön paikkamerkki 2">
            <a:extLst>
              <a:ext uri="{FF2B5EF4-FFF2-40B4-BE49-F238E27FC236}">
                <a16:creationId xmlns:a16="http://schemas.microsoft.com/office/drawing/2014/main" id="{FDC90AF3-27A6-4D88-BCC1-C3B21E016D12}"/>
              </a:ext>
            </a:extLst>
          </p:cNvPr>
          <p:cNvSpPr>
            <a:spLocks noGrp="1"/>
          </p:cNvSpPr>
          <p:nvPr>
            <p:ph idx="1"/>
          </p:nvPr>
        </p:nvSpPr>
        <p:spPr>
          <a:xfrm>
            <a:off x="374731" y="1825625"/>
            <a:ext cx="10604665" cy="4471553"/>
          </a:xfrm>
        </p:spPr>
        <p:txBody>
          <a:bodyPr vert="horz" lIns="91440" tIns="45720" rIns="91440" bIns="45720" rtlCol="0" anchor="t">
            <a:normAutofit lnSpcReduction="10000"/>
          </a:bodyPr>
          <a:lstStyle/>
          <a:p>
            <a:pPr marL="0" indent="0">
              <a:buNone/>
            </a:pPr>
            <a:endParaRPr lang="fi-FI">
              <a:cs typeface="Arial" panose="020B0604020202020204"/>
            </a:endParaRPr>
          </a:p>
          <a:p>
            <a:r>
              <a:rPr lang="fi-FI">
                <a:cs typeface="Arial" panose="020B0604020202020204"/>
              </a:rPr>
              <a:t>Yksityisen tilaajan ja talotekniikkayrityksen välistä toimintaa ohjaa yleisesti kuluttajansuojalaki (38/1978)</a:t>
            </a:r>
          </a:p>
          <a:p>
            <a:r>
              <a:rPr lang="fi-FI">
                <a:cs typeface="Arial" panose="020B0604020202020204"/>
              </a:rPr>
              <a:t>Yritysten välistä toimintaa rakennusalalla ohjaa yleisesti rakennusalan yleiset sopimusehdot (YSE98)</a:t>
            </a:r>
          </a:p>
          <a:p>
            <a:r>
              <a:rPr lang="fi-FI">
                <a:cs typeface="Arial" panose="020B0604020202020204"/>
              </a:rPr>
              <a:t>Lisäksi edelle menee joukko lakeja ja asetuksia (esim. Työsuojelulaki, Asetus työmaan työturvallisuudesta, Maankäyttö- ja rakennuslaki)</a:t>
            </a:r>
          </a:p>
          <a:p>
            <a:r>
              <a:rPr lang="fi-FI">
                <a:cs typeface="Arial" panose="020B0604020202020204"/>
              </a:rPr>
              <a:t>Uusi rakentamislaki edellyttää ilmastovastuullista toimintaa, esim. valmisteilla olevia asetuksia:</a:t>
            </a:r>
          </a:p>
          <a:p>
            <a:pPr lvl="1"/>
            <a:r>
              <a:rPr lang="fi-FI" err="1">
                <a:cs typeface="Arial" panose="020B0604020202020204"/>
              </a:rPr>
              <a:t>YM:n</a:t>
            </a:r>
            <a:r>
              <a:rPr lang="fi-FI">
                <a:cs typeface="Arial" panose="020B0604020202020204"/>
              </a:rPr>
              <a:t> asetus ilmastoselvityksestä ja materiaaliselosteesta</a:t>
            </a:r>
          </a:p>
          <a:p>
            <a:pPr lvl="1"/>
            <a:r>
              <a:rPr lang="fi-FI" err="1">
                <a:cs typeface="Arial" panose="020B0604020202020204"/>
              </a:rPr>
              <a:t>YM</a:t>
            </a:r>
            <a:r>
              <a:rPr lang="fi-FI" sz="2000" err="1">
                <a:cs typeface="Arial" panose="020B0604020202020204"/>
              </a:rPr>
              <a:t>:n</a:t>
            </a:r>
            <a:r>
              <a:rPr lang="fi-FI" sz="2000">
                <a:cs typeface="Arial" panose="020B0604020202020204"/>
              </a:rPr>
              <a:t> asetus purkumateriaali- ja </a:t>
            </a:r>
            <a:r>
              <a:rPr lang="fi-FI">
                <a:cs typeface="Arial" panose="020B0604020202020204"/>
              </a:rPr>
              <a:t>rakennusjäteselvityksestä</a:t>
            </a:r>
          </a:p>
          <a:p>
            <a:pPr lvl="1"/>
            <a:r>
              <a:rPr lang="fi-FI" err="1">
                <a:cs typeface="Arial" panose="020B0604020202020204"/>
              </a:rPr>
              <a:t>YM</a:t>
            </a:r>
            <a:r>
              <a:rPr lang="fi-FI" sz="2000" err="1">
                <a:cs typeface="Arial" panose="020B0604020202020204"/>
              </a:rPr>
              <a:t>:n</a:t>
            </a:r>
            <a:r>
              <a:rPr lang="fi-FI" sz="2000">
                <a:cs typeface="Arial" panose="020B0604020202020204"/>
              </a:rPr>
              <a:t> asetus rakentamislain tietomallien (IFC) toimittamisesta</a:t>
            </a:r>
            <a:endParaRPr lang="fi-FI">
              <a:cs typeface="Arial" panose="020B0604020202020204"/>
            </a:endParaRPr>
          </a:p>
          <a:p>
            <a:endParaRPr lang="fi-FI">
              <a:cs typeface="Arial" panose="020B0604020202020204"/>
            </a:endParaRPr>
          </a:p>
        </p:txBody>
      </p:sp>
    </p:spTree>
    <p:extLst>
      <p:ext uri="{BB962C8B-B14F-4D97-AF65-F5344CB8AC3E}">
        <p14:creationId xmlns:p14="http://schemas.microsoft.com/office/powerpoint/2010/main" val="2576553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6933AB8-200C-0DD4-D38B-4B7F4C06791E}"/>
              </a:ext>
            </a:extLst>
          </p:cNvPr>
          <p:cNvSpPr>
            <a:spLocks noGrp="1"/>
          </p:cNvSpPr>
          <p:nvPr>
            <p:ph type="title"/>
          </p:nvPr>
        </p:nvSpPr>
        <p:spPr/>
        <p:txBody>
          <a:bodyPr/>
          <a:lstStyle/>
          <a:p>
            <a:r>
              <a:rPr lang="fi-FI"/>
              <a:t>Olennaisuusanalyysi palvelutuotannossa yleensä</a:t>
            </a:r>
          </a:p>
        </p:txBody>
      </p:sp>
      <p:sp>
        <p:nvSpPr>
          <p:cNvPr id="5" name="Sisällön paikkamerkki 4">
            <a:extLst>
              <a:ext uri="{FF2B5EF4-FFF2-40B4-BE49-F238E27FC236}">
                <a16:creationId xmlns:a16="http://schemas.microsoft.com/office/drawing/2014/main" id="{D233F680-7E59-1E96-B2B0-BB22F9C839E8}"/>
              </a:ext>
            </a:extLst>
          </p:cNvPr>
          <p:cNvSpPr>
            <a:spLocks noGrp="1"/>
          </p:cNvSpPr>
          <p:nvPr>
            <p:ph sz="half" idx="1"/>
          </p:nvPr>
        </p:nvSpPr>
        <p:spPr>
          <a:xfrm>
            <a:off x="7255509" y="1905953"/>
            <a:ext cx="3819526" cy="4351338"/>
          </a:xfrm>
        </p:spPr>
        <p:txBody>
          <a:bodyPr>
            <a:normAutofit/>
          </a:bodyPr>
          <a:lstStyle/>
          <a:p>
            <a:pPr marL="0" indent="0">
              <a:buNone/>
            </a:pPr>
            <a:r>
              <a:rPr lang="fi-FI" sz="1800" b="1"/>
              <a:t>Sosiaaliset vaikutukset:</a:t>
            </a:r>
          </a:p>
          <a:p>
            <a:r>
              <a:rPr lang="fi-FI" sz="1800"/>
              <a:t>Asiakasdatan tietoturvallisuus</a:t>
            </a:r>
          </a:p>
          <a:p>
            <a:r>
              <a:rPr lang="fi-FI" sz="1800"/>
              <a:t>Laadun ylläpitäminen</a:t>
            </a:r>
          </a:p>
          <a:p>
            <a:r>
              <a:rPr lang="fi-FI" sz="1800"/>
              <a:t>Asiakkaiden hyvinvointi ja turvallisuus</a:t>
            </a:r>
          </a:p>
          <a:p>
            <a:r>
              <a:rPr lang="fi-FI" sz="1800"/>
              <a:t>Asiakastyytyväisyys</a:t>
            </a:r>
          </a:p>
          <a:p>
            <a:r>
              <a:rPr lang="fi-FI" sz="1800"/>
              <a:t>Henkilöstön hyvinvointi</a:t>
            </a:r>
          </a:p>
          <a:p>
            <a:r>
              <a:rPr lang="fi-FI" sz="1800"/>
              <a:t>Henkisen pääoman ylläpitäminen ja säilyttäminen</a:t>
            </a:r>
          </a:p>
          <a:p>
            <a:r>
              <a:rPr lang="fi-FI" sz="1800"/>
              <a:t>Henkilöstön koulutukset</a:t>
            </a:r>
          </a:p>
        </p:txBody>
      </p:sp>
      <p:sp>
        <p:nvSpPr>
          <p:cNvPr id="7" name="Sisällön paikkamerkki 4">
            <a:extLst>
              <a:ext uri="{FF2B5EF4-FFF2-40B4-BE49-F238E27FC236}">
                <a16:creationId xmlns:a16="http://schemas.microsoft.com/office/drawing/2014/main" id="{CCC7DB57-F46E-F298-7B33-50A548EC3B6A}"/>
              </a:ext>
            </a:extLst>
          </p:cNvPr>
          <p:cNvSpPr txBox="1">
            <a:spLocks/>
          </p:cNvSpPr>
          <p:nvPr/>
        </p:nvSpPr>
        <p:spPr>
          <a:xfrm>
            <a:off x="466725" y="1956560"/>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a:t>Taloudelliset vaikutukset:</a:t>
            </a:r>
          </a:p>
          <a:p>
            <a:pPr marL="0" indent="0">
              <a:buFont typeface="Arial" panose="020B0604020202020204" pitchFamily="34" charset="0"/>
              <a:buNone/>
            </a:pPr>
            <a:r>
              <a:rPr lang="fi-FI" sz="1800"/>
              <a:t>• Velkaisuus</a:t>
            </a:r>
          </a:p>
          <a:p>
            <a:pPr marL="0" indent="0">
              <a:buFont typeface="Arial" panose="020B0604020202020204" pitchFamily="34" charset="0"/>
              <a:buNone/>
            </a:pPr>
            <a:r>
              <a:rPr lang="fi-FI" sz="1800"/>
              <a:t>• Omavaraisuusaste</a:t>
            </a:r>
          </a:p>
          <a:p>
            <a:pPr marL="0" indent="0">
              <a:buFont typeface="Arial" panose="020B0604020202020204" pitchFamily="34" charset="0"/>
              <a:buNone/>
            </a:pPr>
            <a:r>
              <a:rPr lang="fi-FI" sz="1800"/>
              <a:t>• Liikevaihto</a:t>
            </a:r>
          </a:p>
          <a:p>
            <a:pPr marL="0" indent="0">
              <a:buFont typeface="Arial" panose="020B0604020202020204" pitchFamily="34" charset="0"/>
              <a:buNone/>
            </a:pPr>
            <a:r>
              <a:rPr lang="fi-FI" sz="1800"/>
              <a:t>• Nettotulos</a:t>
            </a:r>
          </a:p>
          <a:p>
            <a:pPr marL="0" indent="0">
              <a:buFont typeface="Arial" panose="020B0604020202020204" pitchFamily="34" charset="0"/>
              <a:buNone/>
            </a:pPr>
            <a:r>
              <a:rPr lang="fi-FI" sz="1800"/>
              <a:t>• Palkat ja eläkemaksut</a:t>
            </a:r>
          </a:p>
        </p:txBody>
      </p:sp>
      <p:sp>
        <p:nvSpPr>
          <p:cNvPr id="8" name="Sisällön paikkamerkki 4">
            <a:extLst>
              <a:ext uri="{FF2B5EF4-FFF2-40B4-BE49-F238E27FC236}">
                <a16:creationId xmlns:a16="http://schemas.microsoft.com/office/drawing/2014/main" id="{C6758F5D-2BC8-05A4-270E-78145CD3A23E}"/>
              </a:ext>
            </a:extLst>
          </p:cNvPr>
          <p:cNvSpPr txBox="1">
            <a:spLocks/>
          </p:cNvSpPr>
          <p:nvPr/>
        </p:nvSpPr>
        <p:spPr>
          <a:xfrm>
            <a:off x="3895725" y="1923097"/>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a:t>Ympäristövaikutukset:</a:t>
            </a:r>
          </a:p>
          <a:p>
            <a:pPr marL="0" indent="0">
              <a:buFont typeface="Arial" panose="020B0604020202020204" pitchFamily="34" charset="0"/>
              <a:buNone/>
            </a:pPr>
            <a:r>
              <a:rPr lang="fi-FI" sz="1800"/>
              <a:t>• Energiankulutus</a:t>
            </a:r>
          </a:p>
          <a:p>
            <a:pPr marL="0" indent="0">
              <a:buFont typeface="Arial" panose="020B0604020202020204" pitchFamily="34" charset="0"/>
              <a:buNone/>
            </a:pPr>
            <a:r>
              <a:rPr lang="fi-FI" sz="1800"/>
              <a:t>• Vedenkulutus</a:t>
            </a:r>
          </a:p>
          <a:p>
            <a:pPr marL="0" indent="0">
              <a:buFont typeface="Arial" panose="020B0604020202020204" pitchFamily="34" charset="0"/>
              <a:buNone/>
            </a:pPr>
            <a:r>
              <a:rPr lang="fi-FI" sz="1800"/>
              <a:t>• Jätteiden määrä</a:t>
            </a:r>
          </a:p>
          <a:p>
            <a:pPr marL="0" indent="0">
              <a:buFont typeface="Arial" panose="020B0604020202020204" pitchFamily="34" charset="0"/>
              <a:buNone/>
            </a:pPr>
            <a:r>
              <a:rPr lang="fi-FI" sz="1800"/>
              <a:t>• Hävikki</a:t>
            </a:r>
          </a:p>
          <a:p>
            <a:pPr marL="0" indent="0">
              <a:buFont typeface="Arial" panose="020B0604020202020204" pitchFamily="34" charset="0"/>
              <a:buNone/>
            </a:pPr>
            <a:r>
              <a:rPr lang="fi-FI" sz="1800"/>
              <a:t>• Kasvihuonekaasut</a:t>
            </a:r>
          </a:p>
          <a:p>
            <a:pPr marL="0" indent="0">
              <a:buFont typeface="Arial" panose="020B0604020202020204" pitchFamily="34" charset="0"/>
              <a:buNone/>
            </a:pPr>
            <a:r>
              <a:rPr lang="fi-FI" sz="1800"/>
              <a:t>• Hiilidioksidipäästöt</a:t>
            </a:r>
          </a:p>
        </p:txBody>
      </p:sp>
      <p:sp>
        <p:nvSpPr>
          <p:cNvPr id="2" name="Puhekupla: Soikea 1">
            <a:extLst>
              <a:ext uri="{FF2B5EF4-FFF2-40B4-BE49-F238E27FC236}">
                <a16:creationId xmlns:a16="http://schemas.microsoft.com/office/drawing/2014/main" id="{25522B38-3C51-8B09-4DEB-F706698ED35F}"/>
              </a:ext>
            </a:extLst>
          </p:cNvPr>
          <p:cNvSpPr/>
          <p:nvPr/>
        </p:nvSpPr>
        <p:spPr>
          <a:xfrm>
            <a:off x="3798570" y="4936491"/>
            <a:ext cx="2905125" cy="1447800"/>
          </a:xfrm>
          <a:prstGeom prst="wedgeEllipseCallout">
            <a:avLst>
              <a:gd name="adj1" fmla="val 49987"/>
              <a:gd name="adj2" fmla="val -585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Esimerkki</a:t>
            </a:r>
          </a:p>
        </p:txBody>
      </p:sp>
      <p:sp>
        <p:nvSpPr>
          <p:cNvPr id="3" name="Tekstiruutu 2">
            <a:extLst>
              <a:ext uri="{FF2B5EF4-FFF2-40B4-BE49-F238E27FC236}">
                <a16:creationId xmlns:a16="http://schemas.microsoft.com/office/drawing/2014/main" id="{F3A37AA6-BC07-302C-794F-121963A7C9B8}"/>
              </a:ext>
            </a:extLst>
          </p:cNvPr>
          <p:cNvSpPr txBox="1"/>
          <p:nvPr/>
        </p:nvSpPr>
        <p:spPr>
          <a:xfrm>
            <a:off x="7094230" y="6492875"/>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spTree>
    <p:extLst>
      <p:ext uri="{BB962C8B-B14F-4D97-AF65-F5344CB8AC3E}">
        <p14:creationId xmlns:p14="http://schemas.microsoft.com/office/powerpoint/2010/main" val="3887942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E3F85-C393-96DF-B7F0-F5B6ADA20A97}"/>
              </a:ext>
            </a:extLst>
          </p:cNvPr>
          <p:cNvSpPr>
            <a:spLocks noGrp="1"/>
          </p:cNvSpPr>
          <p:nvPr>
            <p:ph type="title"/>
          </p:nvPr>
        </p:nvSpPr>
        <p:spPr>
          <a:xfrm>
            <a:off x="4965430" y="629268"/>
            <a:ext cx="6586491" cy="1286160"/>
          </a:xfrm>
        </p:spPr>
        <p:txBody>
          <a:bodyPr anchor="b">
            <a:normAutofit fontScale="90000"/>
          </a:bodyPr>
          <a:lstStyle/>
          <a:p>
            <a:r>
              <a:rPr lang="fi-FI"/>
              <a:t>Tuotevastuu talotekniikassa:</a:t>
            </a:r>
            <a:br>
              <a:rPr lang="fi-FI"/>
            </a:br>
            <a:r>
              <a:rPr lang="fi-FI"/>
              <a:t>Sidosryhmät, ympäristö, yhteiskunta - olennaisuus eli </a:t>
            </a:r>
            <a:r>
              <a:rPr lang="fi-FI" err="1"/>
              <a:t>materiality</a:t>
            </a:r>
            <a:endParaRPr lang="fi-FI"/>
          </a:p>
        </p:txBody>
      </p:sp>
      <p:sp>
        <p:nvSpPr>
          <p:cNvPr id="3" name="Sisällön paikkamerkki 2">
            <a:extLst>
              <a:ext uri="{FF2B5EF4-FFF2-40B4-BE49-F238E27FC236}">
                <a16:creationId xmlns:a16="http://schemas.microsoft.com/office/drawing/2014/main" id="{0DD502AA-04B0-4975-4BA8-33468A31BF4E}"/>
              </a:ext>
            </a:extLst>
          </p:cNvPr>
          <p:cNvSpPr>
            <a:spLocks noGrp="1"/>
          </p:cNvSpPr>
          <p:nvPr>
            <p:ph idx="1"/>
          </p:nvPr>
        </p:nvSpPr>
        <p:spPr>
          <a:xfrm>
            <a:off x="4965431" y="2281162"/>
            <a:ext cx="6586489" cy="3785419"/>
          </a:xfrm>
        </p:spPr>
        <p:txBody>
          <a:bodyPr vert="horz" lIns="91440" tIns="45720" rIns="91440" bIns="45720" rtlCol="0" anchor="t">
            <a:normAutofit fontScale="92500" lnSpcReduction="20000"/>
          </a:bodyPr>
          <a:lstStyle/>
          <a:p>
            <a:r>
              <a:rPr lang="fi-FI"/>
              <a:t>Jotta voimme osallistua kestävämmän tulevaisuuden rakentamiseen, </a:t>
            </a:r>
            <a:r>
              <a:rPr lang="fi-FI" b="1"/>
              <a:t>meidän tulee keskittyä liiketoimintamme olennaisimpiin vaikutuksiin</a:t>
            </a:r>
            <a:r>
              <a:rPr lang="fi-FI"/>
              <a:t>. </a:t>
            </a:r>
            <a:endParaRPr lang="fi-FI">
              <a:cs typeface="Arial"/>
            </a:endParaRPr>
          </a:p>
          <a:p>
            <a:r>
              <a:rPr lang="fi-FI" b="1"/>
              <a:t>Olennaisuus, tulee tarkastella sekä liiketoiminnan että sidosryhmien ja ympäristön näkökulmasta</a:t>
            </a:r>
            <a:r>
              <a:rPr lang="fi-FI"/>
              <a:t>. </a:t>
            </a:r>
            <a:endParaRPr lang="fi-FI">
              <a:cs typeface="Arial" panose="020B0604020202020204"/>
            </a:endParaRPr>
          </a:p>
          <a:p>
            <a:r>
              <a:rPr lang="fi-FI" b="1"/>
              <a:t>Ilman olennaisuustarkastelua / –analyysiä </a:t>
            </a:r>
            <a:endParaRPr lang="fi-FI" b="1">
              <a:cs typeface="Arial"/>
            </a:endParaRPr>
          </a:p>
          <a:p>
            <a:pPr lvl="1"/>
            <a:r>
              <a:rPr lang="fi-FI" sz="2400"/>
              <a:t>päädymme helposti tekemään töitä lillukan varsien kanssa </a:t>
            </a:r>
            <a:endParaRPr lang="fi-FI" sz="2400">
              <a:cs typeface="Arial"/>
            </a:endParaRPr>
          </a:p>
          <a:p>
            <a:pPr lvl="1"/>
            <a:r>
              <a:rPr lang="fi-FI" sz="2400"/>
              <a:t>emme saa aidosti mitattavaa tai merkittävää vaikutusta aikaan</a:t>
            </a:r>
            <a:endParaRPr lang="fi-FI" sz="2400">
              <a:cs typeface="Arial"/>
            </a:endParaRPr>
          </a:p>
          <a:p>
            <a:pPr lvl="1"/>
            <a:r>
              <a:rPr lang="fi-FI" sz="2400"/>
              <a:t>myös viherpesun vaara kasvaa! </a:t>
            </a:r>
            <a:endParaRPr lang="fi-FI" sz="2400">
              <a:cs typeface="Arial"/>
            </a:endParaRPr>
          </a:p>
        </p:txBody>
      </p:sp>
      <p:pic>
        <p:nvPicPr>
          <p:cNvPr id="5" name="Kuva 4" descr="Köysi-solmu">
            <a:extLst>
              <a:ext uri="{FF2B5EF4-FFF2-40B4-BE49-F238E27FC236}">
                <a16:creationId xmlns:a16="http://schemas.microsoft.com/office/drawing/2014/main" id="{A801834D-35AC-1411-FF44-B0100E6E3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2369214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CA119-6E77-F624-CF9C-07CA6893F8B0}"/>
              </a:ext>
            </a:extLst>
          </p:cNvPr>
          <p:cNvSpPr>
            <a:spLocks noGrp="1"/>
          </p:cNvSpPr>
          <p:nvPr>
            <p:ph type="title"/>
          </p:nvPr>
        </p:nvSpPr>
        <p:spPr>
          <a:xfrm>
            <a:off x="374731" y="365125"/>
            <a:ext cx="11188619" cy="1325563"/>
          </a:xfrm>
        </p:spPr>
        <p:txBody>
          <a:bodyPr>
            <a:normAutofit/>
          </a:bodyPr>
          <a:lstStyle/>
          <a:p>
            <a:r>
              <a:rPr lang="fi-FI"/>
              <a:t>Ensin oma pesä kuntoon – </a:t>
            </a:r>
            <a:br>
              <a:rPr lang="fi-FI"/>
            </a:br>
            <a:r>
              <a:rPr lang="fi-FI" sz="2700"/>
              <a:t>yrityksen oman toiminnan hiilijalanjäljen pienentäminen</a:t>
            </a:r>
            <a:endParaRPr lang="fi-FI"/>
          </a:p>
        </p:txBody>
      </p:sp>
      <p:sp>
        <p:nvSpPr>
          <p:cNvPr id="3" name="Sisällön paikkamerkki 2">
            <a:extLst>
              <a:ext uri="{FF2B5EF4-FFF2-40B4-BE49-F238E27FC236}">
                <a16:creationId xmlns:a16="http://schemas.microsoft.com/office/drawing/2014/main" id="{6DE63FED-D19F-CA89-7419-254759ABB233}"/>
              </a:ext>
            </a:extLst>
          </p:cNvPr>
          <p:cNvSpPr>
            <a:spLocks noGrp="1"/>
          </p:cNvSpPr>
          <p:nvPr>
            <p:ph sz="half" idx="1"/>
          </p:nvPr>
        </p:nvSpPr>
        <p:spPr/>
        <p:txBody>
          <a:bodyPr/>
          <a:lstStyle/>
          <a:p>
            <a:r>
              <a:rPr lang="fi-FI"/>
              <a:t>Suosi kotimaista tuotantoa mahdollisimman läheltä </a:t>
            </a:r>
          </a:p>
          <a:p>
            <a:r>
              <a:rPr lang="fi-FI"/>
              <a:t>Vaadi mahdollisimman vähähiilistä logistiikkaa</a:t>
            </a:r>
          </a:p>
          <a:p>
            <a:r>
              <a:rPr lang="fi-FI"/>
              <a:t>Henkilöstön ESG koulutus </a:t>
            </a:r>
          </a:p>
          <a:p>
            <a:r>
              <a:rPr lang="fi-FI"/>
              <a:t>Ohjaa asiakkaiden valintoja hiilijalanjäljen perusteella</a:t>
            </a:r>
          </a:p>
          <a:p>
            <a:r>
              <a:rPr lang="fi-FI"/>
              <a:t>Vaikuttaminen yhteistyökumppaneihin</a:t>
            </a:r>
          </a:p>
          <a:p>
            <a:endParaRPr lang="fi-FI"/>
          </a:p>
        </p:txBody>
      </p:sp>
      <p:sp>
        <p:nvSpPr>
          <p:cNvPr id="4" name="Sisällön paikkamerkki 3">
            <a:extLst>
              <a:ext uri="{FF2B5EF4-FFF2-40B4-BE49-F238E27FC236}">
                <a16:creationId xmlns:a16="http://schemas.microsoft.com/office/drawing/2014/main" id="{45DD937D-AD19-61E2-AE88-C5DBDBF9CA18}"/>
              </a:ext>
            </a:extLst>
          </p:cNvPr>
          <p:cNvSpPr>
            <a:spLocks noGrp="1"/>
          </p:cNvSpPr>
          <p:nvPr>
            <p:ph sz="half" idx="2"/>
          </p:nvPr>
        </p:nvSpPr>
        <p:spPr/>
        <p:txBody>
          <a:bodyPr/>
          <a:lstStyle/>
          <a:p>
            <a:r>
              <a:rPr lang="fi-FI"/>
              <a:t>Ajoneuvoissa sähköautojen ja hybridien suosiminen</a:t>
            </a:r>
          </a:p>
          <a:p>
            <a:r>
              <a:rPr lang="fi-FI"/>
              <a:t>Hiilineutraalin sähkön tarjoaminen henkilöstön autolataukselle</a:t>
            </a:r>
          </a:p>
          <a:p>
            <a:r>
              <a:rPr lang="fi-FI"/>
              <a:t>Organisaation päästöjen kompensointi</a:t>
            </a:r>
          </a:p>
          <a:p>
            <a:endParaRPr lang="fi-FI"/>
          </a:p>
          <a:p>
            <a:endParaRPr lang="fi-FI"/>
          </a:p>
        </p:txBody>
      </p:sp>
      <p:sp>
        <p:nvSpPr>
          <p:cNvPr id="5" name="Suorakulmio 4">
            <a:extLst>
              <a:ext uri="{FF2B5EF4-FFF2-40B4-BE49-F238E27FC236}">
                <a16:creationId xmlns:a16="http://schemas.microsoft.com/office/drawing/2014/main" id="{A24A1518-F595-D17B-BA41-646C21A38193}"/>
              </a:ext>
            </a:extLst>
          </p:cNvPr>
          <p:cNvSpPr/>
          <p:nvPr/>
        </p:nvSpPr>
        <p:spPr>
          <a:xfrm>
            <a:off x="6096000" y="4578635"/>
            <a:ext cx="4883396" cy="1733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a:t>Mitä muuta yhtiö, jossa työskentelet voisi tehdä vastuullisemmin?</a:t>
            </a:r>
          </a:p>
        </p:txBody>
      </p:sp>
    </p:spTree>
    <p:extLst>
      <p:ext uri="{BB962C8B-B14F-4D97-AF65-F5344CB8AC3E}">
        <p14:creationId xmlns:p14="http://schemas.microsoft.com/office/powerpoint/2010/main" val="257622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761C12E4-584E-5F1F-5129-852792B178F1}"/>
              </a:ext>
            </a:extLst>
          </p:cNvPr>
          <p:cNvSpPr>
            <a:spLocks noGrp="1"/>
          </p:cNvSpPr>
          <p:nvPr>
            <p:ph type="title"/>
          </p:nvPr>
        </p:nvSpPr>
        <p:spPr>
          <a:xfrm>
            <a:off x="5320533" y="611981"/>
            <a:ext cx="5606229" cy="1325563"/>
          </a:xfrm>
        </p:spPr>
        <p:txBody>
          <a:bodyPr/>
          <a:lstStyle/>
          <a:p>
            <a:r>
              <a:rPr lang="fi-FI"/>
              <a:t>Megatrendit 2023 ja niiden vaikutus kiinteistöalaan</a:t>
            </a:r>
          </a:p>
        </p:txBody>
      </p:sp>
      <p:sp>
        <p:nvSpPr>
          <p:cNvPr id="12" name="Tekstin paikkamerkki 11">
            <a:extLst>
              <a:ext uri="{FF2B5EF4-FFF2-40B4-BE49-F238E27FC236}">
                <a16:creationId xmlns:a16="http://schemas.microsoft.com/office/drawing/2014/main" id="{E155FA2B-4275-E890-DE03-98E7973EEF19}"/>
              </a:ext>
            </a:extLst>
          </p:cNvPr>
          <p:cNvSpPr>
            <a:spLocks noGrp="1"/>
          </p:cNvSpPr>
          <p:nvPr>
            <p:ph type="body" idx="1"/>
          </p:nvPr>
        </p:nvSpPr>
        <p:spPr>
          <a:xfrm>
            <a:off x="839787" y="2349500"/>
            <a:ext cx="5157787" cy="823912"/>
          </a:xfrm>
        </p:spPr>
        <p:txBody>
          <a:bodyPr>
            <a:normAutofit/>
          </a:bodyPr>
          <a:lstStyle/>
          <a:p>
            <a:r>
              <a:rPr lang="fi-FI" sz="4000" b="0"/>
              <a:t>Sitran megatrendit</a:t>
            </a:r>
          </a:p>
        </p:txBody>
      </p:sp>
      <p:sp>
        <p:nvSpPr>
          <p:cNvPr id="10" name="Sisällön paikkamerkki 9">
            <a:extLst>
              <a:ext uri="{FF2B5EF4-FFF2-40B4-BE49-F238E27FC236}">
                <a16:creationId xmlns:a16="http://schemas.microsoft.com/office/drawing/2014/main" id="{63B592F3-3B30-FD92-6D6C-483783AFE7FD}"/>
              </a:ext>
            </a:extLst>
          </p:cNvPr>
          <p:cNvSpPr>
            <a:spLocks noGrp="1"/>
          </p:cNvSpPr>
          <p:nvPr>
            <p:ph sz="half" idx="2"/>
          </p:nvPr>
        </p:nvSpPr>
        <p:spPr>
          <a:xfrm>
            <a:off x="839787" y="3173412"/>
            <a:ext cx="5157787" cy="3684588"/>
          </a:xfrm>
        </p:spPr>
        <p:txBody>
          <a:bodyPr vert="horz" lIns="91440" tIns="45720" rIns="91440" bIns="45720" rtlCol="0" anchor="t">
            <a:normAutofit/>
          </a:bodyPr>
          <a:lstStyle/>
          <a:p>
            <a:pPr algn="l">
              <a:buFont typeface="+mj-lt"/>
              <a:buAutoNum type="arabicPeriod"/>
            </a:pPr>
            <a:r>
              <a:rPr lang="fi-FI" b="0" i="0">
                <a:effectLst/>
                <a:latin typeface="+mj-lt"/>
              </a:rPr>
              <a:t> Luonnon kantokyky murenee</a:t>
            </a:r>
          </a:p>
          <a:p>
            <a:pPr algn="l">
              <a:buFont typeface="+mj-lt"/>
              <a:buAutoNum type="arabicPeriod"/>
            </a:pPr>
            <a:r>
              <a:rPr lang="fi-FI" b="0" i="0">
                <a:effectLst/>
                <a:latin typeface="+mj-lt"/>
              </a:rPr>
              <a:t> Hyvinvoinnin haasteet kasvavat         </a:t>
            </a:r>
            <a:endParaRPr lang="fi-FI" b="0" i="0">
              <a:effectLst/>
              <a:latin typeface="+mj-lt"/>
              <a:cs typeface="Arial"/>
            </a:endParaRPr>
          </a:p>
          <a:p>
            <a:pPr algn="l">
              <a:buFont typeface="+mj-lt"/>
              <a:buAutoNum type="arabicPeriod"/>
            </a:pPr>
            <a:r>
              <a:rPr lang="fi-FI" b="0" i="0">
                <a:effectLst/>
                <a:latin typeface="+mj-lt"/>
              </a:rPr>
              <a:t> Demokratian kamppailu kovenee</a:t>
            </a:r>
          </a:p>
          <a:p>
            <a:pPr marL="0" indent="0" algn="l">
              <a:buNone/>
            </a:pPr>
            <a:r>
              <a:rPr lang="fi-FI">
                <a:latin typeface="+mj-lt"/>
              </a:rPr>
              <a:t>                                                                                 </a:t>
            </a:r>
            <a:endParaRPr lang="fi-FI" b="0" i="0">
              <a:effectLst/>
              <a:latin typeface="+mj-lt"/>
              <a:cs typeface="Arial"/>
            </a:endParaRPr>
          </a:p>
          <a:p>
            <a:pPr marL="0" indent="0" algn="l">
              <a:buNone/>
            </a:pPr>
            <a:r>
              <a:rPr lang="fi-FI" b="0" i="0">
                <a:effectLst/>
                <a:latin typeface="+mj-lt"/>
              </a:rPr>
              <a:t>4. Kilpailu digivallasta kiihtyy</a:t>
            </a:r>
            <a:endParaRPr lang="fi-FI" b="0" i="0">
              <a:effectLst/>
              <a:latin typeface="+mj-lt"/>
              <a:cs typeface="Arial"/>
            </a:endParaRPr>
          </a:p>
          <a:p>
            <a:pPr marL="0" indent="0" algn="l">
              <a:buNone/>
            </a:pPr>
            <a:r>
              <a:rPr lang="fi-FI">
                <a:latin typeface="+mj-lt"/>
              </a:rPr>
              <a:t>5. </a:t>
            </a:r>
            <a:r>
              <a:rPr lang="fi-FI" b="0" i="0">
                <a:effectLst/>
                <a:latin typeface="+mj-lt"/>
              </a:rPr>
              <a:t>Talouden perusta rakoilee</a:t>
            </a:r>
            <a:endParaRPr lang="fi-FI" b="0" i="0">
              <a:effectLst/>
              <a:latin typeface="+mj-lt"/>
              <a:cs typeface="Arial"/>
            </a:endParaRPr>
          </a:p>
          <a:p>
            <a:pPr marL="0" indent="0">
              <a:buNone/>
            </a:pPr>
            <a:endParaRPr lang="fi-FI">
              <a:cs typeface="Arial" panose="020B0604020202020204"/>
            </a:endParaRPr>
          </a:p>
        </p:txBody>
      </p:sp>
      <p:sp>
        <p:nvSpPr>
          <p:cNvPr id="13" name="Tekstin paikkamerkki 12">
            <a:extLst>
              <a:ext uri="{FF2B5EF4-FFF2-40B4-BE49-F238E27FC236}">
                <a16:creationId xmlns:a16="http://schemas.microsoft.com/office/drawing/2014/main" id="{056DFDE4-4A34-E915-A4A3-3924CC53C2BE}"/>
              </a:ext>
            </a:extLst>
          </p:cNvPr>
          <p:cNvSpPr>
            <a:spLocks noGrp="1"/>
          </p:cNvSpPr>
          <p:nvPr>
            <p:ph type="body" sz="quarter" idx="3"/>
          </p:nvPr>
        </p:nvSpPr>
        <p:spPr>
          <a:xfrm>
            <a:off x="6172199" y="2349500"/>
            <a:ext cx="5183188" cy="823912"/>
          </a:xfrm>
        </p:spPr>
        <p:txBody>
          <a:bodyPr>
            <a:normAutofit/>
          </a:bodyPr>
          <a:lstStyle/>
          <a:p>
            <a:r>
              <a:rPr lang="fi-FI" sz="4000" b="0"/>
              <a:t>Kiinteistöala</a:t>
            </a:r>
          </a:p>
        </p:txBody>
      </p:sp>
      <p:sp>
        <p:nvSpPr>
          <p:cNvPr id="11" name="Sisällön paikkamerkki 10">
            <a:extLst>
              <a:ext uri="{FF2B5EF4-FFF2-40B4-BE49-F238E27FC236}">
                <a16:creationId xmlns:a16="http://schemas.microsoft.com/office/drawing/2014/main" id="{6C4FA166-F028-0D74-EA8B-38F85161F813}"/>
              </a:ext>
            </a:extLst>
          </p:cNvPr>
          <p:cNvSpPr>
            <a:spLocks noGrp="1"/>
          </p:cNvSpPr>
          <p:nvPr>
            <p:ph sz="quarter" idx="4"/>
          </p:nvPr>
        </p:nvSpPr>
        <p:spPr>
          <a:xfrm>
            <a:off x="6172198" y="3173412"/>
            <a:ext cx="5033684" cy="3684588"/>
          </a:xfrm>
        </p:spPr>
        <p:txBody>
          <a:bodyPr vert="horz" lIns="91440" tIns="45720" rIns="91440" bIns="45720" rtlCol="0" anchor="t">
            <a:normAutofit/>
          </a:bodyPr>
          <a:lstStyle/>
          <a:p>
            <a:pPr marL="0" indent="0">
              <a:buNone/>
            </a:pPr>
            <a:r>
              <a:rPr lang="fi-FI"/>
              <a:t>1. Ilmastoriskit ja varautuminen</a:t>
            </a:r>
          </a:p>
          <a:p>
            <a:pPr marL="0" indent="0">
              <a:buNone/>
            </a:pPr>
            <a:r>
              <a:rPr lang="fi-FI"/>
              <a:t>2. Sosiaalinen vastuu työmarkkinoilla</a:t>
            </a:r>
            <a:endParaRPr lang="fi-FI">
              <a:cs typeface="Arial"/>
            </a:endParaRPr>
          </a:p>
          <a:p>
            <a:pPr marL="0" indent="0">
              <a:lnSpc>
                <a:spcPct val="100000"/>
              </a:lnSpc>
              <a:buNone/>
            </a:pPr>
            <a:r>
              <a:rPr lang="fi-FI"/>
              <a:t>3. Lyhytjännitteinen päätöksenteko, vastuullinen toiminta</a:t>
            </a:r>
            <a:endParaRPr lang="fi-FI">
              <a:cs typeface="Arial"/>
            </a:endParaRPr>
          </a:p>
          <a:p>
            <a:pPr marL="0" indent="0">
              <a:buNone/>
            </a:pPr>
            <a:r>
              <a:rPr lang="fi-FI">
                <a:cs typeface="Arial"/>
              </a:rPr>
              <a:t>4. </a:t>
            </a:r>
            <a:r>
              <a:rPr lang="fi-FI"/>
              <a:t>Digitaalisuuden edut ja riskit</a:t>
            </a:r>
            <a:endParaRPr lang="fi-FI">
              <a:cs typeface="Arial"/>
            </a:endParaRPr>
          </a:p>
          <a:p>
            <a:pPr marL="0" indent="0">
              <a:buNone/>
            </a:pPr>
            <a:r>
              <a:rPr lang="fi-FI">
                <a:cs typeface="Arial"/>
              </a:rPr>
              <a:t>5. </a:t>
            </a:r>
            <a:r>
              <a:rPr lang="fi-FI"/>
              <a:t>Rahoituksen saatavuus muuttuu</a:t>
            </a:r>
            <a:endParaRPr lang="fi-FI">
              <a:cs typeface="Arial"/>
            </a:endParaRPr>
          </a:p>
          <a:p>
            <a:pPr marL="0" indent="0">
              <a:buNone/>
            </a:pPr>
            <a:endParaRPr lang="fi-FI">
              <a:cs typeface="Arial"/>
            </a:endParaRPr>
          </a:p>
          <a:p>
            <a:endParaRPr lang="fi-FI">
              <a:cs typeface="Arial"/>
            </a:endParaRPr>
          </a:p>
          <a:p>
            <a:endParaRPr lang="fi-FI"/>
          </a:p>
          <a:p>
            <a:endParaRPr lang="fi-FI"/>
          </a:p>
        </p:txBody>
      </p:sp>
      <p:pic>
        <p:nvPicPr>
          <p:cNvPr id="3074" name="Picture 2" descr="Megatrendit - Sitra">
            <a:extLst>
              <a:ext uri="{FF2B5EF4-FFF2-40B4-BE49-F238E27FC236}">
                <a16:creationId xmlns:a16="http://schemas.microsoft.com/office/drawing/2014/main" id="{4A39EDF7-5B29-1ABC-9A48-2AB241C97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3350"/>
            <a:ext cx="4390989" cy="246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63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B7584C-0F72-4B28-BF95-7EA9A92CD63A}"/>
              </a:ext>
            </a:extLst>
          </p:cNvPr>
          <p:cNvSpPr>
            <a:spLocks noGrp="1"/>
          </p:cNvSpPr>
          <p:nvPr>
            <p:ph type="title"/>
          </p:nvPr>
        </p:nvSpPr>
        <p:spPr/>
        <p:txBody>
          <a:bodyPr/>
          <a:lstStyle/>
          <a:p>
            <a:r>
              <a:rPr lang="fi-FI"/>
              <a:t>Vastuulliset tuotteet ja palvelut talotekniikassa</a:t>
            </a:r>
          </a:p>
        </p:txBody>
      </p:sp>
      <p:sp>
        <p:nvSpPr>
          <p:cNvPr id="3" name="Sisällön paikkamerkki 2">
            <a:extLst>
              <a:ext uri="{FF2B5EF4-FFF2-40B4-BE49-F238E27FC236}">
                <a16:creationId xmlns:a16="http://schemas.microsoft.com/office/drawing/2014/main" id="{FDC90AF3-27A6-4D88-BCC1-C3B21E016D12}"/>
              </a:ext>
            </a:extLst>
          </p:cNvPr>
          <p:cNvSpPr>
            <a:spLocks noGrp="1"/>
          </p:cNvSpPr>
          <p:nvPr>
            <p:ph idx="1"/>
          </p:nvPr>
        </p:nvSpPr>
        <p:spPr>
          <a:xfrm>
            <a:off x="374731" y="1825625"/>
            <a:ext cx="10604665" cy="4471553"/>
          </a:xfrm>
        </p:spPr>
        <p:txBody>
          <a:bodyPr vert="horz" lIns="91440" tIns="45720" rIns="91440" bIns="45720" rtlCol="0" anchor="t">
            <a:normAutofit fontScale="92500" lnSpcReduction="20000"/>
          </a:bodyPr>
          <a:lstStyle/>
          <a:p>
            <a:r>
              <a:rPr lang="fi-FI"/>
              <a:t>Tuotteen käyttöturvallisuus</a:t>
            </a:r>
          </a:p>
          <a:p>
            <a:r>
              <a:rPr lang="fi-FI"/>
              <a:t>Tuotteen tietoturvallisuus (esim. esineiden internet)</a:t>
            </a:r>
          </a:p>
          <a:p>
            <a:r>
              <a:rPr lang="fi-FI"/>
              <a:t>Tuotteen arvoketjun vastuullisuuden tunnistaminen (esim. valmistajan tuotevastuu)</a:t>
            </a:r>
          </a:p>
          <a:p>
            <a:pPr lvl="1"/>
            <a:r>
              <a:rPr lang="fi-FI"/>
              <a:t>Sijainti palvelu/urakointiketjussa: pääurakoitsija, alaurakoitsija, alaurakoitsijan alaurakoitsija</a:t>
            </a:r>
          </a:p>
          <a:p>
            <a:pPr lvl="1"/>
            <a:r>
              <a:rPr lang="fi-FI"/>
              <a:t>Suuri haaste koko arvoketjun tunteminen ja siitä vastuun ottaminen </a:t>
            </a:r>
          </a:p>
          <a:p>
            <a:pPr lvl="1"/>
            <a:r>
              <a:rPr lang="fi-FI"/>
              <a:t>Toinen suuri haaste on tuotteen koko elinkaaren vaikutusten tunnistaminen</a:t>
            </a:r>
          </a:p>
          <a:p>
            <a:pPr lvl="1"/>
            <a:r>
              <a:rPr lang="fi-FI"/>
              <a:t>Uudisrakentaminen, mittaukset ja säädöt, toimintakokeet, ylläpito ja huolto, vuosikorjaukset, peruskorjaukset, ketju uudelleen, lopulta purku ja tuoteosien kierrätys</a:t>
            </a:r>
          </a:p>
          <a:p>
            <a:pPr lvl="1"/>
            <a:r>
              <a:rPr lang="fi-FI"/>
              <a:t>Taloteknisten laitteiden ja järjestelmien käyttöikä on lyhyempi kuin rakennusten</a:t>
            </a:r>
          </a:p>
          <a:p>
            <a:r>
              <a:rPr lang="fi-FI"/>
              <a:t>Tuotteen raaka-aineet (esim. kierrätysmateriaalin osuus, jatkokierrätettävyys)</a:t>
            </a:r>
          </a:p>
          <a:p>
            <a:r>
              <a:rPr lang="fi-FI"/>
              <a:t>Kotimaiset tuotteet vs. tuontituotteet, tuotteiden tuotanto-olosuhteet lähtömaassa</a:t>
            </a:r>
          </a:p>
          <a:p>
            <a:r>
              <a:rPr lang="fi-FI"/>
              <a:t>Rakennustyömaan tuotanto-olosuhteet (esim.) työturvallisuus, pölynhallinta, melu</a:t>
            </a:r>
          </a:p>
          <a:p>
            <a:r>
              <a:rPr lang="fi-FI"/>
              <a:t>Hankinnat ja logistiikka</a:t>
            </a:r>
          </a:p>
          <a:p>
            <a:endParaRPr lang="fi-FI">
              <a:cs typeface="Arial" panose="020B0604020202020204"/>
            </a:endParaRPr>
          </a:p>
          <a:p>
            <a:endParaRPr lang="fi-FI">
              <a:cs typeface="Arial" panose="020B0604020202020204"/>
            </a:endParaRPr>
          </a:p>
        </p:txBody>
      </p:sp>
    </p:spTree>
    <p:extLst>
      <p:ext uri="{BB962C8B-B14F-4D97-AF65-F5344CB8AC3E}">
        <p14:creationId xmlns:p14="http://schemas.microsoft.com/office/powerpoint/2010/main" val="2203959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p:txBody>
          <a:bodyPr/>
          <a:lstStyle/>
          <a:p>
            <a:r>
              <a:rPr lang="fi-FI"/>
              <a:t>Tuoteturvallisuus ja tuotevastuu talotekniikassa,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idx="1"/>
          </p:nvPr>
        </p:nvSpPr>
        <p:spPr>
          <a:xfrm>
            <a:off x="374731" y="1825625"/>
            <a:ext cx="10604665" cy="4248608"/>
          </a:xfrm>
        </p:spPr>
        <p:txBody>
          <a:bodyPr vert="horz" lIns="91440" tIns="45720" rIns="91440" bIns="45720" rtlCol="0" anchor="t">
            <a:normAutofit fontScale="92500" lnSpcReduction="20000"/>
          </a:bodyPr>
          <a:lstStyle/>
          <a:p>
            <a:r>
              <a:rPr lang="fi-FI"/>
              <a:t>PT-taso: </a:t>
            </a:r>
            <a:endParaRPr lang="fi-FI">
              <a:cs typeface="Arial"/>
            </a:endParaRPr>
          </a:p>
          <a:p>
            <a:pPr lvl="1"/>
            <a:r>
              <a:rPr lang="fi-FI" sz="2400">
                <a:cs typeface="Arial"/>
              </a:rPr>
              <a:t>Miten näet puristus- ja juotosliitokset vastuullisuuden kannalta?</a:t>
            </a:r>
          </a:p>
          <a:p>
            <a:pPr lvl="1"/>
            <a:r>
              <a:rPr lang="fi-FI" sz="2400">
                <a:cs typeface="Arial"/>
              </a:rPr>
              <a:t>Mitkä ovat mielestäsi vaarallisimpia työvälineitä työturvallisuuden kannalta?</a:t>
            </a:r>
          </a:p>
          <a:p>
            <a:pPr marL="457200" lvl="1" indent="0">
              <a:buNone/>
            </a:pPr>
            <a:endParaRPr lang="fi-FI">
              <a:cs typeface="Arial" panose="020B0604020202020204"/>
            </a:endParaRPr>
          </a:p>
          <a:p>
            <a:r>
              <a:rPr lang="fi-FI"/>
              <a:t>AT-taso:</a:t>
            </a:r>
            <a:endParaRPr lang="fi-FI">
              <a:cs typeface="Arial"/>
            </a:endParaRPr>
          </a:p>
          <a:p>
            <a:pPr lvl="1"/>
            <a:r>
              <a:rPr lang="fi-FI" sz="2400">
                <a:cs typeface="Arial"/>
              </a:rPr>
              <a:t>Mikä on mielestäsi sopiva käyttöikä käyttövesiputkistolle? Entä lämmitysputkistolle?</a:t>
            </a:r>
          </a:p>
          <a:p>
            <a:pPr lvl="1"/>
            <a:r>
              <a:rPr lang="fi-FI" sz="2400">
                <a:cs typeface="Arial"/>
              </a:rPr>
              <a:t>Miten näet kierrätysmateriaalit talotekniikassa?</a:t>
            </a:r>
          </a:p>
          <a:p>
            <a:pPr lvl="1"/>
            <a:endParaRPr lang="fi-FI" sz="2400">
              <a:solidFill>
                <a:srgbClr val="331C54"/>
              </a:solidFill>
              <a:cs typeface="Arial"/>
            </a:endParaRPr>
          </a:p>
          <a:p>
            <a:r>
              <a:rPr lang="fi-FI"/>
              <a:t>EAT-taso: </a:t>
            </a:r>
            <a:endParaRPr lang="fi-FI">
              <a:cs typeface="Arial"/>
            </a:endParaRPr>
          </a:p>
          <a:p>
            <a:pPr lvl="1"/>
            <a:r>
              <a:rPr lang="fi-FI" sz="2400">
                <a:cs typeface="Arial"/>
              </a:rPr>
              <a:t>Miten suhtaudut tietoturvaan työssäsi?</a:t>
            </a:r>
          </a:p>
          <a:p>
            <a:pPr lvl="1"/>
            <a:r>
              <a:rPr lang="fi-FI" sz="2400"/>
              <a:t>Miten varmistat talotekniikan toiminnan urakan luovutuksessa?</a:t>
            </a:r>
          </a:p>
          <a:p>
            <a:pPr lvl="1"/>
            <a:r>
              <a:rPr lang="fi-FI" sz="2400">
                <a:cs typeface="Arial"/>
              </a:rPr>
              <a:t>Miten varmistat käyttäjien laitteistojen käytön osaamisen luovutuksessa ja käytön aikana?</a:t>
            </a:r>
          </a:p>
          <a:p>
            <a:pPr marL="457200" lvl="1" indent="0">
              <a:buNone/>
            </a:pPr>
            <a:endParaRPr lang="fi-FI">
              <a:solidFill>
                <a:srgbClr val="FF0000"/>
              </a:solidFill>
              <a:cs typeface="Arial" panose="020B0604020202020204"/>
            </a:endParaRPr>
          </a:p>
          <a:p>
            <a:pPr lvl="1"/>
            <a:endParaRPr lang="fi-FI">
              <a:solidFill>
                <a:srgbClr val="331C54"/>
              </a:solidFill>
              <a:cs typeface="Arial"/>
            </a:endParaRPr>
          </a:p>
        </p:txBody>
      </p:sp>
    </p:spTree>
    <p:extLst>
      <p:ext uri="{BB962C8B-B14F-4D97-AF65-F5344CB8AC3E}">
        <p14:creationId xmlns:p14="http://schemas.microsoft.com/office/powerpoint/2010/main" val="3480405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t>6. Vastuulliset ja kestävät ratkaisut oman työpaikan toiminnassa </a:t>
            </a:r>
            <a:endParaRPr lang="en-US"/>
          </a:p>
        </p:txBody>
      </p:sp>
      <p:sp>
        <p:nvSpPr>
          <p:cNvPr id="3" name="Alaotsikko 2"/>
          <p:cNvSpPr>
            <a:spLocks noGrp="1"/>
          </p:cNvSpPr>
          <p:nvPr>
            <p:ph type="subTitle" idx="1"/>
          </p:nvPr>
        </p:nvSpPr>
        <p:spPr/>
        <p:txBody>
          <a:bodyPr>
            <a:normAutofit/>
          </a:bodyPr>
          <a:lstStyle/>
          <a:p>
            <a:r>
              <a:rPr lang="fi-FI"/>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solidFill>
                  <a:srgbClr val="000000"/>
                </a:solidFill>
                <a:ea typeface="+mn-lt"/>
                <a:cs typeface="+mn-lt"/>
              </a:rPr>
              <a:t>Miten oma työpaikka voi olla kestävä?</a:t>
            </a:r>
            <a:r>
              <a:rPr lang="fi-FI">
                <a:ea typeface="+mn-lt"/>
                <a:cs typeface="+mn-lt"/>
              </a:rPr>
              <a:t> 1(2)</a:t>
            </a:r>
            <a:endParaRPr lang="fi-FI"/>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sz="half" idx="1"/>
          </p:nvPr>
        </p:nvSpPr>
        <p:spPr>
          <a:xfrm>
            <a:off x="374731" y="1825625"/>
            <a:ext cx="5165765" cy="4934043"/>
          </a:xfrm>
        </p:spPr>
        <p:txBody>
          <a:bodyPr vert="horz" lIns="91440" tIns="45720" rIns="91440" bIns="45720" rtlCol="0" anchor="t">
            <a:normAutofit fontScale="92500" lnSpcReduction="10000"/>
          </a:bodyPr>
          <a:lstStyle/>
          <a:p>
            <a:pPr marL="0" indent="0">
              <a:buFont typeface="Arial" panose="020B0604020202020204" pitchFamily="34" charset="0"/>
              <a:buNone/>
            </a:pPr>
            <a:r>
              <a:rPr lang="fi-FI" sz="2400" b="1"/>
              <a:t>Taloudelliset vaikutukset:</a:t>
            </a:r>
          </a:p>
          <a:p>
            <a:pPr marL="0" indent="0">
              <a:buFont typeface="Arial" panose="020B0604020202020204" pitchFamily="34" charset="0"/>
              <a:buNone/>
            </a:pPr>
            <a:r>
              <a:rPr lang="fi-FI" sz="2400"/>
              <a:t>• Velkaisuusaste, omavaraisuusaste</a:t>
            </a:r>
            <a:endParaRPr lang="fi-FI" sz="2400">
              <a:cs typeface="Arial"/>
            </a:endParaRPr>
          </a:p>
          <a:p>
            <a:pPr marL="0" indent="0">
              <a:buFont typeface="Arial" panose="020B0604020202020204" pitchFamily="34" charset="0"/>
              <a:buNone/>
            </a:pPr>
            <a:r>
              <a:rPr lang="fi-FI" sz="2400"/>
              <a:t>• Liikevaihdon kehitys (+/-)</a:t>
            </a:r>
            <a:endParaRPr lang="fi-FI" sz="2400">
              <a:cs typeface="Arial"/>
            </a:endParaRPr>
          </a:p>
          <a:p>
            <a:pPr marL="0" indent="0">
              <a:buFont typeface="Arial" panose="020B0604020202020204" pitchFamily="34" charset="0"/>
              <a:buNone/>
            </a:pPr>
            <a:r>
              <a:rPr lang="fi-FI" sz="2400"/>
              <a:t>• Nettotulos (+/-)</a:t>
            </a:r>
            <a:endParaRPr lang="fi-FI" sz="2400">
              <a:cs typeface="Arial"/>
            </a:endParaRPr>
          </a:p>
          <a:p>
            <a:pPr marL="0" indent="0">
              <a:buFont typeface="Arial" panose="020B0604020202020204" pitchFamily="34" charset="0"/>
              <a:buNone/>
            </a:pPr>
            <a:r>
              <a:rPr lang="fi-FI" sz="2400"/>
              <a:t>• Palkat ja eläkemaksut maksetaan ajallaan</a:t>
            </a:r>
            <a:endParaRPr lang="fi-FI" sz="2400">
              <a:cs typeface="Arial"/>
            </a:endParaRPr>
          </a:p>
          <a:p>
            <a:pPr marL="0" indent="0">
              <a:buNone/>
            </a:pPr>
            <a:endParaRPr lang="fi-FI"/>
          </a:p>
          <a:p>
            <a:pPr marL="0" indent="0">
              <a:buFont typeface="Arial" panose="020B0604020202020204" pitchFamily="34" charset="0"/>
              <a:buNone/>
            </a:pPr>
            <a:r>
              <a:rPr lang="fi-FI" sz="2400" b="1"/>
              <a:t>Ympäristövaikutukset:</a:t>
            </a:r>
            <a:endParaRPr lang="fi-FI" sz="2400" b="1">
              <a:cs typeface="Arial"/>
            </a:endParaRPr>
          </a:p>
          <a:p>
            <a:pPr marL="0" indent="0">
              <a:buNone/>
            </a:pPr>
            <a:r>
              <a:rPr lang="fi-FI" sz="2400"/>
              <a:t>• Energian ja veden kulutus, oman toiminnan merkitys</a:t>
            </a:r>
            <a:r>
              <a:rPr lang="fi-FI"/>
              <a:t> </a:t>
            </a:r>
            <a:endParaRPr lang="fi-FI" sz="2400">
              <a:cs typeface="Arial"/>
            </a:endParaRPr>
          </a:p>
          <a:p>
            <a:pPr marL="0" indent="0">
              <a:buFont typeface="Arial" panose="020B0604020202020204" pitchFamily="34" charset="0"/>
              <a:buNone/>
            </a:pPr>
            <a:r>
              <a:rPr lang="fi-FI" sz="2400"/>
              <a:t>• Jätteiden määrä, hävikki, kierrätys</a:t>
            </a:r>
            <a:endParaRPr lang="fi-FI" sz="2400">
              <a:cs typeface="Arial"/>
            </a:endParaRPr>
          </a:p>
          <a:p>
            <a:pPr marL="0" indent="0">
              <a:buFont typeface="Arial" panose="020B0604020202020204" pitchFamily="34" charset="0"/>
              <a:buNone/>
            </a:pPr>
            <a:r>
              <a:rPr lang="fi-FI" sz="2400"/>
              <a:t>• Hiilidioksidipäästöt</a:t>
            </a:r>
            <a:endParaRPr lang="fi-FI" sz="2400">
              <a:cs typeface="Arial"/>
            </a:endParaRPr>
          </a:p>
          <a:p>
            <a:pPr>
              <a:buFont typeface="Arial" panose="020B0604020202020204" pitchFamily="34" charset="0"/>
              <a:buChar char="•"/>
            </a:pPr>
            <a:r>
              <a:rPr lang="fi-FI">
                <a:cs typeface="Arial"/>
              </a:rPr>
              <a:t>Kierrätysaste</a:t>
            </a:r>
            <a:endParaRPr lang="fi-FI" sz="2400">
              <a:cs typeface="Arial"/>
            </a:endParaRPr>
          </a:p>
          <a:p>
            <a:pPr marL="0" indent="0">
              <a:buNone/>
            </a:pPr>
            <a:endParaRPr lang="fi-FI">
              <a:cs typeface="Arial"/>
            </a:endParaRPr>
          </a:p>
          <a:p>
            <a:pPr marL="0" indent="0">
              <a:buNone/>
            </a:pPr>
            <a:endParaRPr lang="fi-FI">
              <a:cs typeface="Arial"/>
            </a:endParaRPr>
          </a:p>
          <a:p>
            <a:endParaRPr lang="fi-FI">
              <a:cs typeface="Arial"/>
            </a:endParaRPr>
          </a:p>
          <a:p>
            <a:pPr marL="0" indent="0">
              <a:buNone/>
            </a:pPr>
            <a:endParaRPr lang="fi-FI">
              <a:cs typeface="Arial"/>
            </a:endParaRPr>
          </a:p>
          <a:p>
            <a:endParaRPr lang="fi-FI">
              <a:cs typeface="Arial"/>
            </a:endParaRPr>
          </a:p>
        </p:txBody>
      </p:sp>
      <p:sp>
        <p:nvSpPr>
          <p:cNvPr id="6" name="Tekstiruutu 5">
            <a:extLst>
              <a:ext uri="{FF2B5EF4-FFF2-40B4-BE49-F238E27FC236}">
                <a16:creationId xmlns:a16="http://schemas.microsoft.com/office/drawing/2014/main" id="{FA5BC316-0B0D-A63F-9E7C-10124069EE9E}"/>
              </a:ext>
            </a:extLst>
          </p:cNvPr>
          <p:cNvSpPr txBox="1"/>
          <p:nvPr/>
        </p:nvSpPr>
        <p:spPr>
          <a:xfrm>
            <a:off x="7094230" y="6492875"/>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pic>
        <p:nvPicPr>
          <p:cNvPr id="7" name="Sisällön paikkamerkki 6" descr="Maa, Auto, Ilmastonmuutos">
            <a:extLst>
              <a:ext uri="{FF2B5EF4-FFF2-40B4-BE49-F238E27FC236}">
                <a16:creationId xmlns:a16="http://schemas.microsoft.com/office/drawing/2014/main" id="{DDCD951C-FE36-F0BA-D0DA-68E800AF8B69}"/>
              </a:ext>
            </a:extLst>
          </p:cNvPr>
          <p:cNvPicPr>
            <a:picLocks noGrp="1" noChangeAspect="1"/>
          </p:cNvPicPr>
          <p:nvPr>
            <p:ph sz="half" idx="2"/>
          </p:nvPr>
        </p:nvPicPr>
        <p:blipFill>
          <a:blip r:embed="rId3"/>
          <a:stretch>
            <a:fillRect/>
          </a:stretch>
        </p:blipFill>
        <p:spPr>
          <a:xfrm>
            <a:off x="5683083" y="2669067"/>
            <a:ext cx="5596856" cy="3737270"/>
          </a:xfrm>
        </p:spPr>
      </p:pic>
    </p:spTree>
    <p:extLst>
      <p:ext uri="{BB962C8B-B14F-4D97-AF65-F5344CB8AC3E}">
        <p14:creationId xmlns:p14="http://schemas.microsoft.com/office/powerpoint/2010/main" val="1138689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CB22-B121-A566-5A50-5F3AD509A29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F0ADA81-778A-DA13-9AD1-7CFA70D0FE6F}"/>
              </a:ext>
            </a:extLst>
          </p:cNvPr>
          <p:cNvSpPr>
            <a:spLocks noGrp="1"/>
          </p:cNvSpPr>
          <p:nvPr>
            <p:ph type="title"/>
          </p:nvPr>
        </p:nvSpPr>
        <p:spPr/>
        <p:txBody>
          <a:bodyPr/>
          <a:lstStyle/>
          <a:p>
            <a:r>
              <a:rPr lang="fi-FI">
                <a:solidFill>
                  <a:srgbClr val="000000"/>
                </a:solidFill>
                <a:ea typeface="+mn-lt"/>
                <a:cs typeface="+mn-lt"/>
              </a:rPr>
              <a:t>Miten oma työpaikka voi olla kestävä?</a:t>
            </a:r>
            <a:r>
              <a:rPr lang="fi-FI">
                <a:ea typeface="+mn-lt"/>
                <a:cs typeface="+mn-lt"/>
              </a:rPr>
              <a:t> 2(2)</a:t>
            </a:r>
            <a:endParaRPr lang="fi-FI"/>
          </a:p>
        </p:txBody>
      </p:sp>
      <p:sp>
        <p:nvSpPr>
          <p:cNvPr id="4" name="Sisällön paikkamerkki 3">
            <a:extLst>
              <a:ext uri="{FF2B5EF4-FFF2-40B4-BE49-F238E27FC236}">
                <a16:creationId xmlns:a16="http://schemas.microsoft.com/office/drawing/2014/main" id="{E9861B62-EAAA-E85B-CB8E-E08BC197517B}"/>
              </a:ext>
            </a:extLst>
          </p:cNvPr>
          <p:cNvSpPr>
            <a:spLocks noGrp="1"/>
          </p:cNvSpPr>
          <p:nvPr>
            <p:ph sz="half" idx="2"/>
          </p:nvPr>
        </p:nvSpPr>
        <p:spPr/>
        <p:txBody>
          <a:bodyPr vert="horz" lIns="91440" tIns="45720" rIns="91440" bIns="45720" rtlCol="0" anchor="t">
            <a:normAutofit/>
          </a:bodyPr>
          <a:lstStyle/>
          <a:p>
            <a:pPr marL="0" indent="0">
              <a:buNone/>
            </a:pPr>
            <a:r>
              <a:rPr lang="fi-FI" sz="2200" b="1"/>
              <a:t>Sosiaaliset vaikutukset:</a:t>
            </a:r>
            <a:endParaRPr lang="fi-FI" sz="2200" b="1">
              <a:cs typeface="Arial"/>
            </a:endParaRPr>
          </a:p>
          <a:p>
            <a:r>
              <a:rPr lang="fi-FI" sz="2200"/>
              <a:t>Asiakasdatan tietoturvallisuus</a:t>
            </a:r>
            <a:endParaRPr lang="fi-FI" sz="2200">
              <a:cs typeface="Arial"/>
            </a:endParaRPr>
          </a:p>
          <a:p>
            <a:r>
              <a:rPr lang="fi-FI" sz="2200"/>
              <a:t>Laadun ylläpitäminen</a:t>
            </a:r>
            <a:endParaRPr lang="fi-FI" sz="2200">
              <a:cs typeface="Arial"/>
            </a:endParaRPr>
          </a:p>
          <a:p>
            <a:r>
              <a:rPr lang="fi-FI" sz="2200"/>
              <a:t>Asiakkaiden hyvinvointi ja turvallisuus</a:t>
            </a:r>
            <a:endParaRPr lang="fi-FI" sz="2200">
              <a:cs typeface="Arial"/>
            </a:endParaRPr>
          </a:p>
          <a:p>
            <a:r>
              <a:rPr lang="fi-FI" sz="2200"/>
              <a:t>Asiakastyytyväisyys</a:t>
            </a:r>
            <a:endParaRPr lang="fi-FI" sz="2200">
              <a:cs typeface="Arial"/>
            </a:endParaRPr>
          </a:p>
          <a:p>
            <a:r>
              <a:rPr lang="fi-FI" sz="2200"/>
              <a:t>Henkilöstön hyvinvointi</a:t>
            </a:r>
            <a:endParaRPr lang="fi-FI" sz="2200">
              <a:cs typeface="Arial"/>
            </a:endParaRPr>
          </a:p>
          <a:p>
            <a:r>
              <a:rPr lang="fi-FI" sz="2200"/>
              <a:t>Henkisen pääoman ylläpitäminen ja säilyttäminen, henkilöstön koulutukset</a:t>
            </a:r>
            <a:endParaRPr lang="fi-FI" sz="2200">
              <a:cs typeface="Arial"/>
            </a:endParaRPr>
          </a:p>
        </p:txBody>
      </p:sp>
      <p:sp>
        <p:nvSpPr>
          <p:cNvPr id="6" name="Tekstiruutu 5">
            <a:extLst>
              <a:ext uri="{FF2B5EF4-FFF2-40B4-BE49-F238E27FC236}">
                <a16:creationId xmlns:a16="http://schemas.microsoft.com/office/drawing/2014/main" id="{B6CB3ECC-2CAE-3496-6AC0-9F5A30A83468}"/>
              </a:ext>
            </a:extLst>
          </p:cNvPr>
          <p:cNvSpPr txBox="1"/>
          <p:nvPr/>
        </p:nvSpPr>
        <p:spPr>
          <a:xfrm>
            <a:off x="7094230" y="6492875"/>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pic>
        <p:nvPicPr>
          <p:cNvPr id="10" name="Kuva 9" descr="Kuvatulokset haulle Henkilöstön hyvinvointi">
            <a:extLst>
              <a:ext uri="{FF2B5EF4-FFF2-40B4-BE49-F238E27FC236}">
                <a16:creationId xmlns:a16="http://schemas.microsoft.com/office/drawing/2014/main" id="{700EB879-98AA-DE7E-5A1A-2E69A26DD00C}"/>
              </a:ext>
            </a:extLst>
          </p:cNvPr>
          <p:cNvPicPr>
            <a:picLocks noChangeAspect="1"/>
          </p:cNvPicPr>
          <p:nvPr/>
        </p:nvPicPr>
        <p:blipFill>
          <a:blip r:embed="rId3"/>
          <a:stretch>
            <a:fillRect/>
          </a:stretch>
        </p:blipFill>
        <p:spPr>
          <a:xfrm>
            <a:off x="380320" y="1890032"/>
            <a:ext cx="5185682" cy="3254828"/>
          </a:xfrm>
          <a:prstGeom prst="rect">
            <a:avLst/>
          </a:prstGeom>
        </p:spPr>
      </p:pic>
    </p:spTree>
    <p:extLst>
      <p:ext uri="{BB962C8B-B14F-4D97-AF65-F5344CB8AC3E}">
        <p14:creationId xmlns:p14="http://schemas.microsoft.com/office/powerpoint/2010/main" val="2111880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dirty="0">
                <a:solidFill>
                  <a:srgbClr val="331C54"/>
                </a:solidFill>
                <a:ea typeface="+mn-lt"/>
                <a:cs typeface="+mn-lt"/>
              </a:rPr>
              <a:t>Miten voin edistää vastuullisuutta omalla työpaikallani?</a:t>
            </a:r>
            <a:endParaRPr lang="fi-FI" dirty="0">
              <a:solidFill>
                <a:srgbClr val="331C54"/>
              </a:solidFill>
            </a:endParaRPr>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fi-FI">
                <a:cs typeface="Arial" panose="020B0604020202020204"/>
              </a:rPr>
              <a:t>Ryhmä/parityöaiheita oman työpaikan vastuullisuuden kehittämiseksi?</a:t>
            </a:r>
          </a:p>
          <a:p>
            <a:pPr marL="0" indent="0">
              <a:buNone/>
            </a:pPr>
            <a:endParaRPr lang="fi-FI">
              <a:solidFill>
                <a:srgbClr val="331C54"/>
              </a:solidFill>
              <a:ea typeface="+mn-lt"/>
              <a:cs typeface="+mn-lt"/>
            </a:endParaRPr>
          </a:p>
          <a:p>
            <a:pPr marL="0" indent="0">
              <a:buNone/>
            </a:pPr>
            <a:r>
              <a:rPr lang="fi-FI">
                <a:solidFill>
                  <a:srgbClr val="331C54"/>
                </a:solidFill>
                <a:ea typeface="+mn-lt"/>
                <a:cs typeface="+mn-lt"/>
              </a:rPr>
              <a:t>PT-taso:</a:t>
            </a:r>
          </a:p>
          <a:p>
            <a:r>
              <a:rPr lang="fi-FI">
                <a:solidFill>
                  <a:srgbClr val="000000"/>
                </a:solidFill>
                <a:ea typeface="+mn-lt"/>
                <a:cs typeface="+mn-lt"/>
              </a:rPr>
              <a:t>Mitä minä voin tehdä oman työpaikkani vastuullisuuden edistämiseksi?</a:t>
            </a:r>
            <a:r>
              <a:rPr lang="fi-FI">
                <a:ea typeface="+mn-lt"/>
                <a:cs typeface="+mn-lt"/>
              </a:rPr>
              <a:t> </a:t>
            </a:r>
          </a:p>
          <a:p>
            <a:r>
              <a:rPr lang="fi-FI">
                <a:cs typeface="Arial"/>
              </a:rPr>
              <a:t>Miten voin edistää vastuullisuuta omalla työpaikallani?</a:t>
            </a:r>
          </a:p>
          <a:p>
            <a:pPr marL="0" indent="0">
              <a:buNone/>
            </a:pPr>
            <a:r>
              <a:rPr lang="fi-FI">
                <a:solidFill>
                  <a:srgbClr val="331C54"/>
                </a:solidFill>
                <a:ea typeface="+mn-lt"/>
                <a:cs typeface="+mn-lt"/>
              </a:rPr>
              <a:t>AT-taso:</a:t>
            </a:r>
          </a:p>
          <a:p>
            <a:r>
              <a:rPr lang="fi-FI">
                <a:ea typeface="+mn-lt"/>
                <a:cs typeface="+mn-lt"/>
              </a:rPr>
              <a:t>Vertaile eri vastuullisuusratkaisujen toteuttamiskelpoisuutta?</a:t>
            </a:r>
            <a:endParaRPr lang="fi-FI"/>
          </a:p>
          <a:p>
            <a:r>
              <a:rPr lang="fi-FI">
                <a:ea typeface="+mn-lt"/>
                <a:cs typeface="+mn-lt"/>
              </a:rPr>
              <a:t>Mikä voisi olla konkreettinen kehitysehdotus aiheeseen liittyen?</a:t>
            </a:r>
          </a:p>
          <a:p>
            <a:pPr marL="0" indent="0">
              <a:buNone/>
            </a:pPr>
            <a:r>
              <a:rPr lang="fi-FI">
                <a:ea typeface="+mn-lt"/>
                <a:cs typeface="+mn-lt"/>
              </a:rPr>
              <a:t>EAT-taso:</a:t>
            </a:r>
          </a:p>
          <a:p>
            <a:r>
              <a:rPr lang="fi-FI">
                <a:ea typeface="+mn-lt"/>
                <a:cs typeface="+mn-lt"/>
              </a:rPr>
              <a:t>Pohdi ratkaisuja työsi tai työyhteisösi toiminnan, tuotteen tai palvelun kehittämiseen ilmastovaikutusten vähentämiseksi.</a:t>
            </a:r>
          </a:p>
          <a:p>
            <a:endParaRPr lang="fi-FI">
              <a:cs typeface="Arial"/>
            </a:endParaRPr>
          </a:p>
          <a:p>
            <a:endParaRPr lang="fi-FI"/>
          </a:p>
          <a:p>
            <a:pPr marL="0" indent="0">
              <a:buNone/>
            </a:pPr>
            <a:endParaRPr lang="fi-FI"/>
          </a:p>
          <a:p>
            <a:endParaRPr lang="fi-FI">
              <a:cs typeface="Arial"/>
            </a:endParaRPr>
          </a:p>
        </p:txBody>
      </p:sp>
    </p:spTree>
    <p:extLst>
      <p:ext uri="{BB962C8B-B14F-4D97-AF65-F5344CB8AC3E}">
        <p14:creationId xmlns:p14="http://schemas.microsoft.com/office/powerpoint/2010/main" val="2675145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cs typeface="Arial"/>
              </a:rPr>
              <a:t>Mahdollisia ratkaisuja oman työpaikan toimista</a:t>
            </a:r>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idx="1"/>
          </p:nvPr>
        </p:nvSpPr>
        <p:spPr/>
        <p:txBody>
          <a:bodyPr vert="horz" lIns="91440" tIns="45720" rIns="91440" bIns="45720" rtlCol="0" anchor="t">
            <a:normAutofit/>
          </a:bodyPr>
          <a:lstStyle/>
          <a:p>
            <a:r>
              <a:rPr lang="fi-FI"/>
              <a:t>Ottamalla vastuullisuus osaksi yrityksen strategiaa</a:t>
            </a:r>
          </a:p>
          <a:p>
            <a:r>
              <a:rPr lang="fi-FI"/>
              <a:t>Osaamisen tason nostolla, kouluttautumisella</a:t>
            </a:r>
          </a:p>
          <a:p>
            <a:r>
              <a:rPr lang="fi-FI"/>
              <a:t>Tiedottamalla vastuullisuus- ja kestävyysasioista</a:t>
            </a:r>
            <a:endParaRPr lang="fi-FI">
              <a:cs typeface="Arial"/>
            </a:endParaRPr>
          </a:p>
          <a:p>
            <a:r>
              <a:rPr lang="fi-FI"/>
              <a:t>Sopimalla ja viestimällä yrityksen eettiset periaatteet</a:t>
            </a:r>
          </a:p>
          <a:p>
            <a:r>
              <a:rPr lang="fi-FI"/>
              <a:t>Toteutetaan yrityksen hiilijalanjälkilaskelma</a:t>
            </a:r>
          </a:p>
          <a:p>
            <a:r>
              <a:rPr lang="fi-FI"/>
              <a:t>Arvioidaan mikä on vastuullisuuden kannalta olennaista omassa yrityksessä</a:t>
            </a:r>
            <a:endParaRPr lang="fi-FI">
              <a:cs typeface="Arial"/>
            </a:endParaRPr>
          </a:p>
          <a:p>
            <a:r>
              <a:rPr lang="fi-FI"/>
              <a:t>Raportoidaan yrityksen vastuullisuudesta jonkun tunnetun menetelmän mukaisesti (esim. GRI-mittarit)</a:t>
            </a:r>
          </a:p>
          <a:p>
            <a:endParaRPr lang="fi-FI">
              <a:cs typeface="Arial"/>
            </a:endParaRPr>
          </a:p>
          <a:p>
            <a:endParaRPr lang="fi-FI"/>
          </a:p>
          <a:p>
            <a:pPr marL="0" indent="0">
              <a:buNone/>
            </a:pPr>
            <a:endParaRPr lang="fi-FI"/>
          </a:p>
          <a:p>
            <a:endParaRPr lang="fi-FI">
              <a:cs typeface="Arial"/>
            </a:endParaRPr>
          </a:p>
        </p:txBody>
      </p:sp>
    </p:spTree>
    <p:extLst>
      <p:ext uri="{BB962C8B-B14F-4D97-AF65-F5344CB8AC3E}">
        <p14:creationId xmlns:p14="http://schemas.microsoft.com/office/powerpoint/2010/main" val="1325296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20477A9-D6F1-90C4-2016-4F5405178E02}"/>
              </a:ext>
            </a:extLst>
          </p:cNvPr>
          <p:cNvSpPr>
            <a:spLocks noGrp="1"/>
          </p:cNvSpPr>
          <p:nvPr>
            <p:ph type="title"/>
          </p:nvPr>
        </p:nvSpPr>
        <p:spPr/>
        <p:txBody>
          <a:bodyPr>
            <a:normAutofit fontScale="90000"/>
          </a:bodyPr>
          <a:lstStyle/>
          <a:p>
            <a:r>
              <a:rPr lang="fi-FI" sz="4000"/>
              <a:t>Tekoälyn mukaan Suomen kiinteistö- ja rakennus-teollisuuden megatrendit ja hiljaiset signaalit ovat</a:t>
            </a:r>
            <a:br>
              <a:rPr lang="fi-FI"/>
            </a:br>
            <a:endParaRPr lang="fi-FI"/>
          </a:p>
        </p:txBody>
      </p:sp>
      <p:sp>
        <p:nvSpPr>
          <p:cNvPr id="8" name="Sisällön paikkamerkki 7">
            <a:extLst>
              <a:ext uri="{FF2B5EF4-FFF2-40B4-BE49-F238E27FC236}">
                <a16:creationId xmlns:a16="http://schemas.microsoft.com/office/drawing/2014/main" id="{9D11B722-C037-B7BF-C654-E9B0B1068FF7}"/>
              </a:ext>
            </a:extLst>
          </p:cNvPr>
          <p:cNvSpPr>
            <a:spLocks noGrp="1"/>
          </p:cNvSpPr>
          <p:nvPr>
            <p:ph idx="1"/>
          </p:nvPr>
        </p:nvSpPr>
        <p:spPr>
          <a:xfrm>
            <a:off x="374731" y="1825625"/>
            <a:ext cx="6954117" cy="3073921"/>
          </a:xfrm>
        </p:spPr>
        <p:txBody>
          <a:bodyPr>
            <a:normAutofit fontScale="92500" lnSpcReduction="10000"/>
          </a:bodyPr>
          <a:lstStyle/>
          <a:p>
            <a:r>
              <a:rPr lang="fi-FI"/>
              <a:t>Ilmastonmuutoksen huomioiminen rakentamisessa ja kiinteistöissä</a:t>
            </a:r>
          </a:p>
          <a:p>
            <a:r>
              <a:rPr lang="fi-FI"/>
              <a:t>Kiertotalouden ja resurssitehokkuuden korostuminen</a:t>
            </a:r>
          </a:p>
          <a:p>
            <a:r>
              <a:rPr lang="fi-FI"/>
              <a:t>Digitaalisten teknologioiden käyttöönoton lisääntyminen</a:t>
            </a:r>
          </a:p>
          <a:p>
            <a:r>
              <a:rPr lang="fi-FI"/>
              <a:t>Asumisviihtyvyyden ja elämyksellisyyden korostuminen asumisessa</a:t>
            </a:r>
          </a:p>
          <a:p>
            <a:r>
              <a:rPr lang="fi-FI"/>
              <a:t>Yhteiskunnan muutokset, kuten väestön ikääntyminen ja kaupunkien kasvaminen</a:t>
            </a:r>
          </a:p>
          <a:p>
            <a:endParaRPr lang="fi-FI"/>
          </a:p>
        </p:txBody>
      </p:sp>
      <p:pic>
        <p:nvPicPr>
          <p:cNvPr id="3" name="Kuva 2">
            <a:extLst>
              <a:ext uri="{FF2B5EF4-FFF2-40B4-BE49-F238E27FC236}">
                <a16:creationId xmlns:a16="http://schemas.microsoft.com/office/drawing/2014/main" id="{B9AFB33F-0823-CD73-F19F-1B93B1CC75E9}"/>
              </a:ext>
            </a:extLst>
          </p:cNvPr>
          <p:cNvPicPr>
            <a:picLocks noChangeAspect="1"/>
          </p:cNvPicPr>
          <p:nvPr/>
        </p:nvPicPr>
        <p:blipFill>
          <a:blip r:embed="rId3"/>
          <a:stretch>
            <a:fillRect/>
          </a:stretch>
        </p:blipFill>
        <p:spPr>
          <a:xfrm>
            <a:off x="7031455" y="1965278"/>
            <a:ext cx="4785814" cy="3589360"/>
          </a:xfrm>
          <a:prstGeom prst="rect">
            <a:avLst/>
          </a:prstGeom>
        </p:spPr>
      </p:pic>
    </p:spTree>
    <p:extLst>
      <p:ext uri="{BB962C8B-B14F-4D97-AF65-F5344CB8AC3E}">
        <p14:creationId xmlns:p14="http://schemas.microsoft.com/office/powerpoint/2010/main" val="33444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CB21F9-98D5-F6FD-9D6E-B7F19FB36731}"/>
              </a:ext>
            </a:extLst>
          </p:cNvPr>
          <p:cNvSpPr>
            <a:spLocks noGrp="1"/>
          </p:cNvSpPr>
          <p:nvPr>
            <p:ph type="title"/>
          </p:nvPr>
        </p:nvSpPr>
        <p:spPr>
          <a:xfrm>
            <a:off x="374731" y="365125"/>
            <a:ext cx="10604665" cy="1325563"/>
          </a:xfrm>
        </p:spPr>
        <p:txBody>
          <a:bodyPr anchor="ctr">
            <a:normAutofit/>
          </a:bodyPr>
          <a:lstStyle/>
          <a:p>
            <a:r>
              <a:rPr lang="fi-FI" dirty="0"/>
              <a:t>Talotekniikka-alan hiilijalanjälki?</a:t>
            </a:r>
          </a:p>
        </p:txBody>
      </p:sp>
      <p:sp>
        <p:nvSpPr>
          <p:cNvPr id="3" name="Sisällön paikkamerkki 2">
            <a:extLst>
              <a:ext uri="{FF2B5EF4-FFF2-40B4-BE49-F238E27FC236}">
                <a16:creationId xmlns:a16="http://schemas.microsoft.com/office/drawing/2014/main" id="{4E290047-7C0E-94DE-0B4E-F82B274B7650}"/>
              </a:ext>
            </a:extLst>
          </p:cNvPr>
          <p:cNvSpPr>
            <a:spLocks noGrp="1"/>
          </p:cNvSpPr>
          <p:nvPr>
            <p:ph sz="half" idx="1"/>
          </p:nvPr>
        </p:nvSpPr>
        <p:spPr>
          <a:xfrm>
            <a:off x="374731" y="1825625"/>
            <a:ext cx="5165765" cy="4351338"/>
          </a:xfrm>
        </p:spPr>
        <p:txBody>
          <a:bodyPr vert="horz" lIns="91440" tIns="45720" rIns="91440" bIns="45720" rtlCol="0">
            <a:normAutofit/>
          </a:bodyPr>
          <a:lstStyle/>
          <a:p>
            <a:r>
              <a:rPr lang="fi-FI" dirty="0"/>
              <a:t>Muodostuu</a:t>
            </a:r>
          </a:p>
          <a:p>
            <a:pPr lvl="1"/>
            <a:r>
              <a:rPr lang="fi-FI" sz="2400"/>
              <a:t>Toimitilan energiankulutus</a:t>
            </a:r>
          </a:p>
          <a:p>
            <a:pPr lvl="2"/>
            <a:r>
              <a:rPr lang="fi-FI" sz="2400"/>
              <a:t>Lämmitys</a:t>
            </a:r>
          </a:p>
          <a:p>
            <a:pPr lvl="2"/>
            <a:r>
              <a:rPr lang="fi-FI" sz="2400"/>
              <a:t>Valaistus</a:t>
            </a:r>
          </a:p>
          <a:p>
            <a:pPr lvl="2"/>
            <a:r>
              <a:rPr lang="fi-FI" sz="2400"/>
              <a:t>Koneet ja laitteet</a:t>
            </a:r>
          </a:p>
          <a:p>
            <a:pPr lvl="1"/>
            <a:r>
              <a:rPr lang="fi-FI" sz="2400"/>
              <a:t>Liikkuminen </a:t>
            </a:r>
          </a:p>
          <a:p>
            <a:pPr lvl="2"/>
            <a:r>
              <a:rPr lang="fi-FI" sz="2400"/>
              <a:t>Työntekijät ja yrittäjät</a:t>
            </a:r>
          </a:p>
          <a:p>
            <a:pPr lvl="2"/>
            <a:r>
              <a:rPr lang="fi-FI" sz="2400"/>
              <a:t>Asiakkaat</a:t>
            </a:r>
          </a:p>
          <a:p>
            <a:pPr lvl="1"/>
            <a:r>
              <a:rPr lang="fi-FI" sz="2400"/>
              <a:t>Palveluun tarvittavien tarvikkeiden valmistaminen ja kuljetus sekä hävittäminen</a:t>
            </a:r>
          </a:p>
          <a:p>
            <a:pPr marL="457200" lvl="1" indent="0">
              <a:buNone/>
            </a:pPr>
            <a:endParaRPr lang="fi-FI" sz="2400"/>
          </a:p>
          <a:p>
            <a:pPr lvl="1"/>
            <a:endParaRPr lang="fi-FI" sz="2400"/>
          </a:p>
        </p:txBody>
      </p:sp>
      <p:pic>
        <p:nvPicPr>
          <p:cNvPr id="5" name="Sisällön paikkamerkki 4" descr="Kuva, joka sisältää kohteen kone, henkilö, metri, sisä-&#10;&#10;Kuvaus luotu automaattisesti">
            <a:extLst>
              <a:ext uri="{FF2B5EF4-FFF2-40B4-BE49-F238E27FC236}">
                <a16:creationId xmlns:a16="http://schemas.microsoft.com/office/drawing/2014/main" id="{B302A169-BF48-4719-576D-A0197EBDC34E}"/>
              </a:ext>
            </a:extLst>
          </p:cNvPr>
          <p:cNvPicPr>
            <a:picLocks noGrp="1" noChangeAspect="1"/>
          </p:cNvPicPr>
          <p:nvPr>
            <p:ph sz="half" idx="2"/>
          </p:nvPr>
        </p:nvPicPr>
        <p:blipFill rotWithShape="1">
          <a:blip r:embed="rId2"/>
          <a:srcRect l="8946" r="5579" b="1"/>
          <a:stretch/>
        </p:blipFill>
        <p:spPr>
          <a:xfrm>
            <a:off x="5813631" y="1825625"/>
            <a:ext cx="5165765" cy="4351338"/>
          </a:xfrm>
          <a:noFill/>
        </p:spPr>
      </p:pic>
    </p:spTree>
    <p:extLst>
      <p:ext uri="{BB962C8B-B14F-4D97-AF65-F5344CB8AC3E}">
        <p14:creationId xmlns:p14="http://schemas.microsoft.com/office/powerpoint/2010/main" val="421210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4B49A8-F5A4-3917-DB9A-14930A0D241A}"/>
              </a:ext>
            </a:extLst>
          </p:cNvPr>
          <p:cNvSpPr>
            <a:spLocks noGrp="1"/>
          </p:cNvSpPr>
          <p:nvPr>
            <p:ph type="title"/>
          </p:nvPr>
        </p:nvSpPr>
        <p:spPr/>
        <p:txBody>
          <a:bodyPr/>
          <a:lstStyle/>
          <a:p>
            <a:r>
              <a:rPr lang="fi-FI"/>
              <a:t>Rakennetun ympäristön vaikutukset</a:t>
            </a:r>
          </a:p>
        </p:txBody>
      </p:sp>
      <p:pic>
        <p:nvPicPr>
          <p:cNvPr id="5" name="Sisällön paikkamerkki 4">
            <a:extLst>
              <a:ext uri="{FF2B5EF4-FFF2-40B4-BE49-F238E27FC236}">
                <a16:creationId xmlns:a16="http://schemas.microsoft.com/office/drawing/2014/main" id="{0EB234DC-EF35-1F6D-07C1-AAED6FCB5E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90079"/>
            <a:ext cx="10237076" cy="7677808"/>
          </a:xfrm>
        </p:spPr>
      </p:pic>
    </p:spTree>
    <p:extLst>
      <p:ext uri="{BB962C8B-B14F-4D97-AF65-F5344CB8AC3E}">
        <p14:creationId xmlns:p14="http://schemas.microsoft.com/office/powerpoint/2010/main" val="187330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7BF279-F775-3DCE-8026-B136093BCE42}"/>
              </a:ext>
            </a:extLst>
          </p:cNvPr>
          <p:cNvSpPr>
            <a:spLocks noGrp="1"/>
          </p:cNvSpPr>
          <p:nvPr>
            <p:ph type="title"/>
          </p:nvPr>
        </p:nvSpPr>
        <p:spPr/>
        <p:txBody>
          <a:bodyPr/>
          <a:lstStyle/>
          <a:p>
            <a:r>
              <a:rPr lang="en-US" dirty="0" err="1"/>
              <a:t>Talotekniikka-alan</a:t>
            </a:r>
            <a:r>
              <a:rPr lang="en-US" dirty="0"/>
              <a:t> </a:t>
            </a:r>
            <a:r>
              <a:rPr lang="en-US" dirty="0" err="1"/>
              <a:t>visio</a:t>
            </a:r>
            <a:r>
              <a:rPr lang="en-US" dirty="0"/>
              <a:t> 2030: </a:t>
            </a:r>
            <a:r>
              <a:rPr lang="en-US" dirty="0" err="1"/>
              <a:t>Talotekniikalla</a:t>
            </a:r>
            <a:r>
              <a:rPr lang="en-US" dirty="0"/>
              <a:t> </a:t>
            </a:r>
            <a:r>
              <a:rPr lang="en-US" dirty="0" err="1"/>
              <a:t>tehdään</a:t>
            </a:r>
            <a:r>
              <a:rPr lang="en-US" dirty="0"/>
              <a:t> </a:t>
            </a:r>
            <a:r>
              <a:rPr lang="en-US" dirty="0" err="1"/>
              <a:t>maailman</a:t>
            </a:r>
            <a:r>
              <a:rPr lang="en-US" dirty="0"/>
              <a:t> </a:t>
            </a:r>
            <a:r>
              <a:rPr lang="en-US" dirty="0" err="1"/>
              <a:t>vastuullisimmat</a:t>
            </a:r>
            <a:r>
              <a:rPr lang="en-US" dirty="0"/>
              <a:t> </a:t>
            </a:r>
            <a:r>
              <a:rPr lang="en-US" dirty="0" err="1"/>
              <a:t>rakennukset</a:t>
            </a:r>
            <a:endParaRPr lang="fi-FI" dirty="0"/>
          </a:p>
        </p:txBody>
      </p:sp>
      <p:sp>
        <p:nvSpPr>
          <p:cNvPr id="4" name="Sisällön paikkamerkki 3">
            <a:extLst>
              <a:ext uri="{FF2B5EF4-FFF2-40B4-BE49-F238E27FC236}">
                <a16:creationId xmlns:a16="http://schemas.microsoft.com/office/drawing/2014/main" id="{878A26EE-EE50-912A-5426-773B57960BA4}"/>
              </a:ext>
            </a:extLst>
          </p:cNvPr>
          <p:cNvSpPr>
            <a:spLocks noGrp="1"/>
          </p:cNvSpPr>
          <p:nvPr>
            <p:ph sz="half" idx="2"/>
          </p:nvPr>
        </p:nvSpPr>
        <p:spPr/>
        <p:txBody>
          <a:bodyPr>
            <a:normAutofit/>
          </a:bodyPr>
          <a:lstStyle/>
          <a:p>
            <a:r>
              <a:rPr lang="fi-FI" dirty="0"/>
              <a:t>Päästöttömät energiaratkaisut ja vihreä siirtymä</a:t>
            </a:r>
          </a:p>
          <a:p>
            <a:r>
              <a:rPr lang="fi-FI" dirty="0"/>
              <a:t>Käyttäjien viihtyisyys, terveellisyys, turvallisuus</a:t>
            </a:r>
          </a:p>
          <a:p>
            <a:r>
              <a:rPr lang="fi-FI" dirty="0"/>
              <a:t>Liiketoimintamallien uudistaminen, elinkaarivastuu</a:t>
            </a:r>
          </a:p>
          <a:p>
            <a:r>
              <a:rPr lang="fi-FI" dirty="0"/>
              <a:t>Huippuosaajia vetovoimaiselle alalle</a:t>
            </a:r>
          </a:p>
          <a:p>
            <a:r>
              <a:rPr lang="fi-FI" dirty="0"/>
              <a:t>=&gt; Kehittynyt teknologia ja data mahdollistavat tuottavuuden ja jatkuvan kehittämisen</a:t>
            </a:r>
          </a:p>
          <a:p>
            <a:endParaRPr lang="fi-FI"/>
          </a:p>
        </p:txBody>
      </p:sp>
      <p:pic>
        <p:nvPicPr>
          <p:cNvPr id="5" name="Content Placeholder 4" descr="kuva">
            <a:extLst>
              <a:ext uri="{FF2B5EF4-FFF2-40B4-BE49-F238E27FC236}">
                <a16:creationId xmlns:a16="http://schemas.microsoft.com/office/drawing/2014/main" id="{C55A53DC-D1FC-8ED3-EFD3-3EBC4283BC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33035" y="2453265"/>
            <a:ext cx="5048955" cy="3096057"/>
          </a:xfrm>
          <a:prstGeom prst="rect">
            <a:avLst/>
          </a:prstGeom>
          <a:solidFill>
            <a:srgbClr val="FFFFFF"/>
          </a:solidFill>
        </p:spPr>
      </p:pic>
      <p:sp>
        <p:nvSpPr>
          <p:cNvPr id="6" name="Tekstiruutu 5">
            <a:extLst>
              <a:ext uri="{FF2B5EF4-FFF2-40B4-BE49-F238E27FC236}">
                <a16:creationId xmlns:a16="http://schemas.microsoft.com/office/drawing/2014/main" id="{C91A681A-8767-62E4-DE56-F663A0A62979}"/>
              </a:ext>
            </a:extLst>
          </p:cNvPr>
          <p:cNvSpPr txBox="1"/>
          <p:nvPr/>
        </p:nvSpPr>
        <p:spPr>
          <a:xfrm>
            <a:off x="2122605" y="6347637"/>
            <a:ext cx="8571706" cy="369332"/>
          </a:xfrm>
          <a:prstGeom prst="rect">
            <a:avLst/>
          </a:prstGeom>
          <a:noFill/>
        </p:spPr>
        <p:txBody>
          <a:bodyPr wrap="none" rtlCol="0">
            <a:spAutoFit/>
          </a:bodyPr>
          <a:lstStyle/>
          <a:p>
            <a:r>
              <a:rPr lang="fi-FI"/>
              <a:t>https://www.aalto.fi/sites/g/files/flghsv161/files/2023-12/Talotekniikka2030-visio.pdf</a:t>
            </a:r>
          </a:p>
        </p:txBody>
      </p:sp>
    </p:spTree>
    <p:extLst>
      <p:ext uri="{BB962C8B-B14F-4D97-AF65-F5344CB8AC3E}">
        <p14:creationId xmlns:p14="http://schemas.microsoft.com/office/powerpoint/2010/main" val="3202107018"/>
      </p:ext>
    </p:extLst>
  </p:cSld>
  <p:clrMapOvr>
    <a:masterClrMapping/>
  </p:clrMapOvr>
</p:sld>
</file>

<file path=ppt/theme/theme1.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1_Office-teema">
  <a:themeElements>
    <a:clrScheme name="Taitotalon teemavärit">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361A57"/>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totalo esityspohja 2020 [Vain luku]" id="{B4A6EE44-2594-417D-B3F3-B9E5AF830B46}" vid="{4068C1BE-D145-48A4-834A-D0B8241884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SharedWithUsers xmlns="0d9ac081-05d7-4b45-974a-d454e53921a5">
      <UserInfo>
        <DisplayName>Hupponen Jyrki</DisplayName>
        <AccountId>183</AccountId>
        <AccountType/>
      </UserInfo>
      <UserInfo>
        <DisplayName>Fallström Jaakko</DisplayName>
        <AccountId>184</AccountId>
        <AccountType/>
      </UserInfo>
      <UserInfo>
        <DisplayName>Vehanen-Lindholm Heidi</DisplayName>
        <AccountId>55</AccountId>
        <AccountType/>
      </UserInfo>
      <UserInfo>
        <DisplayName>Vesalainen Matti</DisplayName>
        <AccountId>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D546F7-F80F-4E78-B13E-DE6F7A13CF30}">
  <ds:schemaRefs>
    <ds:schemaRef ds:uri="http://schemas.microsoft.com/sharepoint/v3/contenttype/forms"/>
  </ds:schemaRefs>
</ds:datastoreItem>
</file>

<file path=customXml/itemProps2.xml><?xml version="1.0" encoding="utf-8"?>
<ds:datastoreItem xmlns:ds="http://schemas.openxmlformats.org/officeDocument/2006/customXml" ds:itemID="{28F8356B-BDB3-4B55-BE9F-45966338FA17}">
  <ds:schemaRefs>
    <ds:schemaRef ds:uri="0d9ac081-05d7-4b45-974a-d454e53921a5"/>
    <ds:schemaRef ds:uri="4024df38-3c0f-462a-862d-a7f76eeefb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C7F7303-BB69-4F4D-BB27-677B35EE1E40}">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56</Slides>
  <Notes>22</Notes>
  <HiddenSlides>0</HiddenSlides>
  <ScaleCrop>false</ScaleCrop>
  <HeadingPairs>
    <vt:vector size="4" baseType="variant">
      <vt:variant>
        <vt:lpstr>Teema</vt:lpstr>
      </vt:variant>
      <vt:variant>
        <vt:i4>2</vt:i4>
      </vt:variant>
      <vt:variant>
        <vt:lpstr>Dian otsikot</vt:lpstr>
      </vt:variant>
      <vt:variant>
        <vt:i4>56</vt:i4>
      </vt:variant>
    </vt:vector>
  </HeadingPairs>
  <TitlesOfParts>
    <vt:vector size="58" baseType="lpstr">
      <vt:lpstr>Office-teema</vt:lpstr>
      <vt:lpstr>1_Office-teema</vt:lpstr>
      <vt:lpstr>Vastuullisuus ja kestävä kehitys talotekniikka</vt:lpstr>
      <vt:lpstr>Toimialakohtainen osa: Talotekniikka </vt:lpstr>
      <vt:lpstr>Talotekniikan toimialan megatrendit ja hiljaiset signaalit</vt:lpstr>
      <vt:lpstr>PowerPoint-esitys</vt:lpstr>
      <vt:lpstr>Megatrendit 2023 ja niiden vaikutus kiinteistöalaan</vt:lpstr>
      <vt:lpstr>Tekoälyn mukaan Suomen kiinteistö- ja rakennus-teollisuuden megatrendit ja hiljaiset signaalit ovat </vt:lpstr>
      <vt:lpstr>Talotekniikka-alan hiilijalanjälki?</vt:lpstr>
      <vt:lpstr>Rakennetun ympäristön vaikutukset</vt:lpstr>
      <vt:lpstr>Talotekniikka-alan visio 2030: Talotekniikalla tehdään maailman vastuullisimmat rakennukset</vt:lpstr>
      <vt:lpstr>Talotekniikka on kaikkialla!</vt:lpstr>
      <vt:lpstr>PowerPoint-esitys</vt:lpstr>
      <vt:lpstr>PowerPoint-esitys</vt:lpstr>
      <vt:lpstr>2. Taloudellinen vastuu talotekniikan toimialalla</vt:lpstr>
      <vt:lpstr>Vastuullisuuden osa-alueet</vt:lpstr>
      <vt:lpstr>Euroopan vihreän kehityksen ohjelma </vt:lpstr>
      <vt:lpstr>EU:n kestävän rahoituksen taksonomia </vt:lpstr>
      <vt:lpstr>Kiinteistö- ja rakennusalan EU-taksonomia-asetuksen alakategoriat </vt:lpstr>
      <vt:lpstr>Taksonomian vaikutukset kiinteistö- ja rakennusalalla</vt:lpstr>
      <vt:lpstr>Taloudellinen vastuu Talotekniikka-alalla,  yritys- ja asiakasnäkökulma</vt:lpstr>
      <vt:lpstr>Tietosuoja ja tietoturva Talotekniikka-alalla   (ChatGPT 27.6.2023)</vt:lpstr>
      <vt:lpstr>Talotekniikan digiriskit ja -uhat</vt:lpstr>
      <vt:lpstr>Tietosuoja tietoturva Talotekniikka-alalla   (ChatGPT 27.6.2023)</vt:lpstr>
      <vt:lpstr>Haaste: Tuottavuuden parantaminen kestävästi</vt:lpstr>
      <vt:lpstr>Taloudellinen vastuu Talotekniikassa, tehtäviä</vt:lpstr>
      <vt:lpstr>3. Sosiaalinen vastuu talotekniikan toimialalla</vt:lpstr>
      <vt:lpstr>Vastuullisuuden osa-alueet</vt:lpstr>
      <vt:lpstr>Sosiaalinen vastuullisuus – case Halton</vt:lpstr>
      <vt:lpstr>Sosiaalinen vastuullisuus – case Are</vt:lpstr>
      <vt:lpstr>Sosiaalinen vastuullisuus – case Caverion</vt:lpstr>
      <vt:lpstr>Sosiaalinen vastuullisuus talotekniikassa</vt:lpstr>
      <vt:lpstr>Kysyimme Chat GPT:ltä: Mitä tarkoittaa sosiaalinen vastuu putkiasentajalle?</vt:lpstr>
      <vt:lpstr>Sosiaalinen vastuu Talotekniikassa, tehtäviä</vt:lpstr>
      <vt:lpstr>PowerPoint-esitys</vt:lpstr>
      <vt:lpstr>Vastuullisuuden osa-alueet</vt:lpstr>
      <vt:lpstr>Elinkaarikestävyys</vt:lpstr>
      <vt:lpstr>Rakennuksen hiilijalanjälki elinkaaren aikana</vt:lpstr>
      <vt:lpstr>Hiilidioksidi- ekvivalenttien pienentäminen –  yksi ratkaisu = esivalmistusasteen nostaminen</vt:lpstr>
      <vt:lpstr>Massan määrä = päästö </vt:lpstr>
      <vt:lpstr>Rakennuksen vähähiilisyyden arviointimenetelmä/YM 2019</vt:lpstr>
      <vt:lpstr>Rakentamisen vaikutus ympäristöön:  Metsät, vesistöt, luonnon monimuotoisuus</vt:lpstr>
      <vt:lpstr>Kiertotalous talotekniikassa</vt:lpstr>
      <vt:lpstr>PowerPoint-esitys</vt:lpstr>
      <vt:lpstr>Mitä ovat talotekniikan vihreän siirtymän ratkaisut?  </vt:lpstr>
      <vt:lpstr>Ympäristövastuu Talotekniikassa, tehtäviä</vt:lpstr>
      <vt:lpstr>5. Tuoteturvallisuus ja tuotevastuu talotekniikan toimialalla</vt:lpstr>
      <vt:lpstr>Vastuulliset tuotteet ja palvelut talotekniikassa:  lait, asetukset, sopimukset</vt:lpstr>
      <vt:lpstr>Olennaisuusanalyysi palvelutuotannossa yleensä</vt:lpstr>
      <vt:lpstr>Tuotevastuu talotekniikassa: Sidosryhmät, ympäristö, yhteiskunta - olennaisuus eli materiality</vt:lpstr>
      <vt:lpstr>Ensin oma pesä kuntoon –  yrityksen oman toiminnan hiilijalanjäljen pienentäminen</vt:lpstr>
      <vt:lpstr>Vastuulliset tuotteet ja palvelut talotekniikassa</vt:lpstr>
      <vt:lpstr>Tuoteturvallisuus ja tuotevastuu talotekniikassa, tehtäviä</vt:lpstr>
      <vt:lpstr>6. Vastuulliset ja kestävät ratkaisut oman työpaikan toiminnassa </vt:lpstr>
      <vt:lpstr>Miten oma työpaikka voi olla kestävä? 1(2)</vt:lpstr>
      <vt:lpstr>Miten oma työpaikka voi olla kestävä? 2(2)</vt:lpstr>
      <vt:lpstr>Miten voin edistää vastuullisuutta omalla työpaikallani?</vt:lpstr>
      <vt:lpstr>Mahdollisia ratkaisuja oman työpaikan toimista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Kestävää kehitystä Talotekniikan v1.2023</dc:title>
  <dc:creator>Matti Vesalainen</dc:creator>
  <cp:revision>242</cp:revision>
  <dcterms:created xsi:type="dcterms:W3CDTF">2023-02-20T11:51:17Z</dcterms:created>
  <dcterms:modified xsi:type="dcterms:W3CDTF">2024-04-30T10:14:23Z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0x0101008BD7A1F422DD3947AB7A2E34C1684192</vt:lpwstr>
  </property>
</Properties>
</file>