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5" r:id="rId5"/>
  </p:sldMasterIdLst>
  <p:notesMasterIdLst>
    <p:notesMasterId r:id="rId90"/>
  </p:notesMasterIdLst>
  <p:sldIdLst>
    <p:sldId id="271" r:id="rId6"/>
    <p:sldId id="391" r:id="rId7"/>
    <p:sldId id="395" r:id="rId8"/>
    <p:sldId id="379" r:id="rId9"/>
    <p:sldId id="390" r:id="rId10"/>
    <p:sldId id="407" r:id="rId11"/>
    <p:sldId id="408" r:id="rId12"/>
    <p:sldId id="543" r:id="rId13"/>
    <p:sldId id="393" r:id="rId14"/>
    <p:sldId id="559" r:id="rId15"/>
    <p:sldId id="259" r:id="rId16"/>
    <p:sldId id="728" r:id="rId17"/>
    <p:sldId id="729" r:id="rId18"/>
    <p:sldId id="272" r:id="rId19"/>
    <p:sldId id="371" r:id="rId20"/>
    <p:sldId id="375" r:id="rId21"/>
    <p:sldId id="727" r:id="rId22"/>
    <p:sldId id="273" r:id="rId23"/>
    <p:sldId id="718" r:id="rId24"/>
    <p:sldId id="274" r:id="rId25"/>
    <p:sldId id="392" r:id="rId26"/>
    <p:sldId id="380" r:id="rId27"/>
    <p:sldId id="396" r:id="rId28"/>
    <p:sldId id="545" r:id="rId29"/>
    <p:sldId id="551" r:id="rId30"/>
    <p:sldId id="544" r:id="rId31"/>
    <p:sldId id="542" r:id="rId32"/>
    <p:sldId id="541" r:id="rId33"/>
    <p:sldId id="540" r:id="rId34"/>
    <p:sldId id="539" r:id="rId35"/>
    <p:sldId id="538" r:id="rId36"/>
    <p:sldId id="537" r:id="rId37"/>
    <p:sldId id="536" r:id="rId38"/>
    <p:sldId id="535" r:id="rId39"/>
    <p:sldId id="534" r:id="rId40"/>
    <p:sldId id="533" r:id="rId41"/>
    <p:sldId id="532" r:id="rId42"/>
    <p:sldId id="531" r:id="rId43"/>
    <p:sldId id="530" r:id="rId44"/>
    <p:sldId id="529" r:id="rId45"/>
    <p:sldId id="528" r:id="rId46"/>
    <p:sldId id="527" r:id="rId47"/>
    <p:sldId id="526" r:id="rId48"/>
    <p:sldId id="524" r:id="rId49"/>
    <p:sldId id="523" r:id="rId50"/>
    <p:sldId id="522" r:id="rId51"/>
    <p:sldId id="521" r:id="rId52"/>
    <p:sldId id="520" r:id="rId53"/>
    <p:sldId id="519" r:id="rId54"/>
    <p:sldId id="518" r:id="rId55"/>
    <p:sldId id="517" r:id="rId56"/>
    <p:sldId id="516" r:id="rId57"/>
    <p:sldId id="515" r:id="rId58"/>
    <p:sldId id="514" r:id="rId59"/>
    <p:sldId id="513" r:id="rId60"/>
    <p:sldId id="512" r:id="rId61"/>
    <p:sldId id="511" r:id="rId62"/>
    <p:sldId id="510" r:id="rId63"/>
    <p:sldId id="509" r:id="rId64"/>
    <p:sldId id="508" r:id="rId65"/>
    <p:sldId id="507" r:id="rId66"/>
    <p:sldId id="506" r:id="rId67"/>
    <p:sldId id="505" r:id="rId68"/>
    <p:sldId id="504" r:id="rId69"/>
    <p:sldId id="503" r:id="rId70"/>
    <p:sldId id="502" r:id="rId71"/>
    <p:sldId id="501" r:id="rId72"/>
    <p:sldId id="500" r:id="rId73"/>
    <p:sldId id="499" r:id="rId74"/>
    <p:sldId id="498" r:id="rId75"/>
    <p:sldId id="497" r:id="rId76"/>
    <p:sldId id="496" r:id="rId77"/>
    <p:sldId id="495" r:id="rId78"/>
    <p:sldId id="388" r:id="rId79"/>
    <p:sldId id="354" r:id="rId80"/>
    <p:sldId id="488" r:id="rId81"/>
    <p:sldId id="490" r:id="rId82"/>
    <p:sldId id="552" r:id="rId83"/>
    <p:sldId id="555" r:id="rId84"/>
    <p:sldId id="730" r:id="rId85"/>
    <p:sldId id="550" r:id="rId86"/>
    <p:sldId id="549" r:id="rId87"/>
    <p:sldId id="548" r:id="rId88"/>
    <p:sldId id="547" r:id="rId89"/>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983A2B-9AA0-6A6A-7F2B-15F857AA65C4}" name="Vesalainen Matti" initials="VM" userId="S::matti.vesalainen@taitotalo.fi::e4d04fee-d837-4c30-bdb5-04794cf8ae2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microsoft.com/office/2016/11/relationships/changesInfo" Target="changesInfos/changesInfo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presProps" Target="presProps.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ius Miisa" userId="S::miisa.helenius@taitotalo.fi::75fa5acc-9f42-4787-aa9c-b3d77faf4219" providerId="AD" clId="Web-{0DDD85A3-2E08-E8D1-0900-E57A5B89362C}"/>
    <pc:docChg chg="addSld delSld addMainMaster">
      <pc:chgData name="Helenius Miisa" userId="S::miisa.helenius@taitotalo.fi::75fa5acc-9f42-4787-aa9c-b3d77faf4219" providerId="AD" clId="Web-{0DDD85A3-2E08-E8D1-0900-E57A5B89362C}" dt="2023-06-05T09:13:54.844" v="112"/>
      <pc:docMkLst>
        <pc:docMk/>
      </pc:docMkLst>
      <pc:sldChg chg="del">
        <pc:chgData name="Helenius Miisa" userId="S::miisa.helenius@taitotalo.fi::75fa5acc-9f42-4787-aa9c-b3d77faf4219" providerId="AD" clId="Web-{0DDD85A3-2E08-E8D1-0900-E57A5B89362C}" dt="2023-06-05T09:13:54.844" v="112"/>
        <pc:sldMkLst>
          <pc:docMk/>
          <pc:sldMk cId="2126361371" sldId="358"/>
        </pc:sldMkLst>
      </pc:sldChg>
      <pc:sldChg chg="add del">
        <pc:chgData name="Helenius Miisa" userId="S::miisa.helenius@taitotalo.fi::75fa5acc-9f42-4787-aa9c-b3d77faf4219" providerId="AD" clId="Web-{0DDD85A3-2E08-E8D1-0900-E57A5B89362C}" dt="2023-06-05T09:13:48.328" v="56"/>
        <pc:sldMkLst>
          <pc:docMk/>
          <pc:sldMk cId="984972809" sldId="491"/>
        </pc:sldMkLst>
      </pc:sldChg>
      <pc:sldChg chg="add del">
        <pc:chgData name="Helenius Miisa" userId="S::miisa.helenius@taitotalo.fi::75fa5acc-9f42-4787-aa9c-b3d77faf4219" providerId="AD" clId="Web-{0DDD85A3-2E08-E8D1-0900-E57A5B89362C}" dt="2023-06-05T09:13:48.328" v="57"/>
        <pc:sldMkLst>
          <pc:docMk/>
          <pc:sldMk cId="2588298766" sldId="492"/>
        </pc:sldMkLst>
      </pc:sldChg>
      <pc:sldChg chg="add del">
        <pc:chgData name="Helenius Miisa" userId="S::miisa.helenius@taitotalo.fi::75fa5acc-9f42-4787-aa9c-b3d77faf4219" providerId="AD" clId="Web-{0DDD85A3-2E08-E8D1-0900-E57A5B89362C}" dt="2023-06-05T09:13:48.328" v="58"/>
        <pc:sldMkLst>
          <pc:docMk/>
          <pc:sldMk cId="3942563826" sldId="493"/>
        </pc:sldMkLst>
      </pc:sldChg>
      <pc:sldChg chg="add del">
        <pc:chgData name="Helenius Miisa" userId="S::miisa.helenius@taitotalo.fi::75fa5acc-9f42-4787-aa9c-b3d77faf4219" providerId="AD" clId="Web-{0DDD85A3-2E08-E8D1-0900-E57A5B89362C}" dt="2023-06-05T09:13:48.328" v="59"/>
        <pc:sldMkLst>
          <pc:docMk/>
          <pc:sldMk cId="3258298823" sldId="494"/>
        </pc:sldMkLst>
      </pc:sldChg>
      <pc:sldChg chg="add del">
        <pc:chgData name="Helenius Miisa" userId="S::miisa.helenius@taitotalo.fi::75fa5acc-9f42-4787-aa9c-b3d77faf4219" providerId="AD" clId="Web-{0DDD85A3-2E08-E8D1-0900-E57A5B89362C}" dt="2023-06-05T09:13:48.328" v="60"/>
        <pc:sldMkLst>
          <pc:docMk/>
          <pc:sldMk cId="1774979978" sldId="495"/>
        </pc:sldMkLst>
      </pc:sldChg>
      <pc:sldChg chg="add del">
        <pc:chgData name="Helenius Miisa" userId="S::miisa.helenius@taitotalo.fi::75fa5acc-9f42-4787-aa9c-b3d77faf4219" providerId="AD" clId="Web-{0DDD85A3-2E08-E8D1-0900-E57A5B89362C}" dt="2023-06-05T09:13:48.328" v="61"/>
        <pc:sldMkLst>
          <pc:docMk/>
          <pc:sldMk cId="3990733905" sldId="496"/>
        </pc:sldMkLst>
      </pc:sldChg>
      <pc:sldChg chg="add del">
        <pc:chgData name="Helenius Miisa" userId="S::miisa.helenius@taitotalo.fi::75fa5acc-9f42-4787-aa9c-b3d77faf4219" providerId="AD" clId="Web-{0DDD85A3-2E08-E8D1-0900-E57A5B89362C}" dt="2023-06-05T09:13:48.328" v="62"/>
        <pc:sldMkLst>
          <pc:docMk/>
          <pc:sldMk cId="3758082275" sldId="497"/>
        </pc:sldMkLst>
      </pc:sldChg>
      <pc:sldChg chg="add del">
        <pc:chgData name="Helenius Miisa" userId="S::miisa.helenius@taitotalo.fi::75fa5acc-9f42-4787-aa9c-b3d77faf4219" providerId="AD" clId="Web-{0DDD85A3-2E08-E8D1-0900-E57A5B89362C}" dt="2023-06-05T09:13:48.328" v="63"/>
        <pc:sldMkLst>
          <pc:docMk/>
          <pc:sldMk cId="2804748397" sldId="498"/>
        </pc:sldMkLst>
      </pc:sldChg>
      <pc:sldChg chg="add del">
        <pc:chgData name="Helenius Miisa" userId="S::miisa.helenius@taitotalo.fi::75fa5acc-9f42-4787-aa9c-b3d77faf4219" providerId="AD" clId="Web-{0DDD85A3-2E08-E8D1-0900-E57A5B89362C}" dt="2023-06-05T09:13:48.328" v="64"/>
        <pc:sldMkLst>
          <pc:docMk/>
          <pc:sldMk cId="3187801285" sldId="499"/>
        </pc:sldMkLst>
      </pc:sldChg>
      <pc:sldChg chg="add del">
        <pc:chgData name="Helenius Miisa" userId="S::miisa.helenius@taitotalo.fi::75fa5acc-9f42-4787-aa9c-b3d77faf4219" providerId="AD" clId="Web-{0DDD85A3-2E08-E8D1-0900-E57A5B89362C}" dt="2023-06-05T09:13:48.328" v="65"/>
        <pc:sldMkLst>
          <pc:docMk/>
          <pc:sldMk cId="3123954656" sldId="500"/>
        </pc:sldMkLst>
      </pc:sldChg>
      <pc:sldChg chg="add del">
        <pc:chgData name="Helenius Miisa" userId="S::miisa.helenius@taitotalo.fi::75fa5acc-9f42-4787-aa9c-b3d77faf4219" providerId="AD" clId="Web-{0DDD85A3-2E08-E8D1-0900-E57A5B89362C}" dt="2023-06-05T09:13:48.328" v="66"/>
        <pc:sldMkLst>
          <pc:docMk/>
          <pc:sldMk cId="801965906" sldId="501"/>
        </pc:sldMkLst>
      </pc:sldChg>
      <pc:sldChg chg="add del">
        <pc:chgData name="Helenius Miisa" userId="S::miisa.helenius@taitotalo.fi::75fa5acc-9f42-4787-aa9c-b3d77faf4219" providerId="AD" clId="Web-{0DDD85A3-2E08-E8D1-0900-E57A5B89362C}" dt="2023-06-05T09:13:48.328" v="67"/>
        <pc:sldMkLst>
          <pc:docMk/>
          <pc:sldMk cId="488226299" sldId="502"/>
        </pc:sldMkLst>
      </pc:sldChg>
      <pc:sldChg chg="add del">
        <pc:chgData name="Helenius Miisa" userId="S::miisa.helenius@taitotalo.fi::75fa5acc-9f42-4787-aa9c-b3d77faf4219" providerId="AD" clId="Web-{0DDD85A3-2E08-E8D1-0900-E57A5B89362C}" dt="2023-06-05T09:13:48.328" v="68"/>
        <pc:sldMkLst>
          <pc:docMk/>
          <pc:sldMk cId="1113636006" sldId="503"/>
        </pc:sldMkLst>
      </pc:sldChg>
      <pc:sldChg chg="add del">
        <pc:chgData name="Helenius Miisa" userId="S::miisa.helenius@taitotalo.fi::75fa5acc-9f42-4787-aa9c-b3d77faf4219" providerId="AD" clId="Web-{0DDD85A3-2E08-E8D1-0900-E57A5B89362C}" dt="2023-06-05T09:13:48.344" v="69"/>
        <pc:sldMkLst>
          <pc:docMk/>
          <pc:sldMk cId="2618251976" sldId="504"/>
        </pc:sldMkLst>
      </pc:sldChg>
      <pc:sldChg chg="add del">
        <pc:chgData name="Helenius Miisa" userId="S::miisa.helenius@taitotalo.fi::75fa5acc-9f42-4787-aa9c-b3d77faf4219" providerId="AD" clId="Web-{0DDD85A3-2E08-E8D1-0900-E57A5B89362C}" dt="2023-06-05T09:13:48.344" v="70"/>
        <pc:sldMkLst>
          <pc:docMk/>
          <pc:sldMk cId="1325864625" sldId="505"/>
        </pc:sldMkLst>
      </pc:sldChg>
      <pc:sldChg chg="add del">
        <pc:chgData name="Helenius Miisa" userId="S::miisa.helenius@taitotalo.fi::75fa5acc-9f42-4787-aa9c-b3d77faf4219" providerId="AD" clId="Web-{0DDD85A3-2E08-E8D1-0900-E57A5B89362C}" dt="2023-06-05T09:13:48.344" v="71"/>
        <pc:sldMkLst>
          <pc:docMk/>
          <pc:sldMk cId="967446373" sldId="506"/>
        </pc:sldMkLst>
      </pc:sldChg>
      <pc:sldChg chg="add del">
        <pc:chgData name="Helenius Miisa" userId="S::miisa.helenius@taitotalo.fi::75fa5acc-9f42-4787-aa9c-b3d77faf4219" providerId="AD" clId="Web-{0DDD85A3-2E08-E8D1-0900-E57A5B89362C}" dt="2023-06-05T09:13:48.344" v="72"/>
        <pc:sldMkLst>
          <pc:docMk/>
          <pc:sldMk cId="3292267062" sldId="507"/>
        </pc:sldMkLst>
      </pc:sldChg>
      <pc:sldChg chg="add del">
        <pc:chgData name="Helenius Miisa" userId="S::miisa.helenius@taitotalo.fi::75fa5acc-9f42-4787-aa9c-b3d77faf4219" providerId="AD" clId="Web-{0DDD85A3-2E08-E8D1-0900-E57A5B89362C}" dt="2023-06-05T09:13:48.344" v="73"/>
        <pc:sldMkLst>
          <pc:docMk/>
          <pc:sldMk cId="450587348" sldId="508"/>
        </pc:sldMkLst>
      </pc:sldChg>
      <pc:sldChg chg="add del">
        <pc:chgData name="Helenius Miisa" userId="S::miisa.helenius@taitotalo.fi::75fa5acc-9f42-4787-aa9c-b3d77faf4219" providerId="AD" clId="Web-{0DDD85A3-2E08-E8D1-0900-E57A5B89362C}" dt="2023-06-05T09:13:48.344" v="74"/>
        <pc:sldMkLst>
          <pc:docMk/>
          <pc:sldMk cId="1770080453" sldId="509"/>
        </pc:sldMkLst>
      </pc:sldChg>
      <pc:sldChg chg="add del">
        <pc:chgData name="Helenius Miisa" userId="S::miisa.helenius@taitotalo.fi::75fa5acc-9f42-4787-aa9c-b3d77faf4219" providerId="AD" clId="Web-{0DDD85A3-2E08-E8D1-0900-E57A5B89362C}" dt="2023-06-05T09:13:48.344" v="75"/>
        <pc:sldMkLst>
          <pc:docMk/>
          <pc:sldMk cId="4036929522" sldId="510"/>
        </pc:sldMkLst>
      </pc:sldChg>
      <pc:sldChg chg="add del">
        <pc:chgData name="Helenius Miisa" userId="S::miisa.helenius@taitotalo.fi::75fa5acc-9f42-4787-aa9c-b3d77faf4219" providerId="AD" clId="Web-{0DDD85A3-2E08-E8D1-0900-E57A5B89362C}" dt="2023-06-05T09:13:48.344" v="76"/>
        <pc:sldMkLst>
          <pc:docMk/>
          <pc:sldMk cId="3334732846" sldId="511"/>
        </pc:sldMkLst>
      </pc:sldChg>
      <pc:sldChg chg="add del">
        <pc:chgData name="Helenius Miisa" userId="S::miisa.helenius@taitotalo.fi::75fa5acc-9f42-4787-aa9c-b3d77faf4219" providerId="AD" clId="Web-{0DDD85A3-2E08-E8D1-0900-E57A5B89362C}" dt="2023-06-05T09:13:48.344" v="77"/>
        <pc:sldMkLst>
          <pc:docMk/>
          <pc:sldMk cId="3314819169" sldId="512"/>
        </pc:sldMkLst>
      </pc:sldChg>
      <pc:sldChg chg="add del">
        <pc:chgData name="Helenius Miisa" userId="S::miisa.helenius@taitotalo.fi::75fa5acc-9f42-4787-aa9c-b3d77faf4219" providerId="AD" clId="Web-{0DDD85A3-2E08-E8D1-0900-E57A5B89362C}" dt="2023-06-05T09:13:48.344" v="78"/>
        <pc:sldMkLst>
          <pc:docMk/>
          <pc:sldMk cId="2757333092" sldId="513"/>
        </pc:sldMkLst>
      </pc:sldChg>
      <pc:sldChg chg="add del">
        <pc:chgData name="Helenius Miisa" userId="S::miisa.helenius@taitotalo.fi::75fa5acc-9f42-4787-aa9c-b3d77faf4219" providerId="AD" clId="Web-{0DDD85A3-2E08-E8D1-0900-E57A5B89362C}" dt="2023-06-05T09:13:48.359" v="79"/>
        <pc:sldMkLst>
          <pc:docMk/>
          <pc:sldMk cId="2837090643" sldId="514"/>
        </pc:sldMkLst>
      </pc:sldChg>
      <pc:sldChg chg="add del">
        <pc:chgData name="Helenius Miisa" userId="S::miisa.helenius@taitotalo.fi::75fa5acc-9f42-4787-aa9c-b3d77faf4219" providerId="AD" clId="Web-{0DDD85A3-2E08-E8D1-0900-E57A5B89362C}" dt="2023-06-05T09:13:48.359" v="80"/>
        <pc:sldMkLst>
          <pc:docMk/>
          <pc:sldMk cId="3731881830" sldId="515"/>
        </pc:sldMkLst>
      </pc:sldChg>
      <pc:sldChg chg="add del">
        <pc:chgData name="Helenius Miisa" userId="S::miisa.helenius@taitotalo.fi::75fa5acc-9f42-4787-aa9c-b3d77faf4219" providerId="AD" clId="Web-{0DDD85A3-2E08-E8D1-0900-E57A5B89362C}" dt="2023-06-05T09:13:48.359" v="81"/>
        <pc:sldMkLst>
          <pc:docMk/>
          <pc:sldMk cId="1612612611" sldId="516"/>
        </pc:sldMkLst>
      </pc:sldChg>
      <pc:sldChg chg="add del">
        <pc:chgData name="Helenius Miisa" userId="S::miisa.helenius@taitotalo.fi::75fa5acc-9f42-4787-aa9c-b3d77faf4219" providerId="AD" clId="Web-{0DDD85A3-2E08-E8D1-0900-E57A5B89362C}" dt="2023-06-05T09:13:48.359" v="82"/>
        <pc:sldMkLst>
          <pc:docMk/>
          <pc:sldMk cId="835378440" sldId="517"/>
        </pc:sldMkLst>
      </pc:sldChg>
      <pc:sldChg chg="add del">
        <pc:chgData name="Helenius Miisa" userId="S::miisa.helenius@taitotalo.fi::75fa5acc-9f42-4787-aa9c-b3d77faf4219" providerId="AD" clId="Web-{0DDD85A3-2E08-E8D1-0900-E57A5B89362C}" dt="2023-06-05T09:13:48.359" v="83"/>
        <pc:sldMkLst>
          <pc:docMk/>
          <pc:sldMk cId="2690522796" sldId="518"/>
        </pc:sldMkLst>
      </pc:sldChg>
      <pc:sldChg chg="add del">
        <pc:chgData name="Helenius Miisa" userId="S::miisa.helenius@taitotalo.fi::75fa5acc-9f42-4787-aa9c-b3d77faf4219" providerId="AD" clId="Web-{0DDD85A3-2E08-E8D1-0900-E57A5B89362C}" dt="2023-06-05T09:13:48.359" v="84"/>
        <pc:sldMkLst>
          <pc:docMk/>
          <pc:sldMk cId="160892883" sldId="519"/>
        </pc:sldMkLst>
      </pc:sldChg>
      <pc:sldChg chg="add del">
        <pc:chgData name="Helenius Miisa" userId="S::miisa.helenius@taitotalo.fi::75fa5acc-9f42-4787-aa9c-b3d77faf4219" providerId="AD" clId="Web-{0DDD85A3-2E08-E8D1-0900-E57A5B89362C}" dt="2023-06-05T09:13:48.359" v="85"/>
        <pc:sldMkLst>
          <pc:docMk/>
          <pc:sldMk cId="701114984" sldId="520"/>
        </pc:sldMkLst>
      </pc:sldChg>
      <pc:sldChg chg="add del">
        <pc:chgData name="Helenius Miisa" userId="S::miisa.helenius@taitotalo.fi::75fa5acc-9f42-4787-aa9c-b3d77faf4219" providerId="AD" clId="Web-{0DDD85A3-2E08-E8D1-0900-E57A5B89362C}" dt="2023-06-05T09:13:48.359" v="86"/>
        <pc:sldMkLst>
          <pc:docMk/>
          <pc:sldMk cId="4188074455" sldId="521"/>
        </pc:sldMkLst>
      </pc:sldChg>
      <pc:sldChg chg="add del">
        <pc:chgData name="Helenius Miisa" userId="S::miisa.helenius@taitotalo.fi::75fa5acc-9f42-4787-aa9c-b3d77faf4219" providerId="AD" clId="Web-{0DDD85A3-2E08-E8D1-0900-E57A5B89362C}" dt="2023-06-05T09:13:48.359" v="87"/>
        <pc:sldMkLst>
          <pc:docMk/>
          <pc:sldMk cId="852229527" sldId="522"/>
        </pc:sldMkLst>
      </pc:sldChg>
      <pc:sldChg chg="add del">
        <pc:chgData name="Helenius Miisa" userId="S::miisa.helenius@taitotalo.fi::75fa5acc-9f42-4787-aa9c-b3d77faf4219" providerId="AD" clId="Web-{0DDD85A3-2E08-E8D1-0900-E57A5B89362C}" dt="2023-06-05T09:13:48.359" v="88"/>
        <pc:sldMkLst>
          <pc:docMk/>
          <pc:sldMk cId="1920662725" sldId="523"/>
        </pc:sldMkLst>
      </pc:sldChg>
      <pc:sldChg chg="add del">
        <pc:chgData name="Helenius Miisa" userId="S::miisa.helenius@taitotalo.fi::75fa5acc-9f42-4787-aa9c-b3d77faf4219" providerId="AD" clId="Web-{0DDD85A3-2E08-E8D1-0900-E57A5B89362C}" dt="2023-06-05T09:13:48.359" v="89"/>
        <pc:sldMkLst>
          <pc:docMk/>
          <pc:sldMk cId="3908131842" sldId="524"/>
        </pc:sldMkLst>
      </pc:sldChg>
      <pc:sldChg chg="add del">
        <pc:chgData name="Helenius Miisa" userId="S::miisa.helenius@taitotalo.fi::75fa5acc-9f42-4787-aa9c-b3d77faf4219" providerId="AD" clId="Web-{0DDD85A3-2E08-E8D1-0900-E57A5B89362C}" dt="2023-06-05T09:13:48.359" v="90"/>
        <pc:sldMkLst>
          <pc:docMk/>
          <pc:sldMk cId="100687931" sldId="525"/>
        </pc:sldMkLst>
      </pc:sldChg>
      <pc:sldChg chg="add del">
        <pc:chgData name="Helenius Miisa" userId="S::miisa.helenius@taitotalo.fi::75fa5acc-9f42-4787-aa9c-b3d77faf4219" providerId="AD" clId="Web-{0DDD85A3-2E08-E8D1-0900-E57A5B89362C}" dt="2023-06-05T09:13:48.359" v="91"/>
        <pc:sldMkLst>
          <pc:docMk/>
          <pc:sldMk cId="754381812" sldId="526"/>
        </pc:sldMkLst>
      </pc:sldChg>
      <pc:sldChg chg="add del">
        <pc:chgData name="Helenius Miisa" userId="S::miisa.helenius@taitotalo.fi::75fa5acc-9f42-4787-aa9c-b3d77faf4219" providerId="AD" clId="Web-{0DDD85A3-2E08-E8D1-0900-E57A5B89362C}" dt="2023-06-05T09:13:48.375" v="92"/>
        <pc:sldMkLst>
          <pc:docMk/>
          <pc:sldMk cId="894151670" sldId="527"/>
        </pc:sldMkLst>
      </pc:sldChg>
      <pc:sldChg chg="add del">
        <pc:chgData name="Helenius Miisa" userId="S::miisa.helenius@taitotalo.fi::75fa5acc-9f42-4787-aa9c-b3d77faf4219" providerId="AD" clId="Web-{0DDD85A3-2E08-E8D1-0900-E57A5B89362C}" dt="2023-06-05T09:13:48.375" v="93"/>
        <pc:sldMkLst>
          <pc:docMk/>
          <pc:sldMk cId="3184695062" sldId="528"/>
        </pc:sldMkLst>
      </pc:sldChg>
      <pc:sldChg chg="add del">
        <pc:chgData name="Helenius Miisa" userId="S::miisa.helenius@taitotalo.fi::75fa5acc-9f42-4787-aa9c-b3d77faf4219" providerId="AD" clId="Web-{0DDD85A3-2E08-E8D1-0900-E57A5B89362C}" dt="2023-06-05T09:13:48.375" v="94"/>
        <pc:sldMkLst>
          <pc:docMk/>
          <pc:sldMk cId="2779525738" sldId="529"/>
        </pc:sldMkLst>
      </pc:sldChg>
      <pc:sldChg chg="add del">
        <pc:chgData name="Helenius Miisa" userId="S::miisa.helenius@taitotalo.fi::75fa5acc-9f42-4787-aa9c-b3d77faf4219" providerId="AD" clId="Web-{0DDD85A3-2E08-E8D1-0900-E57A5B89362C}" dt="2023-06-05T09:13:48.375" v="95"/>
        <pc:sldMkLst>
          <pc:docMk/>
          <pc:sldMk cId="3370318822" sldId="530"/>
        </pc:sldMkLst>
      </pc:sldChg>
      <pc:sldChg chg="add del">
        <pc:chgData name="Helenius Miisa" userId="S::miisa.helenius@taitotalo.fi::75fa5acc-9f42-4787-aa9c-b3d77faf4219" providerId="AD" clId="Web-{0DDD85A3-2E08-E8D1-0900-E57A5B89362C}" dt="2023-06-05T09:13:48.375" v="96"/>
        <pc:sldMkLst>
          <pc:docMk/>
          <pc:sldMk cId="4281124005" sldId="531"/>
        </pc:sldMkLst>
      </pc:sldChg>
      <pc:sldChg chg="add del">
        <pc:chgData name="Helenius Miisa" userId="S::miisa.helenius@taitotalo.fi::75fa5acc-9f42-4787-aa9c-b3d77faf4219" providerId="AD" clId="Web-{0DDD85A3-2E08-E8D1-0900-E57A5B89362C}" dt="2023-06-05T09:13:48.375" v="97"/>
        <pc:sldMkLst>
          <pc:docMk/>
          <pc:sldMk cId="761200350" sldId="532"/>
        </pc:sldMkLst>
      </pc:sldChg>
      <pc:sldChg chg="add del">
        <pc:chgData name="Helenius Miisa" userId="S::miisa.helenius@taitotalo.fi::75fa5acc-9f42-4787-aa9c-b3d77faf4219" providerId="AD" clId="Web-{0DDD85A3-2E08-E8D1-0900-E57A5B89362C}" dt="2023-06-05T09:13:48.375" v="98"/>
        <pc:sldMkLst>
          <pc:docMk/>
          <pc:sldMk cId="2027672188" sldId="533"/>
        </pc:sldMkLst>
      </pc:sldChg>
      <pc:sldChg chg="add del">
        <pc:chgData name="Helenius Miisa" userId="S::miisa.helenius@taitotalo.fi::75fa5acc-9f42-4787-aa9c-b3d77faf4219" providerId="AD" clId="Web-{0DDD85A3-2E08-E8D1-0900-E57A5B89362C}" dt="2023-06-05T09:13:48.375" v="99"/>
        <pc:sldMkLst>
          <pc:docMk/>
          <pc:sldMk cId="1996436435" sldId="534"/>
        </pc:sldMkLst>
      </pc:sldChg>
      <pc:sldChg chg="add del">
        <pc:chgData name="Helenius Miisa" userId="S::miisa.helenius@taitotalo.fi::75fa5acc-9f42-4787-aa9c-b3d77faf4219" providerId="AD" clId="Web-{0DDD85A3-2E08-E8D1-0900-E57A5B89362C}" dt="2023-06-05T09:13:48.375" v="100"/>
        <pc:sldMkLst>
          <pc:docMk/>
          <pc:sldMk cId="1322427271" sldId="535"/>
        </pc:sldMkLst>
      </pc:sldChg>
      <pc:sldChg chg="add del">
        <pc:chgData name="Helenius Miisa" userId="S::miisa.helenius@taitotalo.fi::75fa5acc-9f42-4787-aa9c-b3d77faf4219" providerId="AD" clId="Web-{0DDD85A3-2E08-E8D1-0900-E57A5B89362C}" dt="2023-06-05T09:13:48.375" v="101"/>
        <pc:sldMkLst>
          <pc:docMk/>
          <pc:sldMk cId="320136001" sldId="536"/>
        </pc:sldMkLst>
      </pc:sldChg>
      <pc:sldChg chg="add del">
        <pc:chgData name="Helenius Miisa" userId="S::miisa.helenius@taitotalo.fi::75fa5acc-9f42-4787-aa9c-b3d77faf4219" providerId="AD" clId="Web-{0DDD85A3-2E08-E8D1-0900-E57A5B89362C}" dt="2023-06-05T09:13:48.375" v="102"/>
        <pc:sldMkLst>
          <pc:docMk/>
          <pc:sldMk cId="3749440584" sldId="537"/>
        </pc:sldMkLst>
      </pc:sldChg>
      <pc:sldChg chg="add del">
        <pc:chgData name="Helenius Miisa" userId="S::miisa.helenius@taitotalo.fi::75fa5acc-9f42-4787-aa9c-b3d77faf4219" providerId="AD" clId="Web-{0DDD85A3-2E08-E8D1-0900-E57A5B89362C}" dt="2023-06-05T09:13:48.375" v="103"/>
        <pc:sldMkLst>
          <pc:docMk/>
          <pc:sldMk cId="2163586629" sldId="538"/>
        </pc:sldMkLst>
      </pc:sldChg>
      <pc:sldChg chg="add del">
        <pc:chgData name="Helenius Miisa" userId="S::miisa.helenius@taitotalo.fi::75fa5acc-9f42-4787-aa9c-b3d77faf4219" providerId="AD" clId="Web-{0DDD85A3-2E08-E8D1-0900-E57A5B89362C}" dt="2023-06-05T09:13:48.375" v="104"/>
        <pc:sldMkLst>
          <pc:docMk/>
          <pc:sldMk cId="435700863" sldId="539"/>
        </pc:sldMkLst>
      </pc:sldChg>
      <pc:sldChg chg="add del">
        <pc:chgData name="Helenius Miisa" userId="S::miisa.helenius@taitotalo.fi::75fa5acc-9f42-4787-aa9c-b3d77faf4219" providerId="AD" clId="Web-{0DDD85A3-2E08-E8D1-0900-E57A5B89362C}" dt="2023-06-05T09:13:48.375" v="105"/>
        <pc:sldMkLst>
          <pc:docMk/>
          <pc:sldMk cId="2942951245" sldId="540"/>
        </pc:sldMkLst>
      </pc:sldChg>
      <pc:sldChg chg="add del">
        <pc:chgData name="Helenius Miisa" userId="S::miisa.helenius@taitotalo.fi::75fa5acc-9f42-4787-aa9c-b3d77faf4219" providerId="AD" clId="Web-{0DDD85A3-2E08-E8D1-0900-E57A5B89362C}" dt="2023-06-05T09:13:48.375" v="106"/>
        <pc:sldMkLst>
          <pc:docMk/>
          <pc:sldMk cId="248895473" sldId="541"/>
        </pc:sldMkLst>
      </pc:sldChg>
      <pc:sldChg chg="add del">
        <pc:chgData name="Helenius Miisa" userId="S::miisa.helenius@taitotalo.fi::75fa5acc-9f42-4787-aa9c-b3d77faf4219" providerId="AD" clId="Web-{0DDD85A3-2E08-E8D1-0900-E57A5B89362C}" dt="2023-06-05T09:13:48.375" v="107"/>
        <pc:sldMkLst>
          <pc:docMk/>
          <pc:sldMk cId="3724018777" sldId="542"/>
        </pc:sldMkLst>
      </pc:sldChg>
      <pc:sldChg chg="add del">
        <pc:chgData name="Helenius Miisa" userId="S::miisa.helenius@taitotalo.fi::75fa5acc-9f42-4787-aa9c-b3d77faf4219" providerId="AD" clId="Web-{0DDD85A3-2E08-E8D1-0900-E57A5B89362C}" dt="2023-06-05T09:13:48.391" v="108"/>
        <pc:sldMkLst>
          <pc:docMk/>
          <pc:sldMk cId="1284024806" sldId="543"/>
        </pc:sldMkLst>
      </pc:sldChg>
      <pc:sldChg chg="add del">
        <pc:chgData name="Helenius Miisa" userId="S::miisa.helenius@taitotalo.fi::75fa5acc-9f42-4787-aa9c-b3d77faf4219" providerId="AD" clId="Web-{0DDD85A3-2E08-E8D1-0900-E57A5B89362C}" dt="2023-06-05T09:13:48.391" v="109"/>
        <pc:sldMkLst>
          <pc:docMk/>
          <pc:sldMk cId="3307726301" sldId="544"/>
        </pc:sldMkLst>
      </pc:sldChg>
      <pc:sldChg chg="add del">
        <pc:chgData name="Helenius Miisa" userId="S::miisa.helenius@taitotalo.fi::75fa5acc-9f42-4787-aa9c-b3d77faf4219" providerId="AD" clId="Web-{0DDD85A3-2E08-E8D1-0900-E57A5B89362C}" dt="2023-06-05T09:13:48.391" v="110"/>
        <pc:sldMkLst>
          <pc:docMk/>
          <pc:sldMk cId="4085216990" sldId="545"/>
        </pc:sldMkLst>
      </pc:sldChg>
      <pc:sldChg chg="add del">
        <pc:chgData name="Helenius Miisa" userId="S::miisa.helenius@taitotalo.fi::75fa5acc-9f42-4787-aa9c-b3d77faf4219" providerId="AD" clId="Web-{0DDD85A3-2E08-E8D1-0900-E57A5B89362C}" dt="2023-06-05T09:13:48.391" v="111"/>
        <pc:sldMkLst>
          <pc:docMk/>
          <pc:sldMk cId="3563222181" sldId="546"/>
        </pc:sldMkLst>
      </pc:sldChg>
      <pc:sldMasterChg chg="add addSldLayout">
        <pc:chgData name="Helenius Miisa" userId="S::miisa.helenius@taitotalo.fi::75fa5acc-9f42-4787-aa9c-b3d77faf4219" providerId="AD" clId="Web-{0DDD85A3-2E08-E8D1-0900-E57A5B89362C}" dt="2023-06-05T09:13:15.108" v="0"/>
        <pc:sldMasterMkLst>
          <pc:docMk/>
          <pc:sldMasterMk cId="1303894147" sldId="2147483665"/>
        </pc:sldMasterMkLst>
        <pc:sldLayoutChg chg="add">
          <pc:chgData name="Helenius Miisa" userId="S::miisa.helenius@taitotalo.fi::75fa5acc-9f42-4787-aa9c-b3d77faf4219" providerId="AD" clId="Web-{0DDD85A3-2E08-E8D1-0900-E57A5B89362C}" dt="2023-06-05T09:13:15.108" v="0"/>
          <pc:sldLayoutMkLst>
            <pc:docMk/>
            <pc:sldMasterMk cId="1303894147" sldId="2147483665"/>
            <pc:sldLayoutMk cId="2307231349" sldId="2147483663"/>
          </pc:sldLayoutMkLst>
        </pc:sldLayoutChg>
        <pc:sldLayoutChg chg="add">
          <pc:chgData name="Helenius Miisa" userId="S::miisa.helenius@taitotalo.fi::75fa5acc-9f42-4787-aa9c-b3d77faf4219" providerId="AD" clId="Web-{0DDD85A3-2E08-E8D1-0900-E57A5B89362C}" dt="2023-06-05T09:13:15.108" v="0"/>
          <pc:sldLayoutMkLst>
            <pc:docMk/>
            <pc:sldMasterMk cId="1303894147" sldId="2147483665"/>
            <pc:sldLayoutMk cId="1883635034" sldId="2147483664"/>
          </pc:sldLayoutMkLst>
        </pc:sldLayoutChg>
        <pc:sldLayoutChg chg="add">
          <pc:chgData name="Helenius Miisa" userId="S::miisa.helenius@taitotalo.fi::75fa5acc-9f42-4787-aa9c-b3d77faf4219" providerId="AD" clId="Web-{0DDD85A3-2E08-E8D1-0900-E57A5B89362C}" dt="2023-06-05T09:13:15.108" v="0"/>
          <pc:sldLayoutMkLst>
            <pc:docMk/>
            <pc:sldMasterMk cId="1303894147" sldId="2147483665"/>
            <pc:sldLayoutMk cId="1486756832" sldId="2147483666"/>
          </pc:sldLayoutMkLst>
        </pc:sldLayoutChg>
        <pc:sldLayoutChg chg="add">
          <pc:chgData name="Helenius Miisa" userId="S::miisa.helenius@taitotalo.fi::75fa5acc-9f42-4787-aa9c-b3d77faf4219" providerId="AD" clId="Web-{0DDD85A3-2E08-E8D1-0900-E57A5B89362C}" dt="2023-06-05T09:13:15.108" v="0"/>
          <pc:sldLayoutMkLst>
            <pc:docMk/>
            <pc:sldMasterMk cId="1303894147" sldId="2147483665"/>
            <pc:sldLayoutMk cId="3709268951" sldId="2147483667"/>
          </pc:sldLayoutMkLst>
        </pc:sldLayoutChg>
        <pc:sldLayoutChg chg="add">
          <pc:chgData name="Helenius Miisa" userId="S::miisa.helenius@taitotalo.fi::75fa5acc-9f42-4787-aa9c-b3d77faf4219" providerId="AD" clId="Web-{0DDD85A3-2E08-E8D1-0900-E57A5B89362C}" dt="2023-06-05T09:13:15.108" v="0"/>
          <pc:sldLayoutMkLst>
            <pc:docMk/>
            <pc:sldMasterMk cId="1303894147" sldId="2147483665"/>
            <pc:sldLayoutMk cId="1056046443" sldId="2147483668"/>
          </pc:sldLayoutMkLst>
        </pc:sldLayoutChg>
        <pc:sldLayoutChg chg="add">
          <pc:chgData name="Helenius Miisa" userId="S::miisa.helenius@taitotalo.fi::75fa5acc-9f42-4787-aa9c-b3d77faf4219" providerId="AD" clId="Web-{0DDD85A3-2E08-E8D1-0900-E57A5B89362C}" dt="2023-06-05T09:13:15.108" v="0"/>
          <pc:sldLayoutMkLst>
            <pc:docMk/>
            <pc:sldMasterMk cId="1303894147" sldId="2147483665"/>
            <pc:sldLayoutMk cId="3617910571" sldId="2147483669"/>
          </pc:sldLayoutMkLst>
        </pc:sldLayoutChg>
        <pc:sldLayoutChg chg="add">
          <pc:chgData name="Helenius Miisa" userId="S::miisa.helenius@taitotalo.fi::75fa5acc-9f42-4787-aa9c-b3d77faf4219" providerId="AD" clId="Web-{0DDD85A3-2E08-E8D1-0900-E57A5B89362C}" dt="2023-06-05T09:13:15.108" v="0"/>
          <pc:sldLayoutMkLst>
            <pc:docMk/>
            <pc:sldMasterMk cId="1303894147" sldId="2147483665"/>
            <pc:sldLayoutMk cId="1156133756" sldId="2147483670"/>
          </pc:sldLayoutMkLst>
        </pc:sldLayoutChg>
        <pc:sldLayoutChg chg="add">
          <pc:chgData name="Helenius Miisa" userId="S::miisa.helenius@taitotalo.fi::75fa5acc-9f42-4787-aa9c-b3d77faf4219" providerId="AD" clId="Web-{0DDD85A3-2E08-E8D1-0900-E57A5B89362C}" dt="2023-06-05T09:13:15.108" v="0"/>
          <pc:sldLayoutMkLst>
            <pc:docMk/>
            <pc:sldMasterMk cId="1303894147" sldId="2147483665"/>
            <pc:sldLayoutMk cId="3003337083" sldId="2147483671"/>
          </pc:sldLayoutMkLst>
        </pc:sldLayoutChg>
        <pc:sldLayoutChg chg="add">
          <pc:chgData name="Helenius Miisa" userId="S::miisa.helenius@taitotalo.fi::75fa5acc-9f42-4787-aa9c-b3d77faf4219" providerId="AD" clId="Web-{0DDD85A3-2E08-E8D1-0900-E57A5B89362C}" dt="2023-06-05T09:13:15.108" v="0"/>
          <pc:sldLayoutMkLst>
            <pc:docMk/>
            <pc:sldMasterMk cId="1303894147" sldId="2147483665"/>
            <pc:sldLayoutMk cId="660543866" sldId="2147483672"/>
          </pc:sldLayoutMkLst>
        </pc:sldLayoutChg>
        <pc:sldLayoutChg chg="add">
          <pc:chgData name="Helenius Miisa" userId="S::miisa.helenius@taitotalo.fi::75fa5acc-9f42-4787-aa9c-b3d77faf4219" providerId="AD" clId="Web-{0DDD85A3-2E08-E8D1-0900-E57A5B89362C}" dt="2023-06-05T09:13:15.108" v="0"/>
          <pc:sldLayoutMkLst>
            <pc:docMk/>
            <pc:sldMasterMk cId="1303894147" sldId="2147483665"/>
            <pc:sldLayoutMk cId="2105503977" sldId="2147483673"/>
          </pc:sldLayoutMkLst>
        </pc:sldLayoutChg>
        <pc:sldLayoutChg chg="add">
          <pc:chgData name="Helenius Miisa" userId="S::miisa.helenius@taitotalo.fi::75fa5acc-9f42-4787-aa9c-b3d77faf4219" providerId="AD" clId="Web-{0DDD85A3-2E08-E8D1-0900-E57A5B89362C}" dt="2023-06-05T09:13:15.108" v="0"/>
          <pc:sldLayoutMkLst>
            <pc:docMk/>
            <pc:sldMasterMk cId="1303894147" sldId="2147483665"/>
            <pc:sldLayoutMk cId="1761520350" sldId="2147483674"/>
          </pc:sldLayoutMkLst>
        </pc:sldLayoutChg>
        <pc:sldLayoutChg chg="add">
          <pc:chgData name="Helenius Miisa" userId="S::miisa.helenius@taitotalo.fi::75fa5acc-9f42-4787-aa9c-b3d77faf4219" providerId="AD" clId="Web-{0DDD85A3-2E08-E8D1-0900-E57A5B89362C}" dt="2023-06-05T09:13:15.108" v="0"/>
          <pc:sldLayoutMkLst>
            <pc:docMk/>
            <pc:sldMasterMk cId="1303894147" sldId="2147483665"/>
            <pc:sldLayoutMk cId="1440406299" sldId="2147483675"/>
          </pc:sldLayoutMkLst>
        </pc:sldLayoutChg>
        <pc:sldLayoutChg chg="add">
          <pc:chgData name="Helenius Miisa" userId="S::miisa.helenius@taitotalo.fi::75fa5acc-9f42-4787-aa9c-b3d77faf4219" providerId="AD" clId="Web-{0DDD85A3-2E08-E8D1-0900-E57A5B89362C}" dt="2023-06-05T09:13:15.108" v="0"/>
          <pc:sldLayoutMkLst>
            <pc:docMk/>
            <pc:sldMasterMk cId="1303894147" sldId="2147483665"/>
            <pc:sldLayoutMk cId="3029961314" sldId="2147483676"/>
          </pc:sldLayoutMkLst>
        </pc:sldLayoutChg>
        <pc:sldLayoutChg chg="add">
          <pc:chgData name="Helenius Miisa" userId="S::miisa.helenius@taitotalo.fi::75fa5acc-9f42-4787-aa9c-b3d77faf4219" providerId="AD" clId="Web-{0DDD85A3-2E08-E8D1-0900-E57A5B89362C}" dt="2023-06-05T09:13:15.108" v="0"/>
          <pc:sldLayoutMkLst>
            <pc:docMk/>
            <pc:sldMasterMk cId="1303894147" sldId="2147483665"/>
            <pc:sldLayoutMk cId="461765326" sldId="2147483677"/>
          </pc:sldLayoutMkLst>
        </pc:sldLayoutChg>
        <pc:sldLayoutChg chg="add">
          <pc:chgData name="Helenius Miisa" userId="S::miisa.helenius@taitotalo.fi::75fa5acc-9f42-4787-aa9c-b3d77faf4219" providerId="AD" clId="Web-{0DDD85A3-2E08-E8D1-0900-E57A5B89362C}" dt="2023-06-05T09:13:15.108" v="0"/>
          <pc:sldLayoutMkLst>
            <pc:docMk/>
            <pc:sldMasterMk cId="1303894147" sldId="2147483665"/>
            <pc:sldLayoutMk cId="3173706404" sldId="2147483678"/>
          </pc:sldLayoutMkLst>
        </pc:sldLayoutChg>
      </pc:sldMasterChg>
    </pc:docChg>
  </pc:docChgLst>
  <pc:docChgLst>
    <pc:chgData name="Pajari Liisa" userId="S::pirkko-liisa.backlund@taitotalo.fi::0ba7ef12-7536-4f78-82e5-37dc94d8e5ec" providerId="AD" clId="Web-{792D3637-61C2-2E0E-E065-04DAD184A509}"/>
    <pc:docChg chg="modSld">
      <pc:chgData name="Pajari Liisa" userId="S::pirkko-liisa.backlund@taitotalo.fi::0ba7ef12-7536-4f78-82e5-37dc94d8e5ec" providerId="AD" clId="Web-{792D3637-61C2-2E0E-E065-04DAD184A509}" dt="2024-05-27T10:22:26.841" v="82" actId="20577"/>
      <pc:docMkLst>
        <pc:docMk/>
      </pc:docMkLst>
      <pc:sldChg chg="modSp modNotes">
        <pc:chgData name="Pajari Liisa" userId="S::pirkko-liisa.backlund@taitotalo.fi::0ba7ef12-7536-4f78-82e5-37dc94d8e5ec" providerId="AD" clId="Web-{792D3637-61C2-2E0E-E065-04DAD184A509}" dt="2024-05-27T10:22:26.841" v="82" actId="20577"/>
        <pc:sldMkLst>
          <pc:docMk/>
          <pc:sldMk cId="1815709686" sldId="354"/>
        </pc:sldMkLst>
        <pc:spChg chg="mod">
          <ac:chgData name="Pajari Liisa" userId="S::pirkko-liisa.backlund@taitotalo.fi::0ba7ef12-7536-4f78-82e5-37dc94d8e5ec" providerId="AD" clId="Web-{792D3637-61C2-2E0E-E065-04DAD184A509}" dt="2024-05-27T10:22:26.841" v="82" actId="20577"/>
          <ac:spMkLst>
            <pc:docMk/>
            <pc:sldMk cId="1815709686" sldId="354"/>
            <ac:spMk id="11" creationId="{C692060D-7EB0-0B93-BC54-1B5B5EDB5110}"/>
          </ac:spMkLst>
        </pc:spChg>
      </pc:sldChg>
      <pc:sldChg chg="modNotes">
        <pc:chgData name="Pajari Liisa" userId="S::pirkko-liisa.backlund@taitotalo.fi::0ba7ef12-7536-4f78-82e5-37dc94d8e5ec" providerId="AD" clId="Web-{792D3637-61C2-2E0E-E065-04DAD184A509}" dt="2024-05-27T10:15:19.208" v="23"/>
        <pc:sldMkLst>
          <pc:docMk/>
          <pc:sldMk cId="1446002064" sldId="543"/>
        </pc:sldMkLst>
      </pc:sldChg>
      <pc:sldChg chg="modSp">
        <pc:chgData name="Pajari Liisa" userId="S::pirkko-liisa.backlund@taitotalo.fi::0ba7ef12-7536-4f78-82e5-37dc94d8e5ec" providerId="AD" clId="Web-{792D3637-61C2-2E0E-E065-04DAD184A509}" dt="2024-05-27T10:18:10.633" v="63" actId="14100"/>
        <pc:sldMkLst>
          <pc:docMk/>
          <pc:sldMk cId="2297672802" sldId="728"/>
        </pc:sldMkLst>
        <pc:spChg chg="mod">
          <ac:chgData name="Pajari Liisa" userId="S::pirkko-liisa.backlund@taitotalo.fi::0ba7ef12-7536-4f78-82e5-37dc94d8e5ec" providerId="AD" clId="Web-{792D3637-61C2-2E0E-E065-04DAD184A509}" dt="2024-05-27T10:18:10.633" v="63" actId="14100"/>
          <ac:spMkLst>
            <pc:docMk/>
            <pc:sldMk cId="2297672802" sldId="728"/>
            <ac:spMk id="9" creationId="{40F75CCB-5D7F-646D-6F25-7EA361C240F3}"/>
          </ac:spMkLst>
        </pc:spChg>
      </pc:sldChg>
    </pc:docChg>
  </pc:docChgLst>
  <pc:docChgLst>
    <pc:chgData name="Pajari Liisa" userId="S::pirkko-liisa.backlund@taitotalo.fi::0ba7ef12-7536-4f78-82e5-37dc94d8e5ec" providerId="AD" clId="Web-{9AA2B39C-6F77-A3F9-3605-1C2EADDF8283}"/>
    <pc:docChg chg="addSld modSld">
      <pc:chgData name="Pajari Liisa" userId="S::pirkko-liisa.backlund@taitotalo.fi::0ba7ef12-7536-4f78-82e5-37dc94d8e5ec" providerId="AD" clId="Web-{9AA2B39C-6F77-A3F9-3605-1C2EADDF8283}" dt="2024-03-08T06:41:06.787" v="57"/>
      <pc:docMkLst>
        <pc:docMk/>
      </pc:docMkLst>
      <pc:sldChg chg="modNotes">
        <pc:chgData name="Pajari Liisa" userId="S::pirkko-liisa.backlund@taitotalo.fi::0ba7ef12-7536-4f78-82e5-37dc94d8e5ec" providerId="AD" clId="Web-{9AA2B39C-6F77-A3F9-3605-1C2EADDF8283}" dt="2024-03-08T06:40:23.536" v="52"/>
        <pc:sldMkLst>
          <pc:docMk/>
          <pc:sldMk cId="2297672802" sldId="728"/>
        </pc:sldMkLst>
      </pc:sldChg>
      <pc:sldChg chg="add replId modNotes">
        <pc:chgData name="Pajari Liisa" userId="S::pirkko-liisa.backlund@taitotalo.fi::0ba7ef12-7536-4f78-82e5-37dc94d8e5ec" providerId="AD" clId="Web-{9AA2B39C-6F77-A3F9-3605-1C2EADDF8283}" dt="2024-03-08T06:41:06.787" v="57"/>
        <pc:sldMkLst>
          <pc:docMk/>
          <pc:sldMk cId="3084115719" sldId="729"/>
        </pc:sldMkLst>
      </pc:sldChg>
    </pc:docChg>
  </pc:docChgLst>
  <pc:docChgLst>
    <pc:chgData name="Pajari Liisa" userId="S::pirkko-liisa.backlund@taitotalo.fi::0ba7ef12-7536-4f78-82e5-37dc94d8e5ec" providerId="AD" clId="Web-{E274CFE8-2936-4141-9DA4-B0E643F2AF3C}"/>
    <pc:docChg chg="modSld">
      <pc:chgData name="Pajari Liisa" userId="S::pirkko-liisa.backlund@taitotalo.fi::0ba7ef12-7536-4f78-82e5-37dc94d8e5ec" providerId="AD" clId="Web-{E274CFE8-2936-4141-9DA4-B0E643F2AF3C}" dt="2023-06-07T12:47:29.115" v="23" actId="20577"/>
      <pc:docMkLst>
        <pc:docMk/>
      </pc:docMkLst>
      <pc:sldChg chg="modSp">
        <pc:chgData name="Pajari Liisa" userId="S::pirkko-liisa.backlund@taitotalo.fi::0ba7ef12-7536-4f78-82e5-37dc94d8e5ec" providerId="AD" clId="Web-{E274CFE8-2936-4141-9DA4-B0E643F2AF3C}" dt="2023-06-07T12:47:29.115" v="23" actId="20577"/>
        <pc:sldMkLst>
          <pc:docMk/>
          <pc:sldMk cId="1263629351" sldId="490"/>
        </pc:sldMkLst>
        <pc:spChg chg="mod">
          <ac:chgData name="Pajari Liisa" userId="S::pirkko-liisa.backlund@taitotalo.fi::0ba7ef12-7536-4f78-82e5-37dc94d8e5ec" providerId="AD" clId="Web-{E274CFE8-2936-4141-9DA4-B0E643F2AF3C}" dt="2023-06-07T12:47:29.115" v="23" actId="20577"/>
          <ac:spMkLst>
            <pc:docMk/>
            <pc:sldMk cId="1263629351" sldId="490"/>
            <ac:spMk id="3" creationId="{C692060D-7EB0-0B93-BC54-1B5B5EDB5110}"/>
          </ac:spMkLst>
        </pc:spChg>
      </pc:sldChg>
    </pc:docChg>
  </pc:docChgLst>
  <pc:docChgLst>
    <pc:chgData name="Nikko Riitta" userId="5ff852bf-189e-451a-8429-f4424ff689e0" providerId="ADAL" clId="{006289D7-5E51-405F-9CB1-AC74D078C44C}"/>
    <pc:docChg chg="sldOrd">
      <pc:chgData name="Nikko Riitta" userId="5ff852bf-189e-451a-8429-f4424ff689e0" providerId="ADAL" clId="{006289D7-5E51-405F-9CB1-AC74D078C44C}" dt="2024-03-05T12:22:45.680" v="0" actId="20578"/>
      <pc:docMkLst>
        <pc:docMk/>
      </pc:docMkLst>
      <pc:sldChg chg="ord">
        <pc:chgData name="Nikko Riitta" userId="5ff852bf-189e-451a-8429-f4424ff689e0" providerId="ADAL" clId="{006289D7-5E51-405F-9CB1-AC74D078C44C}" dt="2024-03-05T12:22:45.680" v="0" actId="20578"/>
        <pc:sldMkLst>
          <pc:docMk/>
          <pc:sldMk cId="557950652" sldId="395"/>
        </pc:sldMkLst>
      </pc:sldChg>
    </pc:docChg>
  </pc:docChgLst>
  <pc:docChgLst>
    <pc:chgData name="Vesalainen Matti" userId="S::matti.vesalainen@taitotalo.fi::e4d04fee-d837-4c30-bdb5-04794cf8ae26" providerId="AD" clId="Web-{E8BB6F55-3880-40F1-8EAD-00AB0442097E}"/>
    <pc:docChg chg="modSld">
      <pc:chgData name="Vesalainen Matti" userId="S::matti.vesalainen@taitotalo.fi::e4d04fee-d837-4c30-bdb5-04794cf8ae26" providerId="AD" clId="Web-{E8BB6F55-3880-40F1-8EAD-00AB0442097E}" dt="2023-12-05T12:53:02.735" v="44" actId="20577"/>
      <pc:docMkLst>
        <pc:docMk/>
      </pc:docMkLst>
      <pc:sldChg chg="modSp">
        <pc:chgData name="Vesalainen Matti" userId="S::matti.vesalainen@taitotalo.fi::e4d04fee-d837-4c30-bdb5-04794cf8ae26" providerId="AD" clId="Web-{E8BB6F55-3880-40F1-8EAD-00AB0442097E}" dt="2023-12-05T12:51:09.387" v="24" actId="20577"/>
        <pc:sldMkLst>
          <pc:docMk/>
          <pc:sldMk cId="3848084474" sldId="384"/>
        </pc:sldMkLst>
        <pc:spChg chg="mod">
          <ac:chgData name="Vesalainen Matti" userId="S::matti.vesalainen@taitotalo.fi::e4d04fee-d837-4c30-bdb5-04794cf8ae26" providerId="AD" clId="Web-{E8BB6F55-3880-40F1-8EAD-00AB0442097E}" dt="2023-12-05T12:51:09.387" v="24" actId="20577"/>
          <ac:spMkLst>
            <pc:docMk/>
            <pc:sldMk cId="3848084474" sldId="384"/>
            <ac:spMk id="2" creationId="{5395D45F-D9EF-7844-BFCD-34D2978E01D5}"/>
          </ac:spMkLst>
        </pc:spChg>
      </pc:sldChg>
      <pc:sldChg chg="modSp">
        <pc:chgData name="Vesalainen Matti" userId="S::matti.vesalainen@taitotalo.fi::e4d04fee-d837-4c30-bdb5-04794cf8ae26" providerId="AD" clId="Web-{E8BB6F55-3880-40F1-8EAD-00AB0442097E}" dt="2023-12-05T12:51:00.262" v="20" actId="20577"/>
        <pc:sldMkLst>
          <pc:docMk/>
          <pc:sldMk cId="1114310286" sldId="385"/>
        </pc:sldMkLst>
        <pc:spChg chg="mod">
          <ac:chgData name="Vesalainen Matti" userId="S::matti.vesalainen@taitotalo.fi::e4d04fee-d837-4c30-bdb5-04794cf8ae26" providerId="AD" clId="Web-{E8BB6F55-3880-40F1-8EAD-00AB0442097E}" dt="2023-12-05T12:51:00.262" v="20" actId="20577"/>
          <ac:spMkLst>
            <pc:docMk/>
            <pc:sldMk cId="1114310286" sldId="385"/>
            <ac:spMk id="2" creationId="{5395D45F-D9EF-7844-BFCD-34D2978E01D5}"/>
          </ac:spMkLst>
        </pc:spChg>
      </pc:sldChg>
      <pc:sldChg chg="modSp">
        <pc:chgData name="Vesalainen Matti" userId="S::matti.vesalainen@taitotalo.fi::e4d04fee-d837-4c30-bdb5-04794cf8ae26" providerId="AD" clId="Web-{E8BB6F55-3880-40F1-8EAD-00AB0442097E}" dt="2023-12-05T12:53:02.735" v="44" actId="20577"/>
        <pc:sldMkLst>
          <pc:docMk/>
          <pc:sldMk cId="2405954987" sldId="388"/>
        </pc:sldMkLst>
        <pc:spChg chg="mod">
          <ac:chgData name="Vesalainen Matti" userId="S::matti.vesalainen@taitotalo.fi::e4d04fee-d837-4c30-bdb5-04794cf8ae26" providerId="AD" clId="Web-{E8BB6F55-3880-40F1-8EAD-00AB0442097E}" dt="2023-12-05T12:53:02.735" v="44" actId="20577"/>
          <ac:spMkLst>
            <pc:docMk/>
            <pc:sldMk cId="2405954987" sldId="388"/>
            <ac:spMk id="2" creationId="{5395D45F-D9EF-7844-BFCD-34D2978E01D5}"/>
          </ac:spMkLst>
        </pc:spChg>
      </pc:sldChg>
      <pc:sldChg chg="modSp">
        <pc:chgData name="Vesalainen Matti" userId="S::matti.vesalainen@taitotalo.fi::e4d04fee-d837-4c30-bdb5-04794cf8ae26" providerId="AD" clId="Web-{E8BB6F55-3880-40F1-8EAD-00AB0442097E}" dt="2023-12-05T12:52:32.156" v="35" actId="20577"/>
        <pc:sldMkLst>
          <pc:docMk/>
          <pc:sldMk cId="2744431458" sldId="524"/>
        </pc:sldMkLst>
        <pc:spChg chg="mod">
          <ac:chgData name="Vesalainen Matti" userId="S::matti.vesalainen@taitotalo.fi::e4d04fee-d837-4c30-bdb5-04794cf8ae26" providerId="AD" clId="Web-{E8BB6F55-3880-40F1-8EAD-00AB0442097E}" dt="2023-12-05T12:52:32.156" v="35" actId="20577"/>
          <ac:spMkLst>
            <pc:docMk/>
            <pc:sldMk cId="2744431458" sldId="524"/>
            <ac:spMk id="2" creationId="{5395D45F-D9EF-7844-BFCD-34D2978E01D5}"/>
          </ac:spMkLst>
        </pc:spChg>
      </pc:sldChg>
      <pc:sldChg chg="modSp">
        <pc:chgData name="Vesalainen Matti" userId="S::matti.vesalainen@taitotalo.fi::e4d04fee-d837-4c30-bdb5-04794cf8ae26" providerId="AD" clId="Web-{E8BB6F55-3880-40F1-8EAD-00AB0442097E}" dt="2023-12-05T12:50:36.886" v="15" actId="20577"/>
        <pc:sldMkLst>
          <pc:docMk/>
          <pc:sldMk cId="1581320085" sldId="546"/>
        </pc:sldMkLst>
        <pc:spChg chg="mod">
          <ac:chgData name="Vesalainen Matti" userId="S::matti.vesalainen@taitotalo.fi::e4d04fee-d837-4c30-bdb5-04794cf8ae26" providerId="AD" clId="Web-{E8BB6F55-3880-40F1-8EAD-00AB0442097E}" dt="2023-12-05T12:50:36.886" v="15" actId="20577"/>
          <ac:spMkLst>
            <pc:docMk/>
            <pc:sldMk cId="1581320085" sldId="546"/>
            <ac:spMk id="2" creationId="{5395D45F-D9EF-7844-BFCD-34D2978E01D5}"/>
          </ac:spMkLst>
        </pc:spChg>
      </pc:sldChg>
    </pc:docChg>
  </pc:docChgLst>
  <pc:docChgLst>
    <pc:chgData name="Vesalainen Matti" userId="S::matti.vesalainen@taitotalo.fi::e4d04fee-d837-4c30-bdb5-04794cf8ae26" providerId="AD" clId="Web-{0B619FD9-7CDD-43F4-8D71-3BE54749EB8F}"/>
    <pc:docChg chg="modSld">
      <pc:chgData name="Vesalainen Matti" userId="S::matti.vesalainen@taitotalo.fi::e4d04fee-d837-4c30-bdb5-04794cf8ae26" providerId="AD" clId="Web-{0B619FD9-7CDD-43F4-8D71-3BE54749EB8F}" dt="2023-06-07T11:18:20.580" v="5" actId="20577"/>
      <pc:docMkLst>
        <pc:docMk/>
      </pc:docMkLst>
      <pc:sldChg chg="modSp">
        <pc:chgData name="Vesalainen Matti" userId="S::matti.vesalainen@taitotalo.fi::e4d04fee-d837-4c30-bdb5-04794cf8ae26" providerId="AD" clId="Web-{0B619FD9-7CDD-43F4-8D71-3BE54749EB8F}" dt="2023-06-07T11:18:20.580" v="5" actId="20577"/>
        <pc:sldMkLst>
          <pc:docMk/>
          <pc:sldMk cId="316868983" sldId="511"/>
        </pc:sldMkLst>
        <pc:graphicFrameChg chg="modGraphic">
          <ac:chgData name="Vesalainen Matti" userId="S::matti.vesalainen@taitotalo.fi::e4d04fee-d837-4c30-bdb5-04794cf8ae26" providerId="AD" clId="Web-{0B619FD9-7CDD-43F4-8D71-3BE54749EB8F}" dt="2023-06-07T11:18:20.580" v="5" actId="20577"/>
          <ac:graphicFrameMkLst>
            <pc:docMk/>
            <pc:sldMk cId="316868983" sldId="511"/>
            <ac:graphicFrameMk id="6" creationId="{60CCE411-3673-0035-6ED9-4396EFC580FF}"/>
          </ac:graphicFrameMkLst>
        </pc:graphicFrameChg>
      </pc:sldChg>
    </pc:docChg>
  </pc:docChgLst>
  <pc:docChgLst>
    <pc:chgData name="Helenius Miisa" userId="S::miisa.helenius@taitotalo.fi::75fa5acc-9f42-4787-aa9c-b3d77faf4219" providerId="AD" clId="Web-{88650644-D55D-4841-A1B9-FFD4EF917B7E}"/>
    <pc:docChg chg="modSld">
      <pc:chgData name="Helenius Miisa" userId="S::miisa.helenius@taitotalo.fi::75fa5acc-9f42-4787-aa9c-b3d77faf4219" providerId="AD" clId="Web-{88650644-D55D-4841-A1B9-FFD4EF917B7E}" dt="2024-03-20T05:56:32.922" v="7"/>
      <pc:docMkLst>
        <pc:docMk/>
      </pc:docMkLst>
      <pc:sldChg chg="modSp">
        <pc:chgData name="Helenius Miisa" userId="S::miisa.helenius@taitotalo.fi::75fa5acc-9f42-4787-aa9c-b3d77faf4219" providerId="AD" clId="Web-{88650644-D55D-4841-A1B9-FFD4EF917B7E}" dt="2024-03-20T05:55:32.374" v="5"/>
        <pc:sldMkLst>
          <pc:docMk/>
          <pc:sldMk cId="733742922" sldId="259"/>
        </pc:sldMkLst>
        <pc:spChg chg="mod">
          <ac:chgData name="Helenius Miisa" userId="S::miisa.helenius@taitotalo.fi::75fa5acc-9f42-4787-aa9c-b3d77faf4219" providerId="AD" clId="Web-{88650644-D55D-4841-A1B9-FFD4EF917B7E}" dt="2024-03-20T05:55:32.374" v="5"/>
          <ac:spMkLst>
            <pc:docMk/>
            <pc:sldMk cId="733742922" sldId="259"/>
            <ac:spMk id="9" creationId="{C09878FF-D996-9A14-0AAB-9A8BE425D0A2}"/>
          </ac:spMkLst>
        </pc:spChg>
      </pc:sldChg>
      <pc:sldChg chg="modSp">
        <pc:chgData name="Helenius Miisa" userId="S::miisa.helenius@taitotalo.fi::75fa5acc-9f42-4787-aa9c-b3d77faf4219" providerId="AD" clId="Web-{88650644-D55D-4841-A1B9-FFD4EF917B7E}" dt="2024-03-20T05:55:18.483" v="2"/>
        <pc:sldMkLst>
          <pc:docMk/>
          <pc:sldMk cId="3525889573" sldId="379"/>
        </pc:sldMkLst>
        <pc:spChg chg="mod">
          <ac:chgData name="Helenius Miisa" userId="S::miisa.helenius@taitotalo.fi::75fa5acc-9f42-4787-aa9c-b3d77faf4219" providerId="AD" clId="Web-{88650644-D55D-4841-A1B9-FFD4EF917B7E}" dt="2024-03-20T05:55:18.468" v="1"/>
          <ac:spMkLst>
            <pc:docMk/>
            <pc:sldMk cId="3525889573" sldId="379"/>
            <ac:spMk id="2" creationId="{AED1565E-7E1C-2C70-4323-75B870E56F8D}"/>
          </ac:spMkLst>
        </pc:spChg>
        <pc:spChg chg="mod">
          <ac:chgData name="Helenius Miisa" userId="S::miisa.helenius@taitotalo.fi::75fa5acc-9f42-4787-aa9c-b3d77faf4219" providerId="AD" clId="Web-{88650644-D55D-4841-A1B9-FFD4EF917B7E}" dt="2024-03-20T05:55:18.483" v="2"/>
          <ac:spMkLst>
            <pc:docMk/>
            <pc:sldMk cId="3525889573" sldId="379"/>
            <ac:spMk id="3" creationId="{02DE6D65-41FD-0838-B2C6-87A0EE0BAC8D}"/>
          </ac:spMkLst>
        </pc:spChg>
      </pc:sldChg>
      <pc:sldChg chg="modSp">
        <pc:chgData name="Helenius Miisa" userId="S::miisa.helenius@taitotalo.fi::75fa5acc-9f42-4787-aa9c-b3d77faf4219" providerId="AD" clId="Web-{88650644-D55D-4841-A1B9-FFD4EF917B7E}" dt="2024-03-20T05:55:10.186" v="0"/>
        <pc:sldMkLst>
          <pc:docMk/>
          <pc:sldMk cId="3914938300" sldId="393"/>
        </pc:sldMkLst>
        <pc:spChg chg="mod">
          <ac:chgData name="Helenius Miisa" userId="S::miisa.helenius@taitotalo.fi::75fa5acc-9f42-4787-aa9c-b3d77faf4219" providerId="AD" clId="Web-{88650644-D55D-4841-A1B9-FFD4EF917B7E}" dt="2024-03-20T05:55:10.186" v="0"/>
          <ac:spMkLst>
            <pc:docMk/>
            <pc:sldMk cId="3914938300" sldId="393"/>
            <ac:spMk id="10" creationId="{226AECC2-BF08-3455-80B9-39535A9376E7}"/>
          </ac:spMkLst>
        </pc:spChg>
      </pc:sldChg>
      <pc:sldChg chg="modSp">
        <pc:chgData name="Helenius Miisa" userId="S::miisa.helenius@taitotalo.fi::75fa5acc-9f42-4787-aa9c-b3d77faf4219" providerId="AD" clId="Web-{88650644-D55D-4841-A1B9-FFD4EF917B7E}" dt="2024-03-20T05:56:32.922" v="7"/>
        <pc:sldMkLst>
          <pc:docMk/>
          <pc:sldMk cId="1242190670" sldId="545"/>
        </pc:sldMkLst>
        <pc:spChg chg="mod">
          <ac:chgData name="Helenius Miisa" userId="S::miisa.helenius@taitotalo.fi::75fa5acc-9f42-4787-aa9c-b3d77faf4219" providerId="AD" clId="Web-{88650644-D55D-4841-A1B9-FFD4EF917B7E}" dt="2024-03-20T05:56:32.922" v="7"/>
          <ac:spMkLst>
            <pc:docMk/>
            <pc:sldMk cId="1242190670" sldId="545"/>
            <ac:spMk id="3" creationId="{4BF98A39-3A7B-4AAB-BCFF-E7A0CFE385E4}"/>
          </ac:spMkLst>
        </pc:spChg>
      </pc:sldChg>
      <pc:sldChg chg="modSp">
        <pc:chgData name="Helenius Miisa" userId="S::miisa.helenius@taitotalo.fi::75fa5acc-9f42-4787-aa9c-b3d77faf4219" providerId="AD" clId="Web-{88650644-D55D-4841-A1B9-FFD4EF917B7E}" dt="2024-03-20T05:55:45.968" v="6"/>
        <pc:sldMkLst>
          <pc:docMk/>
          <pc:sldMk cId="2297672802" sldId="728"/>
        </pc:sldMkLst>
        <pc:spChg chg="mod">
          <ac:chgData name="Helenius Miisa" userId="S::miisa.helenius@taitotalo.fi::75fa5acc-9f42-4787-aa9c-b3d77faf4219" providerId="AD" clId="Web-{88650644-D55D-4841-A1B9-FFD4EF917B7E}" dt="2024-03-20T05:55:45.968" v="6"/>
          <ac:spMkLst>
            <pc:docMk/>
            <pc:sldMk cId="2297672802" sldId="728"/>
            <ac:spMk id="2" creationId="{95FD1EEA-4541-746E-0DDA-2AF45A4BE269}"/>
          </ac:spMkLst>
        </pc:spChg>
      </pc:sldChg>
    </pc:docChg>
  </pc:docChgLst>
  <pc:docChgLst>
    <pc:chgData name="Pajari Liisa" userId="S::pirkko-liisa.backlund@taitotalo.fi::0ba7ef12-7536-4f78-82e5-37dc94d8e5ec" providerId="AD" clId="Web-{B14A7C13-D8A4-41DF-A464-D77B4A8DB61B}"/>
    <pc:docChg chg="modSld">
      <pc:chgData name="Pajari Liisa" userId="S::pirkko-liisa.backlund@taitotalo.fi::0ba7ef12-7536-4f78-82e5-37dc94d8e5ec" providerId="AD" clId="Web-{B14A7C13-D8A4-41DF-A464-D77B4A8DB61B}" dt="2023-06-14T07:34:05.492" v="0"/>
      <pc:docMkLst>
        <pc:docMk/>
      </pc:docMkLst>
      <pc:sldChg chg="mod modShow">
        <pc:chgData name="Pajari Liisa" userId="S::pirkko-liisa.backlund@taitotalo.fi::0ba7ef12-7536-4f78-82e5-37dc94d8e5ec" providerId="AD" clId="Web-{B14A7C13-D8A4-41DF-A464-D77B4A8DB61B}" dt="2023-06-14T07:34:05.492" v="0"/>
        <pc:sldMkLst>
          <pc:docMk/>
          <pc:sldMk cId="1867313527" sldId="392"/>
        </pc:sldMkLst>
      </pc:sldChg>
    </pc:docChg>
  </pc:docChgLst>
  <pc:docChgLst>
    <pc:chgData name="Vesalainen Matti" userId="S::matti.vesalainen@taitotalo.fi::e4d04fee-d837-4c30-bdb5-04794cf8ae26" providerId="AD" clId="Web-{6F03459F-60A3-44BB-A3E0-F019FC7611D2}"/>
    <pc:docChg chg="modSld">
      <pc:chgData name="Vesalainen Matti" userId="S::matti.vesalainen@taitotalo.fi::e4d04fee-d837-4c30-bdb5-04794cf8ae26" providerId="AD" clId="Web-{6F03459F-60A3-44BB-A3E0-F019FC7611D2}" dt="2023-06-07T11:12:17.496" v="51" actId="20577"/>
      <pc:docMkLst>
        <pc:docMk/>
      </pc:docMkLst>
      <pc:sldChg chg="modSp">
        <pc:chgData name="Vesalainen Matti" userId="S::matti.vesalainen@taitotalo.fi::e4d04fee-d837-4c30-bdb5-04794cf8ae26" providerId="AD" clId="Web-{6F03459F-60A3-44BB-A3E0-F019FC7611D2}" dt="2023-06-07T11:12:17.496" v="51" actId="20577"/>
        <pc:sldMkLst>
          <pc:docMk/>
          <pc:sldMk cId="3434493277" sldId="526"/>
        </pc:sldMkLst>
        <pc:spChg chg="mod">
          <ac:chgData name="Vesalainen Matti" userId="S::matti.vesalainen@taitotalo.fi::e4d04fee-d837-4c30-bdb5-04794cf8ae26" providerId="AD" clId="Web-{6F03459F-60A3-44BB-A3E0-F019FC7611D2}" dt="2023-06-07T11:12:17.496" v="51" actId="20577"/>
          <ac:spMkLst>
            <pc:docMk/>
            <pc:sldMk cId="3434493277" sldId="526"/>
            <ac:spMk id="4" creationId="{8336651C-06F4-5C70-767A-58AF37DF5CEF}"/>
          </ac:spMkLst>
        </pc:spChg>
      </pc:sldChg>
      <pc:sldChg chg="modSp">
        <pc:chgData name="Vesalainen Matti" userId="S::matti.vesalainen@taitotalo.fi::e4d04fee-d837-4c30-bdb5-04794cf8ae26" providerId="AD" clId="Web-{6F03459F-60A3-44BB-A3E0-F019FC7611D2}" dt="2023-06-07T11:10:07.539" v="47" actId="1076"/>
        <pc:sldMkLst>
          <pc:docMk/>
          <pc:sldMk cId="3887942330" sldId="531"/>
        </pc:sldMkLst>
        <pc:spChg chg="mod">
          <ac:chgData name="Vesalainen Matti" userId="S::matti.vesalainen@taitotalo.fi::e4d04fee-d837-4c30-bdb5-04794cf8ae26" providerId="AD" clId="Web-{6F03459F-60A3-44BB-A3E0-F019FC7611D2}" dt="2023-06-07T11:10:07.539" v="47" actId="1076"/>
          <ac:spMkLst>
            <pc:docMk/>
            <pc:sldMk cId="3887942330" sldId="531"/>
            <ac:spMk id="7" creationId="{CCC7DB57-F46E-F298-7B33-50A548EC3B6A}"/>
          </ac:spMkLst>
        </pc:spChg>
        <pc:spChg chg="mod">
          <ac:chgData name="Vesalainen Matti" userId="S::matti.vesalainen@taitotalo.fi::e4d04fee-d837-4c30-bdb5-04794cf8ae26" providerId="AD" clId="Web-{6F03459F-60A3-44BB-A3E0-F019FC7611D2}" dt="2023-06-07T11:03:05.807" v="22" actId="1076"/>
          <ac:spMkLst>
            <pc:docMk/>
            <pc:sldMk cId="3887942330" sldId="531"/>
            <ac:spMk id="8" creationId="{C6758F5D-2BC8-05A4-270E-78145CD3A23E}"/>
          </ac:spMkLst>
        </pc:spChg>
      </pc:sldChg>
      <pc:sldChg chg="modSp">
        <pc:chgData name="Vesalainen Matti" userId="S::matti.vesalainen@taitotalo.fi::e4d04fee-d837-4c30-bdb5-04794cf8ae26" providerId="AD" clId="Web-{6F03459F-60A3-44BB-A3E0-F019FC7611D2}" dt="2023-06-07T11:08:17.926" v="46" actId="1076"/>
        <pc:sldMkLst>
          <pc:docMk/>
          <pc:sldMk cId="285044446" sldId="533"/>
        </pc:sldMkLst>
        <pc:spChg chg="mod">
          <ac:chgData name="Vesalainen Matti" userId="S::matti.vesalainen@taitotalo.fi::e4d04fee-d837-4c30-bdb5-04794cf8ae26" providerId="AD" clId="Web-{6F03459F-60A3-44BB-A3E0-F019FC7611D2}" dt="2023-06-07T11:08:17.926" v="46" actId="1076"/>
          <ac:spMkLst>
            <pc:docMk/>
            <pc:sldMk cId="285044446" sldId="533"/>
            <ac:spMk id="7" creationId="{1760E8FD-110B-0CCD-083E-D3A6E5BC0614}"/>
          </ac:spMkLst>
        </pc:spChg>
      </pc:sldChg>
      <pc:sldChg chg="modSp">
        <pc:chgData name="Vesalainen Matti" userId="S::matti.vesalainen@taitotalo.fi::e4d04fee-d837-4c30-bdb5-04794cf8ae26" providerId="AD" clId="Web-{6F03459F-60A3-44BB-A3E0-F019FC7611D2}" dt="2023-06-07T11:03:29.167" v="25" actId="20577"/>
        <pc:sldMkLst>
          <pc:docMk/>
          <pc:sldMk cId="2478142925" sldId="537"/>
        </pc:sldMkLst>
        <pc:spChg chg="mod">
          <ac:chgData name="Vesalainen Matti" userId="S::matti.vesalainen@taitotalo.fi::e4d04fee-d837-4c30-bdb5-04794cf8ae26" providerId="AD" clId="Web-{6F03459F-60A3-44BB-A3E0-F019FC7611D2}" dt="2023-06-07T11:03:29.167" v="25" actId="20577"/>
          <ac:spMkLst>
            <pc:docMk/>
            <pc:sldMk cId="2478142925" sldId="537"/>
            <ac:spMk id="3" creationId="{94310C5E-7FC7-90FD-8366-C653109AA375}"/>
          </ac:spMkLst>
        </pc:spChg>
      </pc:sldChg>
      <pc:sldChg chg="modSp">
        <pc:chgData name="Vesalainen Matti" userId="S::matti.vesalainen@taitotalo.fi::e4d04fee-d837-4c30-bdb5-04794cf8ae26" providerId="AD" clId="Web-{6F03459F-60A3-44BB-A3E0-F019FC7611D2}" dt="2023-06-07T11:00:33.365" v="18" actId="20577"/>
        <pc:sldMkLst>
          <pc:docMk/>
          <pc:sldMk cId="2657730963" sldId="538"/>
        </pc:sldMkLst>
        <pc:spChg chg="mod">
          <ac:chgData name="Vesalainen Matti" userId="S::matti.vesalainen@taitotalo.fi::e4d04fee-d837-4c30-bdb5-04794cf8ae26" providerId="AD" clId="Web-{6F03459F-60A3-44BB-A3E0-F019FC7611D2}" dt="2023-06-07T11:00:33.365" v="18" actId="20577"/>
          <ac:spMkLst>
            <pc:docMk/>
            <pc:sldMk cId="2657730963" sldId="538"/>
            <ac:spMk id="3" creationId="{1C5E4A33-A1BD-DD79-21D6-B3FD78EA79DB}"/>
          </ac:spMkLst>
        </pc:spChg>
      </pc:sldChg>
    </pc:docChg>
  </pc:docChgLst>
  <pc:docChgLst>
    <pc:chgData name="Vesalainen Matti" userId="S::matti.vesalainen@taitotalo.fi::e4d04fee-d837-4c30-bdb5-04794cf8ae26" providerId="AD" clId="Web-{D9B5CF33-C3A6-405A-A6EE-5A31336EEA04}"/>
    <pc:docChg chg="modSld">
      <pc:chgData name="Vesalainen Matti" userId="S::matti.vesalainen@taitotalo.fi::e4d04fee-d837-4c30-bdb5-04794cf8ae26" providerId="AD" clId="Web-{D9B5CF33-C3A6-405A-A6EE-5A31336EEA04}" dt="2023-06-08T04:58:50.765" v="7" actId="20577"/>
      <pc:docMkLst>
        <pc:docMk/>
      </pc:docMkLst>
      <pc:sldChg chg="modSp">
        <pc:chgData name="Vesalainen Matti" userId="S::matti.vesalainen@taitotalo.fi::e4d04fee-d837-4c30-bdb5-04794cf8ae26" providerId="AD" clId="Web-{D9B5CF33-C3A6-405A-A6EE-5A31336EEA04}" dt="2023-06-08T04:58:28.576" v="5" actId="20577"/>
        <pc:sldMkLst>
          <pc:docMk/>
          <pc:sldMk cId="733742922" sldId="259"/>
        </pc:sldMkLst>
        <pc:spChg chg="mod">
          <ac:chgData name="Vesalainen Matti" userId="S::matti.vesalainen@taitotalo.fi::e4d04fee-d837-4c30-bdb5-04794cf8ae26" providerId="AD" clId="Web-{D9B5CF33-C3A6-405A-A6EE-5A31336EEA04}" dt="2023-06-08T04:58:28.576" v="5" actId="20577"/>
          <ac:spMkLst>
            <pc:docMk/>
            <pc:sldMk cId="733742922" sldId="259"/>
            <ac:spMk id="9" creationId="{C09878FF-D996-9A14-0AAB-9A8BE425D0A2}"/>
          </ac:spMkLst>
        </pc:spChg>
      </pc:sldChg>
      <pc:sldChg chg="modSp">
        <pc:chgData name="Vesalainen Matti" userId="S::matti.vesalainen@taitotalo.fi::e4d04fee-d837-4c30-bdb5-04794cf8ae26" providerId="AD" clId="Web-{D9B5CF33-C3A6-405A-A6EE-5A31336EEA04}" dt="2023-06-08T04:58:50.765" v="7" actId="20577"/>
        <pc:sldMkLst>
          <pc:docMk/>
          <pc:sldMk cId="2550281084" sldId="371"/>
        </pc:sldMkLst>
        <pc:spChg chg="mod">
          <ac:chgData name="Vesalainen Matti" userId="S::matti.vesalainen@taitotalo.fi::e4d04fee-d837-4c30-bdb5-04794cf8ae26" providerId="AD" clId="Web-{D9B5CF33-C3A6-405A-A6EE-5A31336EEA04}" dt="2023-06-08T04:58:50.765" v="7" actId="20577"/>
          <ac:spMkLst>
            <pc:docMk/>
            <pc:sldMk cId="2550281084" sldId="371"/>
            <ac:spMk id="3" creationId="{5EA7E979-F437-47C7-B547-9B13E4144BA5}"/>
          </ac:spMkLst>
        </pc:spChg>
      </pc:sldChg>
      <pc:sldChg chg="modSp">
        <pc:chgData name="Vesalainen Matti" userId="S::matti.vesalainen@taitotalo.fi::e4d04fee-d837-4c30-bdb5-04794cf8ae26" providerId="AD" clId="Web-{D9B5CF33-C3A6-405A-A6EE-5A31336EEA04}" dt="2023-06-08T04:57:56.685" v="1" actId="20577"/>
        <pc:sldMkLst>
          <pc:docMk/>
          <pc:sldMk cId="1446002064" sldId="543"/>
        </pc:sldMkLst>
        <pc:spChg chg="mod">
          <ac:chgData name="Vesalainen Matti" userId="S::matti.vesalainen@taitotalo.fi::e4d04fee-d837-4c30-bdb5-04794cf8ae26" providerId="AD" clId="Web-{D9B5CF33-C3A6-405A-A6EE-5A31336EEA04}" dt="2023-06-08T04:57:56.685" v="1" actId="20577"/>
          <ac:spMkLst>
            <pc:docMk/>
            <pc:sldMk cId="1446002064" sldId="543"/>
            <ac:spMk id="5" creationId="{58AB3E5C-BE64-E9E5-76DE-2CB41FD4AF1F}"/>
          </ac:spMkLst>
        </pc:spChg>
      </pc:sldChg>
    </pc:docChg>
  </pc:docChgLst>
  <pc:docChgLst>
    <pc:chgData name="Pajari Liisa" userId="S::pirkko-liisa.backlund@taitotalo.fi::0ba7ef12-7536-4f78-82e5-37dc94d8e5ec" providerId="AD" clId="Web-{18C40129-DD32-4FF7-87E9-F6D937B456E4}"/>
    <pc:docChg chg="addSld modSld sldOrd">
      <pc:chgData name="Pajari Liisa" userId="S::pirkko-liisa.backlund@taitotalo.fi::0ba7ef12-7536-4f78-82e5-37dc94d8e5ec" providerId="AD" clId="Web-{18C40129-DD32-4FF7-87E9-F6D937B456E4}" dt="2023-06-07T11:53:18.942" v="103" actId="20577"/>
      <pc:docMkLst>
        <pc:docMk/>
      </pc:docMkLst>
      <pc:sldChg chg="modSp ord">
        <pc:chgData name="Pajari Liisa" userId="S::pirkko-liisa.backlund@taitotalo.fi::0ba7ef12-7536-4f78-82e5-37dc94d8e5ec" providerId="AD" clId="Web-{18C40129-DD32-4FF7-87E9-F6D937B456E4}" dt="2023-06-07T11:53:18.942" v="103" actId="20577"/>
        <pc:sldMkLst>
          <pc:docMk/>
          <pc:sldMk cId="1446002064" sldId="543"/>
        </pc:sldMkLst>
        <pc:spChg chg="mod">
          <ac:chgData name="Pajari Liisa" userId="S::pirkko-liisa.backlund@taitotalo.fi::0ba7ef12-7536-4f78-82e5-37dc94d8e5ec" providerId="AD" clId="Web-{18C40129-DD32-4FF7-87E9-F6D937B456E4}" dt="2023-06-07T11:50:57.186" v="6" actId="20577"/>
          <ac:spMkLst>
            <pc:docMk/>
            <pc:sldMk cId="1446002064" sldId="543"/>
            <ac:spMk id="4" creationId="{AB9B2F3D-D463-65AF-3159-D1EDF06F44BD}"/>
          </ac:spMkLst>
        </pc:spChg>
        <pc:spChg chg="mod">
          <ac:chgData name="Pajari Liisa" userId="S::pirkko-liisa.backlund@taitotalo.fi::0ba7ef12-7536-4f78-82e5-37dc94d8e5ec" providerId="AD" clId="Web-{18C40129-DD32-4FF7-87E9-F6D937B456E4}" dt="2023-06-07T11:53:18.942" v="103" actId="20577"/>
          <ac:spMkLst>
            <pc:docMk/>
            <pc:sldMk cId="1446002064" sldId="543"/>
            <ac:spMk id="5" creationId="{58AB3E5C-BE64-E9E5-76DE-2CB41FD4AF1F}"/>
          </ac:spMkLst>
        </pc:spChg>
        <pc:picChg chg="mod">
          <ac:chgData name="Pajari Liisa" userId="S::pirkko-liisa.backlund@taitotalo.fi::0ba7ef12-7536-4f78-82e5-37dc94d8e5ec" providerId="AD" clId="Web-{18C40129-DD32-4FF7-87E9-F6D937B456E4}" dt="2023-06-07T11:50:33.998" v="2"/>
          <ac:picMkLst>
            <pc:docMk/>
            <pc:sldMk cId="1446002064" sldId="543"/>
            <ac:picMk id="7" creationId="{284524DF-5CB2-4394-2AEA-F05EDFC89DE7}"/>
          </ac:picMkLst>
        </pc:picChg>
      </pc:sldChg>
      <pc:sldChg chg="add replId">
        <pc:chgData name="Pajari Liisa" userId="S::pirkko-liisa.backlund@taitotalo.fi::0ba7ef12-7536-4f78-82e5-37dc94d8e5ec" providerId="AD" clId="Web-{18C40129-DD32-4FF7-87E9-F6D937B456E4}" dt="2023-06-07T11:49:36.136" v="0"/>
        <pc:sldMkLst>
          <pc:docMk/>
          <pc:sldMk cId="3219403519" sldId="551"/>
        </pc:sldMkLst>
      </pc:sldChg>
    </pc:docChg>
  </pc:docChgLst>
  <pc:docChgLst>
    <pc:chgData name="Pajari Liisa" userId="S::pirkko-liisa.backlund@taitotalo.fi::0ba7ef12-7536-4f78-82e5-37dc94d8e5ec" providerId="AD" clId="Web-{E167F4FA-58D6-2501-63B1-95AD93978144}"/>
    <pc:docChg chg="addSld delSld modSld">
      <pc:chgData name="Pajari Liisa" userId="S::pirkko-liisa.backlund@taitotalo.fi::0ba7ef12-7536-4f78-82e5-37dc94d8e5ec" providerId="AD" clId="Web-{E167F4FA-58D6-2501-63B1-95AD93978144}" dt="2024-03-20T10:59:39.148" v="176"/>
      <pc:docMkLst>
        <pc:docMk/>
      </pc:docMkLst>
      <pc:sldChg chg="del">
        <pc:chgData name="Pajari Liisa" userId="S::pirkko-liisa.backlund@taitotalo.fi::0ba7ef12-7536-4f78-82e5-37dc94d8e5ec" providerId="AD" clId="Web-{E167F4FA-58D6-2501-63B1-95AD93978144}" dt="2024-03-20T10:50:46.824" v="0"/>
        <pc:sldMkLst>
          <pc:docMk/>
          <pc:sldMk cId="3664334153" sldId="553"/>
        </pc:sldMkLst>
      </pc:sldChg>
      <pc:sldChg chg="del">
        <pc:chgData name="Pajari Liisa" userId="S::pirkko-liisa.backlund@taitotalo.fi::0ba7ef12-7536-4f78-82e5-37dc94d8e5ec" providerId="AD" clId="Web-{E167F4FA-58D6-2501-63B1-95AD93978144}" dt="2024-03-20T10:52:38.451" v="8"/>
        <pc:sldMkLst>
          <pc:docMk/>
          <pc:sldMk cId="1339322773" sldId="554"/>
        </pc:sldMkLst>
      </pc:sldChg>
      <pc:sldChg chg="addSp delSp modSp mod modClrScheme chgLayout">
        <pc:chgData name="Pajari Liisa" userId="S::pirkko-liisa.backlund@taitotalo.fi::0ba7ef12-7536-4f78-82e5-37dc94d8e5ec" providerId="AD" clId="Web-{E167F4FA-58D6-2501-63B1-95AD93978144}" dt="2024-03-20T10:59:33.351" v="175" actId="20577"/>
        <pc:sldMkLst>
          <pc:docMk/>
          <pc:sldMk cId="4119072220" sldId="555"/>
        </pc:sldMkLst>
        <pc:spChg chg="add del mod">
          <ac:chgData name="Pajari Liisa" userId="S::pirkko-liisa.backlund@taitotalo.fi::0ba7ef12-7536-4f78-82e5-37dc94d8e5ec" providerId="AD" clId="Web-{E167F4FA-58D6-2501-63B1-95AD93978144}" dt="2024-03-20T10:51:10.809" v="2"/>
          <ac:spMkLst>
            <pc:docMk/>
            <pc:sldMk cId="4119072220" sldId="555"/>
            <ac:spMk id="3" creationId="{38CE0117-5E81-B3D3-7D0F-0978AC83E845}"/>
          </ac:spMkLst>
        </pc:spChg>
        <pc:spChg chg="mod">
          <ac:chgData name="Pajari Liisa" userId="S::pirkko-liisa.backlund@taitotalo.fi::0ba7ef12-7536-4f78-82e5-37dc94d8e5ec" providerId="AD" clId="Web-{E167F4FA-58D6-2501-63B1-95AD93978144}" dt="2024-03-20T10:52:22.341" v="7" actId="14100"/>
          <ac:spMkLst>
            <pc:docMk/>
            <pc:sldMk cId="4119072220" sldId="555"/>
            <ac:spMk id="9" creationId="{52109994-C0C8-D63C-DDF6-715EDB7BDD9A}"/>
          </ac:spMkLst>
        </pc:spChg>
        <pc:spChg chg="mod">
          <ac:chgData name="Pajari Liisa" userId="S::pirkko-liisa.backlund@taitotalo.fi::0ba7ef12-7536-4f78-82e5-37dc94d8e5ec" providerId="AD" clId="Web-{E167F4FA-58D6-2501-63B1-95AD93978144}" dt="2024-03-20T10:59:33.351" v="175" actId="20577"/>
          <ac:spMkLst>
            <pc:docMk/>
            <pc:sldMk cId="4119072220" sldId="555"/>
            <ac:spMk id="11" creationId="{5997C4F5-7B6D-3E32-5AB3-588A8E81FD8B}"/>
          </ac:spMkLst>
        </pc:spChg>
        <pc:picChg chg="del">
          <ac:chgData name="Pajari Liisa" userId="S::pirkko-liisa.backlund@taitotalo.fi::0ba7ef12-7536-4f78-82e5-37dc94d8e5ec" providerId="AD" clId="Web-{E167F4FA-58D6-2501-63B1-95AD93978144}" dt="2024-03-20T10:50:50.277" v="1"/>
          <ac:picMkLst>
            <pc:docMk/>
            <pc:sldMk cId="4119072220" sldId="555"/>
            <ac:picMk id="4" creationId="{DD7A6A1D-A5D2-8CC6-9D2F-28135C03285B}"/>
          </ac:picMkLst>
        </pc:picChg>
        <pc:picChg chg="add mod">
          <ac:chgData name="Pajari Liisa" userId="S::pirkko-liisa.backlund@taitotalo.fi::0ba7ef12-7536-4f78-82e5-37dc94d8e5ec" providerId="AD" clId="Web-{E167F4FA-58D6-2501-63B1-95AD93978144}" dt="2024-03-20T10:51:34.575" v="5" actId="14100"/>
          <ac:picMkLst>
            <pc:docMk/>
            <pc:sldMk cId="4119072220" sldId="555"/>
            <ac:picMk id="13" creationId="{9B695068-779E-7723-4838-F75B79323BB6}"/>
          </ac:picMkLst>
        </pc:picChg>
      </pc:sldChg>
      <pc:sldChg chg="del">
        <pc:chgData name="Pajari Liisa" userId="S::pirkko-liisa.backlund@taitotalo.fi::0ba7ef12-7536-4f78-82e5-37dc94d8e5ec" providerId="AD" clId="Web-{E167F4FA-58D6-2501-63B1-95AD93978144}" dt="2024-03-20T10:59:39.148" v="176"/>
        <pc:sldMkLst>
          <pc:docMk/>
          <pc:sldMk cId="976728758" sldId="556"/>
        </pc:sldMkLst>
      </pc:sldChg>
      <pc:sldChg chg="modSp add replId">
        <pc:chgData name="Pajari Liisa" userId="S::pirkko-liisa.backlund@taitotalo.fi::0ba7ef12-7536-4f78-82e5-37dc94d8e5ec" providerId="AD" clId="Web-{E167F4FA-58D6-2501-63B1-95AD93978144}" dt="2024-03-20T10:58:35.740" v="171" actId="20577"/>
        <pc:sldMkLst>
          <pc:docMk/>
          <pc:sldMk cId="3622927811" sldId="730"/>
        </pc:sldMkLst>
        <pc:spChg chg="mod">
          <ac:chgData name="Pajari Liisa" userId="S::pirkko-liisa.backlund@taitotalo.fi::0ba7ef12-7536-4f78-82e5-37dc94d8e5ec" providerId="AD" clId="Web-{E167F4FA-58D6-2501-63B1-95AD93978144}" dt="2024-03-20T10:58:35.740" v="171" actId="20577"/>
          <ac:spMkLst>
            <pc:docMk/>
            <pc:sldMk cId="3622927811" sldId="730"/>
            <ac:spMk id="11" creationId="{5997C4F5-7B6D-3E32-5AB3-588A8E81FD8B}"/>
          </ac:spMkLst>
        </pc:spChg>
      </pc:sldChg>
    </pc:docChg>
  </pc:docChgLst>
  <pc:docChgLst>
    <pc:chgData name="Pajari Liisa" userId="S::pirkko-liisa.backlund@taitotalo.fi::0ba7ef12-7536-4f78-82e5-37dc94d8e5ec" providerId="AD" clId="Web-{2146F598-0968-8008-6C7C-23318681C34A}"/>
    <pc:docChg chg="addSld modSld">
      <pc:chgData name="Pajari Liisa" userId="S::pirkko-liisa.backlund@taitotalo.fi::0ba7ef12-7536-4f78-82e5-37dc94d8e5ec" providerId="AD" clId="Web-{2146F598-0968-8008-6C7C-23318681C34A}" dt="2024-02-09T09:19:56.493" v="344" actId="20577"/>
      <pc:docMkLst>
        <pc:docMk/>
      </pc:docMkLst>
      <pc:sldChg chg="modSp">
        <pc:chgData name="Pajari Liisa" userId="S::pirkko-liisa.backlund@taitotalo.fi::0ba7ef12-7536-4f78-82e5-37dc94d8e5ec" providerId="AD" clId="Web-{2146F598-0968-8008-6C7C-23318681C34A}" dt="2024-02-09T08:49:34.069" v="11" actId="1076"/>
        <pc:sldMkLst>
          <pc:docMk/>
          <pc:sldMk cId="733742922" sldId="259"/>
        </pc:sldMkLst>
        <pc:spChg chg="mod">
          <ac:chgData name="Pajari Liisa" userId="S::pirkko-liisa.backlund@taitotalo.fi::0ba7ef12-7536-4f78-82e5-37dc94d8e5ec" providerId="AD" clId="Web-{2146F598-0968-8008-6C7C-23318681C34A}" dt="2024-02-09T08:49:34.069" v="11" actId="1076"/>
          <ac:spMkLst>
            <pc:docMk/>
            <pc:sldMk cId="733742922" sldId="259"/>
            <ac:spMk id="2" creationId="{F7399533-E73F-1B45-98F7-F7CBA0836AF8}"/>
          </ac:spMkLst>
        </pc:spChg>
        <pc:spChg chg="mod">
          <ac:chgData name="Pajari Liisa" userId="S::pirkko-liisa.backlund@taitotalo.fi::0ba7ef12-7536-4f78-82e5-37dc94d8e5ec" providerId="AD" clId="Web-{2146F598-0968-8008-6C7C-23318681C34A}" dt="2024-02-09T08:48:38.161" v="5" actId="14100"/>
          <ac:spMkLst>
            <pc:docMk/>
            <pc:sldMk cId="733742922" sldId="259"/>
            <ac:spMk id="9" creationId="{C09878FF-D996-9A14-0AAB-9A8BE425D0A2}"/>
          </ac:spMkLst>
        </pc:spChg>
        <pc:spChg chg="mod">
          <ac:chgData name="Pajari Liisa" userId="S::pirkko-liisa.backlund@taitotalo.fi::0ba7ef12-7536-4f78-82e5-37dc94d8e5ec" providerId="AD" clId="Web-{2146F598-0968-8008-6C7C-23318681C34A}" dt="2024-02-09T08:48:28.318" v="4" actId="14100"/>
          <ac:spMkLst>
            <pc:docMk/>
            <pc:sldMk cId="733742922" sldId="259"/>
            <ac:spMk id="11" creationId="{D189162A-C7E3-2E45-C658-FF234C7631A3}"/>
          </ac:spMkLst>
        </pc:spChg>
      </pc:sldChg>
      <pc:sldChg chg="modSp">
        <pc:chgData name="Pajari Liisa" userId="S::pirkko-liisa.backlund@taitotalo.fi::0ba7ef12-7536-4f78-82e5-37dc94d8e5ec" providerId="AD" clId="Web-{2146F598-0968-8008-6C7C-23318681C34A}" dt="2024-02-09T08:49:55.116" v="14" actId="20577"/>
        <pc:sldMkLst>
          <pc:docMk/>
          <pc:sldMk cId="2733710232" sldId="272"/>
        </pc:sldMkLst>
        <pc:spChg chg="mod">
          <ac:chgData name="Pajari Liisa" userId="S::pirkko-liisa.backlund@taitotalo.fi::0ba7ef12-7536-4f78-82e5-37dc94d8e5ec" providerId="AD" clId="Web-{2146F598-0968-8008-6C7C-23318681C34A}" dt="2024-02-09T08:49:55.116" v="14" actId="20577"/>
          <ac:spMkLst>
            <pc:docMk/>
            <pc:sldMk cId="2733710232" sldId="272"/>
            <ac:spMk id="2" creationId="{840D36AE-E86C-6A76-E84E-97314896AFD1}"/>
          </ac:spMkLst>
        </pc:spChg>
        <pc:spChg chg="mod">
          <ac:chgData name="Pajari Liisa" userId="S::pirkko-liisa.backlund@taitotalo.fi::0ba7ef12-7536-4f78-82e5-37dc94d8e5ec" providerId="AD" clId="Web-{2146F598-0968-8008-6C7C-23318681C34A}" dt="2024-02-09T08:49:20.537" v="10" actId="20577"/>
          <ac:spMkLst>
            <pc:docMk/>
            <pc:sldMk cId="2733710232" sldId="272"/>
            <ac:spMk id="3" creationId="{E92AB0D3-57E5-6A1C-3B91-57470F5E799A}"/>
          </ac:spMkLst>
        </pc:spChg>
      </pc:sldChg>
      <pc:sldChg chg="modSp">
        <pc:chgData name="Pajari Liisa" userId="S::pirkko-liisa.backlund@taitotalo.fi::0ba7ef12-7536-4f78-82e5-37dc94d8e5ec" providerId="AD" clId="Web-{2146F598-0968-8008-6C7C-23318681C34A}" dt="2024-02-09T08:51:35.258" v="30" actId="14100"/>
        <pc:sldMkLst>
          <pc:docMk/>
          <pc:sldMk cId="2550281084" sldId="371"/>
        </pc:sldMkLst>
        <pc:spChg chg="mod">
          <ac:chgData name="Pajari Liisa" userId="S::pirkko-liisa.backlund@taitotalo.fi::0ba7ef12-7536-4f78-82e5-37dc94d8e5ec" providerId="AD" clId="Web-{2146F598-0968-8008-6C7C-23318681C34A}" dt="2024-02-09T08:51:01.710" v="25" actId="14100"/>
          <ac:spMkLst>
            <pc:docMk/>
            <pc:sldMk cId="2550281084" sldId="371"/>
            <ac:spMk id="2" creationId="{E94839BA-2119-5417-5486-A0BD5AFD23F8}"/>
          </ac:spMkLst>
        </pc:spChg>
        <pc:spChg chg="mod">
          <ac:chgData name="Pajari Liisa" userId="S::pirkko-liisa.backlund@taitotalo.fi::0ba7ef12-7536-4f78-82e5-37dc94d8e5ec" providerId="AD" clId="Web-{2146F598-0968-8008-6C7C-23318681C34A}" dt="2024-02-09T08:51:13.257" v="26" actId="14100"/>
          <ac:spMkLst>
            <pc:docMk/>
            <pc:sldMk cId="2550281084" sldId="371"/>
            <ac:spMk id="3" creationId="{5EA7E979-F437-47C7-B547-9B13E4144BA5}"/>
          </ac:spMkLst>
        </pc:spChg>
        <pc:picChg chg="mod">
          <ac:chgData name="Pajari Liisa" userId="S::pirkko-liisa.backlund@taitotalo.fi::0ba7ef12-7536-4f78-82e5-37dc94d8e5ec" providerId="AD" clId="Web-{2146F598-0968-8008-6C7C-23318681C34A}" dt="2024-02-09T08:51:35.258" v="30" actId="14100"/>
          <ac:picMkLst>
            <pc:docMk/>
            <pc:sldMk cId="2550281084" sldId="371"/>
            <ac:picMk id="5" creationId="{27AF4DCE-0A43-5560-DB9E-508F3612374D}"/>
          </ac:picMkLst>
        </pc:picChg>
      </pc:sldChg>
      <pc:sldChg chg="modSp modNotes">
        <pc:chgData name="Pajari Liisa" userId="S::pirkko-liisa.backlund@taitotalo.fi::0ba7ef12-7536-4f78-82e5-37dc94d8e5ec" providerId="AD" clId="Web-{2146F598-0968-8008-6C7C-23318681C34A}" dt="2024-02-09T09:17:39.615" v="341"/>
        <pc:sldMkLst>
          <pc:docMk/>
          <pc:sldMk cId="2658553077" sldId="375"/>
        </pc:sldMkLst>
        <pc:spChg chg="mod">
          <ac:chgData name="Pajari Liisa" userId="S::pirkko-liisa.backlund@taitotalo.fi::0ba7ef12-7536-4f78-82e5-37dc94d8e5ec" providerId="AD" clId="Web-{2146F598-0968-8008-6C7C-23318681C34A}" dt="2024-02-09T09:09:43.746" v="37" actId="14100"/>
          <ac:spMkLst>
            <pc:docMk/>
            <pc:sldMk cId="2658553077" sldId="375"/>
            <ac:spMk id="2" creationId="{0809AAFF-108A-74F0-98C8-941B11FC2F70}"/>
          </ac:spMkLst>
        </pc:spChg>
        <pc:spChg chg="mod">
          <ac:chgData name="Pajari Liisa" userId="S::pirkko-liisa.backlund@taitotalo.fi::0ba7ef12-7536-4f78-82e5-37dc94d8e5ec" providerId="AD" clId="Web-{2146F598-0968-8008-6C7C-23318681C34A}" dt="2024-02-09T09:17:32.302" v="339" actId="20577"/>
          <ac:spMkLst>
            <pc:docMk/>
            <pc:sldMk cId="2658553077" sldId="375"/>
            <ac:spMk id="3" creationId="{A9522AF9-5B9A-A2BF-5D47-D8991EE5BF8C}"/>
          </ac:spMkLst>
        </pc:spChg>
      </pc:sldChg>
      <pc:sldChg chg="modSp">
        <pc:chgData name="Pajari Liisa" userId="S::pirkko-liisa.backlund@taitotalo.fi::0ba7ef12-7536-4f78-82e5-37dc94d8e5ec" providerId="AD" clId="Web-{2146F598-0968-8008-6C7C-23318681C34A}" dt="2024-02-09T08:32:40.460" v="1" actId="1076"/>
        <pc:sldMkLst>
          <pc:docMk/>
          <pc:sldMk cId="1446002064" sldId="543"/>
        </pc:sldMkLst>
        <pc:picChg chg="mod">
          <ac:chgData name="Pajari Liisa" userId="S::pirkko-liisa.backlund@taitotalo.fi::0ba7ef12-7536-4f78-82e5-37dc94d8e5ec" providerId="AD" clId="Web-{2146F598-0968-8008-6C7C-23318681C34A}" dt="2024-02-09T08:32:40.460" v="1" actId="1076"/>
          <ac:picMkLst>
            <pc:docMk/>
            <pc:sldMk cId="1446002064" sldId="543"/>
            <ac:picMk id="7" creationId="{284524DF-5CB2-4394-2AEA-F05EDFC89DE7}"/>
          </ac:picMkLst>
        </pc:picChg>
      </pc:sldChg>
      <pc:sldChg chg="modSp add">
        <pc:chgData name="Pajari Liisa" userId="S::pirkko-liisa.backlund@taitotalo.fi::0ba7ef12-7536-4f78-82e5-37dc94d8e5ec" providerId="AD" clId="Web-{2146F598-0968-8008-6C7C-23318681C34A}" dt="2024-02-09T09:19:56.493" v="344" actId="20577"/>
        <pc:sldMkLst>
          <pc:docMk/>
          <pc:sldMk cId="211830291" sldId="676"/>
        </pc:sldMkLst>
        <pc:spChg chg="mod">
          <ac:chgData name="Pajari Liisa" userId="S::pirkko-liisa.backlund@taitotalo.fi::0ba7ef12-7536-4f78-82e5-37dc94d8e5ec" providerId="AD" clId="Web-{2146F598-0968-8008-6C7C-23318681C34A}" dt="2024-02-09T09:19:56.493" v="344" actId="20577"/>
          <ac:spMkLst>
            <pc:docMk/>
            <pc:sldMk cId="211830291" sldId="676"/>
            <ac:spMk id="2" creationId="{00000000-0000-0000-0000-000000000000}"/>
          </ac:spMkLst>
        </pc:spChg>
      </pc:sldChg>
    </pc:docChg>
  </pc:docChgLst>
  <pc:docChgLst>
    <pc:chgData name="Hakonen Laura" userId="S::laura.hakonen@taitotalo.fi::651ec2a8-1018-4cb5-9035-57b0e403f811" providerId="AD" clId="Web-{21CE65C7-11E3-4F29-BA28-88D1A05A1C35}"/>
    <pc:docChg chg="sldOrd">
      <pc:chgData name="Hakonen Laura" userId="S::laura.hakonen@taitotalo.fi::651ec2a8-1018-4cb5-9035-57b0e403f811" providerId="AD" clId="Web-{21CE65C7-11E3-4F29-BA28-88D1A05A1C35}" dt="2023-08-08T06:58:01.960" v="0"/>
      <pc:docMkLst>
        <pc:docMk/>
      </pc:docMkLst>
      <pc:sldChg chg="ord">
        <pc:chgData name="Hakonen Laura" userId="S::laura.hakonen@taitotalo.fi::651ec2a8-1018-4cb5-9035-57b0e403f811" providerId="AD" clId="Web-{21CE65C7-11E3-4F29-BA28-88D1A05A1C35}" dt="2023-08-08T06:58:01.960" v="0"/>
        <pc:sldMkLst>
          <pc:docMk/>
          <pc:sldMk cId="447918490" sldId="544"/>
        </pc:sldMkLst>
      </pc:sldChg>
    </pc:docChg>
  </pc:docChgLst>
  <pc:docChgLst>
    <pc:chgData name="Fränti Harri" userId="S::harri.franti@taitotalo.fi::f9883360-dd49-4aaa-9149-d1930fc60263" providerId="AD" clId="Web-{280D8CA7-5A3F-4166-A908-95BED3A7CB7B}"/>
    <pc:docChg chg="addSld">
      <pc:chgData name="Fränti Harri" userId="S::harri.franti@taitotalo.fi::f9883360-dd49-4aaa-9149-d1930fc60263" providerId="AD" clId="Web-{280D8CA7-5A3F-4166-A908-95BED3A7CB7B}" dt="2023-10-25T05:07:37.157" v="1"/>
      <pc:docMkLst>
        <pc:docMk/>
      </pc:docMkLst>
      <pc:sldChg chg="add replId">
        <pc:chgData name="Fränti Harri" userId="S::harri.franti@taitotalo.fi::f9883360-dd49-4aaa-9149-d1930fc60263" providerId="AD" clId="Web-{280D8CA7-5A3F-4166-A908-95BED3A7CB7B}" dt="2023-10-25T05:07:25.282" v="0"/>
        <pc:sldMkLst>
          <pc:docMk/>
          <pc:sldMk cId="3701445758" sldId="557"/>
        </pc:sldMkLst>
      </pc:sldChg>
      <pc:sldChg chg="add replId">
        <pc:chgData name="Fränti Harri" userId="S::harri.franti@taitotalo.fi::f9883360-dd49-4aaa-9149-d1930fc60263" providerId="AD" clId="Web-{280D8CA7-5A3F-4166-A908-95BED3A7CB7B}" dt="2023-10-25T05:07:37.157" v="1"/>
        <pc:sldMkLst>
          <pc:docMk/>
          <pc:sldMk cId="1808827612" sldId="558"/>
        </pc:sldMkLst>
      </pc:sldChg>
    </pc:docChg>
  </pc:docChgLst>
  <pc:docChgLst>
    <pc:chgData name="Pajari Liisa" userId="S::pirkko-liisa.backlund@taitotalo.fi::0ba7ef12-7536-4f78-82e5-37dc94d8e5ec" providerId="AD" clId="Web-{1C2CFCF6-7DA3-FF5D-4E37-DBDF7143775C}"/>
    <pc:docChg chg="modSld">
      <pc:chgData name="Pajari Liisa" userId="S::pirkko-liisa.backlund@taitotalo.fi::0ba7ef12-7536-4f78-82e5-37dc94d8e5ec" providerId="AD" clId="Web-{1C2CFCF6-7DA3-FF5D-4E37-DBDF7143775C}" dt="2024-03-15T11:54:16.900" v="3" actId="20577"/>
      <pc:docMkLst>
        <pc:docMk/>
      </pc:docMkLst>
      <pc:sldChg chg="modSp">
        <pc:chgData name="Pajari Liisa" userId="S::pirkko-liisa.backlund@taitotalo.fi::0ba7ef12-7536-4f78-82e5-37dc94d8e5ec" providerId="AD" clId="Web-{1C2CFCF6-7DA3-FF5D-4E37-DBDF7143775C}" dt="2024-03-15T11:54:16.900" v="3" actId="20577"/>
        <pc:sldMkLst>
          <pc:docMk/>
          <pc:sldMk cId="1263629351" sldId="490"/>
        </pc:sldMkLst>
        <pc:spChg chg="mod">
          <ac:chgData name="Pajari Liisa" userId="S::pirkko-liisa.backlund@taitotalo.fi::0ba7ef12-7536-4f78-82e5-37dc94d8e5ec" providerId="AD" clId="Web-{1C2CFCF6-7DA3-FF5D-4E37-DBDF7143775C}" dt="2024-03-15T11:54:16.900" v="3" actId="20577"/>
          <ac:spMkLst>
            <pc:docMk/>
            <pc:sldMk cId="1263629351" sldId="490"/>
            <ac:spMk id="3" creationId="{C692060D-7EB0-0B93-BC54-1B5B5EDB5110}"/>
          </ac:spMkLst>
        </pc:spChg>
      </pc:sldChg>
    </pc:docChg>
  </pc:docChgLst>
  <pc:docChgLst>
    <pc:chgData name="Pajari Liisa" userId="S::pirkko-liisa.backlund@taitotalo.fi::0ba7ef12-7536-4f78-82e5-37dc94d8e5ec" providerId="AD" clId="Web-{51844613-69B2-8155-FDFD-4DBE89BD76F0}"/>
    <pc:docChg chg="addSld delSld modSld">
      <pc:chgData name="Pajari Liisa" userId="S::pirkko-liisa.backlund@taitotalo.fi::0ba7ef12-7536-4f78-82e5-37dc94d8e5ec" providerId="AD" clId="Web-{51844613-69B2-8155-FDFD-4DBE89BD76F0}" dt="2024-03-13T09:25:43.319" v="15"/>
      <pc:docMkLst>
        <pc:docMk/>
      </pc:docMkLst>
      <pc:sldChg chg="modSp">
        <pc:chgData name="Pajari Liisa" userId="S::pirkko-liisa.backlund@taitotalo.fi::0ba7ef12-7536-4f78-82e5-37dc94d8e5ec" providerId="AD" clId="Web-{51844613-69B2-8155-FDFD-4DBE89BD76F0}" dt="2024-03-13T08:49:28.807" v="0" actId="1076"/>
        <pc:sldMkLst>
          <pc:docMk/>
          <pc:sldMk cId="2733710232" sldId="272"/>
        </pc:sldMkLst>
        <pc:spChg chg="mod">
          <ac:chgData name="Pajari Liisa" userId="S::pirkko-liisa.backlund@taitotalo.fi::0ba7ef12-7536-4f78-82e5-37dc94d8e5ec" providerId="AD" clId="Web-{51844613-69B2-8155-FDFD-4DBE89BD76F0}" dt="2024-03-13T08:49:28.807" v="0" actId="1076"/>
          <ac:spMkLst>
            <pc:docMk/>
            <pc:sldMk cId="2733710232" sldId="272"/>
            <ac:spMk id="3" creationId="{E92AB0D3-57E5-6A1C-3B91-57470F5E799A}"/>
          </ac:spMkLst>
        </pc:spChg>
      </pc:sldChg>
      <pc:sldChg chg="modSp add del">
        <pc:chgData name="Pajari Liisa" userId="S::pirkko-liisa.backlund@taitotalo.fi::0ba7ef12-7536-4f78-82e5-37dc94d8e5ec" providerId="AD" clId="Web-{51844613-69B2-8155-FDFD-4DBE89BD76F0}" dt="2024-03-13T09:25:43.319" v="15"/>
        <pc:sldMkLst>
          <pc:docMk/>
          <pc:sldMk cId="3877267776" sldId="276"/>
        </pc:sldMkLst>
        <pc:spChg chg="mod">
          <ac:chgData name="Pajari Liisa" userId="S::pirkko-liisa.backlund@taitotalo.fi::0ba7ef12-7536-4f78-82e5-37dc94d8e5ec" providerId="AD" clId="Web-{51844613-69B2-8155-FDFD-4DBE89BD76F0}" dt="2024-03-13T09:17:58.098" v="13" actId="20577"/>
          <ac:spMkLst>
            <pc:docMk/>
            <pc:sldMk cId="3877267776" sldId="276"/>
            <ac:spMk id="2" creationId="{00000000-0000-0000-0000-000000000000}"/>
          </ac:spMkLst>
        </pc:spChg>
      </pc:sldChg>
      <pc:sldChg chg="del">
        <pc:chgData name="Pajari Liisa" userId="S::pirkko-liisa.backlund@taitotalo.fi::0ba7ef12-7536-4f78-82e5-37dc94d8e5ec" providerId="AD" clId="Web-{51844613-69B2-8155-FDFD-4DBE89BD76F0}" dt="2024-03-13T09:25:38.381" v="14"/>
        <pc:sldMkLst>
          <pc:docMk/>
          <pc:sldMk cId="211830291" sldId="676"/>
        </pc:sldMkLst>
      </pc:sldChg>
    </pc:docChg>
  </pc:docChgLst>
  <pc:docChgLst>
    <pc:chgData name="Pajari Liisa" userId="S::pirkko-liisa.backlund@taitotalo.fi::0ba7ef12-7536-4f78-82e5-37dc94d8e5ec" providerId="AD" clId="Web-{D56F2A90-1EF0-458E-9B20-F136A24C78F8}"/>
    <pc:docChg chg="modSld">
      <pc:chgData name="Pajari Liisa" userId="S::pirkko-liisa.backlund@taitotalo.fi::0ba7ef12-7536-4f78-82e5-37dc94d8e5ec" providerId="AD" clId="Web-{D56F2A90-1EF0-458E-9B20-F136A24C78F8}" dt="2023-06-06T08:44:32.031" v="282" actId="14100"/>
      <pc:docMkLst>
        <pc:docMk/>
      </pc:docMkLst>
      <pc:sldChg chg="modSp">
        <pc:chgData name="Pajari Liisa" userId="S::pirkko-liisa.backlund@taitotalo.fi::0ba7ef12-7536-4f78-82e5-37dc94d8e5ec" providerId="AD" clId="Web-{D56F2A90-1EF0-458E-9B20-F136A24C78F8}" dt="2023-06-06T07:56:41.967" v="4" actId="14100"/>
        <pc:sldMkLst>
          <pc:docMk/>
          <pc:sldMk cId="3830775088" sldId="273"/>
        </pc:sldMkLst>
        <pc:graphicFrameChg chg="mod">
          <ac:chgData name="Pajari Liisa" userId="S::pirkko-liisa.backlund@taitotalo.fi::0ba7ef12-7536-4f78-82e5-37dc94d8e5ec" providerId="AD" clId="Web-{D56F2A90-1EF0-458E-9B20-F136A24C78F8}" dt="2023-06-06T07:56:41.967" v="4" actId="14100"/>
          <ac:graphicFrameMkLst>
            <pc:docMk/>
            <pc:sldMk cId="3830775088" sldId="273"/>
            <ac:graphicFrameMk id="10" creationId="{169F4B5D-7B4F-1778-A7B2-9FB8473834ED}"/>
          </ac:graphicFrameMkLst>
        </pc:graphicFrameChg>
        <pc:picChg chg="mod">
          <ac:chgData name="Pajari Liisa" userId="S::pirkko-liisa.backlund@taitotalo.fi::0ba7ef12-7536-4f78-82e5-37dc94d8e5ec" providerId="AD" clId="Web-{D56F2A90-1EF0-458E-9B20-F136A24C78F8}" dt="2023-06-06T07:56:33.967" v="3" actId="1076"/>
          <ac:picMkLst>
            <pc:docMk/>
            <pc:sldMk cId="3830775088" sldId="273"/>
            <ac:picMk id="94" creationId="{DC4A93C3-A6A6-7E4C-DC2C-B6394EFA466C}"/>
          </ac:picMkLst>
        </pc:picChg>
        <pc:picChg chg="mod">
          <ac:chgData name="Pajari Liisa" userId="S::pirkko-liisa.backlund@taitotalo.fi::0ba7ef12-7536-4f78-82e5-37dc94d8e5ec" providerId="AD" clId="Web-{D56F2A90-1EF0-458E-9B20-F136A24C78F8}" dt="2023-06-06T07:56:30.264" v="2" actId="1076"/>
          <ac:picMkLst>
            <pc:docMk/>
            <pc:sldMk cId="3830775088" sldId="273"/>
            <ac:picMk id="140" creationId="{DA27F8BA-806B-2CC2-41E4-75570237EECC}"/>
          </ac:picMkLst>
        </pc:picChg>
      </pc:sldChg>
      <pc:sldChg chg="addSp delSp modSp mod modClrScheme chgLayout">
        <pc:chgData name="Pajari Liisa" userId="S::pirkko-liisa.backlund@taitotalo.fi::0ba7ef12-7536-4f78-82e5-37dc94d8e5ec" providerId="AD" clId="Web-{D56F2A90-1EF0-458E-9B20-F136A24C78F8}" dt="2023-06-06T08:38:40.246" v="253" actId="14100"/>
        <pc:sldMkLst>
          <pc:docMk/>
          <pc:sldMk cId="1815709686" sldId="354"/>
        </pc:sldMkLst>
        <pc:spChg chg="mod">
          <ac:chgData name="Pajari Liisa" userId="S::pirkko-liisa.backlund@taitotalo.fi::0ba7ef12-7536-4f78-82e5-37dc94d8e5ec" providerId="AD" clId="Web-{D56F2A90-1EF0-458E-9B20-F136A24C78F8}" dt="2023-06-06T08:29:53.302" v="217"/>
          <ac:spMkLst>
            <pc:docMk/>
            <pc:sldMk cId="1815709686" sldId="354"/>
            <ac:spMk id="2" creationId="{AB013CC1-98EB-FE65-6F9E-C16AB7B787EB}"/>
          </ac:spMkLst>
        </pc:spChg>
        <pc:spChg chg="add del">
          <ac:chgData name="Pajari Liisa" userId="S::pirkko-liisa.backlund@taitotalo.fi::0ba7ef12-7536-4f78-82e5-37dc94d8e5ec" providerId="AD" clId="Web-{D56F2A90-1EF0-458E-9B20-F136A24C78F8}" dt="2023-06-06T08:29:53.302" v="217"/>
          <ac:spMkLst>
            <pc:docMk/>
            <pc:sldMk cId="1815709686" sldId="354"/>
            <ac:spMk id="3" creationId="{C692060D-7EB0-0B93-BC54-1B5B5EDB5110}"/>
          </ac:spMkLst>
        </pc:spChg>
        <pc:spChg chg="add del mod">
          <ac:chgData name="Pajari Liisa" userId="S::pirkko-liisa.backlund@taitotalo.fi::0ba7ef12-7536-4f78-82e5-37dc94d8e5ec" providerId="AD" clId="Web-{D56F2A90-1EF0-458E-9B20-F136A24C78F8}" dt="2023-06-06T08:38:17.792" v="249"/>
          <ac:spMkLst>
            <pc:docMk/>
            <pc:sldMk cId="1815709686" sldId="354"/>
            <ac:spMk id="8" creationId="{0A9D0B3E-54FC-C303-DB26-3B7117722196}"/>
          </ac:spMkLst>
        </pc:spChg>
        <pc:spChg chg="add del mod">
          <ac:chgData name="Pajari Liisa" userId="S::pirkko-liisa.backlund@taitotalo.fi::0ba7ef12-7536-4f78-82e5-37dc94d8e5ec" providerId="AD" clId="Web-{D56F2A90-1EF0-458E-9B20-F136A24C78F8}" dt="2023-06-06T08:29:53.287" v="216"/>
          <ac:spMkLst>
            <pc:docMk/>
            <pc:sldMk cId="1815709686" sldId="354"/>
            <ac:spMk id="9" creationId="{E80595E2-FD76-4822-1E6C-DF3DCB1FE0F2}"/>
          </ac:spMkLst>
        </pc:spChg>
        <pc:spChg chg="add mod">
          <ac:chgData name="Pajari Liisa" userId="S::pirkko-liisa.backlund@taitotalo.fi::0ba7ef12-7536-4f78-82e5-37dc94d8e5ec" providerId="AD" clId="Web-{D56F2A90-1EF0-458E-9B20-F136A24C78F8}" dt="2023-06-06T08:38:35.371" v="252" actId="14100"/>
          <ac:spMkLst>
            <pc:docMk/>
            <pc:sldMk cId="1815709686" sldId="354"/>
            <ac:spMk id="11" creationId="{C692060D-7EB0-0B93-BC54-1B5B5EDB5110}"/>
          </ac:spMkLst>
        </pc:spChg>
        <pc:graphicFrameChg chg="add del mod">
          <ac:chgData name="Pajari Liisa" userId="S::pirkko-liisa.backlund@taitotalo.fi::0ba7ef12-7536-4f78-82e5-37dc94d8e5ec" providerId="AD" clId="Web-{D56F2A90-1EF0-458E-9B20-F136A24C78F8}" dt="2023-06-06T08:29:53.287" v="216"/>
          <ac:graphicFrameMkLst>
            <pc:docMk/>
            <pc:sldMk cId="1815709686" sldId="354"/>
            <ac:graphicFrameMk id="5" creationId="{1C42E3EF-847A-3A84-6994-20A6E7816706}"/>
          </ac:graphicFrameMkLst>
        </pc:graphicFrameChg>
        <pc:picChg chg="add mod ord">
          <ac:chgData name="Pajari Liisa" userId="S::pirkko-liisa.backlund@taitotalo.fi::0ba7ef12-7536-4f78-82e5-37dc94d8e5ec" providerId="AD" clId="Web-{D56F2A90-1EF0-458E-9B20-F136A24C78F8}" dt="2023-06-06T08:38:40.246" v="253" actId="14100"/>
          <ac:picMkLst>
            <pc:docMk/>
            <pc:sldMk cId="1815709686" sldId="354"/>
            <ac:picMk id="12" creationId="{E7BE6AFE-9AE3-1829-4999-D323A59EA114}"/>
          </ac:picMkLst>
        </pc:picChg>
      </pc:sldChg>
      <pc:sldChg chg="modNotes">
        <pc:chgData name="Pajari Liisa" userId="S::pirkko-liisa.backlund@taitotalo.fi::0ba7ef12-7536-4f78-82e5-37dc94d8e5ec" providerId="AD" clId="Web-{D56F2A90-1EF0-458E-9B20-F136A24C78F8}" dt="2023-06-06T08:01:38.721" v="20"/>
        <pc:sldMkLst>
          <pc:docMk/>
          <pc:sldMk cId="4135618620" sldId="380"/>
        </pc:sldMkLst>
      </pc:sldChg>
      <pc:sldChg chg="mod modShow">
        <pc:chgData name="Pajari Liisa" userId="S::pirkko-liisa.backlund@taitotalo.fi::0ba7ef12-7536-4f78-82e5-37dc94d8e5ec" providerId="AD" clId="Web-{D56F2A90-1EF0-458E-9B20-F136A24C78F8}" dt="2023-06-06T07:57:30.405" v="5"/>
        <pc:sldMkLst>
          <pc:docMk/>
          <pc:sldMk cId="1867313527" sldId="392"/>
        </pc:sldMkLst>
      </pc:sldChg>
      <pc:sldChg chg="modSp">
        <pc:chgData name="Pajari Liisa" userId="S::pirkko-liisa.backlund@taitotalo.fi::0ba7ef12-7536-4f78-82e5-37dc94d8e5ec" providerId="AD" clId="Web-{D56F2A90-1EF0-458E-9B20-F136A24C78F8}" dt="2023-06-06T07:55:24.701" v="1" actId="14100"/>
        <pc:sldMkLst>
          <pc:docMk/>
          <pc:sldMk cId="3914938300" sldId="393"/>
        </pc:sldMkLst>
        <pc:spChg chg="mod">
          <ac:chgData name="Pajari Liisa" userId="S::pirkko-liisa.backlund@taitotalo.fi::0ba7ef12-7536-4f78-82e5-37dc94d8e5ec" providerId="AD" clId="Web-{D56F2A90-1EF0-458E-9B20-F136A24C78F8}" dt="2023-06-06T07:55:19.888" v="0" actId="14100"/>
          <ac:spMkLst>
            <pc:docMk/>
            <pc:sldMk cId="3914938300" sldId="393"/>
            <ac:spMk id="10" creationId="{226AECC2-BF08-3455-80B9-39535A9376E7}"/>
          </ac:spMkLst>
        </pc:spChg>
        <pc:graphicFrameChg chg="mod">
          <ac:chgData name="Pajari Liisa" userId="S::pirkko-liisa.backlund@taitotalo.fi::0ba7ef12-7536-4f78-82e5-37dc94d8e5ec" providerId="AD" clId="Web-{D56F2A90-1EF0-458E-9B20-F136A24C78F8}" dt="2023-06-06T07:55:24.701" v="1" actId="14100"/>
          <ac:graphicFrameMkLst>
            <pc:docMk/>
            <pc:sldMk cId="3914938300" sldId="393"/>
            <ac:graphicFrameMk id="15" creationId="{616B2114-DE04-21C8-1607-42D30BDEF4D1}"/>
          </ac:graphicFrameMkLst>
        </pc:graphicFrameChg>
      </pc:sldChg>
      <pc:sldChg chg="modSp">
        <pc:chgData name="Pajari Liisa" userId="S::pirkko-liisa.backlund@taitotalo.fi::0ba7ef12-7536-4f78-82e5-37dc94d8e5ec" providerId="AD" clId="Web-{D56F2A90-1EF0-458E-9B20-F136A24C78F8}" dt="2023-06-06T08:40:31.263" v="265" actId="14100"/>
        <pc:sldMkLst>
          <pc:docMk/>
          <pc:sldMk cId="1828508077" sldId="488"/>
        </pc:sldMkLst>
        <pc:spChg chg="mod">
          <ac:chgData name="Pajari Liisa" userId="S::pirkko-liisa.backlund@taitotalo.fi::0ba7ef12-7536-4f78-82e5-37dc94d8e5ec" providerId="AD" clId="Web-{D56F2A90-1EF0-458E-9B20-F136A24C78F8}" dt="2023-06-06T08:39:59.934" v="260" actId="14100"/>
          <ac:spMkLst>
            <pc:docMk/>
            <pc:sldMk cId="1828508077" sldId="488"/>
            <ac:spMk id="2" creationId="{1C831170-1086-5BE2-632B-05585922C73D}"/>
          </ac:spMkLst>
        </pc:spChg>
        <pc:spChg chg="mod">
          <ac:chgData name="Pajari Liisa" userId="S::pirkko-liisa.backlund@taitotalo.fi::0ba7ef12-7536-4f78-82e5-37dc94d8e5ec" providerId="AD" clId="Web-{D56F2A90-1EF0-458E-9B20-F136A24C78F8}" dt="2023-06-06T08:40:24.575" v="264" actId="20577"/>
          <ac:spMkLst>
            <pc:docMk/>
            <pc:sldMk cId="1828508077" sldId="488"/>
            <ac:spMk id="3" creationId="{3B7AF75B-DD8E-6028-AF98-BE4D05FE1C20}"/>
          </ac:spMkLst>
        </pc:spChg>
        <pc:picChg chg="mod">
          <ac:chgData name="Pajari Liisa" userId="S::pirkko-liisa.backlund@taitotalo.fi::0ba7ef12-7536-4f78-82e5-37dc94d8e5ec" providerId="AD" clId="Web-{D56F2A90-1EF0-458E-9B20-F136A24C78F8}" dt="2023-06-06T08:40:31.263" v="265" actId="14100"/>
          <ac:picMkLst>
            <pc:docMk/>
            <pc:sldMk cId="1828508077" sldId="488"/>
            <ac:picMk id="1026" creationId="{13B5B822-B5A3-4E2C-582B-6A572056A9C1}"/>
          </ac:picMkLst>
        </pc:picChg>
      </pc:sldChg>
      <pc:sldChg chg="addSp modSp modNotes">
        <pc:chgData name="Pajari Liisa" userId="S::pirkko-liisa.backlund@taitotalo.fi::0ba7ef12-7536-4f78-82e5-37dc94d8e5ec" providerId="AD" clId="Web-{D56F2A90-1EF0-458E-9B20-F136A24C78F8}" dt="2023-06-06T08:44:32.031" v="282" actId="14100"/>
        <pc:sldMkLst>
          <pc:docMk/>
          <pc:sldMk cId="1263629351" sldId="490"/>
        </pc:sldMkLst>
        <pc:spChg chg="mod">
          <ac:chgData name="Pajari Liisa" userId="S::pirkko-liisa.backlund@taitotalo.fi::0ba7ef12-7536-4f78-82e5-37dc94d8e5ec" providerId="AD" clId="Web-{D56F2A90-1EF0-458E-9B20-F136A24C78F8}" dt="2023-06-06T08:09:49.867" v="88" actId="14100"/>
          <ac:spMkLst>
            <pc:docMk/>
            <pc:sldMk cId="1263629351" sldId="490"/>
            <ac:spMk id="2" creationId="{AB013CC1-98EB-FE65-6F9E-C16AB7B787EB}"/>
          </ac:spMkLst>
        </pc:spChg>
        <pc:spChg chg="mod">
          <ac:chgData name="Pajari Liisa" userId="S::pirkko-liisa.backlund@taitotalo.fi::0ba7ef12-7536-4f78-82e5-37dc94d8e5ec" providerId="AD" clId="Web-{D56F2A90-1EF0-458E-9B20-F136A24C78F8}" dt="2023-06-06T08:29:23.427" v="214" actId="20577"/>
          <ac:spMkLst>
            <pc:docMk/>
            <pc:sldMk cId="1263629351" sldId="490"/>
            <ac:spMk id="3" creationId="{C692060D-7EB0-0B93-BC54-1B5B5EDB5110}"/>
          </ac:spMkLst>
        </pc:spChg>
        <pc:picChg chg="add mod">
          <ac:chgData name="Pajari Liisa" userId="S::pirkko-liisa.backlund@taitotalo.fi::0ba7ef12-7536-4f78-82e5-37dc94d8e5ec" providerId="AD" clId="Web-{D56F2A90-1EF0-458E-9B20-F136A24C78F8}" dt="2023-06-06T08:44:32.031" v="282" actId="14100"/>
          <ac:picMkLst>
            <pc:docMk/>
            <pc:sldMk cId="1263629351" sldId="490"/>
            <ac:picMk id="4" creationId="{B79F9462-19FE-5BE1-C9DF-1B0CAC4B1225}"/>
          </ac:picMkLst>
        </pc:picChg>
      </pc:sldChg>
    </pc:docChg>
  </pc:docChgLst>
  <pc:docChgLst>
    <pc:chgData name="Pajari Liisa" userId="S::pirkko-liisa.backlund@taitotalo.fi::0ba7ef12-7536-4f78-82e5-37dc94d8e5ec" providerId="AD" clId="Web-{DCB85847-3844-4D3E-8C49-6AA2E7016F81}"/>
    <pc:docChg chg="modSld">
      <pc:chgData name="Pajari Liisa" userId="S::pirkko-liisa.backlund@taitotalo.fi::0ba7ef12-7536-4f78-82e5-37dc94d8e5ec" providerId="AD" clId="Web-{DCB85847-3844-4D3E-8C49-6AA2E7016F81}" dt="2023-06-07T12:33:53.826" v="221" actId="20577"/>
      <pc:docMkLst>
        <pc:docMk/>
      </pc:docMkLst>
      <pc:sldChg chg="modSp">
        <pc:chgData name="Pajari Liisa" userId="S::pirkko-liisa.backlund@taitotalo.fi::0ba7ef12-7536-4f78-82e5-37dc94d8e5ec" providerId="AD" clId="Web-{DCB85847-3844-4D3E-8C49-6AA2E7016F81}" dt="2023-06-07T12:21:00.753" v="5" actId="20577"/>
        <pc:sldMkLst>
          <pc:docMk/>
          <pc:sldMk cId="1815709686" sldId="354"/>
        </pc:sldMkLst>
        <pc:spChg chg="mod">
          <ac:chgData name="Pajari Liisa" userId="S::pirkko-liisa.backlund@taitotalo.fi::0ba7ef12-7536-4f78-82e5-37dc94d8e5ec" providerId="AD" clId="Web-{DCB85847-3844-4D3E-8C49-6AA2E7016F81}" dt="2023-06-07T12:21:00.753" v="5" actId="20577"/>
          <ac:spMkLst>
            <pc:docMk/>
            <pc:sldMk cId="1815709686" sldId="354"/>
            <ac:spMk id="11" creationId="{C692060D-7EB0-0B93-BC54-1B5B5EDB5110}"/>
          </ac:spMkLst>
        </pc:spChg>
      </pc:sldChg>
      <pc:sldChg chg="modNotes">
        <pc:chgData name="Pajari Liisa" userId="S::pirkko-liisa.backlund@taitotalo.fi::0ba7ef12-7536-4f78-82e5-37dc94d8e5ec" providerId="AD" clId="Web-{DCB85847-3844-4D3E-8C49-6AA2E7016F81}" dt="2023-06-07T12:22:13.458" v="87"/>
        <pc:sldMkLst>
          <pc:docMk/>
          <pc:sldMk cId="1828508077" sldId="488"/>
        </pc:sldMkLst>
      </pc:sldChg>
      <pc:sldChg chg="modSp">
        <pc:chgData name="Pajari Liisa" userId="S::pirkko-liisa.backlund@taitotalo.fi::0ba7ef12-7536-4f78-82e5-37dc94d8e5ec" providerId="AD" clId="Web-{DCB85847-3844-4D3E-8C49-6AA2E7016F81}" dt="2023-06-07T12:33:53.826" v="221" actId="20577"/>
        <pc:sldMkLst>
          <pc:docMk/>
          <pc:sldMk cId="1263629351" sldId="490"/>
        </pc:sldMkLst>
        <pc:spChg chg="mod">
          <ac:chgData name="Pajari Liisa" userId="S::pirkko-liisa.backlund@taitotalo.fi::0ba7ef12-7536-4f78-82e5-37dc94d8e5ec" providerId="AD" clId="Web-{DCB85847-3844-4D3E-8C49-6AA2E7016F81}" dt="2023-06-07T12:33:53.826" v="221" actId="20577"/>
          <ac:spMkLst>
            <pc:docMk/>
            <pc:sldMk cId="1263629351" sldId="490"/>
            <ac:spMk id="3" creationId="{C692060D-7EB0-0B93-BC54-1B5B5EDB5110}"/>
          </ac:spMkLst>
        </pc:spChg>
      </pc:sldChg>
    </pc:docChg>
  </pc:docChgLst>
  <pc:docChgLst>
    <pc:chgData name="Helenius Miisa" userId="S::miisa.helenius@taitotalo.fi::75fa5acc-9f42-4787-aa9c-b3d77faf4219" providerId="AD" clId="Web-{DA2A6CEB-2C99-4157-9DED-62C213D96B95}"/>
    <pc:docChg chg="delSld">
      <pc:chgData name="Helenius Miisa" userId="S::miisa.helenius@taitotalo.fi::75fa5acc-9f42-4787-aa9c-b3d77faf4219" providerId="AD" clId="Web-{DA2A6CEB-2C99-4157-9DED-62C213D96B95}" dt="2024-03-04T11:12:03.162" v="1"/>
      <pc:docMkLst>
        <pc:docMk/>
      </pc:docMkLst>
      <pc:sldChg chg="del">
        <pc:chgData name="Helenius Miisa" userId="S::miisa.helenius@taitotalo.fi::75fa5acc-9f42-4787-aa9c-b3d77faf4219" providerId="AD" clId="Web-{DA2A6CEB-2C99-4157-9DED-62C213D96B95}" dt="2024-03-04T11:12:02.115" v="0"/>
        <pc:sldMkLst>
          <pc:docMk/>
          <pc:sldMk cId="3701445758" sldId="557"/>
        </pc:sldMkLst>
      </pc:sldChg>
      <pc:sldChg chg="del">
        <pc:chgData name="Helenius Miisa" userId="S::miisa.helenius@taitotalo.fi::75fa5acc-9f42-4787-aa9c-b3d77faf4219" providerId="AD" clId="Web-{DA2A6CEB-2C99-4157-9DED-62C213D96B95}" dt="2024-03-04T11:12:03.162" v="1"/>
        <pc:sldMkLst>
          <pc:docMk/>
          <pc:sldMk cId="1808827612" sldId="558"/>
        </pc:sldMkLst>
      </pc:sldChg>
    </pc:docChg>
  </pc:docChgLst>
  <pc:docChgLst>
    <pc:chgData name="Pajari Liisa" userId="S::pirkko-liisa.backlund@taitotalo.fi::0ba7ef12-7536-4f78-82e5-37dc94d8e5ec" providerId="AD" clId="Web-{432F8178-A1EC-1803-D13C-3C061C77D147}"/>
    <pc:docChg chg="addSld">
      <pc:chgData name="Pajari Liisa" userId="S::pirkko-liisa.backlund@taitotalo.fi::0ba7ef12-7536-4f78-82e5-37dc94d8e5ec" providerId="AD" clId="Web-{432F8178-A1EC-1803-D13C-3C061C77D147}" dt="2024-03-06T07:53:54.307" v="2"/>
      <pc:docMkLst>
        <pc:docMk/>
      </pc:docMkLst>
      <pc:sldChg chg="add">
        <pc:chgData name="Pajari Liisa" userId="S::pirkko-liisa.backlund@taitotalo.fi::0ba7ef12-7536-4f78-82e5-37dc94d8e5ec" providerId="AD" clId="Web-{432F8178-A1EC-1803-D13C-3C061C77D147}" dt="2024-03-06T07:53:16.071" v="0"/>
        <pc:sldMkLst>
          <pc:docMk/>
          <pc:sldMk cId="377820396" sldId="718"/>
        </pc:sldMkLst>
      </pc:sldChg>
      <pc:sldChg chg="add">
        <pc:chgData name="Pajari Liisa" userId="S::pirkko-liisa.backlund@taitotalo.fi::0ba7ef12-7536-4f78-82e5-37dc94d8e5ec" providerId="AD" clId="Web-{432F8178-A1EC-1803-D13C-3C061C77D147}" dt="2024-03-06T07:53:37.119" v="1"/>
        <pc:sldMkLst>
          <pc:docMk/>
          <pc:sldMk cId="2186438905" sldId="727"/>
        </pc:sldMkLst>
      </pc:sldChg>
      <pc:sldChg chg="add">
        <pc:chgData name="Pajari Liisa" userId="S::pirkko-liisa.backlund@taitotalo.fi::0ba7ef12-7536-4f78-82e5-37dc94d8e5ec" providerId="AD" clId="Web-{432F8178-A1EC-1803-D13C-3C061C77D147}" dt="2024-03-06T07:53:54.307" v="2"/>
        <pc:sldMkLst>
          <pc:docMk/>
          <pc:sldMk cId="2297672802" sldId="728"/>
        </pc:sldMkLst>
      </pc:sldChg>
    </pc:docChg>
  </pc:docChgLst>
  <pc:docChgLst>
    <pc:chgData name="Pajari Liisa" userId="S::pirkko-liisa.backlund@taitotalo.fi::0ba7ef12-7536-4f78-82e5-37dc94d8e5ec" providerId="AD" clId="Web-{E984BE2A-2D2B-4D74-F500-27D486B6AB28}"/>
    <pc:docChg chg="modSld">
      <pc:chgData name="Pajari Liisa" userId="S::pirkko-liisa.backlund@taitotalo.fi::0ba7ef12-7536-4f78-82e5-37dc94d8e5ec" providerId="AD" clId="Web-{E984BE2A-2D2B-4D74-F500-27D486B6AB28}" dt="2024-02-15T08:43:22.042" v="39" actId="14100"/>
      <pc:docMkLst>
        <pc:docMk/>
      </pc:docMkLst>
      <pc:sldChg chg="modSp">
        <pc:chgData name="Pajari Liisa" userId="S::pirkko-liisa.backlund@taitotalo.fi::0ba7ef12-7536-4f78-82e5-37dc94d8e5ec" providerId="AD" clId="Web-{E984BE2A-2D2B-4D74-F500-27D486B6AB28}" dt="2024-02-15T08:43:22.042" v="39" actId="14100"/>
        <pc:sldMkLst>
          <pc:docMk/>
          <pc:sldMk cId="2478142925" sldId="537"/>
        </pc:sldMkLst>
        <pc:spChg chg="mod">
          <ac:chgData name="Pajari Liisa" userId="S::pirkko-liisa.backlund@taitotalo.fi::0ba7ef12-7536-4f78-82e5-37dc94d8e5ec" providerId="AD" clId="Web-{E984BE2A-2D2B-4D74-F500-27D486B6AB28}" dt="2024-02-15T08:31:57.957" v="30"/>
          <ac:spMkLst>
            <pc:docMk/>
            <pc:sldMk cId="2478142925" sldId="537"/>
            <ac:spMk id="2" creationId="{CFEF3B8A-53A6-236C-F9D6-86FF285E4257}"/>
          </ac:spMkLst>
        </pc:spChg>
        <pc:spChg chg="mod">
          <ac:chgData name="Pajari Liisa" userId="S::pirkko-liisa.backlund@taitotalo.fi::0ba7ef12-7536-4f78-82e5-37dc94d8e5ec" providerId="AD" clId="Web-{E984BE2A-2D2B-4D74-F500-27D486B6AB28}" dt="2024-02-15T08:43:22.042" v="39" actId="14100"/>
          <ac:spMkLst>
            <pc:docMk/>
            <pc:sldMk cId="2478142925" sldId="537"/>
            <ac:spMk id="3" creationId="{94310C5E-7FC7-90FD-8366-C653109AA375}"/>
          </ac:spMkLst>
        </pc:spChg>
      </pc:sldChg>
      <pc:sldChg chg="modSp">
        <pc:chgData name="Pajari Liisa" userId="S::pirkko-liisa.backlund@taitotalo.fi::0ba7ef12-7536-4f78-82e5-37dc94d8e5ec" providerId="AD" clId="Web-{E984BE2A-2D2B-4D74-F500-27D486B6AB28}" dt="2024-02-15T08:42:56.229" v="33"/>
        <pc:sldMkLst>
          <pc:docMk/>
          <pc:sldMk cId="2657730963" sldId="538"/>
        </pc:sldMkLst>
        <pc:spChg chg="mod">
          <ac:chgData name="Pajari Liisa" userId="S::pirkko-liisa.backlund@taitotalo.fi::0ba7ef12-7536-4f78-82e5-37dc94d8e5ec" providerId="AD" clId="Web-{E984BE2A-2D2B-4D74-F500-27D486B6AB28}" dt="2024-02-15T08:42:56.229" v="33"/>
          <ac:spMkLst>
            <pc:docMk/>
            <pc:sldMk cId="2657730963" sldId="538"/>
            <ac:spMk id="2" creationId="{F871081D-37CC-A1B2-6047-76FB03896CBB}"/>
          </ac:spMkLst>
        </pc:spChg>
        <pc:spChg chg="mod">
          <ac:chgData name="Pajari Liisa" userId="S::pirkko-liisa.backlund@taitotalo.fi::0ba7ef12-7536-4f78-82e5-37dc94d8e5ec" providerId="AD" clId="Web-{E984BE2A-2D2B-4D74-F500-27D486B6AB28}" dt="2024-02-15T08:42:29.837" v="32"/>
          <ac:spMkLst>
            <pc:docMk/>
            <pc:sldMk cId="2657730963" sldId="538"/>
            <ac:spMk id="3" creationId="{1C5E4A33-A1BD-DD79-21D6-B3FD78EA79DB}"/>
          </ac:spMkLst>
        </pc:spChg>
      </pc:sldChg>
      <pc:sldChg chg="modSp">
        <pc:chgData name="Pajari Liisa" userId="S::pirkko-liisa.backlund@taitotalo.fi::0ba7ef12-7536-4f78-82e5-37dc94d8e5ec" providerId="AD" clId="Web-{E984BE2A-2D2B-4D74-F500-27D486B6AB28}" dt="2024-02-15T08:26:56.447" v="10" actId="20577"/>
        <pc:sldMkLst>
          <pc:docMk/>
          <pc:sldMk cId="3993286579" sldId="539"/>
        </pc:sldMkLst>
        <pc:spChg chg="mod">
          <ac:chgData name="Pajari Liisa" userId="S::pirkko-liisa.backlund@taitotalo.fi::0ba7ef12-7536-4f78-82e5-37dc94d8e5ec" providerId="AD" clId="Web-{E984BE2A-2D2B-4D74-F500-27D486B6AB28}" dt="2024-02-15T08:26:56.447" v="10" actId="20577"/>
          <ac:spMkLst>
            <pc:docMk/>
            <pc:sldMk cId="3993286579" sldId="539"/>
            <ac:spMk id="3" creationId="{681F67D5-9664-D87A-A249-BCCF6E0F3137}"/>
          </ac:spMkLst>
        </pc:spChg>
      </pc:sldChg>
      <pc:sldChg chg="mod modShow">
        <pc:chgData name="Pajari Liisa" userId="S::pirkko-liisa.backlund@taitotalo.fi::0ba7ef12-7536-4f78-82e5-37dc94d8e5ec" providerId="AD" clId="Web-{E984BE2A-2D2B-4D74-F500-27D486B6AB28}" dt="2024-02-15T08:27:22.401" v="11"/>
        <pc:sldMkLst>
          <pc:docMk/>
          <pc:sldMk cId="303487513" sldId="540"/>
        </pc:sldMkLst>
      </pc:sldChg>
      <pc:sldChg chg="modSp">
        <pc:chgData name="Pajari Liisa" userId="S::pirkko-liisa.backlund@taitotalo.fi::0ba7ef12-7536-4f78-82e5-37dc94d8e5ec" providerId="AD" clId="Web-{E984BE2A-2D2B-4D74-F500-27D486B6AB28}" dt="2024-02-15T08:25:52.023" v="7"/>
        <pc:sldMkLst>
          <pc:docMk/>
          <pc:sldMk cId="1475606132" sldId="541"/>
        </pc:sldMkLst>
        <pc:spChg chg="mod">
          <ac:chgData name="Pajari Liisa" userId="S::pirkko-liisa.backlund@taitotalo.fi::0ba7ef12-7536-4f78-82e5-37dc94d8e5ec" providerId="AD" clId="Web-{E984BE2A-2D2B-4D74-F500-27D486B6AB28}" dt="2024-02-15T08:25:52.023" v="7"/>
          <ac:spMkLst>
            <pc:docMk/>
            <pc:sldMk cId="1475606132" sldId="541"/>
            <ac:spMk id="3" creationId="{9A4BD80B-4AC2-3472-CEF8-5E032545CCEF}"/>
          </ac:spMkLst>
        </pc:spChg>
      </pc:sldChg>
      <pc:sldChg chg="modSp">
        <pc:chgData name="Pajari Liisa" userId="S::pirkko-liisa.backlund@taitotalo.fi::0ba7ef12-7536-4f78-82e5-37dc94d8e5ec" providerId="AD" clId="Web-{E984BE2A-2D2B-4D74-F500-27D486B6AB28}" dt="2024-02-15T08:25:18.131" v="6" actId="20577"/>
        <pc:sldMkLst>
          <pc:docMk/>
          <pc:sldMk cId="786916632" sldId="542"/>
        </pc:sldMkLst>
        <pc:spChg chg="mod">
          <ac:chgData name="Pajari Liisa" userId="S::pirkko-liisa.backlund@taitotalo.fi::0ba7ef12-7536-4f78-82e5-37dc94d8e5ec" providerId="AD" clId="Web-{E984BE2A-2D2B-4D74-F500-27D486B6AB28}" dt="2024-02-15T08:25:04.896" v="4" actId="20577"/>
          <ac:spMkLst>
            <pc:docMk/>
            <pc:sldMk cId="786916632" sldId="542"/>
            <ac:spMk id="2" creationId="{B8F1349D-8259-D3B4-097D-8D0FAD9DBB9C}"/>
          </ac:spMkLst>
        </pc:spChg>
        <pc:spChg chg="mod">
          <ac:chgData name="Pajari Liisa" userId="S::pirkko-liisa.backlund@taitotalo.fi::0ba7ef12-7536-4f78-82e5-37dc94d8e5ec" providerId="AD" clId="Web-{E984BE2A-2D2B-4D74-F500-27D486B6AB28}" dt="2024-02-15T08:25:18.131" v="6" actId="20577"/>
          <ac:spMkLst>
            <pc:docMk/>
            <pc:sldMk cId="786916632" sldId="542"/>
            <ac:spMk id="3" creationId="{736FC2D4-8019-DCB1-C155-D5111366607F}"/>
          </ac:spMkLst>
        </pc:spChg>
      </pc:sldChg>
      <pc:sldChg chg="modNotes">
        <pc:chgData name="Pajari Liisa" userId="S::pirkko-liisa.backlund@taitotalo.fi::0ba7ef12-7536-4f78-82e5-37dc94d8e5ec" providerId="AD" clId="Web-{E984BE2A-2D2B-4D74-F500-27D486B6AB28}" dt="2024-02-15T08:27:57.871" v="29"/>
        <pc:sldMkLst>
          <pc:docMk/>
          <pc:sldMk cId="3219403519" sldId="551"/>
        </pc:sldMkLst>
      </pc:sldChg>
    </pc:docChg>
  </pc:docChgLst>
  <pc:docChgLst>
    <pc:chgData name="Pajari Liisa" userId="S::pirkko-liisa.backlund@taitotalo.fi::0ba7ef12-7536-4f78-82e5-37dc94d8e5ec" providerId="AD" clId="Web-{A0EB8CAE-FEEF-137E-1D7B-13EDC9B17FCA}"/>
    <pc:docChg chg="modSld">
      <pc:chgData name="Pajari Liisa" userId="S::pirkko-liisa.backlund@taitotalo.fi::0ba7ef12-7536-4f78-82e5-37dc94d8e5ec" providerId="AD" clId="Web-{A0EB8CAE-FEEF-137E-1D7B-13EDC9B17FCA}" dt="2024-03-20T08:38:13.989" v="1" actId="20577"/>
      <pc:docMkLst>
        <pc:docMk/>
      </pc:docMkLst>
      <pc:sldChg chg="modSp">
        <pc:chgData name="Pajari Liisa" userId="S::pirkko-liisa.backlund@taitotalo.fi::0ba7ef12-7536-4f78-82e5-37dc94d8e5ec" providerId="AD" clId="Web-{A0EB8CAE-FEEF-137E-1D7B-13EDC9B17FCA}" dt="2024-03-20T08:38:13.989" v="1" actId="20577"/>
        <pc:sldMkLst>
          <pc:docMk/>
          <pc:sldMk cId="3084115719" sldId="729"/>
        </pc:sldMkLst>
        <pc:spChg chg="mod">
          <ac:chgData name="Pajari Liisa" userId="S::pirkko-liisa.backlund@taitotalo.fi::0ba7ef12-7536-4f78-82e5-37dc94d8e5ec" providerId="AD" clId="Web-{A0EB8CAE-FEEF-137E-1D7B-13EDC9B17FCA}" dt="2024-03-20T08:38:13.989" v="1" actId="20577"/>
          <ac:spMkLst>
            <pc:docMk/>
            <pc:sldMk cId="3084115719" sldId="729"/>
            <ac:spMk id="9" creationId="{40F75CCB-5D7F-646D-6F25-7EA361C240F3}"/>
          </ac:spMkLst>
        </pc:spChg>
        <pc:picChg chg="mod">
          <ac:chgData name="Pajari Liisa" userId="S::pirkko-liisa.backlund@taitotalo.fi::0ba7ef12-7536-4f78-82e5-37dc94d8e5ec" providerId="AD" clId="Web-{A0EB8CAE-FEEF-137E-1D7B-13EDC9B17FCA}" dt="2024-03-20T08:38:00.285" v="0" actId="14100"/>
          <ac:picMkLst>
            <pc:docMk/>
            <pc:sldMk cId="3084115719" sldId="729"/>
            <ac:picMk id="3" creationId="{C7B5ED61-903B-4450-7300-5FDB1D0BAF6D}"/>
          </ac:picMkLst>
        </pc:picChg>
      </pc:sldChg>
    </pc:docChg>
  </pc:docChgLst>
  <pc:docChgLst>
    <pc:chgData name="Sjöblom Heljä" userId="6ab97a41-4823-49d9-8908-c1103b7b7efb" providerId="ADAL" clId="{30726F43-829A-4B6E-91FD-893F0831BCEA}"/>
    <pc:docChg chg="modSld">
      <pc:chgData name="Sjöblom Heljä" userId="6ab97a41-4823-49d9-8908-c1103b7b7efb" providerId="ADAL" clId="{30726F43-829A-4B6E-91FD-893F0831BCEA}" dt="2024-03-05T12:24:54.471" v="4" actId="20577"/>
      <pc:docMkLst>
        <pc:docMk/>
      </pc:docMkLst>
      <pc:sldChg chg="modSp mod">
        <pc:chgData name="Sjöblom Heljä" userId="6ab97a41-4823-49d9-8908-c1103b7b7efb" providerId="ADAL" clId="{30726F43-829A-4B6E-91FD-893F0831BCEA}" dt="2024-03-05T12:24:54.471" v="4" actId="20577"/>
        <pc:sldMkLst>
          <pc:docMk/>
          <pc:sldMk cId="3993286579" sldId="539"/>
        </pc:sldMkLst>
        <pc:spChg chg="mod">
          <ac:chgData name="Sjöblom Heljä" userId="6ab97a41-4823-49d9-8908-c1103b7b7efb" providerId="ADAL" clId="{30726F43-829A-4B6E-91FD-893F0831BCEA}" dt="2024-03-05T12:24:31.244" v="0" actId="20577"/>
          <ac:spMkLst>
            <pc:docMk/>
            <pc:sldMk cId="3993286579" sldId="539"/>
            <ac:spMk id="2" creationId="{76E53755-890F-FD6F-848F-74F5C7A23673}"/>
          </ac:spMkLst>
        </pc:spChg>
        <pc:spChg chg="mod">
          <ac:chgData name="Sjöblom Heljä" userId="6ab97a41-4823-49d9-8908-c1103b7b7efb" providerId="ADAL" clId="{30726F43-829A-4B6E-91FD-893F0831BCEA}" dt="2024-03-05T12:24:54.471" v="4" actId="20577"/>
          <ac:spMkLst>
            <pc:docMk/>
            <pc:sldMk cId="3993286579" sldId="539"/>
            <ac:spMk id="3" creationId="{681F67D5-9664-D87A-A249-BCCF6E0F3137}"/>
          </ac:spMkLst>
        </pc:spChg>
      </pc:sldChg>
    </pc:docChg>
  </pc:docChgLst>
  <pc:docChgLst>
    <pc:chgData name="Pajari Liisa" userId="S::pirkko-liisa.backlund@taitotalo.fi::0ba7ef12-7536-4f78-82e5-37dc94d8e5ec" providerId="AD" clId="Web-{F71E2566-FC8E-4CF0-82FE-66E8134EE0E4}"/>
    <pc:docChg chg="modSld">
      <pc:chgData name="Pajari Liisa" userId="S::pirkko-liisa.backlund@taitotalo.fi::0ba7ef12-7536-4f78-82e5-37dc94d8e5ec" providerId="AD" clId="Web-{F71E2566-FC8E-4CF0-82FE-66E8134EE0E4}" dt="2023-06-06T10:58:57.709" v="3" actId="20577"/>
      <pc:docMkLst>
        <pc:docMk/>
      </pc:docMkLst>
      <pc:sldChg chg="modSp">
        <pc:chgData name="Pajari Liisa" userId="S::pirkko-liisa.backlund@taitotalo.fi::0ba7ef12-7536-4f78-82e5-37dc94d8e5ec" providerId="AD" clId="Web-{F71E2566-FC8E-4CF0-82FE-66E8134EE0E4}" dt="2023-06-06T10:58:57.709" v="3" actId="20577"/>
        <pc:sldMkLst>
          <pc:docMk/>
          <pc:sldMk cId="1263629351" sldId="490"/>
        </pc:sldMkLst>
        <pc:spChg chg="mod">
          <ac:chgData name="Pajari Liisa" userId="S::pirkko-liisa.backlund@taitotalo.fi::0ba7ef12-7536-4f78-82e5-37dc94d8e5ec" providerId="AD" clId="Web-{F71E2566-FC8E-4CF0-82FE-66E8134EE0E4}" dt="2023-06-06T10:58:57.709" v="3" actId="20577"/>
          <ac:spMkLst>
            <pc:docMk/>
            <pc:sldMk cId="1263629351" sldId="490"/>
            <ac:spMk id="3" creationId="{C692060D-7EB0-0B93-BC54-1B5B5EDB5110}"/>
          </ac:spMkLst>
        </pc:spChg>
      </pc:sldChg>
    </pc:docChg>
  </pc:docChgLst>
  <pc:docChgLst>
    <pc:chgData name="Pajari Liisa" userId="S::pirkko-liisa.backlund@taitotalo.fi::0ba7ef12-7536-4f78-82e5-37dc94d8e5ec" providerId="AD" clId="Web-{9EFF50F8-0FEE-731A-8945-F03A7803EB80}"/>
    <pc:docChg chg="addSld delSld modSld">
      <pc:chgData name="Pajari Liisa" userId="S::pirkko-liisa.backlund@taitotalo.fi::0ba7ef12-7536-4f78-82e5-37dc94d8e5ec" providerId="AD" clId="Web-{9EFF50F8-0FEE-731A-8945-F03A7803EB80}" dt="2024-02-09T08:30:40.827" v="59" actId="14100"/>
      <pc:docMkLst>
        <pc:docMk/>
      </pc:docMkLst>
      <pc:sldChg chg="mod modShow">
        <pc:chgData name="Pajari Liisa" userId="S::pirkko-liisa.backlund@taitotalo.fi::0ba7ef12-7536-4f78-82e5-37dc94d8e5ec" providerId="AD" clId="Web-{9EFF50F8-0FEE-731A-8945-F03A7803EB80}" dt="2024-02-09T08:18:03.201" v="13"/>
        <pc:sldMkLst>
          <pc:docMk/>
          <pc:sldMk cId="2687518665" sldId="271"/>
        </pc:sldMkLst>
      </pc:sldChg>
      <pc:sldChg chg="modSp">
        <pc:chgData name="Pajari Liisa" userId="S::pirkko-liisa.backlund@taitotalo.fi::0ba7ef12-7536-4f78-82e5-37dc94d8e5ec" providerId="AD" clId="Web-{9EFF50F8-0FEE-731A-8945-F03A7803EB80}" dt="2024-02-09T08:29:08.358" v="48" actId="20577"/>
        <pc:sldMkLst>
          <pc:docMk/>
          <pc:sldMk cId="3525889573" sldId="379"/>
        </pc:sldMkLst>
        <pc:spChg chg="mod">
          <ac:chgData name="Pajari Liisa" userId="S::pirkko-liisa.backlund@taitotalo.fi::0ba7ef12-7536-4f78-82e5-37dc94d8e5ec" providerId="AD" clId="Web-{9EFF50F8-0FEE-731A-8945-F03A7803EB80}" dt="2024-02-09T08:29:08.358" v="48" actId="20577"/>
          <ac:spMkLst>
            <pc:docMk/>
            <pc:sldMk cId="3525889573" sldId="379"/>
            <ac:spMk id="2" creationId="{AED1565E-7E1C-2C70-4323-75B870E56F8D}"/>
          </ac:spMkLst>
        </pc:spChg>
        <pc:spChg chg="mod">
          <ac:chgData name="Pajari Liisa" userId="S::pirkko-liisa.backlund@taitotalo.fi::0ba7ef12-7536-4f78-82e5-37dc94d8e5ec" providerId="AD" clId="Web-{9EFF50F8-0FEE-731A-8945-F03A7803EB80}" dt="2024-02-09T08:28:44.624" v="46" actId="20577"/>
          <ac:spMkLst>
            <pc:docMk/>
            <pc:sldMk cId="3525889573" sldId="379"/>
            <ac:spMk id="3" creationId="{02DE6D65-41FD-0838-B2C6-87A0EE0BAC8D}"/>
          </ac:spMkLst>
        </pc:spChg>
      </pc:sldChg>
      <pc:sldChg chg="del">
        <pc:chgData name="Pajari Liisa" userId="S::pirkko-liisa.backlund@taitotalo.fi::0ba7ef12-7536-4f78-82e5-37dc94d8e5ec" providerId="AD" clId="Web-{9EFF50F8-0FEE-731A-8945-F03A7803EB80}" dt="2024-02-09T08:18:44.560" v="19"/>
        <pc:sldMkLst>
          <pc:docMk/>
          <pc:sldMk cId="3848084474" sldId="384"/>
        </pc:sldMkLst>
      </pc:sldChg>
      <pc:sldChg chg="del">
        <pc:chgData name="Pajari Liisa" userId="S::pirkko-liisa.backlund@taitotalo.fi::0ba7ef12-7536-4f78-82e5-37dc94d8e5ec" providerId="AD" clId="Web-{9EFF50F8-0FEE-731A-8945-F03A7803EB80}" dt="2024-02-09T08:20:37.561" v="28"/>
        <pc:sldMkLst>
          <pc:docMk/>
          <pc:sldMk cId="1114310286" sldId="385"/>
        </pc:sldMkLst>
      </pc:sldChg>
      <pc:sldChg chg="modSp">
        <pc:chgData name="Pajari Liisa" userId="S::pirkko-liisa.backlund@taitotalo.fi::0ba7ef12-7536-4f78-82e5-37dc94d8e5ec" providerId="AD" clId="Web-{9EFF50F8-0FEE-731A-8945-F03A7803EB80}" dt="2024-02-09T08:30:40.827" v="59" actId="14100"/>
        <pc:sldMkLst>
          <pc:docMk/>
          <pc:sldMk cId="1607248543" sldId="390"/>
        </pc:sldMkLst>
        <pc:spChg chg="mod">
          <ac:chgData name="Pajari Liisa" userId="S::pirkko-liisa.backlund@taitotalo.fi::0ba7ef12-7536-4f78-82e5-37dc94d8e5ec" providerId="AD" clId="Web-{9EFF50F8-0FEE-731A-8945-F03A7803EB80}" dt="2024-02-09T08:30:37.108" v="58" actId="14100"/>
          <ac:spMkLst>
            <pc:docMk/>
            <pc:sldMk cId="1607248543" sldId="390"/>
            <ac:spMk id="2" creationId="{F7399533-E73F-1B45-98F7-F7CBA0836AF8}"/>
          </ac:spMkLst>
        </pc:spChg>
        <pc:spChg chg="mod">
          <ac:chgData name="Pajari Liisa" userId="S::pirkko-liisa.backlund@taitotalo.fi::0ba7ef12-7536-4f78-82e5-37dc94d8e5ec" providerId="AD" clId="Web-{9EFF50F8-0FEE-731A-8945-F03A7803EB80}" dt="2024-02-09T08:30:40.827" v="59" actId="14100"/>
          <ac:spMkLst>
            <pc:docMk/>
            <pc:sldMk cId="1607248543" sldId="390"/>
            <ac:spMk id="3" creationId="{9DFB6BE3-34F1-824F-9EAE-7EDC0DAFD55A}"/>
          </ac:spMkLst>
        </pc:spChg>
      </pc:sldChg>
      <pc:sldChg chg="modSp">
        <pc:chgData name="Pajari Liisa" userId="S::pirkko-liisa.backlund@taitotalo.fi::0ba7ef12-7536-4f78-82e5-37dc94d8e5ec" providerId="AD" clId="Web-{9EFF50F8-0FEE-731A-8945-F03A7803EB80}" dt="2024-02-09T08:27:51.780" v="44" actId="20577"/>
        <pc:sldMkLst>
          <pc:docMk/>
          <pc:sldMk cId="451625995" sldId="391"/>
        </pc:sldMkLst>
        <pc:spChg chg="mod">
          <ac:chgData name="Pajari Liisa" userId="S::pirkko-liisa.backlund@taitotalo.fi::0ba7ef12-7536-4f78-82e5-37dc94d8e5ec" providerId="AD" clId="Web-{9EFF50F8-0FEE-731A-8945-F03A7803EB80}" dt="2024-02-09T08:27:51.780" v="44" actId="20577"/>
          <ac:spMkLst>
            <pc:docMk/>
            <pc:sldMk cId="451625995" sldId="391"/>
            <ac:spMk id="2" creationId="{8ABF814A-3B86-4767-9ECF-B558AB18D020}"/>
          </ac:spMkLst>
        </pc:spChg>
      </pc:sldChg>
      <pc:sldChg chg="modSp">
        <pc:chgData name="Pajari Liisa" userId="S::pirkko-liisa.backlund@taitotalo.fi::0ba7ef12-7536-4f78-82e5-37dc94d8e5ec" providerId="AD" clId="Web-{9EFF50F8-0FEE-731A-8945-F03A7803EB80}" dt="2024-02-09T08:27:41.155" v="39" actId="20577"/>
        <pc:sldMkLst>
          <pc:docMk/>
          <pc:sldMk cId="3914938300" sldId="393"/>
        </pc:sldMkLst>
        <pc:spChg chg="mod">
          <ac:chgData name="Pajari Liisa" userId="S::pirkko-liisa.backlund@taitotalo.fi::0ba7ef12-7536-4f78-82e5-37dc94d8e5ec" providerId="AD" clId="Web-{9EFF50F8-0FEE-731A-8945-F03A7803EB80}" dt="2024-02-09T08:27:41.155" v="39" actId="20577"/>
          <ac:spMkLst>
            <pc:docMk/>
            <pc:sldMk cId="3914938300" sldId="393"/>
            <ac:spMk id="10" creationId="{226AECC2-BF08-3455-80B9-39535A9376E7}"/>
          </ac:spMkLst>
        </pc:spChg>
      </pc:sldChg>
      <pc:sldChg chg="modSp add">
        <pc:chgData name="Pajari Liisa" userId="S::pirkko-liisa.backlund@taitotalo.fi::0ba7ef12-7536-4f78-82e5-37dc94d8e5ec" providerId="AD" clId="Web-{9EFF50F8-0FEE-731A-8945-F03A7803EB80}" dt="2024-02-09T08:18:42.310" v="18" actId="20577"/>
        <pc:sldMkLst>
          <pc:docMk/>
          <pc:sldMk cId="557950652" sldId="395"/>
        </pc:sldMkLst>
        <pc:spChg chg="mod">
          <ac:chgData name="Pajari Liisa" userId="S::pirkko-liisa.backlund@taitotalo.fi::0ba7ef12-7536-4f78-82e5-37dc94d8e5ec" providerId="AD" clId="Web-{9EFF50F8-0FEE-731A-8945-F03A7803EB80}" dt="2024-02-09T08:17:52.763" v="12" actId="20577"/>
          <ac:spMkLst>
            <pc:docMk/>
            <pc:sldMk cId="557950652" sldId="395"/>
            <ac:spMk id="2" creationId="{00000000-0000-0000-0000-000000000000}"/>
          </ac:spMkLst>
        </pc:spChg>
        <pc:spChg chg="mod">
          <ac:chgData name="Pajari Liisa" userId="S::pirkko-liisa.backlund@taitotalo.fi::0ba7ef12-7536-4f78-82e5-37dc94d8e5ec" providerId="AD" clId="Web-{9EFF50F8-0FEE-731A-8945-F03A7803EB80}" dt="2024-02-09T08:18:42.310" v="18" actId="20577"/>
          <ac:spMkLst>
            <pc:docMk/>
            <pc:sldMk cId="557950652" sldId="395"/>
            <ac:spMk id="3" creationId="{00000000-0000-0000-0000-000000000000}"/>
          </ac:spMkLst>
        </pc:spChg>
      </pc:sldChg>
      <pc:sldChg chg="modSp add replId">
        <pc:chgData name="Pajari Liisa" userId="S::pirkko-liisa.backlund@taitotalo.fi::0ba7ef12-7536-4f78-82e5-37dc94d8e5ec" providerId="AD" clId="Web-{9EFF50F8-0FEE-731A-8945-F03A7803EB80}" dt="2024-02-09T08:20:34.232" v="27" actId="20577"/>
        <pc:sldMkLst>
          <pc:docMk/>
          <pc:sldMk cId="2346166404" sldId="559"/>
        </pc:sldMkLst>
        <pc:spChg chg="mod">
          <ac:chgData name="Pajari Liisa" userId="S::pirkko-liisa.backlund@taitotalo.fi::0ba7ef12-7536-4f78-82e5-37dc94d8e5ec" providerId="AD" clId="Web-{9EFF50F8-0FEE-731A-8945-F03A7803EB80}" dt="2024-02-09T08:20:16.607" v="21" actId="20577"/>
          <ac:spMkLst>
            <pc:docMk/>
            <pc:sldMk cId="2346166404" sldId="559"/>
            <ac:spMk id="2" creationId="{00000000-0000-0000-0000-000000000000}"/>
          </ac:spMkLst>
        </pc:spChg>
        <pc:spChg chg="mod">
          <ac:chgData name="Pajari Liisa" userId="S::pirkko-liisa.backlund@taitotalo.fi::0ba7ef12-7536-4f78-82e5-37dc94d8e5ec" providerId="AD" clId="Web-{9EFF50F8-0FEE-731A-8945-F03A7803EB80}" dt="2024-02-09T08:20:34.232" v="27" actId="20577"/>
          <ac:spMkLst>
            <pc:docMk/>
            <pc:sldMk cId="2346166404" sldId="559"/>
            <ac:spMk id="3" creationId="{00000000-0000-0000-0000-000000000000}"/>
          </ac:spMkLst>
        </pc:spChg>
      </pc:sldChg>
    </pc:docChg>
  </pc:docChgLst>
  <pc:docChgLst>
    <pc:chgData name="Pajari Liisa" userId="S::pirkko-liisa.backlund@taitotalo.fi::0ba7ef12-7536-4f78-82e5-37dc94d8e5ec" providerId="AD" clId="Web-{6C4B2B80-0C30-0EFB-148A-8E0569C96412}"/>
    <pc:docChg chg="modSld">
      <pc:chgData name="Pajari Liisa" userId="S::pirkko-liisa.backlund@taitotalo.fi::0ba7ef12-7536-4f78-82e5-37dc94d8e5ec" providerId="AD" clId="Web-{6C4B2B80-0C30-0EFB-148A-8E0569C96412}" dt="2024-03-19T16:51:02.741" v="18" actId="20577"/>
      <pc:docMkLst>
        <pc:docMk/>
      </pc:docMkLst>
      <pc:sldChg chg="addSp delSp modSp mod modClrScheme chgLayout">
        <pc:chgData name="Pajari Liisa" userId="S::pirkko-liisa.backlund@taitotalo.fi::0ba7ef12-7536-4f78-82e5-37dc94d8e5ec" providerId="AD" clId="Web-{6C4B2B80-0C30-0EFB-148A-8E0569C96412}" dt="2024-03-19T16:51:02.741" v="18" actId="20577"/>
        <pc:sldMkLst>
          <pc:docMk/>
          <pc:sldMk cId="3084115719" sldId="729"/>
        </pc:sldMkLst>
        <pc:spChg chg="mod">
          <ac:chgData name="Pajari Liisa" userId="S::pirkko-liisa.backlund@taitotalo.fi::0ba7ef12-7536-4f78-82e5-37dc94d8e5ec" providerId="AD" clId="Web-{6C4B2B80-0C30-0EFB-148A-8E0569C96412}" dt="2024-03-19T16:49:53.881" v="14" actId="20577"/>
          <ac:spMkLst>
            <pc:docMk/>
            <pc:sldMk cId="3084115719" sldId="729"/>
            <ac:spMk id="2" creationId="{95FD1EEA-4541-746E-0DDA-2AF45A4BE269}"/>
          </ac:spMkLst>
        </pc:spChg>
        <pc:spChg chg="del">
          <ac:chgData name="Pajari Liisa" userId="S::pirkko-liisa.backlund@taitotalo.fi::0ba7ef12-7536-4f78-82e5-37dc94d8e5ec" providerId="AD" clId="Web-{6C4B2B80-0C30-0EFB-148A-8E0569C96412}" dt="2024-03-19T16:49:02.412" v="1"/>
          <ac:spMkLst>
            <pc:docMk/>
            <pc:sldMk cId="3084115719" sldId="729"/>
            <ac:spMk id="8" creationId="{89F16F3A-7FE4-02F3-3ADB-E5C2B5BBFE03}"/>
          </ac:spMkLst>
        </pc:spChg>
        <pc:spChg chg="mod">
          <ac:chgData name="Pajari Liisa" userId="S::pirkko-liisa.backlund@taitotalo.fi::0ba7ef12-7536-4f78-82e5-37dc94d8e5ec" providerId="AD" clId="Web-{6C4B2B80-0C30-0EFB-148A-8E0569C96412}" dt="2024-03-19T16:51:02.741" v="18" actId="20577"/>
          <ac:spMkLst>
            <pc:docMk/>
            <pc:sldMk cId="3084115719" sldId="729"/>
            <ac:spMk id="9" creationId="{40F75CCB-5D7F-646D-6F25-7EA361C240F3}"/>
          </ac:spMkLst>
        </pc:spChg>
        <pc:spChg chg="del">
          <ac:chgData name="Pajari Liisa" userId="S::pirkko-liisa.backlund@taitotalo.fi::0ba7ef12-7536-4f78-82e5-37dc94d8e5ec" providerId="AD" clId="Web-{6C4B2B80-0C30-0EFB-148A-8E0569C96412}" dt="2024-03-19T16:49:24.740" v="4"/>
          <ac:spMkLst>
            <pc:docMk/>
            <pc:sldMk cId="3084115719" sldId="729"/>
            <ac:spMk id="11" creationId="{88BAD2E3-DC76-2F0E-5B3A-92641A6F3CD2}"/>
          </ac:spMkLst>
        </pc:spChg>
        <pc:picChg chg="add mod">
          <ac:chgData name="Pajari Liisa" userId="S::pirkko-liisa.backlund@taitotalo.fi::0ba7ef12-7536-4f78-82e5-37dc94d8e5ec" providerId="AD" clId="Web-{6C4B2B80-0C30-0EFB-148A-8E0569C96412}" dt="2024-03-19T16:49:24.740" v="4"/>
          <ac:picMkLst>
            <pc:docMk/>
            <pc:sldMk cId="3084115719" sldId="729"/>
            <ac:picMk id="3" creationId="{C7B5ED61-903B-4450-7300-5FDB1D0BAF6D}"/>
          </ac:picMkLst>
        </pc:picChg>
        <pc:picChg chg="del">
          <ac:chgData name="Pajari Liisa" userId="S::pirkko-liisa.backlund@taitotalo.fi::0ba7ef12-7536-4f78-82e5-37dc94d8e5ec" providerId="AD" clId="Web-{6C4B2B80-0C30-0EFB-148A-8E0569C96412}" dt="2024-03-19T16:49:03.740" v="2"/>
          <ac:picMkLst>
            <pc:docMk/>
            <pc:sldMk cId="3084115719" sldId="729"/>
            <ac:picMk id="4" creationId="{6AB26504-19A0-DE24-3E79-1B5B0D7E7C34}"/>
          </ac:picMkLst>
        </pc:picChg>
      </pc:sldChg>
    </pc:docChg>
  </pc:docChgLst>
  <pc:docChgLst>
    <pc:chgData name="Rynkä Susanna" userId="S::susanna.rynka@taitotalo.fi::96d60009-6a83-4849-9774-e1dbc4ee6d6a" providerId="AD" clId="Web-{02A480A6-DCA9-106B-55EC-26B316178030}"/>
    <pc:docChg chg="modSld">
      <pc:chgData name="Rynkä Susanna" userId="S::susanna.rynka@taitotalo.fi::96d60009-6a83-4849-9774-e1dbc4ee6d6a" providerId="AD" clId="Web-{02A480A6-DCA9-106B-55EC-26B316178030}" dt="2023-12-21T11:53:45.869" v="0" actId="20577"/>
      <pc:docMkLst>
        <pc:docMk/>
      </pc:docMkLst>
      <pc:sldChg chg="modSp">
        <pc:chgData name="Rynkä Susanna" userId="S::susanna.rynka@taitotalo.fi::96d60009-6a83-4849-9774-e1dbc4ee6d6a" providerId="AD" clId="Web-{02A480A6-DCA9-106B-55EC-26B316178030}" dt="2023-12-21T11:53:45.869" v="0" actId="20577"/>
        <pc:sldMkLst>
          <pc:docMk/>
          <pc:sldMk cId="2658553077" sldId="375"/>
        </pc:sldMkLst>
        <pc:spChg chg="mod">
          <ac:chgData name="Rynkä Susanna" userId="S::susanna.rynka@taitotalo.fi::96d60009-6a83-4849-9774-e1dbc4ee6d6a" providerId="AD" clId="Web-{02A480A6-DCA9-106B-55EC-26B316178030}" dt="2023-12-21T11:53:45.869" v="0" actId="20577"/>
          <ac:spMkLst>
            <pc:docMk/>
            <pc:sldMk cId="2658553077" sldId="375"/>
            <ac:spMk id="2" creationId="{0809AAFF-108A-74F0-98C8-941B11FC2F70}"/>
          </ac:spMkLst>
        </pc:spChg>
      </pc:sldChg>
    </pc:docChg>
  </pc:docChgLst>
  <pc:docChgLst>
    <pc:chgData name="Pajari Liisa" userId="S::pirkko-liisa.backlund@taitotalo.fi::0ba7ef12-7536-4f78-82e5-37dc94d8e5ec" providerId="AD" clId="Web-{B0BAF98E-1CE2-4E2A-82D1-7251C4660C81}"/>
    <pc:docChg chg="addSld modSld sldOrd">
      <pc:chgData name="Pajari Liisa" userId="S::pirkko-liisa.backlund@taitotalo.fi::0ba7ef12-7536-4f78-82e5-37dc94d8e5ec" providerId="AD" clId="Web-{B0BAF98E-1CE2-4E2A-82D1-7251C4660C81}" dt="2023-07-12T07:36:37.560" v="616" actId="20577"/>
      <pc:docMkLst>
        <pc:docMk/>
      </pc:docMkLst>
      <pc:sldChg chg="addSp delSp modSp new mod modClrScheme chgLayout modNotes">
        <pc:chgData name="Pajari Liisa" userId="S::pirkko-liisa.backlund@taitotalo.fi::0ba7ef12-7536-4f78-82e5-37dc94d8e5ec" providerId="AD" clId="Web-{B0BAF98E-1CE2-4E2A-82D1-7251C4660C81}" dt="2023-07-12T07:25:45.298" v="235"/>
        <pc:sldMkLst>
          <pc:docMk/>
          <pc:sldMk cId="3664334153" sldId="553"/>
        </pc:sldMkLst>
        <pc:spChg chg="del">
          <ac:chgData name="Pajari Liisa" userId="S::pirkko-liisa.backlund@taitotalo.fi::0ba7ef12-7536-4f78-82e5-37dc94d8e5ec" providerId="AD" clId="Web-{B0BAF98E-1CE2-4E2A-82D1-7251C4660C81}" dt="2023-07-12T07:13:22.783" v="2"/>
          <ac:spMkLst>
            <pc:docMk/>
            <pc:sldMk cId="3664334153" sldId="553"/>
            <ac:spMk id="2" creationId="{BC8BB087-ABDD-3E55-65B2-848F4F78AA42}"/>
          </ac:spMkLst>
        </pc:spChg>
        <pc:spChg chg="del">
          <ac:chgData name="Pajari Liisa" userId="S::pirkko-liisa.backlund@taitotalo.fi::0ba7ef12-7536-4f78-82e5-37dc94d8e5ec" providerId="AD" clId="Web-{B0BAF98E-1CE2-4E2A-82D1-7251C4660C81}" dt="2023-07-12T07:13:10.766" v="1"/>
          <ac:spMkLst>
            <pc:docMk/>
            <pc:sldMk cId="3664334153" sldId="553"/>
            <ac:spMk id="3" creationId="{9700A898-59B5-A0DD-4FFF-456F66D8DCC2}"/>
          </ac:spMkLst>
        </pc:spChg>
        <pc:spChg chg="add del mod">
          <ac:chgData name="Pajari Liisa" userId="S::pirkko-liisa.backlund@taitotalo.fi::0ba7ef12-7536-4f78-82e5-37dc94d8e5ec" providerId="AD" clId="Web-{B0BAF98E-1CE2-4E2A-82D1-7251C4660C81}" dt="2023-07-12T07:21:04.099" v="139"/>
          <ac:spMkLst>
            <pc:docMk/>
            <pc:sldMk cId="3664334153" sldId="553"/>
            <ac:spMk id="7" creationId="{8540B7BF-81A0-AE64-2D1E-0044C809A51E}"/>
          </ac:spMkLst>
        </pc:spChg>
        <pc:spChg chg="add mod ord">
          <ac:chgData name="Pajari Liisa" userId="S::pirkko-liisa.backlund@taitotalo.fi::0ba7ef12-7536-4f78-82e5-37dc94d8e5ec" providerId="AD" clId="Web-{B0BAF98E-1CE2-4E2A-82D1-7251C4660C81}" dt="2023-07-12T07:21:31.741" v="142" actId="1076"/>
          <ac:spMkLst>
            <pc:docMk/>
            <pc:sldMk cId="3664334153" sldId="553"/>
            <ac:spMk id="9" creationId="{52109994-C0C8-D63C-DDF6-715EDB7BDD9A}"/>
          </ac:spMkLst>
        </pc:spChg>
        <pc:spChg chg="add del mod ord">
          <ac:chgData name="Pajari Liisa" userId="S::pirkko-liisa.backlund@taitotalo.fi::0ba7ef12-7536-4f78-82e5-37dc94d8e5ec" providerId="AD" clId="Web-{B0BAF98E-1CE2-4E2A-82D1-7251C4660C81}" dt="2023-07-12T07:20:00.627" v="134"/>
          <ac:spMkLst>
            <pc:docMk/>
            <pc:sldMk cId="3664334153" sldId="553"/>
            <ac:spMk id="11" creationId="{5997C4F5-7B6D-3E32-5AB3-588A8E81FD8B}"/>
          </ac:spMkLst>
        </pc:spChg>
        <pc:spChg chg="add del mod">
          <ac:chgData name="Pajari Liisa" userId="S::pirkko-liisa.backlund@taitotalo.fi::0ba7ef12-7536-4f78-82e5-37dc94d8e5ec" providerId="AD" clId="Web-{B0BAF98E-1CE2-4E2A-82D1-7251C4660C81}" dt="2023-07-12T07:21:34.866" v="143"/>
          <ac:spMkLst>
            <pc:docMk/>
            <pc:sldMk cId="3664334153" sldId="553"/>
            <ac:spMk id="14" creationId="{732F5DF0-F551-414C-28D1-12B3539052ED}"/>
          </ac:spMkLst>
        </pc:spChg>
        <pc:spChg chg="add del mod">
          <ac:chgData name="Pajari Liisa" userId="S::pirkko-liisa.backlund@taitotalo.fi::0ba7ef12-7536-4f78-82e5-37dc94d8e5ec" providerId="AD" clId="Web-{B0BAF98E-1CE2-4E2A-82D1-7251C4660C81}" dt="2023-07-12T07:20:00.627" v="133"/>
          <ac:spMkLst>
            <pc:docMk/>
            <pc:sldMk cId="3664334153" sldId="553"/>
            <ac:spMk id="16" creationId="{0466D4CF-D674-75FC-3FB0-80888C4D6AB1}"/>
          </ac:spMkLst>
        </pc:spChg>
        <pc:picChg chg="add del mod ord">
          <ac:chgData name="Pajari Liisa" userId="S::pirkko-liisa.backlund@taitotalo.fi::0ba7ef12-7536-4f78-82e5-37dc94d8e5ec" providerId="AD" clId="Web-{B0BAF98E-1CE2-4E2A-82D1-7251C4660C81}" dt="2023-07-12T07:20:32.488" v="137"/>
          <ac:picMkLst>
            <pc:docMk/>
            <pc:sldMk cId="3664334153" sldId="553"/>
            <ac:picMk id="4" creationId="{DD7A6A1D-A5D2-8CC6-9D2F-28135C03285B}"/>
          </ac:picMkLst>
        </pc:picChg>
        <pc:picChg chg="add mod">
          <ac:chgData name="Pajari Liisa" userId="S::pirkko-liisa.backlund@taitotalo.fi::0ba7ef12-7536-4f78-82e5-37dc94d8e5ec" providerId="AD" clId="Web-{B0BAF98E-1CE2-4E2A-82D1-7251C4660C81}" dt="2023-07-12T07:21:27.522" v="141" actId="14100"/>
          <ac:picMkLst>
            <pc:docMk/>
            <pc:sldMk cId="3664334153" sldId="553"/>
            <ac:picMk id="5" creationId="{DAD055EA-017F-6983-EB1D-D13055A7B407}"/>
          </ac:picMkLst>
        </pc:picChg>
      </pc:sldChg>
      <pc:sldChg chg="modSp add ord replId">
        <pc:chgData name="Pajari Liisa" userId="S::pirkko-liisa.backlund@taitotalo.fi::0ba7ef12-7536-4f78-82e5-37dc94d8e5ec" providerId="AD" clId="Web-{B0BAF98E-1CE2-4E2A-82D1-7251C4660C81}" dt="2023-07-12T07:27:46.366" v="307" actId="20577"/>
        <pc:sldMkLst>
          <pc:docMk/>
          <pc:sldMk cId="1339322773" sldId="554"/>
        </pc:sldMkLst>
        <pc:spChg chg="mod">
          <ac:chgData name="Pajari Liisa" userId="S::pirkko-liisa.backlund@taitotalo.fi::0ba7ef12-7536-4f78-82e5-37dc94d8e5ec" providerId="AD" clId="Web-{B0BAF98E-1CE2-4E2A-82D1-7251C4660C81}" dt="2023-07-12T07:27:46.366" v="307" actId="20577"/>
          <ac:spMkLst>
            <pc:docMk/>
            <pc:sldMk cId="1339322773" sldId="554"/>
            <ac:spMk id="11" creationId="{5997C4F5-7B6D-3E32-5AB3-588A8E81FD8B}"/>
          </ac:spMkLst>
        </pc:spChg>
      </pc:sldChg>
      <pc:sldChg chg="modSp add replId">
        <pc:chgData name="Pajari Liisa" userId="S::pirkko-liisa.backlund@taitotalo.fi::0ba7ef12-7536-4f78-82e5-37dc94d8e5ec" providerId="AD" clId="Web-{B0BAF98E-1CE2-4E2A-82D1-7251C4660C81}" dt="2023-07-12T07:29:02.775" v="339" actId="20577"/>
        <pc:sldMkLst>
          <pc:docMk/>
          <pc:sldMk cId="4119072220" sldId="555"/>
        </pc:sldMkLst>
        <pc:spChg chg="mod">
          <ac:chgData name="Pajari Liisa" userId="S::pirkko-liisa.backlund@taitotalo.fi::0ba7ef12-7536-4f78-82e5-37dc94d8e5ec" providerId="AD" clId="Web-{B0BAF98E-1CE2-4E2A-82D1-7251C4660C81}" dt="2023-07-12T07:29:02.775" v="339" actId="20577"/>
          <ac:spMkLst>
            <pc:docMk/>
            <pc:sldMk cId="4119072220" sldId="555"/>
            <ac:spMk id="11" creationId="{5997C4F5-7B6D-3E32-5AB3-588A8E81FD8B}"/>
          </ac:spMkLst>
        </pc:spChg>
      </pc:sldChg>
      <pc:sldChg chg="modSp add replId">
        <pc:chgData name="Pajari Liisa" userId="S::pirkko-liisa.backlund@taitotalo.fi::0ba7ef12-7536-4f78-82e5-37dc94d8e5ec" providerId="AD" clId="Web-{B0BAF98E-1CE2-4E2A-82D1-7251C4660C81}" dt="2023-07-12T07:36:37.560" v="616" actId="20577"/>
        <pc:sldMkLst>
          <pc:docMk/>
          <pc:sldMk cId="976728758" sldId="556"/>
        </pc:sldMkLst>
        <pc:spChg chg="mod">
          <ac:chgData name="Pajari Liisa" userId="S::pirkko-liisa.backlund@taitotalo.fi::0ba7ef12-7536-4f78-82e5-37dc94d8e5ec" providerId="AD" clId="Web-{B0BAF98E-1CE2-4E2A-82D1-7251C4660C81}" dt="2023-07-12T07:36:37.560" v="616" actId="20577"/>
          <ac:spMkLst>
            <pc:docMk/>
            <pc:sldMk cId="976728758" sldId="556"/>
            <ac:spMk id="11" creationId="{5997C4F5-7B6D-3E32-5AB3-588A8E81FD8B}"/>
          </ac:spMkLst>
        </pc:spChg>
      </pc:sldChg>
    </pc:docChg>
  </pc:docChgLst>
  <pc:docChgLst>
    <pc:chgData name="Helenius Miisa" userId="75fa5acc-9f42-4787-aa9c-b3d77faf4219" providerId="ADAL" clId="{9B057A87-FC58-45EE-A8A7-2E7866FBF80C}"/>
    <pc:docChg chg="custSel modSld sldOrd">
      <pc:chgData name="Helenius Miisa" userId="75fa5acc-9f42-4787-aa9c-b3d77faf4219" providerId="ADAL" clId="{9B057A87-FC58-45EE-A8A7-2E7866FBF80C}" dt="2023-06-07T18:53:30.201" v="76" actId="1076"/>
      <pc:docMkLst>
        <pc:docMk/>
      </pc:docMkLst>
      <pc:sldChg chg="ord">
        <pc:chgData name="Helenius Miisa" userId="75fa5acc-9f42-4787-aa9c-b3d77faf4219" providerId="ADAL" clId="{9B057A87-FC58-45EE-A8A7-2E7866FBF80C}" dt="2023-06-07T18:49:32.710" v="4"/>
        <pc:sldMkLst>
          <pc:docMk/>
          <pc:sldMk cId="3914938300" sldId="393"/>
        </pc:sldMkLst>
      </pc:sldChg>
      <pc:sldChg chg="modSp">
        <pc:chgData name="Helenius Miisa" userId="75fa5acc-9f42-4787-aa9c-b3d77faf4219" providerId="ADAL" clId="{9B057A87-FC58-45EE-A8A7-2E7866FBF80C}" dt="2023-06-07T18:53:30.201" v="76" actId="1076"/>
        <pc:sldMkLst>
          <pc:docMk/>
          <pc:sldMk cId="42133220" sldId="501"/>
        </pc:sldMkLst>
        <pc:picChg chg="mod">
          <ac:chgData name="Helenius Miisa" userId="75fa5acc-9f42-4787-aa9c-b3d77faf4219" providerId="ADAL" clId="{9B057A87-FC58-45EE-A8A7-2E7866FBF80C}" dt="2023-06-07T18:53:30.201" v="76" actId="1076"/>
          <ac:picMkLst>
            <pc:docMk/>
            <pc:sldMk cId="42133220" sldId="501"/>
            <ac:picMk id="1026" creationId="{A6D4E584-F67A-C51B-4DED-697AD905D3F1}"/>
          </ac:picMkLst>
        </pc:picChg>
      </pc:sldChg>
      <pc:sldChg chg="modSp">
        <pc:chgData name="Helenius Miisa" userId="75fa5acc-9f42-4787-aa9c-b3d77faf4219" providerId="ADAL" clId="{9B057A87-FC58-45EE-A8A7-2E7866FBF80C}" dt="2023-06-07T18:53:12.488" v="75" actId="1076"/>
        <pc:sldMkLst>
          <pc:docMk/>
          <pc:sldMk cId="1388842828" sldId="508"/>
        </pc:sldMkLst>
        <pc:picChg chg="mod">
          <ac:chgData name="Helenius Miisa" userId="75fa5acc-9f42-4787-aa9c-b3d77faf4219" providerId="ADAL" clId="{9B057A87-FC58-45EE-A8A7-2E7866FBF80C}" dt="2023-06-07T18:53:10.154" v="74" actId="14100"/>
          <ac:picMkLst>
            <pc:docMk/>
            <pc:sldMk cId="1388842828" sldId="508"/>
            <ac:picMk id="18434" creationId="{813B8306-BAC1-25C0-0E35-612E7FF5B275}"/>
          </ac:picMkLst>
        </pc:picChg>
        <pc:picChg chg="mod">
          <ac:chgData name="Helenius Miisa" userId="75fa5acc-9f42-4787-aa9c-b3d77faf4219" providerId="ADAL" clId="{9B057A87-FC58-45EE-A8A7-2E7866FBF80C}" dt="2023-06-07T18:53:12.488" v="75" actId="1076"/>
          <ac:picMkLst>
            <pc:docMk/>
            <pc:sldMk cId="1388842828" sldId="508"/>
            <ac:picMk id="18436" creationId="{D0F53630-F084-CBBA-A954-9D58D5EC8B2C}"/>
          </ac:picMkLst>
        </pc:picChg>
      </pc:sldChg>
      <pc:sldChg chg="modSp mod">
        <pc:chgData name="Helenius Miisa" userId="75fa5acc-9f42-4787-aa9c-b3d77faf4219" providerId="ADAL" clId="{9B057A87-FC58-45EE-A8A7-2E7866FBF80C}" dt="2023-06-07T07:50:14.214" v="2" actId="20577"/>
        <pc:sldMkLst>
          <pc:docMk/>
          <pc:sldMk cId="4282639265" sldId="514"/>
        </pc:sldMkLst>
        <pc:spChg chg="mod">
          <ac:chgData name="Helenius Miisa" userId="75fa5acc-9f42-4787-aa9c-b3d77faf4219" providerId="ADAL" clId="{9B057A87-FC58-45EE-A8A7-2E7866FBF80C}" dt="2023-06-07T07:50:14.214" v="2" actId="20577"/>
          <ac:spMkLst>
            <pc:docMk/>
            <pc:sldMk cId="4282639265" sldId="514"/>
            <ac:spMk id="3" creationId="{112EF9ED-2741-D463-BBC9-D1B359DFA307}"/>
          </ac:spMkLst>
        </pc:spChg>
      </pc:sldChg>
      <pc:sldChg chg="addSp modSp mod modClrScheme chgLayout">
        <pc:chgData name="Helenius Miisa" userId="75fa5acc-9f42-4787-aa9c-b3d77faf4219" providerId="ADAL" clId="{9B057A87-FC58-45EE-A8A7-2E7866FBF80C}" dt="2023-06-07T18:52:32.649" v="73" actId="14100"/>
        <pc:sldMkLst>
          <pc:docMk/>
          <pc:sldMk cId="1878415804" sldId="523"/>
        </pc:sldMkLst>
        <pc:spChg chg="mod ord">
          <ac:chgData name="Helenius Miisa" userId="75fa5acc-9f42-4787-aa9c-b3d77faf4219" providerId="ADAL" clId="{9B057A87-FC58-45EE-A8A7-2E7866FBF80C}" dt="2023-06-07T18:52:05.407" v="67" actId="700"/>
          <ac:spMkLst>
            <pc:docMk/>
            <pc:sldMk cId="1878415804" sldId="523"/>
            <ac:spMk id="2" creationId="{56721EE2-61B2-FBB0-FA45-3072C0B5AE8A}"/>
          </ac:spMkLst>
        </pc:spChg>
        <pc:spChg chg="mod ord">
          <ac:chgData name="Helenius Miisa" userId="75fa5acc-9f42-4787-aa9c-b3d77faf4219" providerId="ADAL" clId="{9B057A87-FC58-45EE-A8A7-2E7866FBF80C}" dt="2023-06-07T18:52:20.060" v="71" actId="1076"/>
          <ac:spMkLst>
            <pc:docMk/>
            <pc:sldMk cId="1878415804" sldId="523"/>
            <ac:spMk id="3" creationId="{40FB6084-871C-C711-0838-34D016FAD538}"/>
          </ac:spMkLst>
        </pc:spChg>
        <pc:picChg chg="add mod ord">
          <ac:chgData name="Helenius Miisa" userId="75fa5acc-9f42-4787-aa9c-b3d77faf4219" providerId="ADAL" clId="{9B057A87-FC58-45EE-A8A7-2E7866FBF80C}" dt="2023-06-07T18:52:32.649" v="73" actId="14100"/>
          <ac:picMkLst>
            <pc:docMk/>
            <pc:sldMk cId="1878415804" sldId="523"/>
            <ac:picMk id="5" creationId="{7FCB1060-005C-6914-842E-BA957CE69D03}"/>
          </ac:picMkLst>
        </pc:picChg>
      </pc:sldChg>
    </pc:docChg>
  </pc:docChgLst>
  <pc:docChgLst>
    <pc:chgData name="Vesalainen Matti" userId="S::matti.vesalainen@taitotalo.fi::e4d04fee-d837-4c30-bdb5-04794cf8ae26" providerId="AD" clId="Web-{1070AEC4-DD90-48FB-B86D-EA8EEA45CA8C}"/>
    <pc:docChg chg="modSld">
      <pc:chgData name="Vesalainen Matti" userId="S::matti.vesalainen@taitotalo.fi::e4d04fee-d837-4c30-bdb5-04794cf8ae26" providerId="AD" clId="Web-{1070AEC4-DD90-48FB-B86D-EA8EEA45CA8C}" dt="2023-06-06T11:22:51.634" v="25" actId="20577"/>
      <pc:docMkLst>
        <pc:docMk/>
      </pc:docMkLst>
      <pc:sldChg chg="modSp">
        <pc:chgData name="Vesalainen Matti" userId="S::matti.vesalainen@taitotalo.fi::e4d04fee-d837-4c30-bdb5-04794cf8ae26" providerId="AD" clId="Web-{1070AEC4-DD90-48FB-B86D-EA8EEA45CA8C}" dt="2023-06-06T11:17:24.810" v="0" actId="20577"/>
        <pc:sldMkLst>
          <pc:docMk/>
          <pc:sldMk cId="2687518665" sldId="271"/>
        </pc:sldMkLst>
        <pc:spChg chg="mod">
          <ac:chgData name="Vesalainen Matti" userId="S::matti.vesalainen@taitotalo.fi::e4d04fee-d837-4c30-bdb5-04794cf8ae26" providerId="AD" clId="Web-{1070AEC4-DD90-48FB-B86D-EA8EEA45CA8C}" dt="2023-06-06T11:17:24.810" v="0" actId="20577"/>
          <ac:spMkLst>
            <pc:docMk/>
            <pc:sldMk cId="2687518665" sldId="271"/>
            <ac:spMk id="3" creationId="{1C307DA3-68F1-874D-A9DF-0A7DBD264031}"/>
          </ac:spMkLst>
        </pc:spChg>
      </pc:sldChg>
      <pc:sldChg chg="modSp">
        <pc:chgData name="Vesalainen Matti" userId="S::matti.vesalainen@taitotalo.fi::e4d04fee-d837-4c30-bdb5-04794cf8ae26" providerId="AD" clId="Web-{1070AEC4-DD90-48FB-B86D-EA8EEA45CA8C}" dt="2023-06-06T11:20:48.958" v="16" actId="20577"/>
        <pc:sldMkLst>
          <pc:docMk/>
          <pc:sldMk cId="1815709686" sldId="354"/>
        </pc:sldMkLst>
        <pc:spChg chg="mod">
          <ac:chgData name="Vesalainen Matti" userId="S::matti.vesalainen@taitotalo.fi::e4d04fee-d837-4c30-bdb5-04794cf8ae26" providerId="AD" clId="Web-{1070AEC4-DD90-48FB-B86D-EA8EEA45CA8C}" dt="2023-06-06T11:20:48.958" v="16" actId="20577"/>
          <ac:spMkLst>
            <pc:docMk/>
            <pc:sldMk cId="1815709686" sldId="354"/>
            <ac:spMk id="11" creationId="{C692060D-7EB0-0B93-BC54-1B5B5EDB5110}"/>
          </ac:spMkLst>
        </pc:spChg>
      </pc:sldChg>
      <pc:sldChg chg="modSp">
        <pc:chgData name="Vesalainen Matti" userId="S::matti.vesalainen@taitotalo.fi::e4d04fee-d837-4c30-bdb5-04794cf8ae26" providerId="AD" clId="Web-{1070AEC4-DD90-48FB-B86D-EA8EEA45CA8C}" dt="2023-06-06T11:17:35.701" v="1" actId="20577"/>
        <pc:sldMkLst>
          <pc:docMk/>
          <pc:sldMk cId="1114310286" sldId="385"/>
        </pc:sldMkLst>
        <pc:spChg chg="mod">
          <ac:chgData name="Vesalainen Matti" userId="S::matti.vesalainen@taitotalo.fi::e4d04fee-d837-4c30-bdb5-04794cf8ae26" providerId="AD" clId="Web-{1070AEC4-DD90-48FB-B86D-EA8EEA45CA8C}" dt="2023-06-06T11:17:35.701" v="1" actId="20577"/>
          <ac:spMkLst>
            <pc:docMk/>
            <pc:sldMk cId="1114310286" sldId="385"/>
            <ac:spMk id="3" creationId="{1C307DA3-68F1-874D-A9DF-0A7DBD264031}"/>
          </ac:spMkLst>
        </pc:spChg>
      </pc:sldChg>
      <pc:sldChg chg="modSp">
        <pc:chgData name="Vesalainen Matti" userId="S::matti.vesalainen@taitotalo.fi::e4d04fee-d837-4c30-bdb5-04794cf8ae26" providerId="AD" clId="Web-{1070AEC4-DD90-48FB-B86D-EA8EEA45CA8C}" dt="2023-06-06T11:18:23.265" v="7" actId="20577"/>
        <pc:sldMkLst>
          <pc:docMk/>
          <pc:sldMk cId="2405954987" sldId="388"/>
        </pc:sldMkLst>
        <pc:spChg chg="mod">
          <ac:chgData name="Vesalainen Matti" userId="S::matti.vesalainen@taitotalo.fi::e4d04fee-d837-4c30-bdb5-04794cf8ae26" providerId="AD" clId="Web-{1070AEC4-DD90-48FB-B86D-EA8EEA45CA8C}" dt="2023-06-06T11:18:23.265" v="7" actId="20577"/>
          <ac:spMkLst>
            <pc:docMk/>
            <pc:sldMk cId="2405954987" sldId="388"/>
            <ac:spMk id="3" creationId="{1C307DA3-68F1-874D-A9DF-0A7DBD264031}"/>
          </ac:spMkLst>
        </pc:spChg>
      </pc:sldChg>
      <pc:sldChg chg="modSp">
        <pc:chgData name="Vesalainen Matti" userId="S::matti.vesalainen@taitotalo.fi::e4d04fee-d837-4c30-bdb5-04794cf8ae26" providerId="AD" clId="Web-{1070AEC4-DD90-48FB-B86D-EA8EEA45CA8C}" dt="2023-06-06T11:22:51.634" v="25" actId="20577"/>
        <pc:sldMkLst>
          <pc:docMk/>
          <pc:sldMk cId="1263629351" sldId="490"/>
        </pc:sldMkLst>
        <pc:spChg chg="mod">
          <ac:chgData name="Vesalainen Matti" userId="S::matti.vesalainen@taitotalo.fi::e4d04fee-d837-4c30-bdb5-04794cf8ae26" providerId="AD" clId="Web-{1070AEC4-DD90-48FB-B86D-EA8EEA45CA8C}" dt="2023-06-06T11:22:51.634" v="25" actId="20577"/>
          <ac:spMkLst>
            <pc:docMk/>
            <pc:sldMk cId="1263629351" sldId="490"/>
            <ac:spMk id="3" creationId="{C692060D-7EB0-0B93-BC54-1B5B5EDB5110}"/>
          </ac:spMkLst>
        </pc:spChg>
      </pc:sldChg>
      <pc:sldChg chg="modSp">
        <pc:chgData name="Vesalainen Matti" userId="S::matti.vesalainen@taitotalo.fi::e4d04fee-d837-4c30-bdb5-04794cf8ae26" providerId="AD" clId="Web-{1070AEC4-DD90-48FB-B86D-EA8EEA45CA8C}" dt="2023-06-06T11:18:12.156" v="5" actId="20577"/>
        <pc:sldMkLst>
          <pc:docMk/>
          <pc:sldMk cId="2744431458" sldId="524"/>
        </pc:sldMkLst>
        <pc:spChg chg="mod">
          <ac:chgData name="Vesalainen Matti" userId="S::matti.vesalainen@taitotalo.fi::e4d04fee-d837-4c30-bdb5-04794cf8ae26" providerId="AD" clId="Web-{1070AEC4-DD90-48FB-B86D-EA8EEA45CA8C}" dt="2023-06-06T11:18:12.156" v="5" actId="20577"/>
          <ac:spMkLst>
            <pc:docMk/>
            <pc:sldMk cId="2744431458" sldId="524"/>
            <ac:spMk id="3" creationId="{1C307DA3-68F1-874D-A9DF-0A7DBD264031}"/>
          </ac:spMkLst>
        </pc:spChg>
      </pc:sldChg>
      <pc:sldChg chg="modSp">
        <pc:chgData name="Vesalainen Matti" userId="S::matti.vesalainen@taitotalo.fi::e4d04fee-d837-4c30-bdb5-04794cf8ae26" providerId="AD" clId="Web-{1070AEC4-DD90-48FB-B86D-EA8EEA45CA8C}" dt="2023-06-06T11:17:54.077" v="3" actId="20577"/>
        <pc:sldMkLst>
          <pc:docMk/>
          <pc:sldMk cId="1581320085" sldId="546"/>
        </pc:sldMkLst>
        <pc:spChg chg="mod">
          <ac:chgData name="Vesalainen Matti" userId="S::matti.vesalainen@taitotalo.fi::e4d04fee-d837-4c30-bdb5-04794cf8ae26" providerId="AD" clId="Web-{1070AEC4-DD90-48FB-B86D-EA8EEA45CA8C}" dt="2023-06-06T11:17:54.077" v="3" actId="20577"/>
          <ac:spMkLst>
            <pc:docMk/>
            <pc:sldMk cId="1581320085" sldId="546"/>
            <ac:spMk id="3" creationId="{1C307DA3-68F1-874D-A9DF-0A7DBD264031}"/>
          </ac:spMkLst>
        </pc:spChg>
      </pc:sldChg>
    </pc:docChg>
  </pc:docChgLst>
  <pc:docChgLst>
    <pc:chgData name="Pajari Liisa" userId="S::pirkko-liisa.backlund@taitotalo.fi::0ba7ef12-7536-4f78-82e5-37dc94d8e5ec" providerId="AD" clId="Web-{1A458210-F3C9-4B78-98D3-90D7B7618A74}"/>
    <pc:docChg chg="modSld">
      <pc:chgData name="Pajari Liisa" userId="S::pirkko-liisa.backlund@taitotalo.fi::0ba7ef12-7536-4f78-82e5-37dc94d8e5ec" providerId="AD" clId="Web-{1A458210-F3C9-4B78-98D3-90D7B7618A74}" dt="2023-08-10T09:15:22.617" v="28"/>
      <pc:docMkLst>
        <pc:docMk/>
      </pc:docMkLst>
      <pc:sldChg chg="modNotes">
        <pc:chgData name="Pajari Liisa" userId="S::pirkko-liisa.backlund@taitotalo.fi::0ba7ef12-7536-4f78-82e5-37dc94d8e5ec" providerId="AD" clId="Web-{1A458210-F3C9-4B78-98D3-90D7B7618A74}" dt="2023-08-10T09:15:22.617" v="28"/>
        <pc:sldMkLst>
          <pc:docMk/>
          <pc:sldMk cId="3355397898" sldId="408"/>
        </pc:sldMkLst>
      </pc:sldChg>
    </pc:docChg>
  </pc:docChgLst>
  <pc:docChgLst>
    <pc:chgData name="Pajari Liisa" userId="S::pirkko-liisa.backlund@taitotalo.fi::0ba7ef12-7536-4f78-82e5-37dc94d8e5ec" providerId="AD" clId="Web-{90BD2C15-C9F0-4A32-AAED-7DB56495AC4E}"/>
    <pc:docChg chg="modSld">
      <pc:chgData name="Pajari Liisa" userId="S::pirkko-liisa.backlund@taitotalo.fi::0ba7ef12-7536-4f78-82e5-37dc94d8e5ec" providerId="AD" clId="Web-{90BD2C15-C9F0-4A32-AAED-7DB56495AC4E}" dt="2023-06-07T12:01:07.959" v="3" actId="1076"/>
      <pc:docMkLst>
        <pc:docMk/>
      </pc:docMkLst>
      <pc:sldChg chg="modSp">
        <pc:chgData name="Pajari Liisa" userId="S::pirkko-liisa.backlund@taitotalo.fi::0ba7ef12-7536-4f78-82e5-37dc94d8e5ec" providerId="AD" clId="Web-{90BD2C15-C9F0-4A32-AAED-7DB56495AC4E}" dt="2023-06-07T12:01:07.959" v="3" actId="1076"/>
        <pc:sldMkLst>
          <pc:docMk/>
          <pc:sldMk cId="1815709686" sldId="354"/>
        </pc:sldMkLst>
        <pc:picChg chg="mod">
          <ac:chgData name="Pajari Liisa" userId="S::pirkko-liisa.backlund@taitotalo.fi::0ba7ef12-7536-4f78-82e5-37dc94d8e5ec" providerId="AD" clId="Web-{90BD2C15-C9F0-4A32-AAED-7DB56495AC4E}" dt="2023-06-07T12:01:07.959" v="3" actId="1076"/>
          <ac:picMkLst>
            <pc:docMk/>
            <pc:sldMk cId="1815709686" sldId="354"/>
            <ac:picMk id="12" creationId="{E7BE6AFE-9AE3-1829-4999-D323A59EA114}"/>
          </ac:picMkLst>
        </pc:picChg>
      </pc:sldChg>
    </pc:docChg>
  </pc:docChgLst>
  <pc:docChgLst>
    <pc:chgData name="Helenius Miisa" userId="75fa5acc-9f42-4787-aa9c-b3d77faf4219" providerId="ADAL" clId="{35B1CAD6-2E88-4582-A8C3-96CFDAF737DF}"/>
    <pc:docChg chg="modSld">
      <pc:chgData name="Helenius Miisa" userId="75fa5acc-9f42-4787-aa9c-b3d77faf4219" providerId="ADAL" clId="{35B1CAD6-2E88-4582-A8C3-96CFDAF737DF}" dt="2024-03-20T10:27:02.504" v="2" actId="404"/>
      <pc:docMkLst>
        <pc:docMk/>
      </pc:docMkLst>
      <pc:sldChg chg="modSp mod">
        <pc:chgData name="Helenius Miisa" userId="75fa5acc-9f42-4787-aa9c-b3d77faf4219" providerId="ADAL" clId="{35B1CAD6-2E88-4582-A8C3-96CFDAF737DF}" dt="2024-03-20T10:27:02.504" v="2" actId="404"/>
        <pc:sldMkLst>
          <pc:docMk/>
          <pc:sldMk cId="1658675520" sldId="516"/>
        </pc:sldMkLst>
        <pc:spChg chg="mod">
          <ac:chgData name="Helenius Miisa" userId="75fa5acc-9f42-4787-aa9c-b3d77faf4219" providerId="ADAL" clId="{35B1CAD6-2E88-4582-A8C3-96CFDAF737DF}" dt="2024-03-20T10:27:02.504" v="2" actId="404"/>
          <ac:spMkLst>
            <pc:docMk/>
            <pc:sldMk cId="1658675520" sldId="516"/>
            <ac:spMk id="4" creationId="{6513E2FC-C71D-7298-C1F5-C753DB7CEF7B}"/>
          </ac:spMkLst>
        </pc:spChg>
      </pc:sldChg>
    </pc:docChg>
  </pc:docChgLst>
  <pc:docChgLst>
    <pc:chgData name="Pajari Liisa" userId="S::pirkko-liisa.backlund@taitotalo.fi::0ba7ef12-7536-4f78-82e5-37dc94d8e5ec" providerId="AD" clId="Web-{0147B336-829A-4443-8BCB-2CFC012D5514}"/>
    <pc:docChg chg="addSld delSld modSld">
      <pc:chgData name="Pajari Liisa" userId="S::pirkko-liisa.backlund@taitotalo.fi::0ba7ef12-7536-4f78-82e5-37dc94d8e5ec" providerId="AD" clId="Web-{0147B336-829A-4443-8BCB-2CFC012D5514}" dt="2024-02-12T12:46:26.935" v="10" actId="14100"/>
      <pc:docMkLst>
        <pc:docMk/>
      </pc:docMkLst>
      <pc:sldChg chg="modSp add">
        <pc:chgData name="Pajari Liisa" userId="S::pirkko-liisa.backlund@taitotalo.fi::0ba7ef12-7536-4f78-82e5-37dc94d8e5ec" providerId="AD" clId="Web-{0147B336-829A-4443-8BCB-2CFC012D5514}" dt="2024-02-12T12:45:19.074" v="5" actId="20577"/>
        <pc:sldMkLst>
          <pc:docMk/>
          <pc:sldMk cId="4174177219" sldId="396"/>
        </pc:sldMkLst>
        <pc:spChg chg="mod">
          <ac:chgData name="Pajari Liisa" userId="S::pirkko-liisa.backlund@taitotalo.fi::0ba7ef12-7536-4f78-82e5-37dc94d8e5ec" providerId="AD" clId="Web-{0147B336-829A-4443-8BCB-2CFC012D5514}" dt="2024-02-12T12:45:19.074" v="5" actId="20577"/>
          <ac:spMkLst>
            <pc:docMk/>
            <pc:sldMk cId="4174177219" sldId="396"/>
            <ac:spMk id="18" creationId="{909036AF-F44D-E5C7-43EA-D2805BF6086F}"/>
          </ac:spMkLst>
        </pc:spChg>
        <pc:spChg chg="mod">
          <ac:chgData name="Pajari Liisa" userId="S::pirkko-liisa.backlund@taitotalo.fi::0ba7ef12-7536-4f78-82e5-37dc94d8e5ec" providerId="AD" clId="Web-{0147B336-829A-4443-8BCB-2CFC012D5514}" dt="2024-02-12T12:44:32.010" v="3" actId="20577"/>
          <ac:spMkLst>
            <pc:docMk/>
            <pc:sldMk cId="4174177219" sldId="396"/>
            <ac:spMk id="21" creationId="{672B0BF6-B938-BA9D-7BBD-C49C6C3E4E4B}"/>
          </ac:spMkLst>
        </pc:spChg>
      </pc:sldChg>
      <pc:sldChg chg="modSp">
        <pc:chgData name="Pajari Liisa" userId="S::pirkko-liisa.backlund@taitotalo.fi::0ba7ef12-7536-4f78-82e5-37dc94d8e5ec" providerId="AD" clId="Web-{0147B336-829A-4443-8BCB-2CFC012D5514}" dt="2024-02-12T12:46:26.935" v="10" actId="14100"/>
        <pc:sldMkLst>
          <pc:docMk/>
          <pc:sldMk cId="1242190670" sldId="545"/>
        </pc:sldMkLst>
        <pc:spChg chg="mod">
          <ac:chgData name="Pajari Liisa" userId="S::pirkko-liisa.backlund@taitotalo.fi::0ba7ef12-7536-4f78-82e5-37dc94d8e5ec" providerId="AD" clId="Web-{0147B336-829A-4443-8BCB-2CFC012D5514}" dt="2024-02-12T12:46:05.966" v="7" actId="20577"/>
          <ac:spMkLst>
            <pc:docMk/>
            <pc:sldMk cId="1242190670" sldId="545"/>
            <ac:spMk id="2" creationId="{1036880C-0615-BE04-D02A-9DA297FAD2B4}"/>
          </ac:spMkLst>
        </pc:spChg>
        <pc:spChg chg="mod">
          <ac:chgData name="Pajari Liisa" userId="S::pirkko-liisa.backlund@taitotalo.fi::0ba7ef12-7536-4f78-82e5-37dc94d8e5ec" providerId="AD" clId="Web-{0147B336-829A-4443-8BCB-2CFC012D5514}" dt="2024-02-12T12:46:26.935" v="10" actId="14100"/>
          <ac:spMkLst>
            <pc:docMk/>
            <pc:sldMk cId="1242190670" sldId="545"/>
            <ac:spMk id="3" creationId="{4BF98A39-3A7B-4AAB-BCFF-E7A0CFE385E4}"/>
          </ac:spMkLst>
        </pc:spChg>
      </pc:sldChg>
      <pc:sldChg chg="modSp del">
        <pc:chgData name="Pajari Liisa" userId="S::pirkko-liisa.backlund@taitotalo.fi::0ba7ef12-7536-4f78-82e5-37dc94d8e5ec" providerId="AD" clId="Web-{0147B336-829A-4443-8BCB-2CFC012D5514}" dt="2024-02-12T12:44:40.932" v="4"/>
        <pc:sldMkLst>
          <pc:docMk/>
          <pc:sldMk cId="1581320085" sldId="546"/>
        </pc:sldMkLst>
        <pc:spChg chg="mod">
          <ac:chgData name="Pajari Liisa" userId="S::pirkko-liisa.backlund@taitotalo.fi::0ba7ef12-7536-4f78-82e5-37dc94d8e5ec" providerId="AD" clId="Web-{0147B336-829A-4443-8BCB-2CFC012D5514}" dt="2024-02-12T12:44:05.166" v="1"/>
          <ac:spMkLst>
            <pc:docMk/>
            <pc:sldMk cId="1581320085" sldId="546"/>
            <ac:spMk id="2" creationId="{5395D45F-D9EF-7844-BFCD-34D2978E01D5}"/>
          </ac:spMkLst>
        </pc:spChg>
      </pc:sldChg>
    </pc:docChg>
  </pc:docChgLst>
  <pc:docChgLst>
    <pc:chgData name="Karjalainen Teija" userId="c9eb28bc-9fd8-4d62-8d74-4c4ac1903beb" providerId="ADAL" clId="{7DD41F72-40A1-4650-9030-1C3EFDCA04DD}"/>
    <pc:docChg chg="custSel delSld modSld">
      <pc:chgData name="Karjalainen Teija" userId="c9eb28bc-9fd8-4d62-8d74-4c4ac1903beb" providerId="ADAL" clId="{7DD41F72-40A1-4650-9030-1C3EFDCA04DD}" dt="2024-06-05T07:22:25.366" v="38" actId="27636"/>
      <pc:docMkLst>
        <pc:docMk/>
      </pc:docMkLst>
      <pc:sldChg chg="modSp mod">
        <pc:chgData name="Karjalainen Teija" userId="c9eb28bc-9fd8-4d62-8d74-4c4ac1903beb" providerId="ADAL" clId="{7DD41F72-40A1-4650-9030-1C3EFDCA04DD}" dt="2024-06-05T07:21:41.427" v="31" actId="20577"/>
        <pc:sldMkLst>
          <pc:docMk/>
          <pc:sldMk cId="2405954987" sldId="388"/>
        </pc:sldMkLst>
        <pc:spChg chg="mod">
          <ac:chgData name="Karjalainen Teija" userId="c9eb28bc-9fd8-4d62-8d74-4c4ac1903beb" providerId="ADAL" clId="{7DD41F72-40A1-4650-9030-1C3EFDCA04DD}" dt="2024-06-05T07:21:41.427" v="31" actId="20577"/>
          <ac:spMkLst>
            <pc:docMk/>
            <pc:sldMk cId="2405954987" sldId="388"/>
            <ac:spMk id="2" creationId="{5395D45F-D9EF-7844-BFCD-34D2978E01D5}"/>
          </ac:spMkLst>
        </pc:spChg>
      </pc:sldChg>
      <pc:sldChg chg="delSp modSp mod">
        <pc:chgData name="Karjalainen Teija" userId="c9eb28bc-9fd8-4d62-8d74-4c4ac1903beb" providerId="ADAL" clId="{7DD41F72-40A1-4650-9030-1C3EFDCA04DD}" dt="2024-06-05T07:18:40.739" v="13" actId="478"/>
        <pc:sldMkLst>
          <pc:docMk/>
          <pc:sldMk cId="451625995" sldId="391"/>
        </pc:sldMkLst>
        <pc:spChg chg="mod">
          <ac:chgData name="Karjalainen Teija" userId="c9eb28bc-9fd8-4d62-8d74-4c4ac1903beb" providerId="ADAL" clId="{7DD41F72-40A1-4650-9030-1C3EFDCA04DD}" dt="2024-06-05T07:18:25.701" v="11" actId="20577"/>
          <ac:spMkLst>
            <pc:docMk/>
            <pc:sldMk cId="451625995" sldId="391"/>
            <ac:spMk id="2" creationId="{8ABF814A-3B86-4767-9ECF-B558AB18D020}"/>
          </ac:spMkLst>
        </pc:spChg>
        <pc:spChg chg="del">
          <ac:chgData name="Karjalainen Teija" userId="c9eb28bc-9fd8-4d62-8d74-4c4ac1903beb" providerId="ADAL" clId="{7DD41F72-40A1-4650-9030-1C3EFDCA04DD}" dt="2024-06-05T07:18:40.739" v="13" actId="478"/>
          <ac:spMkLst>
            <pc:docMk/>
            <pc:sldMk cId="451625995" sldId="391"/>
            <ac:spMk id="7" creationId="{43E0E2FD-3562-42EF-AF29-9DDC18B7136C}"/>
          </ac:spMkLst>
        </pc:spChg>
        <pc:spChg chg="del">
          <ac:chgData name="Karjalainen Teija" userId="c9eb28bc-9fd8-4d62-8d74-4c4ac1903beb" providerId="ADAL" clId="{7DD41F72-40A1-4650-9030-1C3EFDCA04DD}" dt="2024-06-05T07:18:33.766" v="12" actId="478"/>
          <ac:spMkLst>
            <pc:docMk/>
            <pc:sldMk cId="451625995" sldId="391"/>
            <ac:spMk id="8" creationId="{286986EB-5D8B-4FC9-AF50-3441FEECB473}"/>
          </ac:spMkLst>
        </pc:spChg>
      </pc:sldChg>
      <pc:sldChg chg="modSp mod">
        <pc:chgData name="Karjalainen Teija" userId="c9eb28bc-9fd8-4d62-8d74-4c4ac1903beb" providerId="ADAL" clId="{7DD41F72-40A1-4650-9030-1C3EFDCA04DD}" dt="2024-06-05T07:22:25.366" v="38" actId="27636"/>
        <pc:sldMkLst>
          <pc:docMk/>
          <pc:sldMk cId="557950652" sldId="395"/>
        </pc:sldMkLst>
        <pc:spChg chg="mod">
          <ac:chgData name="Karjalainen Teija" userId="c9eb28bc-9fd8-4d62-8d74-4c4ac1903beb" providerId="ADAL" clId="{7DD41F72-40A1-4650-9030-1C3EFDCA04DD}" dt="2024-06-05T07:22:25.366" v="38" actId="27636"/>
          <ac:spMkLst>
            <pc:docMk/>
            <pc:sldMk cId="557950652" sldId="395"/>
            <ac:spMk id="3" creationId="{00000000-0000-0000-0000-000000000000}"/>
          </ac:spMkLst>
        </pc:spChg>
      </pc:sldChg>
      <pc:sldChg chg="modSp mod">
        <pc:chgData name="Karjalainen Teija" userId="c9eb28bc-9fd8-4d62-8d74-4c4ac1903beb" providerId="ADAL" clId="{7DD41F72-40A1-4650-9030-1C3EFDCA04DD}" dt="2024-06-05T07:20:51.710" v="21" actId="6549"/>
        <pc:sldMkLst>
          <pc:docMk/>
          <pc:sldMk cId="2744431458" sldId="524"/>
        </pc:sldMkLst>
        <pc:spChg chg="mod">
          <ac:chgData name="Karjalainen Teija" userId="c9eb28bc-9fd8-4d62-8d74-4c4ac1903beb" providerId="ADAL" clId="{7DD41F72-40A1-4650-9030-1C3EFDCA04DD}" dt="2024-06-05T07:20:51.710" v="21" actId="6549"/>
          <ac:spMkLst>
            <pc:docMk/>
            <pc:sldMk cId="2744431458" sldId="524"/>
            <ac:spMk id="2" creationId="{5395D45F-D9EF-7844-BFCD-34D2978E01D5}"/>
          </ac:spMkLst>
        </pc:spChg>
      </pc:sldChg>
      <pc:sldChg chg="del">
        <pc:chgData name="Karjalainen Teija" userId="c9eb28bc-9fd8-4d62-8d74-4c4ac1903beb" providerId="ADAL" clId="{7DD41F72-40A1-4650-9030-1C3EFDCA04DD}" dt="2024-06-05T07:20:40.415" v="20" actId="47"/>
        <pc:sldMkLst>
          <pc:docMk/>
          <pc:sldMk cId="3871122948" sldId="525"/>
        </pc:sldMkLst>
      </pc:sldChg>
      <pc:sldChg chg="modSp mod">
        <pc:chgData name="Karjalainen Teija" userId="c9eb28bc-9fd8-4d62-8d74-4c4ac1903beb" providerId="ADAL" clId="{7DD41F72-40A1-4650-9030-1C3EFDCA04DD}" dt="2024-06-05T07:19:06.961" v="19" actId="20577"/>
        <pc:sldMkLst>
          <pc:docMk/>
          <pc:sldMk cId="2346166404" sldId="559"/>
        </pc:sldMkLst>
        <pc:spChg chg="mod">
          <ac:chgData name="Karjalainen Teija" userId="c9eb28bc-9fd8-4d62-8d74-4c4ac1903beb" providerId="ADAL" clId="{7DD41F72-40A1-4650-9030-1C3EFDCA04DD}" dt="2024-06-05T07:19:06.961" v="19" actId="20577"/>
          <ac:spMkLst>
            <pc:docMk/>
            <pc:sldMk cId="2346166404" sldId="559"/>
            <ac:spMk id="3" creationId="{00000000-0000-0000-0000-000000000000}"/>
          </ac:spMkLst>
        </pc:spChg>
      </pc:sldChg>
    </pc:docChg>
  </pc:docChgLst>
  <pc:docChgLst>
    <pc:chgData name="Pajari Liisa" userId="S::pirkko-liisa.backlund@taitotalo.fi::0ba7ef12-7536-4f78-82e5-37dc94d8e5ec" providerId="AD" clId="Web-{0A939C16-3341-4BEA-B6AB-F1CF1F1C662D}"/>
    <pc:docChg chg="addSld modSld">
      <pc:chgData name="Pajari Liisa" userId="S::pirkko-liisa.backlund@taitotalo.fi::0ba7ef12-7536-4f78-82e5-37dc94d8e5ec" providerId="AD" clId="Web-{0A939C16-3341-4BEA-B6AB-F1CF1F1C662D}" dt="2023-06-07T12:19:38.975" v="50" actId="1076"/>
      <pc:docMkLst>
        <pc:docMk/>
      </pc:docMkLst>
      <pc:sldChg chg="modSp">
        <pc:chgData name="Pajari Liisa" userId="S::pirkko-liisa.backlund@taitotalo.fi::0ba7ef12-7536-4f78-82e5-37dc94d8e5ec" providerId="AD" clId="Web-{0A939C16-3341-4BEA-B6AB-F1CF1F1C662D}" dt="2023-06-07T12:11:14.335" v="16" actId="20577"/>
        <pc:sldMkLst>
          <pc:docMk/>
          <pc:sldMk cId="1263629351" sldId="490"/>
        </pc:sldMkLst>
        <pc:spChg chg="mod">
          <ac:chgData name="Pajari Liisa" userId="S::pirkko-liisa.backlund@taitotalo.fi::0ba7ef12-7536-4f78-82e5-37dc94d8e5ec" providerId="AD" clId="Web-{0A939C16-3341-4BEA-B6AB-F1CF1F1C662D}" dt="2023-06-07T12:11:14.335" v="16" actId="20577"/>
          <ac:spMkLst>
            <pc:docMk/>
            <pc:sldMk cId="1263629351" sldId="490"/>
            <ac:spMk id="3" creationId="{C692060D-7EB0-0B93-BC54-1B5B5EDB5110}"/>
          </ac:spMkLst>
        </pc:spChg>
      </pc:sldChg>
      <pc:sldChg chg="addSp delSp modSp add replId modNotes">
        <pc:chgData name="Pajari Liisa" userId="S::pirkko-liisa.backlund@taitotalo.fi::0ba7ef12-7536-4f78-82e5-37dc94d8e5ec" providerId="AD" clId="Web-{0A939C16-3341-4BEA-B6AB-F1CF1F1C662D}" dt="2023-06-07T12:19:38.975" v="50" actId="1076"/>
        <pc:sldMkLst>
          <pc:docMk/>
          <pc:sldMk cId="1962082056" sldId="552"/>
        </pc:sldMkLst>
        <pc:spChg chg="mod">
          <ac:chgData name="Pajari Liisa" userId="S::pirkko-liisa.backlund@taitotalo.fi::0ba7ef12-7536-4f78-82e5-37dc94d8e5ec" providerId="AD" clId="Web-{0A939C16-3341-4BEA-B6AB-F1CF1F1C662D}" dt="2023-06-07T12:12:02.086" v="31" actId="20577"/>
          <ac:spMkLst>
            <pc:docMk/>
            <pc:sldMk cId="1962082056" sldId="552"/>
            <ac:spMk id="2" creationId="{AB013CC1-98EB-FE65-6F9E-C16AB7B787EB}"/>
          </ac:spMkLst>
        </pc:spChg>
        <pc:spChg chg="mod">
          <ac:chgData name="Pajari Liisa" userId="S::pirkko-liisa.backlund@taitotalo.fi::0ba7ef12-7536-4f78-82e5-37dc94d8e5ec" providerId="AD" clId="Web-{0A939C16-3341-4BEA-B6AB-F1CF1F1C662D}" dt="2023-06-07T12:11:23.726" v="22" actId="20577"/>
          <ac:spMkLst>
            <pc:docMk/>
            <pc:sldMk cId="1962082056" sldId="552"/>
            <ac:spMk id="3" creationId="{C692060D-7EB0-0B93-BC54-1B5B5EDB5110}"/>
          </ac:spMkLst>
        </pc:spChg>
        <pc:picChg chg="del">
          <ac:chgData name="Pajari Liisa" userId="S::pirkko-liisa.backlund@taitotalo.fi::0ba7ef12-7536-4f78-82e5-37dc94d8e5ec" providerId="AD" clId="Web-{0A939C16-3341-4BEA-B6AB-F1CF1F1C662D}" dt="2023-06-07T12:15:10.608" v="44"/>
          <ac:picMkLst>
            <pc:docMk/>
            <pc:sldMk cId="1962082056" sldId="552"/>
            <ac:picMk id="4" creationId="{B79F9462-19FE-5BE1-C9DF-1B0CAC4B1225}"/>
          </ac:picMkLst>
        </pc:picChg>
        <pc:picChg chg="add mod">
          <ac:chgData name="Pajari Liisa" userId="S::pirkko-liisa.backlund@taitotalo.fi::0ba7ef12-7536-4f78-82e5-37dc94d8e5ec" providerId="AD" clId="Web-{0A939C16-3341-4BEA-B6AB-F1CF1F1C662D}" dt="2023-06-07T12:19:38.975" v="50" actId="1076"/>
          <ac:picMkLst>
            <pc:docMk/>
            <pc:sldMk cId="1962082056" sldId="552"/>
            <ac:picMk id="5" creationId="{E6A22F9E-C5FC-3572-0469-687661F128A5}"/>
          </ac:picMkLst>
        </pc:picChg>
      </pc:sldChg>
    </pc:docChg>
  </pc:docChgLst>
  <pc:docChgLst>
    <pc:chgData name="Pajari Liisa" userId="S::pirkko-liisa.backlund@taitotalo.fi::0ba7ef12-7536-4f78-82e5-37dc94d8e5ec" providerId="AD" clId="Web-{3D051519-D9D0-A9FA-950A-96520D3B19FE}"/>
    <pc:docChg chg="modSld">
      <pc:chgData name="Pajari Liisa" userId="S::pirkko-liisa.backlund@taitotalo.fi::0ba7ef12-7536-4f78-82e5-37dc94d8e5ec" providerId="AD" clId="Web-{3D051519-D9D0-A9FA-950A-96520D3B19FE}" dt="2024-03-14T08:52:48.550" v="2"/>
      <pc:docMkLst>
        <pc:docMk/>
      </pc:docMkLst>
      <pc:sldChg chg="mod modShow">
        <pc:chgData name="Pajari Liisa" userId="S::pirkko-liisa.backlund@taitotalo.fi::0ba7ef12-7536-4f78-82e5-37dc94d8e5ec" providerId="AD" clId="Web-{3D051519-D9D0-A9FA-950A-96520D3B19FE}" dt="2024-03-14T08:52:48.550" v="2"/>
        <pc:sldMkLst>
          <pc:docMk/>
          <pc:sldMk cId="3664334153" sldId="553"/>
        </pc:sldMkLst>
      </pc:sldChg>
      <pc:sldChg chg="mod modShow">
        <pc:chgData name="Pajari Liisa" userId="S::pirkko-liisa.backlund@taitotalo.fi::0ba7ef12-7536-4f78-82e5-37dc94d8e5ec" providerId="AD" clId="Web-{3D051519-D9D0-A9FA-950A-96520D3B19FE}" dt="2024-03-14T08:52:38.753" v="0"/>
        <pc:sldMkLst>
          <pc:docMk/>
          <pc:sldMk cId="1339322773" sldId="554"/>
        </pc:sldMkLst>
      </pc:sldChg>
      <pc:sldChg chg="mod modShow">
        <pc:chgData name="Pajari Liisa" userId="S::pirkko-liisa.backlund@taitotalo.fi::0ba7ef12-7536-4f78-82e5-37dc94d8e5ec" providerId="AD" clId="Web-{3D051519-D9D0-A9FA-950A-96520D3B19FE}" dt="2024-03-14T08:52:42.690" v="1"/>
        <pc:sldMkLst>
          <pc:docMk/>
          <pc:sldMk cId="976728758" sldId="556"/>
        </pc:sldMkLst>
      </pc:sldChg>
    </pc:docChg>
  </pc:docChgLst>
  <pc:docChgLst>
    <pc:chgData name="Helenius Miisa" userId="S::miisa.helenius@taitotalo.fi::75fa5acc-9f42-4787-aa9c-b3d77faf4219" providerId="AD" clId="Web-{674CCEB1-F7E8-A640-6606-4665C956FBC4}"/>
    <pc:docChg chg="addSld delSld modSld addMainMaster">
      <pc:chgData name="Helenius Miisa" userId="S::miisa.helenius@taitotalo.fi::75fa5acc-9f42-4787-aa9c-b3d77faf4219" providerId="AD" clId="Web-{674CCEB1-F7E8-A640-6606-4665C956FBC4}" dt="2023-06-05T09:42:56.711" v="141" actId="20577"/>
      <pc:docMkLst>
        <pc:docMk/>
      </pc:docMkLst>
      <pc:sldChg chg="del">
        <pc:chgData name="Helenius Miisa" userId="S::miisa.helenius@taitotalo.fi::75fa5acc-9f42-4787-aa9c-b3d77faf4219" providerId="AD" clId="Web-{674CCEB1-F7E8-A640-6606-4665C956FBC4}" dt="2023-06-05T09:21:47.624" v="60"/>
        <pc:sldMkLst>
          <pc:docMk/>
          <pc:sldMk cId="591575882" sldId="263"/>
        </pc:sldMkLst>
      </pc:sldChg>
      <pc:sldChg chg="modSp">
        <pc:chgData name="Helenius Miisa" userId="S::miisa.helenius@taitotalo.fi::75fa5acc-9f42-4787-aa9c-b3d77faf4219" providerId="AD" clId="Web-{674CCEB1-F7E8-A640-6606-4665C956FBC4}" dt="2023-06-05T09:37:29.381" v="115" actId="20577"/>
        <pc:sldMkLst>
          <pc:docMk/>
          <pc:sldMk cId="2687518665" sldId="271"/>
        </pc:sldMkLst>
        <pc:spChg chg="mod">
          <ac:chgData name="Helenius Miisa" userId="S::miisa.helenius@taitotalo.fi::75fa5acc-9f42-4787-aa9c-b3d77faf4219" providerId="AD" clId="Web-{674CCEB1-F7E8-A640-6606-4665C956FBC4}" dt="2023-06-05T09:37:29.381" v="115" actId="20577"/>
          <ac:spMkLst>
            <pc:docMk/>
            <pc:sldMk cId="2687518665" sldId="271"/>
            <ac:spMk id="3" creationId="{1C307DA3-68F1-874D-A9DF-0A7DBD264031}"/>
          </ac:spMkLst>
        </pc:spChg>
      </pc:sldChg>
      <pc:sldChg chg="del">
        <pc:chgData name="Helenius Miisa" userId="S::miisa.helenius@taitotalo.fi::75fa5acc-9f42-4787-aa9c-b3d77faf4219" providerId="AD" clId="Web-{674CCEB1-F7E8-A640-6606-4665C956FBC4}" dt="2023-06-05T09:38:22.272" v="124"/>
        <pc:sldMkLst>
          <pc:docMk/>
          <pc:sldMk cId="145098766" sldId="365"/>
        </pc:sldMkLst>
      </pc:sldChg>
      <pc:sldChg chg="modSp">
        <pc:chgData name="Helenius Miisa" userId="S::miisa.helenius@taitotalo.fi::75fa5acc-9f42-4787-aa9c-b3d77faf4219" providerId="AD" clId="Web-{674CCEB1-F7E8-A640-6606-4665C956FBC4}" dt="2023-06-05T09:37:17.646" v="101" actId="20577"/>
        <pc:sldMkLst>
          <pc:docMk/>
          <pc:sldMk cId="3848084474" sldId="384"/>
        </pc:sldMkLst>
        <pc:spChg chg="mod">
          <ac:chgData name="Helenius Miisa" userId="S::miisa.helenius@taitotalo.fi::75fa5acc-9f42-4787-aa9c-b3d77faf4219" providerId="AD" clId="Web-{674CCEB1-F7E8-A640-6606-4665C956FBC4}" dt="2023-06-05T09:37:17.646" v="101" actId="20577"/>
          <ac:spMkLst>
            <pc:docMk/>
            <pc:sldMk cId="3848084474" sldId="384"/>
            <ac:spMk id="3" creationId="{1C307DA3-68F1-874D-A9DF-0A7DBD264031}"/>
          </ac:spMkLst>
        </pc:spChg>
      </pc:sldChg>
      <pc:sldChg chg="del">
        <pc:chgData name="Helenius Miisa" userId="S::miisa.helenius@taitotalo.fi::75fa5acc-9f42-4787-aa9c-b3d77faf4219" providerId="AD" clId="Web-{674CCEB1-F7E8-A640-6606-4665C956FBC4}" dt="2023-06-05T09:18:18.576" v="56"/>
        <pc:sldMkLst>
          <pc:docMk/>
          <pc:sldMk cId="1440651206" sldId="386"/>
        </pc:sldMkLst>
      </pc:sldChg>
      <pc:sldChg chg="del">
        <pc:chgData name="Helenius Miisa" userId="S::miisa.helenius@taitotalo.fi::75fa5acc-9f42-4787-aa9c-b3d77faf4219" providerId="AD" clId="Web-{674CCEB1-F7E8-A640-6606-4665C956FBC4}" dt="2023-06-05T09:30:48.581" v="61"/>
        <pc:sldMkLst>
          <pc:docMk/>
          <pc:sldMk cId="1907198942" sldId="387"/>
        </pc:sldMkLst>
      </pc:sldChg>
      <pc:sldChg chg="modSp">
        <pc:chgData name="Helenius Miisa" userId="S::miisa.helenius@taitotalo.fi::75fa5acc-9f42-4787-aa9c-b3d77faf4219" providerId="AD" clId="Web-{674CCEB1-F7E8-A640-6606-4665C956FBC4}" dt="2023-06-05T09:31:37.066" v="74" actId="20577"/>
        <pc:sldMkLst>
          <pc:docMk/>
          <pc:sldMk cId="2405954987" sldId="388"/>
        </pc:sldMkLst>
        <pc:spChg chg="mod">
          <ac:chgData name="Helenius Miisa" userId="S::miisa.helenius@taitotalo.fi::75fa5acc-9f42-4787-aa9c-b3d77faf4219" providerId="AD" clId="Web-{674CCEB1-F7E8-A640-6606-4665C956FBC4}" dt="2023-06-05T09:31:37.066" v="74" actId="20577"/>
          <ac:spMkLst>
            <pc:docMk/>
            <pc:sldMk cId="2405954987" sldId="388"/>
            <ac:spMk id="2" creationId="{5395D45F-D9EF-7844-BFCD-34D2978E01D5}"/>
          </ac:spMkLst>
        </pc:spChg>
        <pc:spChg chg="mod">
          <ac:chgData name="Helenius Miisa" userId="S::miisa.helenius@taitotalo.fi::75fa5acc-9f42-4787-aa9c-b3d77faf4219" providerId="AD" clId="Web-{674CCEB1-F7E8-A640-6606-4665C956FBC4}" dt="2023-06-05T09:31:06.019" v="68" actId="20577"/>
          <ac:spMkLst>
            <pc:docMk/>
            <pc:sldMk cId="2405954987" sldId="388"/>
            <ac:spMk id="3" creationId="{1C307DA3-68F1-874D-A9DF-0A7DBD264031}"/>
          </ac:spMkLst>
        </pc:spChg>
      </pc:sldChg>
      <pc:sldChg chg="modSp">
        <pc:chgData name="Helenius Miisa" userId="S::miisa.helenius@taitotalo.fi::75fa5acc-9f42-4787-aa9c-b3d77faf4219" providerId="AD" clId="Web-{674CCEB1-F7E8-A640-6606-4665C956FBC4}" dt="2023-06-05T09:42:56.711" v="141" actId="20577"/>
        <pc:sldMkLst>
          <pc:docMk/>
          <pc:sldMk cId="451625995" sldId="391"/>
        </pc:sldMkLst>
        <pc:spChg chg="mod">
          <ac:chgData name="Helenius Miisa" userId="S::miisa.helenius@taitotalo.fi::75fa5acc-9f42-4787-aa9c-b3d77faf4219" providerId="AD" clId="Web-{674CCEB1-F7E8-A640-6606-4665C956FBC4}" dt="2023-06-05T09:37:48.756" v="123" actId="20577"/>
          <ac:spMkLst>
            <pc:docMk/>
            <pc:sldMk cId="451625995" sldId="391"/>
            <ac:spMk id="4" creationId="{859F9E4A-5400-4CCB-AB6D-BBB2DCB7351C}"/>
          </ac:spMkLst>
        </pc:spChg>
        <pc:spChg chg="mod">
          <ac:chgData name="Helenius Miisa" userId="S::miisa.helenius@taitotalo.fi::75fa5acc-9f42-4787-aa9c-b3d77faf4219" providerId="AD" clId="Web-{674CCEB1-F7E8-A640-6606-4665C956FBC4}" dt="2023-06-05T09:42:56.711" v="141" actId="20577"/>
          <ac:spMkLst>
            <pc:docMk/>
            <pc:sldMk cId="451625995" sldId="391"/>
            <ac:spMk id="8" creationId="{286986EB-5D8B-4FC9-AF50-3441FEECB473}"/>
          </ac:spMkLst>
        </pc:spChg>
      </pc:sldChg>
      <pc:sldChg chg="del">
        <pc:chgData name="Helenius Miisa" userId="S::miisa.helenius@taitotalo.fi::75fa5acc-9f42-4787-aa9c-b3d77faf4219" providerId="AD" clId="Web-{674CCEB1-F7E8-A640-6606-4665C956FBC4}" dt="2023-06-05T09:21:47.624" v="59"/>
        <pc:sldMkLst>
          <pc:docMk/>
          <pc:sldMk cId="1600059042" sldId="432"/>
        </pc:sldMkLst>
      </pc:sldChg>
      <pc:sldChg chg="add del">
        <pc:chgData name="Helenius Miisa" userId="S::miisa.helenius@taitotalo.fi::75fa5acc-9f42-4787-aa9c-b3d77faf4219" providerId="AD" clId="Web-{674CCEB1-F7E8-A640-6606-4665C956FBC4}" dt="2023-06-05T09:34:31.536" v="75"/>
        <pc:sldMkLst>
          <pc:docMk/>
          <pc:sldMk cId="3996035834" sldId="491"/>
        </pc:sldMkLst>
      </pc:sldChg>
      <pc:sldChg chg="add del">
        <pc:chgData name="Helenius Miisa" userId="S::miisa.helenius@taitotalo.fi::75fa5acc-9f42-4787-aa9c-b3d77faf4219" providerId="AD" clId="Web-{674CCEB1-F7E8-A640-6606-4665C956FBC4}" dt="2023-06-05T09:34:31.536" v="76"/>
        <pc:sldMkLst>
          <pc:docMk/>
          <pc:sldMk cId="2984466810" sldId="492"/>
        </pc:sldMkLst>
      </pc:sldChg>
      <pc:sldChg chg="add del">
        <pc:chgData name="Helenius Miisa" userId="S::miisa.helenius@taitotalo.fi::75fa5acc-9f42-4787-aa9c-b3d77faf4219" providerId="AD" clId="Web-{674CCEB1-F7E8-A640-6606-4665C956FBC4}" dt="2023-06-05T09:34:31.536" v="77"/>
        <pc:sldMkLst>
          <pc:docMk/>
          <pc:sldMk cId="1870298033" sldId="493"/>
        </pc:sldMkLst>
      </pc:sldChg>
      <pc:sldChg chg="add del">
        <pc:chgData name="Helenius Miisa" userId="S::miisa.helenius@taitotalo.fi::75fa5acc-9f42-4787-aa9c-b3d77faf4219" providerId="AD" clId="Web-{674CCEB1-F7E8-A640-6606-4665C956FBC4}" dt="2023-06-05T09:34:31.536" v="78"/>
        <pc:sldMkLst>
          <pc:docMk/>
          <pc:sldMk cId="51703047" sldId="494"/>
        </pc:sldMkLst>
      </pc:sldChg>
      <pc:sldChg chg="add">
        <pc:chgData name="Helenius Miisa" userId="S::miisa.helenius@taitotalo.fi::75fa5acc-9f42-4787-aa9c-b3d77faf4219" providerId="AD" clId="Web-{674CCEB1-F7E8-A640-6606-4665C956FBC4}" dt="2023-06-05T09:14:44.544" v="4"/>
        <pc:sldMkLst>
          <pc:docMk/>
          <pc:sldMk cId="4182002696" sldId="495"/>
        </pc:sldMkLst>
      </pc:sldChg>
      <pc:sldChg chg="add">
        <pc:chgData name="Helenius Miisa" userId="S::miisa.helenius@taitotalo.fi::75fa5acc-9f42-4787-aa9c-b3d77faf4219" providerId="AD" clId="Web-{674CCEB1-F7E8-A640-6606-4665C956FBC4}" dt="2023-06-05T09:14:44.669" v="5"/>
        <pc:sldMkLst>
          <pc:docMk/>
          <pc:sldMk cId="2327840054" sldId="496"/>
        </pc:sldMkLst>
      </pc:sldChg>
      <pc:sldChg chg="add">
        <pc:chgData name="Helenius Miisa" userId="S::miisa.helenius@taitotalo.fi::75fa5acc-9f42-4787-aa9c-b3d77faf4219" providerId="AD" clId="Web-{674CCEB1-F7E8-A640-6606-4665C956FBC4}" dt="2023-06-05T09:14:45.356" v="6"/>
        <pc:sldMkLst>
          <pc:docMk/>
          <pc:sldMk cId="3047127473" sldId="497"/>
        </pc:sldMkLst>
      </pc:sldChg>
      <pc:sldChg chg="add">
        <pc:chgData name="Helenius Miisa" userId="S::miisa.helenius@taitotalo.fi::75fa5acc-9f42-4787-aa9c-b3d77faf4219" providerId="AD" clId="Web-{674CCEB1-F7E8-A640-6606-4665C956FBC4}" dt="2023-06-05T09:14:45.466" v="7"/>
        <pc:sldMkLst>
          <pc:docMk/>
          <pc:sldMk cId="3190109818" sldId="498"/>
        </pc:sldMkLst>
      </pc:sldChg>
      <pc:sldChg chg="add">
        <pc:chgData name="Helenius Miisa" userId="S::miisa.helenius@taitotalo.fi::75fa5acc-9f42-4787-aa9c-b3d77faf4219" providerId="AD" clId="Web-{674CCEB1-F7E8-A640-6606-4665C956FBC4}" dt="2023-06-05T09:14:45.731" v="8"/>
        <pc:sldMkLst>
          <pc:docMk/>
          <pc:sldMk cId="3448505909" sldId="499"/>
        </pc:sldMkLst>
      </pc:sldChg>
      <pc:sldChg chg="add">
        <pc:chgData name="Helenius Miisa" userId="S::miisa.helenius@taitotalo.fi::75fa5acc-9f42-4787-aa9c-b3d77faf4219" providerId="AD" clId="Web-{674CCEB1-F7E8-A640-6606-4665C956FBC4}" dt="2023-06-05T09:14:45.825" v="9"/>
        <pc:sldMkLst>
          <pc:docMk/>
          <pc:sldMk cId="3490685965" sldId="500"/>
        </pc:sldMkLst>
      </pc:sldChg>
      <pc:sldChg chg="add">
        <pc:chgData name="Helenius Miisa" userId="S::miisa.helenius@taitotalo.fi::75fa5acc-9f42-4787-aa9c-b3d77faf4219" providerId="AD" clId="Web-{674CCEB1-F7E8-A640-6606-4665C956FBC4}" dt="2023-06-05T09:14:45.887" v="10"/>
        <pc:sldMkLst>
          <pc:docMk/>
          <pc:sldMk cId="42133220" sldId="501"/>
        </pc:sldMkLst>
      </pc:sldChg>
      <pc:sldChg chg="add">
        <pc:chgData name="Helenius Miisa" userId="S::miisa.helenius@taitotalo.fi::75fa5acc-9f42-4787-aa9c-b3d77faf4219" providerId="AD" clId="Web-{674CCEB1-F7E8-A640-6606-4665C956FBC4}" dt="2023-06-05T09:14:45.981" v="11"/>
        <pc:sldMkLst>
          <pc:docMk/>
          <pc:sldMk cId="3279883035" sldId="502"/>
        </pc:sldMkLst>
      </pc:sldChg>
      <pc:sldChg chg="add">
        <pc:chgData name="Helenius Miisa" userId="S::miisa.helenius@taitotalo.fi::75fa5acc-9f42-4787-aa9c-b3d77faf4219" providerId="AD" clId="Web-{674CCEB1-F7E8-A640-6606-4665C956FBC4}" dt="2023-06-05T09:14:46.059" v="12"/>
        <pc:sldMkLst>
          <pc:docMk/>
          <pc:sldMk cId="3949238130" sldId="503"/>
        </pc:sldMkLst>
      </pc:sldChg>
      <pc:sldChg chg="add">
        <pc:chgData name="Helenius Miisa" userId="S::miisa.helenius@taitotalo.fi::75fa5acc-9f42-4787-aa9c-b3d77faf4219" providerId="AD" clId="Web-{674CCEB1-F7E8-A640-6606-4665C956FBC4}" dt="2023-06-05T09:14:46.137" v="13"/>
        <pc:sldMkLst>
          <pc:docMk/>
          <pc:sldMk cId="2335408324" sldId="504"/>
        </pc:sldMkLst>
      </pc:sldChg>
      <pc:sldChg chg="add">
        <pc:chgData name="Helenius Miisa" userId="S::miisa.helenius@taitotalo.fi::75fa5acc-9f42-4787-aa9c-b3d77faf4219" providerId="AD" clId="Web-{674CCEB1-F7E8-A640-6606-4665C956FBC4}" dt="2023-06-05T09:14:46.200" v="14"/>
        <pc:sldMkLst>
          <pc:docMk/>
          <pc:sldMk cId="956660647" sldId="505"/>
        </pc:sldMkLst>
      </pc:sldChg>
      <pc:sldChg chg="add">
        <pc:chgData name="Helenius Miisa" userId="S::miisa.helenius@taitotalo.fi::75fa5acc-9f42-4787-aa9c-b3d77faf4219" providerId="AD" clId="Web-{674CCEB1-F7E8-A640-6606-4665C956FBC4}" dt="2023-06-05T09:14:46.294" v="15"/>
        <pc:sldMkLst>
          <pc:docMk/>
          <pc:sldMk cId="967944909" sldId="506"/>
        </pc:sldMkLst>
      </pc:sldChg>
      <pc:sldChg chg="add">
        <pc:chgData name="Helenius Miisa" userId="S::miisa.helenius@taitotalo.fi::75fa5acc-9f42-4787-aa9c-b3d77faf4219" providerId="AD" clId="Web-{674CCEB1-F7E8-A640-6606-4665C956FBC4}" dt="2023-06-05T09:14:46.356" v="16"/>
        <pc:sldMkLst>
          <pc:docMk/>
          <pc:sldMk cId="1974087728" sldId="507"/>
        </pc:sldMkLst>
      </pc:sldChg>
      <pc:sldChg chg="add">
        <pc:chgData name="Helenius Miisa" userId="S::miisa.helenius@taitotalo.fi::75fa5acc-9f42-4787-aa9c-b3d77faf4219" providerId="AD" clId="Web-{674CCEB1-F7E8-A640-6606-4665C956FBC4}" dt="2023-06-05T09:14:46.466" v="17"/>
        <pc:sldMkLst>
          <pc:docMk/>
          <pc:sldMk cId="1388842828" sldId="508"/>
        </pc:sldMkLst>
      </pc:sldChg>
      <pc:sldChg chg="add">
        <pc:chgData name="Helenius Miisa" userId="S::miisa.helenius@taitotalo.fi::75fa5acc-9f42-4787-aa9c-b3d77faf4219" providerId="AD" clId="Web-{674CCEB1-F7E8-A640-6606-4665C956FBC4}" dt="2023-06-05T09:14:46.528" v="18"/>
        <pc:sldMkLst>
          <pc:docMk/>
          <pc:sldMk cId="499373543" sldId="509"/>
        </pc:sldMkLst>
      </pc:sldChg>
      <pc:sldChg chg="add">
        <pc:chgData name="Helenius Miisa" userId="S::miisa.helenius@taitotalo.fi::75fa5acc-9f42-4787-aa9c-b3d77faf4219" providerId="AD" clId="Web-{674CCEB1-F7E8-A640-6606-4665C956FBC4}" dt="2023-06-05T09:14:46.606" v="19"/>
        <pc:sldMkLst>
          <pc:docMk/>
          <pc:sldMk cId="42284556" sldId="510"/>
        </pc:sldMkLst>
      </pc:sldChg>
      <pc:sldChg chg="add">
        <pc:chgData name="Helenius Miisa" userId="S::miisa.helenius@taitotalo.fi::75fa5acc-9f42-4787-aa9c-b3d77faf4219" providerId="AD" clId="Web-{674CCEB1-F7E8-A640-6606-4665C956FBC4}" dt="2023-06-05T09:14:46.731" v="20"/>
        <pc:sldMkLst>
          <pc:docMk/>
          <pc:sldMk cId="316868983" sldId="511"/>
        </pc:sldMkLst>
      </pc:sldChg>
      <pc:sldChg chg="add">
        <pc:chgData name="Helenius Miisa" userId="S::miisa.helenius@taitotalo.fi::75fa5acc-9f42-4787-aa9c-b3d77faf4219" providerId="AD" clId="Web-{674CCEB1-F7E8-A640-6606-4665C956FBC4}" dt="2023-06-05T09:14:46.809" v="21"/>
        <pc:sldMkLst>
          <pc:docMk/>
          <pc:sldMk cId="479302723" sldId="512"/>
        </pc:sldMkLst>
      </pc:sldChg>
      <pc:sldChg chg="add">
        <pc:chgData name="Helenius Miisa" userId="S::miisa.helenius@taitotalo.fi::75fa5acc-9f42-4787-aa9c-b3d77faf4219" providerId="AD" clId="Web-{674CCEB1-F7E8-A640-6606-4665C956FBC4}" dt="2023-06-05T09:14:46.903" v="22"/>
        <pc:sldMkLst>
          <pc:docMk/>
          <pc:sldMk cId="2703862619" sldId="513"/>
        </pc:sldMkLst>
      </pc:sldChg>
      <pc:sldChg chg="add">
        <pc:chgData name="Helenius Miisa" userId="S::miisa.helenius@taitotalo.fi::75fa5acc-9f42-4787-aa9c-b3d77faf4219" providerId="AD" clId="Web-{674CCEB1-F7E8-A640-6606-4665C956FBC4}" dt="2023-06-05T09:14:46.981" v="23"/>
        <pc:sldMkLst>
          <pc:docMk/>
          <pc:sldMk cId="4282639265" sldId="514"/>
        </pc:sldMkLst>
      </pc:sldChg>
      <pc:sldChg chg="add">
        <pc:chgData name="Helenius Miisa" userId="S::miisa.helenius@taitotalo.fi::75fa5acc-9f42-4787-aa9c-b3d77faf4219" providerId="AD" clId="Web-{674CCEB1-F7E8-A640-6606-4665C956FBC4}" dt="2023-06-05T09:14:47.403" v="24"/>
        <pc:sldMkLst>
          <pc:docMk/>
          <pc:sldMk cId="1396970092" sldId="515"/>
        </pc:sldMkLst>
      </pc:sldChg>
      <pc:sldChg chg="add">
        <pc:chgData name="Helenius Miisa" userId="S::miisa.helenius@taitotalo.fi::75fa5acc-9f42-4787-aa9c-b3d77faf4219" providerId="AD" clId="Web-{674CCEB1-F7E8-A640-6606-4665C956FBC4}" dt="2023-06-05T09:14:47.466" v="25"/>
        <pc:sldMkLst>
          <pc:docMk/>
          <pc:sldMk cId="1658675520" sldId="516"/>
        </pc:sldMkLst>
      </pc:sldChg>
      <pc:sldChg chg="add">
        <pc:chgData name="Helenius Miisa" userId="S::miisa.helenius@taitotalo.fi::75fa5acc-9f42-4787-aa9c-b3d77faf4219" providerId="AD" clId="Web-{674CCEB1-F7E8-A640-6606-4665C956FBC4}" dt="2023-06-05T09:14:47.544" v="26"/>
        <pc:sldMkLst>
          <pc:docMk/>
          <pc:sldMk cId="4160205126" sldId="517"/>
        </pc:sldMkLst>
      </pc:sldChg>
      <pc:sldChg chg="add">
        <pc:chgData name="Helenius Miisa" userId="S::miisa.helenius@taitotalo.fi::75fa5acc-9f42-4787-aa9c-b3d77faf4219" providerId="AD" clId="Web-{674CCEB1-F7E8-A640-6606-4665C956FBC4}" dt="2023-06-05T09:14:47.747" v="27"/>
        <pc:sldMkLst>
          <pc:docMk/>
          <pc:sldMk cId="2403119662" sldId="518"/>
        </pc:sldMkLst>
      </pc:sldChg>
      <pc:sldChg chg="add">
        <pc:chgData name="Helenius Miisa" userId="S::miisa.helenius@taitotalo.fi::75fa5acc-9f42-4787-aa9c-b3d77faf4219" providerId="AD" clId="Web-{674CCEB1-F7E8-A640-6606-4665C956FBC4}" dt="2023-06-05T09:14:47.825" v="28"/>
        <pc:sldMkLst>
          <pc:docMk/>
          <pc:sldMk cId="3925240503" sldId="519"/>
        </pc:sldMkLst>
      </pc:sldChg>
      <pc:sldChg chg="add">
        <pc:chgData name="Helenius Miisa" userId="S::miisa.helenius@taitotalo.fi::75fa5acc-9f42-4787-aa9c-b3d77faf4219" providerId="AD" clId="Web-{674CCEB1-F7E8-A640-6606-4665C956FBC4}" dt="2023-06-05T09:14:47.903" v="29"/>
        <pc:sldMkLst>
          <pc:docMk/>
          <pc:sldMk cId="3461561881" sldId="520"/>
        </pc:sldMkLst>
      </pc:sldChg>
      <pc:sldChg chg="add">
        <pc:chgData name="Helenius Miisa" userId="S::miisa.helenius@taitotalo.fi::75fa5acc-9f42-4787-aa9c-b3d77faf4219" providerId="AD" clId="Web-{674CCEB1-F7E8-A640-6606-4665C956FBC4}" dt="2023-06-05T09:14:47.981" v="30"/>
        <pc:sldMkLst>
          <pc:docMk/>
          <pc:sldMk cId="4022264260" sldId="521"/>
        </pc:sldMkLst>
      </pc:sldChg>
      <pc:sldChg chg="add">
        <pc:chgData name="Helenius Miisa" userId="S::miisa.helenius@taitotalo.fi::75fa5acc-9f42-4787-aa9c-b3d77faf4219" providerId="AD" clId="Web-{674CCEB1-F7E8-A640-6606-4665C956FBC4}" dt="2023-06-05T09:14:48.216" v="31"/>
        <pc:sldMkLst>
          <pc:docMk/>
          <pc:sldMk cId="958986572" sldId="522"/>
        </pc:sldMkLst>
      </pc:sldChg>
      <pc:sldChg chg="add">
        <pc:chgData name="Helenius Miisa" userId="S::miisa.helenius@taitotalo.fi::75fa5acc-9f42-4787-aa9c-b3d77faf4219" providerId="AD" clId="Web-{674CCEB1-F7E8-A640-6606-4665C956FBC4}" dt="2023-06-05T09:14:48.262" v="32"/>
        <pc:sldMkLst>
          <pc:docMk/>
          <pc:sldMk cId="1878415804" sldId="523"/>
        </pc:sldMkLst>
      </pc:sldChg>
      <pc:sldChg chg="modSp add">
        <pc:chgData name="Helenius Miisa" userId="S::miisa.helenius@taitotalo.fi::75fa5acc-9f42-4787-aa9c-b3d77faf4219" providerId="AD" clId="Web-{674CCEB1-F7E8-A640-6606-4665C956FBC4}" dt="2023-06-05T09:39:12.678" v="132" actId="20577"/>
        <pc:sldMkLst>
          <pc:docMk/>
          <pc:sldMk cId="2744431458" sldId="524"/>
        </pc:sldMkLst>
        <pc:spChg chg="mod">
          <ac:chgData name="Helenius Miisa" userId="S::miisa.helenius@taitotalo.fi::75fa5acc-9f42-4787-aa9c-b3d77faf4219" providerId="AD" clId="Web-{674CCEB1-F7E8-A640-6606-4665C956FBC4}" dt="2023-06-05T09:39:12.678" v="132" actId="20577"/>
          <ac:spMkLst>
            <pc:docMk/>
            <pc:sldMk cId="2744431458" sldId="524"/>
            <ac:spMk id="3" creationId="{1C307DA3-68F1-874D-A9DF-0A7DBD264031}"/>
          </ac:spMkLst>
        </pc:spChg>
      </pc:sldChg>
      <pc:sldChg chg="add">
        <pc:chgData name="Helenius Miisa" userId="S::miisa.helenius@taitotalo.fi::75fa5acc-9f42-4787-aa9c-b3d77faf4219" providerId="AD" clId="Web-{674CCEB1-F7E8-A640-6606-4665C956FBC4}" dt="2023-06-05T09:14:48.356" v="34"/>
        <pc:sldMkLst>
          <pc:docMk/>
          <pc:sldMk cId="3871122948" sldId="525"/>
        </pc:sldMkLst>
      </pc:sldChg>
      <pc:sldChg chg="add modNotes">
        <pc:chgData name="Helenius Miisa" userId="S::miisa.helenius@taitotalo.fi::75fa5acc-9f42-4787-aa9c-b3d77faf4219" providerId="AD" clId="Web-{674CCEB1-F7E8-A640-6606-4665C956FBC4}" dt="2023-06-05T09:21:18.187" v="58"/>
        <pc:sldMkLst>
          <pc:docMk/>
          <pc:sldMk cId="3434493277" sldId="526"/>
        </pc:sldMkLst>
      </pc:sldChg>
      <pc:sldChg chg="add">
        <pc:chgData name="Helenius Miisa" userId="S::miisa.helenius@taitotalo.fi::75fa5acc-9f42-4787-aa9c-b3d77faf4219" providerId="AD" clId="Web-{674CCEB1-F7E8-A640-6606-4665C956FBC4}" dt="2023-06-05T09:14:48.528" v="36"/>
        <pc:sldMkLst>
          <pc:docMk/>
          <pc:sldMk cId="3278550403" sldId="527"/>
        </pc:sldMkLst>
      </pc:sldChg>
      <pc:sldChg chg="add">
        <pc:chgData name="Helenius Miisa" userId="S::miisa.helenius@taitotalo.fi::75fa5acc-9f42-4787-aa9c-b3d77faf4219" providerId="AD" clId="Web-{674CCEB1-F7E8-A640-6606-4665C956FBC4}" dt="2023-06-05T09:14:48.669" v="37"/>
        <pc:sldMkLst>
          <pc:docMk/>
          <pc:sldMk cId="4065933407" sldId="528"/>
        </pc:sldMkLst>
      </pc:sldChg>
      <pc:sldChg chg="add">
        <pc:chgData name="Helenius Miisa" userId="S::miisa.helenius@taitotalo.fi::75fa5acc-9f42-4787-aa9c-b3d77faf4219" providerId="AD" clId="Web-{674CCEB1-F7E8-A640-6606-4665C956FBC4}" dt="2023-06-05T09:14:48.825" v="38"/>
        <pc:sldMkLst>
          <pc:docMk/>
          <pc:sldMk cId="613542347" sldId="529"/>
        </pc:sldMkLst>
      </pc:sldChg>
      <pc:sldChg chg="add">
        <pc:chgData name="Helenius Miisa" userId="S::miisa.helenius@taitotalo.fi::75fa5acc-9f42-4787-aa9c-b3d77faf4219" providerId="AD" clId="Web-{674CCEB1-F7E8-A640-6606-4665C956FBC4}" dt="2023-06-05T09:14:48.919" v="39"/>
        <pc:sldMkLst>
          <pc:docMk/>
          <pc:sldMk cId="3051535388" sldId="530"/>
        </pc:sldMkLst>
      </pc:sldChg>
      <pc:sldChg chg="add">
        <pc:chgData name="Helenius Miisa" userId="S::miisa.helenius@taitotalo.fi::75fa5acc-9f42-4787-aa9c-b3d77faf4219" providerId="AD" clId="Web-{674CCEB1-F7E8-A640-6606-4665C956FBC4}" dt="2023-06-05T09:14:48.981" v="40"/>
        <pc:sldMkLst>
          <pc:docMk/>
          <pc:sldMk cId="3887942330" sldId="531"/>
        </pc:sldMkLst>
      </pc:sldChg>
      <pc:sldChg chg="add">
        <pc:chgData name="Helenius Miisa" userId="S::miisa.helenius@taitotalo.fi::75fa5acc-9f42-4787-aa9c-b3d77faf4219" providerId="AD" clId="Web-{674CCEB1-F7E8-A640-6606-4665C956FBC4}" dt="2023-06-05T09:14:49.044" v="41"/>
        <pc:sldMkLst>
          <pc:docMk/>
          <pc:sldMk cId="3406317095" sldId="532"/>
        </pc:sldMkLst>
      </pc:sldChg>
      <pc:sldChg chg="add">
        <pc:chgData name="Helenius Miisa" userId="S::miisa.helenius@taitotalo.fi::75fa5acc-9f42-4787-aa9c-b3d77faf4219" providerId="AD" clId="Web-{674CCEB1-F7E8-A640-6606-4665C956FBC4}" dt="2023-06-05T09:14:49.122" v="42"/>
        <pc:sldMkLst>
          <pc:docMk/>
          <pc:sldMk cId="285044446" sldId="533"/>
        </pc:sldMkLst>
      </pc:sldChg>
      <pc:sldChg chg="add">
        <pc:chgData name="Helenius Miisa" userId="S::miisa.helenius@taitotalo.fi::75fa5acc-9f42-4787-aa9c-b3d77faf4219" providerId="AD" clId="Web-{674CCEB1-F7E8-A640-6606-4665C956FBC4}" dt="2023-06-05T09:14:49.200" v="43"/>
        <pc:sldMkLst>
          <pc:docMk/>
          <pc:sldMk cId="1154700601" sldId="534"/>
        </pc:sldMkLst>
      </pc:sldChg>
      <pc:sldChg chg="add">
        <pc:chgData name="Helenius Miisa" userId="S::miisa.helenius@taitotalo.fi::75fa5acc-9f42-4787-aa9c-b3d77faf4219" providerId="AD" clId="Web-{674CCEB1-F7E8-A640-6606-4665C956FBC4}" dt="2023-06-05T09:14:49.278" v="44"/>
        <pc:sldMkLst>
          <pc:docMk/>
          <pc:sldMk cId="1281290073" sldId="535"/>
        </pc:sldMkLst>
      </pc:sldChg>
      <pc:sldChg chg="add">
        <pc:chgData name="Helenius Miisa" userId="S::miisa.helenius@taitotalo.fi::75fa5acc-9f42-4787-aa9c-b3d77faf4219" providerId="AD" clId="Web-{674CCEB1-F7E8-A640-6606-4665C956FBC4}" dt="2023-06-05T09:14:49.372" v="45"/>
        <pc:sldMkLst>
          <pc:docMk/>
          <pc:sldMk cId="3619059241" sldId="536"/>
        </pc:sldMkLst>
      </pc:sldChg>
      <pc:sldChg chg="add">
        <pc:chgData name="Helenius Miisa" userId="S::miisa.helenius@taitotalo.fi::75fa5acc-9f42-4787-aa9c-b3d77faf4219" providerId="AD" clId="Web-{674CCEB1-F7E8-A640-6606-4665C956FBC4}" dt="2023-06-05T09:14:49.419" v="46"/>
        <pc:sldMkLst>
          <pc:docMk/>
          <pc:sldMk cId="2478142925" sldId="537"/>
        </pc:sldMkLst>
      </pc:sldChg>
      <pc:sldChg chg="add">
        <pc:chgData name="Helenius Miisa" userId="S::miisa.helenius@taitotalo.fi::75fa5acc-9f42-4787-aa9c-b3d77faf4219" providerId="AD" clId="Web-{674CCEB1-F7E8-A640-6606-4665C956FBC4}" dt="2023-06-05T09:14:49.544" v="47"/>
        <pc:sldMkLst>
          <pc:docMk/>
          <pc:sldMk cId="2657730963" sldId="538"/>
        </pc:sldMkLst>
      </pc:sldChg>
      <pc:sldChg chg="add">
        <pc:chgData name="Helenius Miisa" userId="S::miisa.helenius@taitotalo.fi::75fa5acc-9f42-4787-aa9c-b3d77faf4219" providerId="AD" clId="Web-{674CCEB1-F7E8-A640-6606-4665C956FBC4}" dt="2023-06-05T09:14:49.825" v="48"/>
        <pc:sldMkLst>
          <pc:docMk/>
          <pc:sldMk cId="3993286579" sldId="539"/>
        </pc:sldMkLst>
      </pc:sldChg>
      <pc:sldChg chg="add">
        <pc:chgData name="Helenius Miisa" userId="S::miisa.helenius@taitotalo.fi::75fa5acc-9f42-4787-aa9c-b3d77faf4219" providerId="AD" clId="Web-{674CCEB1-F7E8-A640-6606-4665C956FBC4}" dt="2023-06-05T09:14:49.981" v="49"/>
        <pc:sldMkLst>
          <pc:docMk/>
          <pc:sldMk cId="303487513" sldId="540"/>
        </pc:sldMkLst>
      </pc:sldChg>
      <pc:sldChg chg="add">
        <pc:chgData name="Helenius Miisa" userId="S::miisa.helenius@taitotalo.fi::75fa5acc-9f42-4787-aa9c-b3d77faf4219" providerId="AD" clId="Web-{674CCEB1-F7E8-A640-6606-4665C956FBC4}" dt="2023-06-05T09:14:50.075" v="50"/>
        <pc:sldMkLst>
          <pc:docMk/>
          <pc:sldMk cId="1475606132" sldId="541"/>
        </pc:sldMkLst>
      </pc:sldChg>
      <pc:sldChg chg="add">
        <pc:chgData name="Helenius Miisa" userId="S::miisa.helenius@taitotalo.fi::75fa5acc-9f42-4787-aa9c-b3d77faf4219" providerId="AD" clId="Web-{674CCEB1-F7E8-A640-6606-4665C956FBC4}" dt="2023-06-05T09:14:50.294" v="51"/>
        <pc:sldMkLst>
          <pc:docMk/>
          <pc:sldMk cId="786916632" sldId="542"/>
        </pc:sldMkLst>
      </pc:sldChg>
      <pc:sldChg chg="add">
        <pc:chgData name="Helenius Miisa" userId="S::miisa.helenius@taitotalo.fi::75fa5acc-9f42-4787-aa9c-b3d77faf4219" providerId="AD" clId="Web-{674CCEB1-F7E8-A640-6606-4665C956FBC4}" dt="2023-06-05T09:14:50.387" v="52"/>
        <pc:sldMkLst>
          <pc:docMk/>
          <pc:sldMk cId="1446002064" sldId="543"/>
        </pc:sldMkLst>
      </pc:sldChg>
      <pc:sldChg chg="add">
        <pc:chgData name="Helenius Miisa" userId="S::miisa.helenius@taitotalo.fi::75fa5acc-9f42-4787-aa9c-b3d77faf4219" providerId="AD" clId="Web-{674CCEB1-F7E8-A640-6606-4665C956FBC4}" dt="2023-06-05T09:14:50.544" v="53"/>
        <pc:sldMkLst>
          <pc:docMk/>
          <pc:sldMk cId="447918490" sldId="544"/>
        </pc:sldMkLst>
      </pc:sldChg>
      <pc:sldChg chg="add">
        <pc:chgData name="Helenius Miisa" userId="S::miisa.helenius@taitotalo.fi::75fa5acc-9f42-4787-aa9c-b3d77faf4219" providerId="AD" clId="Web-{674CCEB1-F7E8-A640-6606-4665C956FBC4}" dt="2023-06-05T09:14:50.622" v="54"/>
        <pc:sldMkLst>
          <pc:docMk/>
          <pc:sldMk cId="1242190670" sldId="545"/>
        </pc:sldMkLst>
      </pc:sldChg>
      <pc:sldChg chg="modSp add">
        <pc:chgData name="Helenius Miisa" userId="S::miisa.helenius@taitotalo.fi::75fa5acc-9f42-4787-aa9c-b3d77faf4219" providerId="AD" clId="Web-{674CCEB1-F7E8-A640-6606-4665C956FBC4}" dt="2023-06-05T09:38:55.631" v="130" actId="20577"/>
        <pc:sldMkLst>
          <pc:docMk/>
          <pc:sldMk cId="1581320085" sldId="546"/>
        </pc:sldMkLst>
        <pc:spChg chg="mod">
          <ac:chgData name="Helenius Miisa" userId="S::miisa.helenius@taitotalo.fi::75fa5acc-9f42-4787-aa9c-b3d77faf4219" providerId="AD" clId="Web-{674CCEB1-F7E8-A640-6606-4665C956FBC4}" dt="2023-06-05T09:38:55.631" v="130" actId="20577"/>
          <ac:spMkLst>
            <pc:docMk/>
            <pc:sldMk cId="1581320085" sldId="546"/>
            <ac:spMk id="3" creationId="{1C307DA3-68F1-874D-A9DF-0A7DBD264031}"/>
          </ac:spMkLst>
        </pc:spChg>
      </pc:sldChg>
      <pc:sldChg chg="add">
        <pc:chgData name="Helenius Miisa" userId="S::miisa.helenius@taitotalo.fi::75fa5acc-9f42-4787-aa9c-b3d77faf4219" providerId="AD" clId="Web-{674CCEB1-F7E8-A640-6606-4665C956FBC4}" dt="2023-06-05T09:34:37.114" v="79"/>
        <pc:sldMkLst>
          <pc:docMk/>
          <pc:sldMk cId="2514658297" sldId="547"/>
        </pc:sldMkLst>
      </pc:sldChg>
      <pc:sldChg chg="add">
        <pc:chgData name="Helenius Miisa" userId="S::miisa.helenius@taitotalo.fi::75fa5acc-9f42-4787-aa9c-b3d77faf4219" providerId="AD" clId="Web-{674CCEB1-F7E8-A640-6606-4665C956FBC4}" dt="2023-06-05T09:34:37.161" v="80"/>
        <pc:sldMkLst>
          <pc:docMk/>
          <pc:sldMk cId="2136307123" sldId="548"/>
        </pc:sldMkLst>
      </pc:sldChg>
      <pc:sldChg chg="add">
        <pc:chgData name="Helenius Miisa" userId="S::miisa.helenius@taitotalo.fi::75fa5acc-9f42-4787-aa9c-b3d77faf4219" providerId="AD" clId="Web-{674CCEB1-F7E8-A640-6606-4665C956FBC4}" dt="2023-06-05T09:34:37.192" v="81"/>
        <pc:sldMkLst>
          <pc:docMk/>
          <pc:sldMk cId="3617960671" sldId="549"/>
        </pc:sldMkLst>
      </pc:sldChg>
      <pc:sldChg chg="add">
        <pc:chgData name="Helenius Miisa" userId="S::miisa.helenius@taitotalo.fi::75fa5acc-9f42-4787-aa9c-b3d77faf4219" providerId="AD" clId="Web-{674CCEB1-F7E8-A640-6606-4665C956FBC4}" dt="2023-06-05T09:34:37.317" v="82"/>
        <pc:sldMkLst>
          <pc:docMk/>
          <pc:sldMk cId="44242466" sldId="550"/>
        </pc:sldMkLst>
      </pc:sldChg>
      <pc:sldMasterChg chg="add addSldLayout">
        <pc:chgData name="Helenius Miisa" userId="S::miisa.helenius@taitotalo.fi::75fa5acc-9f42-4787-aa9c-b3d77faf4219" providerId="AD" clId="Web-{674CCEB1-F7E8-A640-6606-4665C956FBC4}" dt="2023-06-05T09:14:44.122" v="0"/>
        <pc:sldMasterMkLst>
          <pc:docMk/>
          <pc:sldMasterMk cId="1303894147" sldId="2147483665"/>
        </pc:sldMasterMkLst>
        <pc:sldLayoutChg chg="add">
          <pc:chgData name="Helenius Miisa" userId="S::miisa.helenius@taitotalo.fi::75fa5acc-9f42-4787-aa9c-b3d77faf4219" providerId="AD" clId="Web-{674CCEB1-F7E8-A640-6606-4665C956FBC4}" dt="2023-06-05T09:14:44.122" v="0"/>
          <pc:sldLayoutMkLst>
            <pc:docMk/>
            <pc:sldMasterMk cId="1303894147" sldId="2147483665"/>
            <pc:sldLayoutMk cId="2307231349" sldId="2147483663"/>
          </pc:sldLayoutMkLst>
        </pc:sldLayoutChg>
        <pc:sldLayoutChg chg="add">
          <pc:chgData name="Helenius Miisa" userId="S::miisa.helenius@taitotalo.fi::75fa5acc-9f42-4787-aa9c-b3d77faf4219" providerId="AD" clId="Web-{674CCEB1-F7E8-A640-6606-4665C956FBC4}" dt="2023-06-05T09:14:44.122" v="0"/>
          <pc:sldLayoutMkLst>
            <pc:docMk/>
            <pc:sldMasterMk cId="1303894147" sldId="2147483665"/>
            <pc:sldLayoutMk cId="1883635034" sldId="2147483664"/>
          </pc:sldLayoutMkLst>
        </pc:sldLayoutChg>
        <pc:sldLayoutChg chg="add">
          <pc:chgData name="Helenius Miisa" userId="S::miisa.helenius@taitotalo.fi::75fa5acc-9f42-4787-aa9c-b3d77faf4219" providerId="AD" clId="Web-{674CCEB1-F7E8-A640-6606-4665C956FBC4}" dt="2023-06-05T09:14:44.122" v="0"/>
          <pc:sldLayoutMkLst>
            <pc:docMk/>
            <pc:sldMasterMk cId="1303894147" sldId="2147483665"/>
            <pc:sldLayoutMk cId="1486756832" sldId="2147483666"/>
          </pc:sldLayoutMkLst>
        </pc:sldLayoutChg>
        <pc:sldLayoutChg chg="add">
          <pc:chgData name="Helenius Miisa" userId="S::miisa.helenius@taitotalo.fi::75fa5acc-9f42-4787-aa9c-b3d77faf4219" providerId="AD" clId="Web-{674CCEB1-F7E8-A640-6606-4665C956FBC4}" dt="2023-06-05T09:14:44.122" v="0"/>
          <pc:sldLayoutMkLst>
            <pc:docMk/>
            <pc:sldMasterMk cId="1303894147" sldId="2147483665"/>
            <pc:sldLayoutMk cId="3709268951" sldId="2147483667"/>
          </pc:sldLayoutMkLst>
        </pc:sldLayoutChg>
        <pc:sldLayoutChg chg="add">
          <pc:chgData name="Helenius Miisa" userId="S::miisa.helenius@taitotalo.fi::75fa5acc-9f42-4787-aa9c-b3d77faf4219" providerId="AD" clId="Web-{674CCEB1-F7E8-A640-6606-4665C956FBC4}" dt="2023-06-05T09:14:44.122" v="0"/>
          <pc:sldLayoutMkLst>
            <pc:docMk/>
            <pc:sldMasterMk cId="1303894147" sldId="2147483665"/>
            <pc:sldLayoutMk cId="1056046443" sldId="2147483668"/>
          </pc:sldLayoutMkLst>
        </pc:sldLayoutChg>
        <pc:sldLayoutChg chg="add">
          <pc:chgData name="Helenius Miisa" userId="S::miisa.helenius@taitotalo.fi::75fa5acc-9f42-4787-aa9c-b3d77faf4219" providerId="AD" clId="Web-{674CCEB1-F7E8-A640-6606-4665C956FBC4}" dt="2023-06-05T09:14:44.122" v="0"/>
          <pc:sldLayoutMkLst>
            <pc:docMk/>
            <pc:sldMasterMk cId="1303894147" sldId="2147483665"/>
            <pc:sldLayoutMk cId="3617910571" sldId="2147483669"/>
          </pc:sldLayoutMkLst>
        </pc:sldLayoutChg>
        <pc:sldLayoutChg chg="add">
          <pc:chgData name="Helenius Miisa" userId="S::miisa.helenius@taitotalo.fi::75fa5acc-9f42-4787-aa9c-b3d77faf4219" providerId="AD" clId="Web-{674CCEB1-F7E8-A640-6606-4665C956FBC4}" dt="2023-06-05T09:14:44.122" v="0"/>
          <pc:sldLayoutMkLst>
            <pc:docMk/>
            <pc:sldMasterMk cId="1303894147" sldId="2147483665"/>
            <pc:sldLayoutMk cId="1156133756" sldId="2147483670"/>
          </pc:sldLayoutMkLst>
        </pc:sldLayoutChg>
        <pc:sldLayoutChg chg="add">
          <pc:chgData name="Helenius Miisa" userId="S::miisa.helenius@taitotalo.fi::75fa5acc-9f42-4787-aa9c-b3d77faf4219" providerId="AD" clId="Web-{674CCEB1-F7E8-A640-6606-4665C956FBC4}" dt="2023-06-05T09:14:44.122" v="0"/>
          <pc:sldLayoutMkLst>
            <pc:docMk/>
            <pc:sldMasterMk cId="1303894147" sldId="2147483665"/>
            <pc:sldLayoutMk cId="3003337083" sldId="2147483671"/>
          </pc:sldLayoutMkLst>
        </pc:sldLayoutChg>
        <pc:sldLayoutChg chg="add">
          <pc:chgData name="Helenius Miisa" userId="S::miisa.helenius@taitotalo.fi::75fa5acc-9f42-4787-aa9c-b3d77faf4219" providerId="AD" clId="Web-{674CCEB1-F7E8-A640-6606-4665C956FBC4}" dt="2023-06-05T09:14:44.122" v="0"/>
          <pc:sldLayoutMkLst>
            <pc:docMk/>
            <pc:sldMasterMk cId="1303894147" sldId="2147483665"/>
            <pc:sldLayoutMk cId="660543866" sldId="2147483672"/>
          </pc:sldLayoutMkLst>
        </pc:sldLayoutChg>
        <pc:sldLayoutChg chg="add">
          <pc:chgData name="Helenius Miisa" userId="S::miisa.helenius@taitotalo.fi::75fa5acc-9f42-4787-aa9c-b3d77faf4219" providerId="AD" clId="Web-{674CCEB1-F7E8-A640-6606-4665C956FBC4}" dt="2023-06-05T09:14:44.122" v="0"/>
          <pc:sldLayoutMkLst>
            <pc:docMk/>
            <pc:sldMasterMk cId="1303894147" sldId="2147483665"/>
            <pc:sldLayoutMk cId="2105503977" sldId="2147483673"/>
          </pc:sldLayoutMkLst>
        </pc:sldLayoutChg>
        <pc:sldLayoutChg chg="add">
          <pc:chgData name="Helenius Miisa" userId="S::miisa.helenius@taitotalo.fi::75fa5acc-9f42-4787-aa9c-b3d77faf4219" providerId="AD" clId="Web-{674CCEB1-F7E8-A640-6606-4665C956FBC4}" dt="2023-06-05T09:14:44.122" v="0"/>
          <pc:sldLayoutMkLst>
            <pc:docMk/>
            <pc:sldMasterMk cId="1303894147" sldId="2147483665"/>
            <pc:sldLayoutMk cId="1761520350" sldId="2147483674"/>
          </pc:sldLayoutMkLst>
        </pc:sldLayoutChg>
        <pc:sldLayoutChg chg="add">
          <pc:chgData name="Helenius Miisa" userId="S::miisa.helenius@taitotalo.fi::75fa5acc-9f42-4787-aa9c-b3d77faf4219" providerId="AD" clId="Web-{674CCEB1-F7E8-A640-6606-4665C956FBC4}" dt="2023-06-05T09:14:44.122" v="0"/>
          <pc:sldLayoutMkLst>
            <pc:docMk/>
            <pc:sldMasterMk cId="1303894147" sldId="2147483665"/>
            <pc:sldLayoutMk cId="1440406299" sldId="2147483675"/>
          </pc:sldLayoutMkLst>
        </pc:sldLayoutChg>
        <pc:sldLayoutChg chg="add">
          <pc:chgData name="Helenius Miisa" userId="S::miisa.helenius@taitotalo.fi::75fa5acc-9f42-4787-aa9c-b3d77faf4219" providerId="AD" clId="Web-{674CCEB1-F7E8-A640-6606-4665C956FBC4}" dt="2023-06-05T09:14:44.122" v="0"/>
          <pc:sldLayoutMkLst>
            <pc:docMk/>
            <pc:sldMasterMk cId="1303894147" sldId="2147483665"/>
            <pc:sldLayoutMk cId="3029961314" sldId="2147483676"/>
          </pc:sldLayoutMkLst>
        </pc:sldLayoutChg>
        <pc:sldLayoutChg chg="add">
          <pc:chgData name="Helenius Miisa" userId="S::miisa.helenius@taitotalo.fi::75fa5acc-9f42-4787-aa9c-b3d77faf4219" providerId="AD" clId="Web-{674CCEB1-F7E8-A640-6606-4665C956FBC4}" dt="2023-06-05T09:14:44.122" v="0"/>
          <pc:sldLayoutMkLst>
            <pc:docMk/>
            <pc:sldMasterMk cId="1303894147" sldId="2147483665"/>
            <pc:sldLayoutMk cId="461765326" sldId="2147483677"/>
          </pc:sldLayoutMkLst>
        </pc:sldLayoutChg>
        <pc:sldLayoutChg chg="add">
          <pc:chgData name="Helenius Miisa" userId="S::miisa.helenius@taitotalo.fi::75fa5acc-9f42-4787-aa9c-b3d77faf4219" providerId="AD" clId="Web-{674CCEB1-F7E8-A640-6606-4665C956FBC4}" dt="2023-06-05T09:14:44.122" v="0"/>
          <pc:sldLayoutMkLst>
            <pc:docMk/>
            <pc:sldMasterMk cId="1303894147" sldId="2147483665"/>
            <pc:sldLayoutMk cId="3173706404" sldId="2147483678"/>
          </pc:sldLayoutMkLst>
        </pc:sldLayoutChg>
      </pc:sldMasterChg>
    </pc:docChg>
  </pc:docChgLst>
  <pc:docChgLst>
    <pc:chgData name="Pajari Liisa" userId="S::pirkko-liisa.backlund@taitotalo.fi::0ba7ef12-7536-4f78-82e5-37dc94d8e5ec" providerId="AD" clId="Web-{B7632CA9-B3E7-43DF-9D1C-3D438A7F424C}"/>
    <pc:docChg chg="modSld">
      <pc:chgData name="Pajari Liisa" userId="S::pirkko-liisa.backlund@taitotalo.fi::0ba7ef12-7536-4f78-82e5-37dc94d8e5ec" providerId="AD" clId="Web-{B7632CA9-B3E7-43DF-9D1C-3D438A7F424C}" dt="2024-02-12T12:41:44.434" v="94"/>
      <pc:docMkLst>
        <pc:docMk/>
      </pc:docMkLst>
      <pc:sldChg chg="modSp modNotes">
        <pc:chgData name="Pajari Liisa" userId="S::pirkko-liisa.backlund@taitotalo.fi::0ba7ef12-7536-4f78-82e5-37dc94d8e5ec" providerId="AD" clId="Web-{B7632CA9-B3E7-43DF-9D1C-3D438A7F424C}" dt="2024-02-12T12:39:56.900" v="79" actId="20577"/>
        <pc:sldMkLst>
          <pc:docMk/>
          <pc:sldMk cId="2098304560" sldId="274"/>
        </pc:sldMkLst>
        <pc:spChg chg="mod">
          <ac:chgData name="Pajari Liisa" userId="S::pirkko-liisa.backlund@taitotalo.fi::0ba7ef12-7536-4f78-82e5-37dc94d8e5ec" providerId="AD" clId="Web-{B7632CA9-B3E7-43DF-9D1C-3D438A7F424C}" dt="2024-02-12T12:39:56.900" v="79" actId="20577"/>
          <ac:spMkLst>
            <pc:docMk/>
            <pc:sldMk cId="2098304560" sldId="274"/>
            <ac:spMk id="2" creationId="{6DE5B661-FE5A-CC6C-D081-8287923345B9}"/>
          </ac:spMkLst>
        </pc:spChg>
        <pc:spChg chg="mod">
          <ac:chgData name="Pajari Liisa" userId="S::pirkko-liisa.backlund@taitotalo.fi::0ba7ef12-7536-4f78-82e5-37dc94d8e5ec" providerId="AD" clId="Web-{B7632CA9-B3E7-43DF-9D1C-3D438A7F424C}" dt="2024-02-12T12:39:44.494" v="77" actId="14100"/>
          <ac:spMkLst>
            <pc:docMk/>
            <pc:sldMk cId="2098304560" sldId="274"/>
            <ac:spMk id="3" creationId="{614C3A45-8362-9B60-1B1E-3941D794E8EA}"/>
          </ac:spMkLst>
        </pc:spChg>
      </pc:sldChg>
      <pc:sldChg chg="modSp modNotes">
        <pc:chgData name="Pajari Liisa" userId="S::pirkko-liisa.backlund@taitotalo.fi::0ba7ef12-7536-4f78-82e5-37dc94d8e5ec" providerId="AD" clId="Web-{B7632CA9-B3E7-43DF-9D1C-3D438A7F424C}" dt="2024-02-12T12:34:13.784" v="24" actId="20577"/>
        <pc:sldMkLst>
          <pc:docMk/>
          <pc:sldMk cId="2550281084" sldId="371"/>
        </pc:sldMkLst>
        <pc:spChg chg="mod">
          <ac:chgData name="Pajari Liisa" userId="S::pirkko-liisa.backlund@taitotalo.fi::0ba7ef12-7536-4f78-82e5-37dc94d8e5ec" providerId="AD" clId="Web-{B7632CA9-B3E7-43DF-9D1C-3D438A7F424C}" dt="2024-02-12T12:34:13.784" v="24" actId="20577"/>
          <ac:spMkLst>
            <pc:docMk/>
            <pc:sldMk cId="2550281084" sldId="371"/>
            <ac:spMk id="3" creationId="{5EA7E979-F437-47C7-B547-9B13E4144BA5}"/>
          </ac:spMkLst>
        </pc:spChg>
      </pc:sldChg>
      <pc:sldChg chg="modSp">
        <pc:chgData name="Pajari Liisa" userId="S::pirkko-liisa.backlund@taitotalo.fi::0ba7ef12-7536-4f78-82e5-37dc94d8e5ec" providerId="AD" clId="Web-{B7632CA9-B3E7-43DF-9D1C-3D438A7F424C}" dt="2024-02-12T12:41:44.434" v="94"/>
        <pc:sldMkLst>
          <pc:docMk/>
          <pc:sldMk cId="4135618620" sldId="380"/>
        </pc:sldMkLst>
        <pc:spChg chg="mod">
          <ac:chgData name="Pajari Liisa" userId="S::pirkko-liisa.backlund@taitotalo.fi::0ba7ef12-7536-4f78-82e5-37dc94d8e5ec" providerId="AD" clId="Web-{B7632CA9-B3E7-43DF-9D1C-3D438A7F424C}" dt="2024-02-12T12:41:34.902" v="93" actId="20577"/>
          <ac:spMkLst>
            <pc:docMk/>
            <pc:sldMk cId="4135618620" sldId="380"/>
            <ac:spMk id="2" creationId="{343A60BF-C1A6-13D8-CE07-F8368E0008CB}"/>
          </ac:spMkLst>
        </pc:spChg>
        <pc:spChg chg="mod">
          <ac:chgData name="Pajari Liisa" userId="S::pirkko-liisa.backlund@taitotalo.fi::0ba7ef12-7536-4f78-82e5-37dc94d8e5ec" providerId="AD" clId="Web-{B7632CA9-B3E7-43DF-9D1C-3D438A7F424C}" dt="2024-02-12T12:41:44.434" v="94"/>
          <ac:spMkLst>
            <pc:docMk/>
            <pc:sldMk cId="4135618620" sldId="380"/>
            <ac:spMk id="3" creationId="{2F0E26AF-1BF0-B9D3-0A9B-5A47E44040DF}"/>
          </ac:spMkLst>
        </pc:spChg>
      </pc:sldChg>
      <pc:sldChg chg="modSp">
        <pc:chgData name="Pajari Liisa" userId="S::pirkko-liisa.backlund@taitotalo.fi::0ba7ef12-7536-4f78-82e5-37dc94d8e5ec" providerId="AD" clId="Web-{B7632CA9-B3E7-43DF-9D1C-3D438A7F424C}" dt="2024-02-12T12:41:19.761" v="91" actId="20577"/>
        <pc:sldMkLst>
          <pc:docMk/>
          <pc:sldMk cId="1867313527" sldId="392"/>
        </pc:sldMkLst>
        <pc:spChg chg="mod">
          <ac:chgData name="Pajari Liisa" userId="S::pirkko-liisa.backlund@taitotalo.fi::0ba7ef12-7536-4f78-82e5-37dc94d8e5ec" providerId="AD" clId="Web-{B7632CA9-B3E7-43DF-9D1C-3D438A7F424C}" dt="2024-02-12T12:40:33.073" v="81"/>
          <ac:spMkLst>
            <pc:docMk/>
            <pc:sldMk cId="1867313527" sldId="392"/>
            <ac:spMk id="2" creationId="{24ED9641-F946-E6FC-46A3-9B0A8C7693A7}"/>
          </ac:spMkLst>
        </pc:spChg>
        <pc:spChg chg="mod">
          <ac:chgData name="Pajari Liisa" userId="S::pirkko-liisa.backlund@taitotalo.fi::0ba7ef12-7536-4f78-82e5-37dc94d8e5ec" providerId="AD" clId="Web-{B7632CA9-B3E7-43DF-9D1C-3D438A7F424C}" dt="2024-02-12T12:41:19.761" v="91" actId="20577"/>
          <ac:spMkLst>
            <pc:docMk/>
            <pc:sldMk cId="1867313527" sldId="392"/>
            <ac:spMk id="3" creationId="{31BB592C-84D1-FE0F-284D-430B14546AB5}"/>
          </ac:spMkLst>
        </pc:spChg>
      </pc:sldChg>
    </pc:docChg>
  </pc:docChgLst>
  <pc:docChgLst>
    <pc:chgData name="Pajari Liisa" userId="S::pirkko-liisa.backlund@taitotalo.fi::0ba7ef12-7536-4f78-82e5-37dc94d8e5ec" providerId="AD" clId="Web-{A47B4035-DA6F-42B6-A0C4-46605F95C542}"/>
    <pc:docChg chg="modSld">
      <pc:chgData name="Pajari Liisa" userId="S::pirkko-liisa.backlund@taitotalo.fi::0ba7ef12-7536-4f78-82e5-37dc94d8e5ec" providerId="AD" clId="Web-{A47B4035-DA6F-42B6-A0C4-46605F95C542}" dt="2023-06-07T11:47:11.385" v="10" actId="20577"/>
      <pc:docMkLst>
        <pc:docMk/>
      </pc:docMkLst>
      <pc:sldChg chg="modSp">
        <pc:chgData name="Pajari Liisa" userId="S::pirkko-liisa.backlund@taitotalo.fi::0ba7ef12-7536-4f78-82e5-37dc94d8e5ec" providerId="AD" clId="Web-{A47B4035-DA6F-42B6-A0C4-46605F95C542}" dt="2023-06-07T11:47:11.385" v="10" actId="20577"/>
        <pc:sldMkLst>
          <pc:docMk/>
          <pc:sldMk cId="1263629351" sldId="490"/>
        </pc:sldMkLst>
        <pc:spChg chg="mod">
          <ac:chgData name="Pajari Liisa" userId="S::pirkko-liisa.backlund@taitotalo.fi::0ba7ef12-7536-4f78-82e5-37dc94d8e5ec" providerId="AD" clId="Web-{A47B4035-DA6F-42B6-A0C4-46605F95C542}" dt="2023-06-07T11:47:11.385" v="10" actId="20577"/>
          <ac:spMkLst>
            <pc:docMk/>
            <pc:sldMk cId="1263629351" sldId="490"/>
            <ac:spMk id="3" creationId="{C692060D-7EB0-0B93-BC54-1B5B5EDB511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63EA92-73EA-4871-A1AF-6D6ADED09C09}" type="doc">
      <dgm:prSet loTypeId="urn:microsoft.com/office/officeart/2005/8/layout/arrow5" loCatId="relationship" qsTypeId="urn:microsoft.com/office/officeart/2005/8/quickstyle/simple4" qsCatId="simple" csTypeId="urn:microsoft.com/office/officeart/2005/8/colors/accent1_2" csCatId="accent1" phldr="1"/>
      <dgm:spPr/>
      <dgm:t>
        <a:bodyPr/>
        <a:lstStyle/>
        <a:p>
          <a:endParaRPr lang="en-US"/>
        </a:p>
      </dgm:t>
    </dgm:pt>
    <dgm:pt modelId="{E65947B6-1FD2-4657-91C3-E3A5C2C96B37}">
      <dgm:prSet/>
      <dgm:spPr/>
      <dgm:t>
        <a:bodyPr/>
        <a:lstStyle/>
        <a:p>
          <a:r>
            <a:rPr lang="fi-FI" b="1"/>
            <a:t>Toimia tehty myös luonnon </a:t>
          </a:r>
          <a:r>
            <a:rPr lang="fi-FI" b="1" i="0"/>
            <a:t>vahvistamiseksi, </a:t>
          </a:r>
          <a:r>
            <a:rPr lang="fi-FI" b="1"/>
            <a:t>e</a:t>
          </a:r>
          <a:r>
            <a:rPr lang="fi-FI" b="1" i="0"/>
            <a:t>sim. suojelualueiden perustamiseksi ja toteutettu virkistysalueita</a:t>
          </a:r>
          <a:r>
            <a:rPr lang="fi-FI" b="0" i="0"/>
            <a:t>.</a:t>
          </a:r>
          <a:endParaRPr lang="en-US"/>
        </a:p>
      </dgm:t>
    </dgm:pt>
    <dgm:pt modelId="{83040682-6DE8-487D-B1A7-867200DAF00D}" type="parTrans" cxnId="{CE2832FE-A4C3-4E70-8585-424012EC876A}">
      <dgm:prSet/>
      <dgm:spPr/>
      <dgm:t>
        <a:bodyPr/>
        <a:lstStyle/>
        <a:p>
          <a:endParaRPr lang="en-US"/>
        </a:p>
      </dgm:t>
    </dgm:pt>
    <dgm:pt modelId="{40F8D2E4-DA64-4582-9225-A91DC483AAA1}" type="sibTrans" cxnId="{CE2832FE-A4C3-4E70-8585-424012EC876A}">
      <dgm:prSet/>
      <dgm:spPr/>
      <dgm:t>
        <a:bodyPr/>
        <a:lstStyle/>
        <a:p>
          <a:endParaRPr lang="en-US"/>
        </a:p>
      </dgm:t>
    </dgm:pt>
    <dgm:pt modelId="{AC018754-C1CF-439B-8A4D-4549BEEBFF6A}">
      <dgm:prSet/>
      <dgm:spPr/>
      <dgm:t>
        <a:bodyPr/>
        <a:lstStyle/>
        <a:p>
          <a:r>
            <a:rPr lang="fi-FI" b="1" i="0"/>
            <a:t>Luonnon monimuotoisuuden turvaaminen ei ole vielä yhtä tavoitteellista ja suunnitelmallista kuin ilmastotyö, mutta tämä tulee luultavasti muuttumaan nopeasti.</a:t>
          </a:r>
          <a:endParaRPr lang="en-US"/>
        </a:p>
      </dgm:t>
    </dgm:pt>
    <dgm:pt modelId="{044C4BEC-F8AA-4C61-A626-141459B6F906}" type="parTrans" cxnId="{F6A51113-EBE6-4CCE-BE6F-044D406438FC}">
      <dgm:prSet/>
      <dgm:spPr/>
      <dgm:t>
        <a:bodyPr/>
        <a:lstStyle/>
        <a:p>
          <a:endParaRPr lang="en-US"/>
        </a:p>
      </dgm:t>
    </dgm:pt>
    <dgm:pt modelId="{F4E6399B-FB51-43F4-A2AF-818727D1B23F}" type="sibTrans" cxnId="{F6A51113-EBE6-4CCE-BE6F-044D406438FC}">
      <dgm:prSet/>
      <dgm:spPr/>
      <dgm:t>
        <a:bodyPr/>
        <a:lstStyle/>
        <a:p>
          <a:endParaRPr lang="en-US"/>
        </a:p>
      </dgm:t>
    </dgm:pt>
    <dgm:pt modelId="{1ADC0DEF-FF05-47D4-A071-CAAC1AC274B7}" type="pres">
      <dgm:prSet presAssocID="{3763EA92-73EA-4871-A1AF-6D6ADED09C09}" presName="diagram" presStyleCnt="0">
        <dgm:presLayoutVars>
          <dgm:dir/>
          <dgm:resizeHandles val="exact"/>
        </dgm:presLayoutVars>
      </dgm:prSet>
      <dgm:spPr/>
    </dgm:pt>
    <dgm:pt modelId="{472D735E-D712-43B7-ACCA-76D4E829DCB7}" type="pres">
      <dgm:prSet presAssocID="{E65947B6-1FD2-4657-91C3-E3A5C2C96B37}" presName="arrow" presStyleLbl="node1" presStyleIdx="0" presStyleCnt="2" custScaleX="103721" custScaleY="103473">
        <dgm:presLayoutVars>
          <dgm:bulletEnabled val="1"/>
        </dgm:presLayoutVars>
      </dgm:prSet>
      <dgm:spPr/>
    </dgm:pt>
    <dgm:pt modelId="{3400B666-4786-4C8D-BCFC-A19F237451D2}" type="pres">
      <dgm:prSet presAssocID="{AC018754-C1CF-439B-8A4D-4549BEEBFF6A}" presName="arrow" presStyleLbl="node1" presStyleIdx="1" presStyleCnt="2" custScaleX="105065" custScaleY="98771">
        <dgm:presLayoutVars>
          <dgm:bulletEnabled val="1"/>
        </dgm:presLayoutVars>
      </dgm:prSet>
      <dgm:spPr/>
    </dgm:pt>
  </dgm:ptLst>
  <dgm:cxnLst>
    <dgm:cxn modelId="{F6A51113-EBE6-4CCE-BE6F-044D406438FC}" srcId="{3763EA92-73EA-4871-A1AF-6D6ADED09C09}" destId="{AC018754-C1CF-439B-8A4D-4549BEEBFF6A}" srcOrd="1" destOrd="0" parTransId="{044C4BEC-F8AA-4C61-A626-141459B6F906}" sibTransId="{F4E6399B-FB51-43F4-A2AF-818727D1B23F}"/>
    <dgm:cxn modelId="{64F82C55-B427-4078-BE51-DE32AD6C6E20}" type="presOf" srcId="{E65947B6-1FD2-4657-91C3-E3A5C2C96B37}" destId="{472D735E-D712-43B7-ACCA-76D4E829DCB7}" srcOrd="0" destOrd="0" presId="urn:microsoft.com/office/officeart/2005/8/layout/arrow5"/>
    <dgm:cxn modelId="{65806DB4-47EA-4F50-8FAC-A49EF1270E2F}" type="presOf" srcId="{3763EA92-73EA-4871-A1AF-6D6ADED09C09}" destId="{1ADC0DEF-FF05-47D4-A071-CAAC1AC274B7}" srcOrd="0" destOrd="0" presId="urn:microsoft.com/office/officeart/2005/8/layout/arrow5"/>
    <dgm:cxn modelId="{DA1274DC-B4A9-40E8-94AC-DE16AC7B9097}" type="presOf" srcId="{AC018754-C1CF-439B-8A4D-4549BEEBFF6A}" destId="{3400B666-4786-4C8D-BCFC-A19F237451D2}" srcOrd="0" destOrd="0" presId="urn:microsoft.com/office/officeart/2005/8/layout/arrow5"/>
    <dgm:cxn modelId="{CE2832FE-A4C3-4E70-8585-424012EC876A}" srcId="{3763EA92-73EA-4871-A1AF-6D6ADED09C09}" destId="{E65947B6-1FD2-4657-91C3-E3A5C2C96B37}" srcOrd="0" destOrd="0" parTransId="{83040682-6DE8-487D-B1A7-867200DAF00D}" sibTransId="{40F8D2E4-DA64-4582-9225-A91DC483AAA1}"/>
    <dgm:cxn modelId="{6EA31F7B-49B3-42C0-814A-4FC58951CE98}" type="presParOf" srcId="{1ADC0DEF-FF05-47D4-A071-CAAC1AC274B7}" destId="{472D735E-D712-43B7-ACCA-76D4E829DCB7}" srcOrd="0" destOrd="0" presId="urn:microsoft.com/office/officeart/2005/8/layout/arrow5"/>
    <dgm:cxn modelId="{D2F53ACE-558B-4261-ACBE-3EC722A06C54}" type="presParOf" srcId="{1ADC0DEF-FF05-47D4-A071-CAAC1AC274B7}" destId="{3400B666-4786-4C8D-BCFC-A19F237451D2}"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B12A88-3F0B-4348-8C4A-A302AB73DD98}" type="doc">
      <dgm:prSet loTypeId="urn:microsoft.com/office/officeart/2008/layout/LinedList" loCatId="list" qsTypeId="urn:microsoft.com/office/officeart/2005/8/quickstyle/simple5" qsCatId="simple" csTypeId="urn:microsoft.com/office/officeart/2005/8/colors/accent2_2" csCatId="accent2"/>
      <dgm:spPr/>
      <dgm:t>
        <a:bodyPr/>
        <a:lstStyle/>
        <a:p>
          <a:endParaRPr lang="en-US"/>
        </a:p>
      </dgm:t>
    </dgm:pt>
    <dgm:pt modelId="{50630BCE-3220-4388-BCE6-A10950C76819}">
      <dgm:prSet/>
      <dgm:spPr/>
      <dgm:t>
        <a:bodyPr/>
        <a:lstStyle/>
        <a:p>
          <a:r>
            <a:rPr lang="fi-FI"/>
            <a:t>Hyvinvointi, tasa-arvo, ihmisoikeudet, perusoikeudet, työolosuhteet -näistä koostuu sosiaalinen vastuullisuus.</a:t>
          </a:r>
          <a:endParaRPr lang="en-US"/>
        </a:p>
      </dgm:t>
    </dgm:pt>
    <dgm:pt modelId="{11D795DF-084A-4C6D-90D5-C336E83E274E}" type="parTrans" cxnId="{FE452A53-7289-41D9-B1A7-8A56FA3E7371}">
      <dgm:prSet/>
      <dgm:spPr/>
      <dgm:t>
        <a:bodyPr/>
        <a:lstStyle/>
        <a:p>
          <a:endParaRPr lang="en-US"/>
        </a:p>
      </dgm:t>
    </dgm:pt>
    <dgm:pt modelId="{285B50BB-AD7B-4B64-AF8D-A8EB22EA05F9}" type="sibTrans" cxnId="{FE452A53-7289-41D9-B1A7-8A56FA3E7371}">
      <dgm:prSet/>
      <dgm:spPr/>
      <dgm:t>
        <a:bodyPr/>
        <a:lstStyle/>
        <a:p>
          <a:endParaRPr lang="en-US"/>
        </a:p>
      </dgm:t>
    </dgm:pt>
    <dgm:pt modelId="{6D1026EC-4936-4920-B5D1-88D6C5EC0282}">
      <dgm:prSet/>
      <dgm:spPr/>
      <dgm:t>
        <a:bodyPr/>
        <a:lstStyle/>
        <a:p>
          <a:r>
            <a:rPr lang="fi-FI"/>
            <a:t>Sosiaalisessa ja kulttuurisessa vastuullisuudessa keskeisenä kysymyksenä on taata hyvinvoinnin edellytysten siirtyminen sukupolvelta toiselle. </a:t>
          </a:r>
          <a:endParaRPr lang="en-US"/>
        </a:p>
      </dgm:t>
    </dgm:pt>
    <dgm:pt modelId="{8CD8E983-C5E1-4847-AD00-A0C906B4D171}" type="parTrans" cxnId="{067AFA94-EE12-4C19-82EE-E0CA6A9C054C}">
      <dgm:prSet/>
      <dgm:spPr/>
      <dgm:t>
        <a:bodyPr/>
        <a:lstStyle/>
        <a:p>
          <a:endParaRPr lang="en-US"/>
        </a:p>
      </dgm:t>
    </dgm:pt>
    <dgm:pt modelId="{0FC48019-37C0-406B-B326-44E5A4B8ABB6}" type="sibTrans" cxnId="{067AFA94-EE12-4C19-82EE-E0CA6A9C054C}">
      <dgm:prSet/>
      <dgm:spPr/>
      <dgm:t>
        <a:bodyPr/>
        <a:lstStyle/>
        <a:p>
          <a:endParaRPr lang="en-US"/>
        </a:p>
      </dgm:t>
    </dgm:pt>
    <dgm:pt modelId="{B7242BA0-4110-4C39-A01B-F3B9FB0D2BD0}">
      <dgm:prSet/>
      <dgm:spPr/>
      <dgm:t>
        <a:bodyPr/>
        <a:lstStyle/>
        <a:p>
          <a:r>
            <a:rPr lang="fi-FI"/>
            <a:t>Sosiaaliseen vastuuseen kuuluvat erityisesti työelämään, henkilöstöön ja yhteiskuntaan liittyvät asiat. Tällaisia ovat henkilöstön hyvinvointi ja osaaminen, työolosuhteet, tuoteturvallisuus ja hyvät toimintatavat. </a:t>
          </a:r>
          <a:endParaRPr lang="en-US"/>
        </a:p>
      </dgm:t>
    </dgm:pt>
    <dgm:pt modelId="{F90AF568-FD66-4DA5-A0D0-FE65CCE65E46}" type="parTrans" cxnId="{C23A892E-906B-4F48-A0C5-05BB69B2639F}">
      <dgm:prSet/>
      <dgm:spPr/>
      <dgm:t>
        <a:bodyPr/>
        <a:lstStyle/>
        <a:p>
          <a:endParaRPr lang="en-US"/>
        </a:p>
      </dgm:t>
    </dgm:pt>
    <dgm:pt modelId="{55463309-E080-4496-9A13-6AEB413310A8}" type="sibTrans" cxnId="{C23A892E-906B-4F48-A0C5-05BB69B2639F}">
      <dgm:prSet/>
      <dgm:spPr/>
      <dgm:t>
        <a:bodyPr/>
        <a:lstStyle/>
        <a:p>
          <a:endParaRPr lang="en-US"/>
        </a:p>
      </dgm:t>
    </dgm:pt>
    <dgm:pt modelId="{4C071F51-492E-4AFB-B58F-7BDE38CC49A9}">
      <dgm:prSet/>
      <dgm:spPr/>
      <dgm:t>
        <a:bodyPr/>
        <a:lstStyle/>
        <a:p>
          <a:r>
            <a:rPr lang="fi-FI"/>
            <a:t>Sosiaalista vastuullisuutta on ihmisten tasavertaiset mahdollisuudet hyvin voimiseen, perusoikeuksiin, elämän perusedellytysten hankkimiseen ja mahdollisuudet osallistua päätöksentekoon.</a:t>
          </a:r>
          <a:endParaRPr lang="en-US"/>
        </a:p>
      </dgm:t>
    </dgm:pt>
    <dgm:pt modelId="{76A74BC8-FF28-43EE-95BC-B81FAB98E774}" type="parTrans" cxnId="{99E1CB43-0BFE-4526-B420-D393AB10F833}">
      <dgm:prSet/>
      <dgm:spPr/>
      <dgm:t>
        <a:bodyPr/>
        <a:lstStyle/>
        <a:p>
          <a:endParaRPr lang="en-US"/>
        </a:p>
      </dgm:t>
    </dgm:pt>
    <dgm:pt modelId="{1F73F43B-3861-4D1A-9E16-33D1AA7CE79C}" type="sibTrans" cxnId="{99E1CB43-0BFE-4526-B420-D393AB10F833}">
      <dgm:prSet/>
      <dgm:spPr/>
      <dgm:t>
        <a:bodyPr/>
        <a:lstStyle/>
        <a:p>
          <a:endParaRPr lang="en-US"/>
        </a:p>
      </dgm:t>
    </dgm:pt>
    <dgm:pt modelId="{C4A045FC-308D-432B-9914-919CFFD6935D}">
      <dgm:prSet/>
      <dgm:spPr/>
      <dgm:t>
        <a:bodyPr/>
        <a:lstStyle/>
        <a:p>
          <a:r>
            <a:rPr lang="fi-FI"/>
            <a:t>Kansalaisten perushyvinvointi on yksi tärkeä edellytys ekologisen kestävyyden edistämiselle ja sen yhteiskunnalliselle hyväksyttävyydelle.</a:t>
          </a:r>
          <a:endParaRPr lang="en-US"/>
        </a:p>
      </dgm:t>
    </dgm:pt>
    <dgm:pt modelId="{8443FF1B-0E03-4218-A9BD-E48C3B9C13FC}" type="parTrans" cxnId="{25B60373-7239-48DA-B819-C76BC6399F08}">
      <dgm:prSet/>
      <dgm:spPr/>
      <dgm:t>
        <a:bodyPr/>
        <a:lstStyle/>
        <a:p>
          <a:endParaRPr lang="en-US"/>
        </a:p>
      </dgm:t>
    </dgm:pt>
    <dgm:pt modelId="{57C041C6-9162-4C85-BB06-97DD47C01F35}" type="sibTrans" cxnId="{25B60373-7239-48DA-B819-C76BC6399F08}">
      <dgm:prSet/>
      <dgm:spPr/>
      <dgm:t>
        <a:bodyPr/>
        <a:lstStyle/>
        <a:p>
          <a:endParaRPr lang="en-US"/>
        </a:p>
      </dgm:t>
    </dgm:pt>
    <dgm:pt modelId="{246D051F-AA42-483A-9CF0-7063B7FE2420}">
      <dgm:prSet/>
      <dgm:spPr/>
      <dgm:t>
        <a:bodyPr/>
        <a:lstStyle/>
        <a:p>
          <a:r>
            <a:rPr lang="fi-FI"/>
            <a:t>Kestävän kehityksen YK:n tavoiteohjelma (Agenda 2030) tähtää äärimmäisen köyhyyden poistamiseen sekä kestävään kehitykseen, jossa otetaan huomioon ympäristö, talous ja ihminen tasavertaisesti. Suomessa sosiaalisen kestävän kehityksen haasteita ovat mm. syrjäytyminen ja työttömyys.</a:t>
          </a:r>
          <a:endParaRPr lang="en-US"/>
        </a:p>
      </dgm:t>
    </dgm:pt>
    <dgm:pt modelId="{2374B767-2987-401F-8D52-0234D3592B2E}" type="parTrans" cxnId="{EEEF43A4-5381-41B7-828F-3B70F393E080}">
      <dgm:prSet/>
      <dgm:spPr/>
      <dgm:t>
        <a:bodyPr/>
        <a:lstStyle/>
        <a:p>
          <a:endParaRPr lang="en-US"/>
        </a:p>
      </dgm:t>
    </dgm:pt>
    <dgm:pt modelId="{227080F9-3D97-4947-A228-C1AEFC1AFC4C}" type="sibTrans" cxnId="{EEEF43A4-5381-41B7-828F-3B70F393E080}">
      <dgm:prSet/>
      <dgm:spPr/>
      <dgm:t>
        <a:bodyPr/>
        <a:lstStyle/>
        <a:p>
          <a:endParaRPr lang="en-US"/>
        </a:p>
      </dgm:t>
    </dgm:pt>
    <dgm:pt modelId="{536760A0-4187-4E76-A09D-E2FEB317DF14}">
      <dgm:prSet/>
      <dgm:spPr/>
      <dgm:t>
        <a:bodyPr/>
        <a:lstStyle/>
        <a:p>
          <a:r>
            <a:rPr lang="fi-FI"/>
            <a:t>Euroopan komissio sisällyttää sosiaalisen vastuun piiriin esimerkiksi työterveyteen, koulutukseen ja elinikäiseen oppimiseen liittyvät innovaatiot. </a:t>
          </a:r>
          <a:endParaRPr lang="en-US"/>
        </a:p>
      </dgm:t>
    </dgm:pt>
    <dgm:pt modelId="{BFEEA3D9-6D84-4951-B041-E1B7E2140607}" type="parTrans" cxnId="{1CE0809C-D7BD-423C-AB66-0A86B2AF80D4}">
      <dgm:prSet/>
      <dgm:spPr/>
      <dgm:t>
        <a:bodyPr/>
        <a:lstStyle/>
        <a:p>
          <a:endParaRPr lang="en-US"/>
        </a:p>
      </dgm:t>
    </dgm:pt>
    <dgm:pt modelId="{1BA73152-5C50-44E0-9DF0-654013326D1E}" type="sibTrans" cxnId="{1CE0809C-D7BD-423C-AB66-0A86B2AF80D4}">
      <dgm:prSet/>
      <dgm:spPr/>
      <dgm:t>
        <a:bodyPr/>
        <a:lstStyle/>
        <a:p>
          <a:endParaRPr lang="en-US"/>
        </a:p>
      </dgm:t>
    </dgm:pt>
    <dgm:pt modelId="{C12D0294-C772-4D8F-AD0A-DDF3F1AD443A}" type="pres">
      <dgm:prSet presAssocID="{01B12A88-3F0B-4348-8C4A-A302AB73DD98}" presName="vert0" presStyleCnt="0">
        <dgm:presLayoutVars>
          <dgm:dir/>
          <dgm:animOne val="branch"/>
          <dgm:animLvl val="lvl"/>
        </dgm:presLayoutVars>
      </dgm:prSet>
      <dgm:spPr/>
    </dgm:pt>
    <dgm:pt modelId="{9DA6AE8A-9918-4AC3-9187-170FE90298EE}" type="pres">
      <dgm:prSet presAssocID="{50630BCE-3220-4388-BCE6-A10950C76819}" presName="thickLine" presStyleLbl="alignNode1" presStyleIdx="0" presStyleCnt="7"/>
      <dgm:spPr/>
    </dgm:pt>
    <dgm:pt modelId="{4E6E21F7-24C1-403E-9834-769D8C58E36C}" type="pres">
      <dgm:prSet presAssocID="{50630BCE-3220-4388-BCE6-A10950C76819}" presName="horz1" presStyleCnt="0"/>
      <dgm:spPr/>
    </dgm:pt>
    <dgm:pt modelId="{9165A564-5A9F-40A0-9E92-CC5F0BE6A885}" type="pres">
      <dgm:prSet presAssocID="{50630BCE-3220-4388-BCE6-A10950C76819}" presName="tx1" presStyleLbl="revTx" presStyleIdx="0" presStyleCnt="7"/>
      <dgm:spPr/>
    </dgm:pt>
    <dgm:pt modelId="{4D7CE80D-C423-40FF-B0AD-F91B52DD91F7}" type="pres">
      <dgm:prSet presAssocID="{50630BCE-3220-4388-BCE6-A10950C76819}" presName="vert1" presStyleCnt="0"/>
      <dgm:spPr/>
    </dgm:pt>
    <dgm:pt modelId="{5C6322ED-4BE4-47FD-A710-8FCF7798006A}" type="pres">
      <dgm:prSet presAssocID="{6D1026EC-4936-4920-B5D1-88D6C5EC0282}" presName="thickLine" presStyleLbl="alignNode1" presStyleIdx="1" presStyleCnt="7"/>
      <dgm:spPr/>
    </dgm:pt>
    <dgm:pt modelId="{76F2887A-3480-425F-99EE-FAB18851996B}" type="pres">
      <dgm:prSet presAssocID="{6D1026EC-4936-4920-B5D1-88D6C5EC0282}" presName="horz1" presStyleCnt="0"/>
      <dgm:spPr/>
    </dgm:pt>
    <dgm:pt modelId="{BCACB213-F9AD-46BE-A2BA-EC310B13CC56}" type="pres">
      <dgm:prSet presAssocID="{6D1026EC-4936-4920-B5D1-88D6C5EC0282}" presName="tx1" presStyleLbl="revTx" presStyleIdx="1" presStyleCnt="7"/>
      <dgm:spPr/>
    </dgm:pt>
    <dgm:pt modelId="{E36AAF8B-E038-4843-82F6-CF1F54D9B5F3}" type="pres">
      <dgm:prSet presAssocID="{6D1026EC-4936-4920-B5D1-88D6C5EC0282}" presName="vert1" presStyleCnt="0"/>
      <dgm:spPr/>
    </dgm:pt>
    <dgm:pt modelId="{621C07DA-8AFF-4DE6-BD04-C9F41EBC5E4E}" type="pres">
      <dgm:prSet presAssocID="{B7242BA0-4110-4C39-A01B-F3B9FB0D2BD0}" presName="thickLine" presStyleLbl="alignNode1" presStyleIdx="2" presStyleCnt="7"/>
      <dgm:spPr/>
    </dgm:pt>
    <dgm:pt modelId="{3EC9613D-D5D6-4726-AE85-623B7E3367F9}" type="pres">
      <dgm:prSet presAssocID="{B7242BA0-4110-4C39-A01B-F3B9FB0D2BD0}" presName="horz1" presStyleCnt="0"/>
      <dgm:spPr/>
    </dgm:pt>
    <dgm:pt modelId="{CC77DC82-183E-4ABE-A2A1-1F9D08DF0AF2}" type="pres">
      <dgm:prSet presAssocID="{B7242BA0-4110-4C39-A01B-F3B9FB0D2BD0}" presName="tx1" presStyleLbl="revTx" presStyleIdx="2" presStyleCnt="7"/>
      <dgm:spPr/>
    </dgm:pt>
    <dgm:pt modelId="{1C6B2944-E046-409C-9015-84D9907D54B1}" type="pres">
      <dgm:prSet presAssocID="{B7242BA0-4110-4C39-A01B-F3B9FB0D2BD0}" presName="vert1" presStyleCnt="0"/>
      <dgm:spPr/>
    </dgm:pt>
    <dgm:pt modelId="{B88F7DA4-F2EC-4803-AF29-F4DA7F8B1A55}" type="pres">
      <dgm:prSet presAssocID="{4C071F51-492E-4AFB-B58F-7BDE38CC49A9}" presName="thickLine" presStyleLbl="alignNode1" presStyleIdx="3" presStyleCnt="7"/>
      <dgm:spPr/>
    </dgm:pt>
    <dgm:pt modelId="{51BA8A89-2684-4715-A929-757BD425AC97}" type="pres">
      <dgm:prSet presAssocID="{4C071F51-492E-4AFB-B58F-7BDE38CC49A9}" presName="horz1" presStyleCnt="0"/>
      <dgm:spPr/>
    </dgm:pt>
    <dgm:pt modelId="{DBC823E4-5A30-4DB7-BA1A-C124D1FB191D}" type="pres">
      <dgm:prSet presAssocID="{4C071F51-492E-4AFB-B58F-7BDE38CC49A9}" presName="tx1" presStyleLbl="revTx" presStyleIdx="3" presStyleCnt="7"/>
      <dgm:spPr/>
    </dgm:pt>
    <dgm:pt modelId="{1DA62792-867C-44B0-8A2C-924A1392AF8E}" type="pres">
      <dgm:prSet presAssocID="{4C071F51-492E-4AFB-B58F-7BDE38CC49A9}" presName="vert1" presStyleCnt="0"/>
      <dgm:spPr/>
    </dgm:pt>
    <dgm:pt modelId="{012371CB-B988-43AA-8D87-9F4988C66816}" type="pres">
      <dgm:prSet presAssocID="{C4A045FC-308D-432B-9914-919CFFD6935D}" presName="thickLine" presStyleLbl="alignNode1" presStyleIdx="4" presStyleCnt="7"/>
      <dgm:spPr/>
    </dgm:pt>
    <dgm:pt modelId="{716B9FB5-850B-4D8F-BBC8-24731EAA8937}" type="pres">
      <dgm:prSet presAssocID="{C4A045FC-308D-432B-9914-919CFFD6935D}" presName="horz1" presStyleCnt="0"/>
      <dgm:spPr/>
    </dgm:pt>
    <dgm:pt modelId="{AB9E1ECC-C0CA-4B93-9C51-AB188AF7AEEA}" type="pres">
      <dgm:prSet presAssocID="{C4A045FC-308D-432B-9914-919CFFD6935D}" presName="tx1" presStyleLbl="revTx" presStyleIdx="4" presStyleCnt="7"/>
      <dgm:spPr/>
    </dgm:pt>
    <dgm:pt modelId="{18E4B673-E6A3-4177-8DC2-B5BB77AD8717}" type="pres">
      <dgm:prSet presAssocID="{C4A045FC-308D-432B-9914-919CFFD6935D}" presName="vert1" presStyleCnt="0"/>
      <dgm:spPr/>
    </dgm:pt>
    <dgm:pt modelId="{730A6240-8E6C-4544-B0AB-E7203421F3CF}" type="pres">
      <dgm:prSet presAssocID="{246D051F-AA42-483A-9CF0-7063B7FE2420}" presName="thickLine" presStyleLbl="alignNode1" presStyleIdx="5" presStyleCnt="7"/>
      <dgm:spPr/>
    </dgm:pt>
    <dgm:pt modelId="{D589769E-096A-46A4-A4EB-B6E7FB65361B}" type="pres">
      <dgm:prSet presAssocID="{246D051F-AA42-483A-9CF0-7063B7FE2420}" presName="horz1" presStyleCnt="0"/>
      <dgm:spPr/>
    </dgm:pt>
    <dgm:pt modelId="{A159A19F-3060-4948-8AC3-7FFCC091B0C6}" type="pres">
      <dgm:prSet presAssocID="{246D051F-AA42-483A-9CF0-7063B7FE2420}" presName="tx1" presStyleLbl="revTx" presStyleIdx="5" presStyleCnt="7"/>
      <dgm:spPr/>
    </dgm:pt>
    <dgm:pt modelId="{3C49685D-BE4A-4648-9EF4-32A0672E1271}" type="pres">
      <dgm:prSet presAssocID="{246D051F-AA42-483A-9CF0-7063B7FE2420}" presName="vert1" presStyleCnt="0"/>
      <dgm:spPr/>
    </dgm:pt>
    <dgm:pt modelId="{76BE1FFB-B108-43E3-B0C5-F0AAE298BCEA}" type="pres">
      <dgm:prSet presAssocID="{536760A0-4187-4E76-A09D-E2FEB317DF14}" presName="thickLine" presStyleLbl="alignNode1" presStyleIdx="6" presStyleCnt="7"/>
      <dgm:spPr/>
    </dgm:pt>
    <dgm:pt modelId="{7FF8F24E-D8EC-4769-A638-710BD5BA4C7A}" type="pres">
      <dgm:prSet presAssocID="{536760A0-4187-4E76-A09D-E2FEB317DF14}" presName="horz1" presStyleCnt="0"/>
      <dgm:spPr/>
    </dgm:pt>
    <dgm:pt modelId="{EB3566B0-9AB8-4EFB-88E9-FEC504B6A0FC}" type="pres">
      <dgm:prSet presAssocID="{536760A0-4187-4E76-A09D-E2FEB317DF14}" presName="tx1" presStyleLbl="revTx" presStyleIdx="6" presStyleCnt="7"/>
      <dgm:spPr/>
    </dgm:pt>
    <dgm:pt modelId="{C6653BA0-3172-4542-930E-F1323D993A01}" type="pres">
      <dgm:prSet presAssocID="{536760A0-4187-4E76-A09D-E2FEB317DF14}" presName="vert1" presStyleCnt="0"/>
      <dgm:spPr/>
    </dgm:pt>
  </dgm:ptLst>
  <dgm:cxnLst>
    <dgm:cxn modelId="{6CC0ED00-C949-477C-9D81-69E3494B9B56}" type="presOf" srcId="{246D051F-AA42-483A-9CF0-7063B7FE2420}" destId="{A159A19F-3060-4948-8AC3-7FFCC091B0C6}" srcOrd="0" destOrd="0" presId="urn:microsoft.com/office/officeart/2008/layout/LinedList"/>
    <dgm:cxn modelId="{C23A892E-906B-4F48-A0C5-05BB69B2639F}" srcId="{01B12A88-3F0B-4348-8C4A-A302AB73DD98}" destId="{B7242BA0-4110-4C39-A01B-F3B9FB0D2BD0}" srcOrd="2" destOrd="0" parTransId="{F90AF568-FD66-4DA5-A0D0-FE65CCE65E46}" sibTransId="{55463309-E080-4496-9A13-6AEB413310A8}"/>
    <dgm:cxn modelId="{4A83F062-C440-4370-99D7-40343ABEF646}" type="presOf" srcId="{01B12A88-3F0B-4348-8C4A-A302AB73DD98}" destId="{C12D0294-C772-4D8F-AD0A-DDF3F1AD443A}" srcOrd="0" destOrd="0" presId="urn:microsoft.com/office/officeart/2008/layout/LinedList"/>
    <dgm:cxn modelId="{99E1CB43-0BFE-4526-B420-D393AB10F833}" srcId="{01B12A88-3F0B-4348-8C4A-A302AB73DD98}" destId="{4C071F51-492E-4AFB-B58F-7BDE38CC49A9}" srcOrd="3" destOrd="0" parTransId="{76A74BC8-FF28-43EE-95BC-B81FAB98E774}" sibTransId="{1F73F43B-3861-4D1A-9E16-33D1AA7CE79C}"/>
    <dgm:cxn modelId="{9A081247-039C-45FB-8227-745340B7C149}" type="presOf" srcId="{4C071F51-492E-4AFB-B58F-7BDE38CC49A9}" destId="{DBC823E4-5A30-4DB7-BA1A-C124D1FB191D}" srcOrd="0" destOrd="0" presId="urn:microsoft.com/office/officeart/2008/layout/LinedList"/>
    <dgm:cxn modelId="{25B60373-7239-48DA-B819-C76BC6399F08}" srcId="{01B12A88-3F0B-4348-8C4A-A302AB73DD98}" destId="{C4A045FC-308D-432B-9914-919CFFD6935D}" srcOrd="4" destOrd="0" parTransId="{8443FF1B-0E03-4218-A9BD-E48C3B9C13FC}" sibTransId="{57C041C6-9162-4C85-BB06-97DD47C01F35}"/>
    <dgm:cxn modelId="{FE452A53-7289-41D9-B1A7-8A56FA3E7371}" srcId="{01B12A88-3F0B-4348-8C4A-A302AB73DD98}" destId="{50630BCE-3220-4388-BCE6-A10950C76819}" srcOrd="0" destOrd="0" parTransId="{11D795DF-084A-4C6D-90D5-C336E83E274E}" sibTransId="{285B50BB-AD7B-4B64-AF8D-A8EB22EA05F9}"/>
    <dgm:cxn modelId="{C9B23F80-EE86-456D-84B9-A51DF80B6B21}" type="presOf" srcId="{6D1026EC-4936-4920-B5D1-88D6C5EC0282}" destId="{BCACB213-F9AD-46BE-A2BA-EC310B13CC56}" srcOrd="0" destOrd="0" presId="urn:microsoft.com/office/officeart/2008/layout/LinedList"/>
    <dgm:cxn modelId="{067AFA94-EE12-4C19-82EE-E0CA6A9C054C}" srcId="{01B12A88-3F0B-4348-8C4A-A302AB73DD98}" destId="{6D1026EC-4936-4920-B5D1-88D6C5EC0282}" srcOrd="1" destOrd="0" parTransId="{8CD8E983-C5E1-4847-AD00-A0C906B4D171}" sibTransId="{0FC48019-37C0-406B-B326-44E5A4B8ABB6}"/>
    <dgm:cxn modelId="{1CE0809C-D7BD-423C-AB66-0A86B2AF80D4}" srcId="{01B12A88-3F0B-4348-8C4A-A302AB73DD98}" destId="{536760A0-4187-4E76-A09D-E2FEB317DF14}" srcOrd="6" destOrd="0" parTransId="{BFEEA3D9-6D84-4951-B041-E1B7E2140607}" sibTransId="{1BA73152-5C50-44E0-9DF0-654013326D1E}"/>
    <dgm:cxn modelId="{EEEF43A4-5381-41B7-828F-3B70F393E080}" srcId="{01B12A88-3F0B-4348-8C4A-A302AB73DD98}" destId="{246D051F-AA42-483A-9CF0-7063B7FE2420}" srcOrd="5" destOrd="0" parTransId="{2374B767-2987-401F-8D52-0234D3592B2E}" sibTransId="{227080F9-3D97-4947-A228-C1AEFC1AFC4C}"/>
    <dgm:cxn modelId="{D1C2F6BD-BD2D-4035-99B8-701E3AF87F85}" type="presOf" srcId="{C4A045FC-308D-432B-9914-919CFFD6935D}" destId="{AB9E1ECC-C0CA-4B93-9C51-AB188AF7AEEA}" srcOrd="0" destOrd="0" presId="urn:microsoft.com/office/officeart/2008/layout/LinedList"/>
    <dgm:cxn modelId="{1F3108E3-1998-4DAB-98E0-89306004957B}" type="presOf" srcId="{B7242BA0-4110-4C39-A01B-F3B9FB0D2BD0}" destId="{CC77DC82-183E-4ABE-A2A1-1F9D08DF0AF2}" srcOrd="0" destOrd="0" presId="urn:microsoft.com/office/officeart/2008/layout/LinedList"/>
    <dgm:cxn modelId="{A7A2F1EC-4E41-4E88-A628-860F1F925362}" type="presOf" srcId="{536760A0-4187-4E76-A09D-E2FEB317DF14}" destId="{EB3566B0-9AB8-4EFB-88E9-FEC504B6A0FC}" srcOrd="0" destOrd="0" presId="urn:microsoft.com/office/officeart/2008/layout/LinedList"/>
    <dgm:cxn modelId="{6026D3F6-9263-49FA-9639-CA587D588F89}" type="presOf" srcId="{50630BCE-3220-4388-BCE6-A10950C76819}" destId="{9165A564-5A9F-40A0-9E92-CC5F0BE6A885}" srcOrd="0" destOrd="0" presId="urn:microsoft.com/office/officeart/2008/layout/LinedList"/>
    <dgm:cxn modelId="{CAB373A0-EA69-4626-898B-1AF448FE1E26}" type="presParOf" srcId="{C12D0294-C772-4D8F-AD0A-DDF3F1AD443A}" destId="{9DA6AE8A-9918-4AC3-9187-170FE90298EE}" srcOrd="0" destOrd="0" presId="urn:microsoft.com/office/officeart/2008/layout/LinedList"/>
    <dgm:cxn modelId="{B17F9288-B52F-4F6F-A407-4059D34CF327}" type="presParOf" srcId="{C12D0294-C772-4D8F-AD0A-DDF3F1AD443A}" destId="{4E6E21F7-24C1-403E-9834-769D8C58E36C}" srcOrd="1" destOrd="0" presId="urn:microsoft.com/office/officeart/2008/layout/LinedList"/>
    <dgm:cxn modelId="{7FA0BA62-EBD5-439C-9B48-E7291AFBC9FD}" type="presParOf" srcId="{4E6E21F7-24C1-403E-9834-769D8C58E36C}" destId="{9165A564-5A9F-40A0-9E92-CC5F0BE6A885}" srcOrd="0" destOrd="0" presId="urn:microsoft.com/office/officeart/2008/layout/LinedList"/>
    <dgm:cxn modelId="{7F49017B-A03C-407D-8BF3-55E7D49F2A69}" type="presParOf" srcId="{4E6E21F7-24C1-403E-9834-769D8C58E36C}" destId="{4D7CE80D-C423-40FF-B0AD-F91B52DD91F7}" srcOrd="1" destOrd="0" presId="urn:microsoft.com/office/officeart/2008/layout/LinedList"/>
    <dgm:cxn modelId="{8F2D7376-9A07-47FF-8234-E0B6A4759785}" type="presParOf" srcId="{C12D0294-C772-4D8F-AD0A-DDF3F1AD443A}" destId="{5C6322ED-4BE4-47FD-A710-8FCF7798006A}" srcOrd="2" destOrd="0" presId="urn:microsoft.com/office/officeart/2008/layout/LinedList"/>
    <dgm:cxn modelId="{5D04DCF9-244A-4DFC-894C-EEF8C17B92DC}" type="presParOf" srcId="{C12D0294-C772-4D8F-AD0A-DDF3F1AD443A}" destId="{76F2887A-3480-425F-99EE-FAB18851996B}" srcOrd="3" destOrd="0" presId="urn:microsoft.com/office/officeart/2008/layout/LinedList"/>
    <dgm:cxn modelId="{3801A2A3-D2FA-4AA9-A989-A3F632F6A039}" type="presParOf" srcId="{76F2887A-3480-425F-99EE-FAB18851996B}" destId="{BCACB213-F9AD-46BE-A2BA-EC310B13CC56}" srcOrd="0" destOrd="0" presId="urn:microsoft.com/office/officeart/2008/layout/LinedList"/>
    <dgm:cxn modelId="{510DB779-EF5D-4921-A8E2-BD694CF53A2A}" type="presParOf" srcId="{76F2887A-3480-425F-99EE-FAB18851996B}" destId="{E36AAF8B-E038-4843-82F6-CF1F54D9B5F3}" srcOrd="1" destOrd="0" presId="urn:microsoft.com/office/officeart/2008/layout/LinedList"/>
    <dgm:cxn modelId="{416A39E1-0303-4625-B563-8EB91688A292}" type="presParOf" srcId="{C12D0294-C772-4D8F-AD0A-DDF3F1AD443A}" destId="{621C07DA-8AFF-4DE6-BD04-C9F41EBC5E4E}" srcOrd="4" destOrd="0" presId="urn:microsoft.com/office/officeart/2008/layout/LinedList"/>
    <dgm:cxn modelId="{0D1252E9-872F-46A1-865E-B89F14E603A1}" type="presParOf" srcId="{C12D0294-C772-4D8F-AD0A-DDF3F1AD443A}" destId="{3EC9613D-D5D6-4726-AE85-623B7E3367F9}" srcOrd="5" destOrd="0" presId="urn:microsoft.com/office/officeart/2008/layout/LinedList"/>
    <dgm:cxn modelId="{F3FF61E1-AF6C-4174-AF8F-4BCE1B31B2E4}" type="presParOf" srcId="{3EC9613D-D5D6-4726-AE85-623B7E3367F9}" destId="{CC77DC82-183E-4ABE-A2A1-1F9D08DF0AF2}" srcOrd="0" destOrd="0" presId="urn:microsoft.com/office/officeart/2008/layout/LinedList"/>
    <dgm:cxn modelId="{79070496-F432-472F-9B08-462D22D48911}" type="presParOf" srcId="{3EC9613D-D5D6-4726-AE85-623B7E3367F9}" destId="{1C6B2944-E046-409C-9015-84D9907D54B1}" srcOrd="1" destOrd="0" presId="urn:microsoft.com/office/officeart/2008/layout/LinedList"/>
    <dgm:cxn modelId="{9CD5B072-2B56-4891-B913-6357C22233D9}" type="presParOf" srcId="{C12D0294-C772-4D8F-AD0A-DDF3F1AD443A}" destId="{B88F7DA4-F2EC-4803-AF29-F4DA7F8B1A55}" srcOrd="6" destOrd="0" presId="urn:microsoft.com/office/officeart/2008/layout/LinedList"/>
    <dgm:cxn modelId="{5D6FEBFF-C538-45D0-AD4E-29EAABEEAFCD}" type="presParOf" srcId="{C12D0294-C772-4D8F-AD0A-DDF3F1AD443A}" destId="{51BA8A89-2684-4715-A929-757BD425AC97}" srcOrd="7" destOrd="0" presId="urn:microsoft.com/office/officeart/2008/layout/LinedList"/>
    <dgm:cxn modelId="{44460073-0AA7-44AE-8EED-20358BECF7E8}" type="presParOf" srcId="{51BA8A89-2684-4715-A929-757BD425AC97}" destId="{DBC823E4-5A30-4DB7-BA1A-C124D1FB191D}" srcOrd="0" destOrd="0" presId="urn:microsoft.com/office/officeart/2008/layout/LinedList"/>
    <dgm:cxn modelId="{B801EA35-1429-4BB0-965D-8A05FDCB63B4}" type="presParOf" srcId="{51BA8A89-2684-4715-A929-757BD425AC97}" destId="{1DA62792-867C-44B0-8A2C-924A1392AF8E}" srcOrd="1" destOrd="0" presId="urn:microsoft.com/office/officeart/2008/layout/LinedList"/>
    <dgm:cxn modelId="{9B70FC6B-50DA-4849-A943-5DB827223F16}" type="presParOf" srcId="{C12D0294-C772-4D8F-AD0A-DDF3F1AD443A}" destId="{012371CB-B988-43AA-8D87-9F4988C66816}" srcOrd="8" destOrd="0" presId="urn:microsoft.com/office/officeart/2008/layout/LinedList"/>
    <dgm:cxn modelId="{3DD3DC62-0D84-4128-8B2B-4F0D5778F7F0}" type="presParOf" srcId="{C12D0294-C772-4D8F-AD0A-DDF3F1AD443A}" destId="{716B9FB5-850B-4D8F-BBC8-24731EAA8937}" srcOrd="9" destOrd="0" presId="urn:microsoft.com/office/officeart/2008/layout/LinedList"/>
    <dgm:cxn modelId="{886ED1C3-2487-4E24-8305-95FBE777CF5B}" type="presParOf" srcId="{716B9FB5-850B-4D8F-BBC8-24731EAA8937}" destId="{AB9E1ECC-C0CA-4B93-9C51-AB188AF7AEEA}" srcOrd="0" destOrd="0" presId="urn:microsoft.com/office/officeart/2008/layout/LinedList"/>
    <dgm:cxn modelId="{52645C09-679A-47AA-ADE0-1C0D4B889E24}" type="presParOf" srcId="{716B9FB5-850B-4D8F-BBC8-24731EAA8937}" destId="{18E4B673-E6A3-4177-8DC2-B5BB77AD8717}" srcOrd="1" destOrd="0" presId="urn:microsoft.com/office/officeart/2008/layout/LinedList"/>
    <dgm:cxn modelId="{5342E97F-2446-4F8A-8890-DE83CFE8C485}" type="presParOf" srcId="{C12D0294-C772-4D8F-AD0A-DDF3F1AD443A}" destId="{730A6240-8E6C-4544-B0AB-E7203421F3CF}" srcOrd="10" destOrd="0" presId="urn:microsoft.com/office/officeart/2008/layout/LinedList"/>
    <dgm:cxn modelId="{42881BD7-A006-4B22-AEFF-475566D1ABCA}" type="presParOf" srcId="{C12D0294-C772-4D8F-AD0A-DDF3F1AD443A}" destId="{D589769E-096A-46A4-A4EB-B6E7FB65361B}" srcOrd="11" destOrd="0" presId="urn:microsoft.com/office/officeart/2008/layout/LinedList"/>
    <dgm:cxn modelId="{FE27DE25-CB9C-4F4E-8CCC-714EE7AF20F2}" type="presParOf" srcId="{D589769E-096A-46A4-A4EB-B6E7FB65361B}" destId="{A159A19F-3060-4948-8AC3-7FFCC091B0C6}" srcOrd="0" destOrd="0" presId="urn:microsoft.com/office/officeart/2008/layout/LinedList"/>
    <dgm:cxn modelId="{04D1C81B-476D-4008-8F7C-713A880D541B}" type="presParOf" srcId="{D589769E-096A-46A4-A4EB-B6E7FB65361B}" destId="{3C49685D-BE4A-4648-9EF4-32A0672E1271}" srcOrd="1" destOrd="0" presId="urn:microsoft.com/office/officeart/2008/layout/LinedList"/>
    <dgm:cxn modelId="{95228C8A-5231-4EB3-AED3-1029E6579CE2}" type="presParOf" srcId="{C12D0294-C772-4D8F-AD0A-DDF3F1AD443A}" destId="{76BE1FFB-B108-43E3-B0C5-F0AAE298BCEA}" srcOrd="12" destOrd="0" presId="urn:microsoft.com/office/officeart/2008/layout/LinedList"/>
    <dgm:cxn modelId="{0EC2D16D-6F19-4EBD-9B4C-1D45698B97C5}" type="presParOf" srcId="{C12D0294-C772-4D8F-AD0A-DDF3F1AD443A}" destId="{7FF8F24E-D8EC-4769-A638-710BD5BA4C7A}" srcOrd="13" destOrd="0" presId="urn:microsoft.com/office/officeart/2008/layout/LinedList"/>
    <dgm:cxn modelId="{1C8E321A-AF6C-45F2-BB5E-D905FF373760}" type="presParOf" srcId="{7FF8F24E-D8EC-4769-A638-710BD5BA4C7A}" destId="{EB3566B0-9AB8-4EFB-88E9-FEC504B6A0FC}" srcOrd="0" destOrd="0" presId="urn:microsoft.com/office/officeart/2008/layout/LinedList"/>
    <dgm:cxn modelId="{BF5B1E47-8A8C-4450-A9FC-9B7F40C8EE7F}" type="presParOf" srcId="{7FF8F24E-D8EC-4769-A638-710BD5BA4C7A}" destId="{C6653BA0-3172-4542-930E-F1323D993A0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DAAAB7-76D2-4EF6-80DE-BB822B36AB5F}" type="doc">
      <dgm:prSet loTypeId="urn:microsoft.com/office/officeart/2016/7/layout/BasicLinearProcessNumbered" loCatId="process" qsTypeId="urn:microsoft.com/office/officeart/2005/8/quickstyle/simple2" qsCatId="simple" csTypeId="urn:microsoft.com/office/officeart/2005/8/colors/accent0_3" csCatId="mainScheme" phldr="1"/>
      <dgm:spPr/>
      <dgm:t>
        <a:bodyPr/>
        <a:lstStyle/>
        <a:p>
          <a:endParaRPr lang="en-US"/>
        </a:p>
      </dgm:t>
    </dgm:pt>
    <dgm:pt modelId="{06339AE5-636D-4CF1-A446-6ED3BC87AEE8}">
      <dgm:prSet/>
      <dgm:spPr>
        <a:solidFill>
          <a:schemeClr val="tx2">
            <a:lumMod val="60000"/>
            <a:lumOff val="40000"/>
            <a:alpha val="90000"/>
          </a:schemeClr>
        </a:solidFill>
      </dgm:spPr>
      <dgm:t>
        <a:bodyPr/>
        <a:lstStyle/>
        <a:p>
          <a:r>
            <a:rPr lang="fi-FI"/>
            <a:t>Yhdenmukaiset raportointikäytännöt auttavat yritystenvälisessä vertailussa. </a:t>
          </a:r>
          <a:endParaRPr lang="en-US"/>
        </a:p>
      </dgm:t>
    </dgm:pt>
    <dgm:pt modelId="{02F87E8C-0ACB-419F-A3A1-06A43BCA2CAE}" type="parTrans" cxnId="{28C9BB7C-1F28-4182-9B9F-1205D3F7F24E}">
      <dgm:prSet/>
      <dgm:spPr/>
      <dgm:t>
        <a:bodyPr/>
        <a:lstStyle/>
        <a:p>
          <a:endParaRPr lang="en-US"/>
        </a:p>
      </dgm:t>
    </dgm:pt>
    <dgm:pt modelId="{027BC799-144B-452F-86A3-5FA0ABDE43C3}" type="sibTrans" cxnId="{28C9BB7C-1F28-4182-9B9F-1205D3F7F24E}">
      <dgm:prSet phldrT="1" phldr="0"/>
      <dgm:spPr>
        <a:solidFill>
          <a:srgbClr val="339966"/>
        </a:solidFill>
      </dgm:spPr>
      <dgm:t>
        <a:bodyPr/>
        <a:lstStyle/>
        <a:p>
          <a:r>
            <a:rPr lang="en-US"/>
            <a:t>1</a:t>
          </a:r>
        </a:p>
      </dgm:t>
    </dgm:pt>
    <dgm:pt modelId="{4D2616C9-F331-4FD3-840E-2EFF98E6B40A}">
      <dgm:prSet/>
      <dgm:spPr>
        <a:solidFill>
          <a:schemeClr val="tx2">
            <a:lumMod val="60000"/>
            <a:lumOff val="40000"/>
            <a:alpha val="90000"/>
          </a:schemeClr>
        </a:solidFill>
      </dgm:spPr>
      <dgm:t>
        <a:bodyPr/>
        <a:lstStyle/>
        <a:p>
          <a:r>
            <a:rPr lang="fi-FI"/>
            <a:t>Voidaan arvioida kuinka hyvin yritykset ovat onnistuneet omissa vastuullisuustavoitteissaan. </a:t>
          </a:r>
          <a:endParaRPr lang="en-US"/>
        </a:p>
      </dgm:t>
    </dgm:pt>
    <dgm:pt modelId="{B2922422-3EA7-4E84-ADF0-BF67E33334DA}" type="parTrans" cxnId="{6E8B1B88-329E-4486-9452-304E99A08FB7}">
      <dgm:prSet/>
      <dgm:spPr/>
      <dgm:t>
        <a:bodyPr/>
        <a:lstStyle/>
        <a:p>
          <a:endParaRPr lang="en-US"/>
        </a:p>
      </dgm:t>
    </dgm:pt>
    <dgm:pt modelId="{66E67B65-3294-47EB-836D-05A4117ED140}" type="sibTrans" cxnId="{6E8B1B88-329E-4486-9452-304E99A08FB7}">
      <dgm:prSet phldrT="2" phldr="0"/>
      <dgm:spPr>
        <a:solidFill>
          <a:srgbClr val="339933"/>
        </a:solidFill>
      </dgm:spPr>
      <dgm:t>
        <a:bodyPr/>
        <a:lstStyle/>
        <a:p>
          <a:r>
            <a:rPr lang="en-US"/>
            <a:t>2</a:t>
          </a:r>
        </a:p>
      </dgm:t>
    </dgm:pt>
    <dgm:pt modelId="{DB60F225-5EDF-4B61-93F8-259692E61C06}">
      <dgm:prSet/>
      <dgm:spPr>
        <a:solidFill>
          <a:schemeClr val="tx2">
            <a:lumMod val="60000"/>
            <a:lumOff val="40000"/>
            <a:alpha val="90000"/>
          </a:schemeClr>
        </a:solidFill>
      </dgm:spPr>
      <dgm:t>
        <a:bodyPr/>
        <a:lstStyle/>
        <a:p>
          <a:r>
            <a:rPr lang="fi-FI"/>
            <a:t>Ulkopuolisen tahon järjestämät listaukset ja sertifikaatit luovat uskottavuutta yrityksen brändille ja vahvistavat vastuullisuusviestinnän luotettavuutta.</a:t>
          </a:r>
          <a:endParaRPr lang="en-US"/>
        </a:p>
      </dgm:t>
    </dgm:pt>
    <dgm:pt modelId="{0FB066CA-3601-4B6C-9613-03A536A595C8}" type="parTrans" cxnId="{F812C8EC-6096-4246-A2C9-DA5E583EED70}">
      <dgm:prSet/>
      <dgm:spPr/>
      <dgm:t>
        <a:bodyPr/>
        <a:lstStyle/>
        <a:p>
          <a:endParaRPr lang="en-US"/>
        </a:p>
      </dgm:t>
    </dgm:pt>
    <dgm:pt modelId="{39763691-2CCA-4362-B9F0-82EF326559F6}" type="sibTrans" cxnId="{F812C8EC-6096-4246-A2C9-DA5E583EED70}">
      <dgm:prSet phldrT="3" phldr="0"/>
      <dgm:spPr>
        <a:solidFill>
          <a:srgbClr val="003300"/>
        </a:solidFill>
      </dgm:spPr>
      <dgm:t>
        <a:bodyPr/>
        <a:lstStyle/>
        <a:p>
          <a:r>
            <a:rPr lang="en-US"/>
            <a:t>3</a:t>
          </a:r>
        </a:p>
      </dgm:t>
    </dgm:pt>
    <dgm:pt modelId="{8EBBC01A-C9DA-427F-852C-DA1EE7668BCF}" type="pres">
      <dgm:prSet presAssocID="{6ADAAAB7-76D2-4EF6-80DE-BB822B36AB5F}" presName="Name0" presStyleCnt="0">
        <dgm:presLayoutVars>
          <dgm:animLvl val="lvl"/>
          <dgm:resizeHandles val="exact"/>
        </dgm:presLayoutVars>
      </dgm:prSet>
      <dgm:spPr/>
    </dgm:pt>
    <dgm:pt modelId="{E57BF5A6-C244-4653-8345-D3925F2C7A87}" type="pres">
      <dgm:prSet presAssocID="{06339AE5-636D-4CF1-A446-6ED3BC87AEE8}" presName="compositeNode" presStyleCnt="0">
        <dgm:presLayoutVars>
          <dgm:bulletEnabled val="1"/>
        </dgm:presLayoutVars>
      </dgm:prSet>
      <dgm:spPr/>
    </dgm:pt>
    <dgm:pt modelId="{BEE39B88-C1A5-4331-ABE2-0F50FB817D0F}" type="pres">
      <dgm:prSet presAssocID="{06339AE5-636D-4CF1-A446-6ED3BC87AEE8}" presName="bgRect" presStyleLbl="bgAccFollowNode1" presStyleIdx="0" presStyleCnt="3"/>
      <dgm:spPr/>
    </dgm:pt>
    <dgm:pt modelId="{45AF60EC-3458-4055-B13A-70A14262B7FE}" type="pres">
      <dgm:prSet presAssocID="{027BC799-144B-452F-86A3-5FA0ABDE43C3}" presName="sibTransNodeCircle" presStyleLbl="alignNode1" presStyleIdx="0" presStyleCnt="6">
        <dgm:presLayoutVars>
          <dgm:chMax val="0"/>
          <dgm:bulletEnabled/>
        </dgm:presLayoutVars>
      </dgm:prSet>
      <dgm:spPr/>
    </dgm:pt>
    <dgm:pt modelId="{50E8F64A-A563-420A-A503-6BA029BD0900}" type="pres">
      <dgm:prSet presAssocID="{06339AE5-636D-4CF1-A446-6ED3BC87AEE8}" presName="bottomLine" presStyleLbl="alignNode1" presStyleIdx="1" presStyleCnt="6">
        <dgm:presLayoutVars/>
      </dgm:prSet>
      <dgm:spPr/>
    </dgm:pt>
    <dgm:pt modelId="{AEF8A64D-F93D-454C-8B73-51CD5ADA5B23}" type="pres">
      <dgm:prSet presAssocID="{06339AE5-636D-4CF1-A446-6ED3BC87AEE8}" presName="nodeText" presStyleLbl="bgAccFollowNode1" presStyleIdx="0" presStyleCnt="3">
        <dgm:presLayoutVars>
          <dgm:bulletEnabled val="1"/>
        </dgm:presLayoutVars>
      </dgm:prSet>
      <dgm:spPr/>
    </dgm:pt>
    <dgm:pt modelId="{C45244A9-70CB-4E7C-97C3-7D54A7D27DC2}" type="pres">
      <dgm:prSet presAssocID="{027BC799-144B-452F-86A3-5FA0ABDE43C3}" presName="sibTrans" presStyleCnt="0"/>
      <dgm:spPr/>
    </dgm:pt>
    <dgm:pt modelId="{20A1942A-40A9-4EE1-B425-3F4DDEB9766B}" type="pres">
      <dgm:prSet presAssocID="{4D2616C9-F331-4FD3-840E-2EFF98E6B40A}" presName="compositeNode" presStyleCnt="0">
        <dgm:presLayoutVars>
          <dgm:bulletEnabled val="1"/>
        </dgm:presLayoutVars>
      </dgm:prSet>
      <dgm:spPr/>
    </dgm:pt>
    <dgm:pt modelId="{6BEF025B-C542-4019-97C2-07C8F0007890}" type="pres">
      <dgm:prSet presAssocID="{4D2616C9-F331-4FD3-840E-2EFF98E6B40A}" presName="bgRect" presStyleLbl="bgAccFollowNode1" presStyleIdx="1" presStyleCnt="3"/>
      <dgm:spPr/>
    </dgm:pt>
    <dgm:pt modelId="{BC3063D2-F3B4-4278-8AF0-11E7ABF923F5}" type="pres">
      <dgm:prSet presAssocID="{66E67B65-3294-47EB-836D-05A4117ED140}" presName="sibTransNodeCircle" presStyleLbl="alignNode1" presStyleIdx="2" presStyleCnt="6">
        <dgm:presLayoutVars>
          <dgm:chMax val="0"/>
          <dgm:bulletEnabled/>
        </dgm:presLayoutVars>
      </dgm:prSet>
      <dgm:spPr/>
    </dgm:pt>
    <dgm:pt modelId="{0DACE96D-C627-4A41-9CD5-87B5413B3E8E}" type="pres">
      <dgm:prSet presAssocID="{4D2616C9-F331-4FD3-840E-2EFF98E6B40A}" presName="bottomLine" presStyleLbl="alignNode1" presStyleIdx="3" presStyleCnt="6">
        <dgm:presLayoutVars/>
      </dgm:prSet>
      <dgm:spPr/>
    </dgm:pt>
    <dgm:pt modelId="{CC6E503A-ED87-4105-BCC6-91A327B01CD5}" type="pres">
      <dgm:prSet presAssocID="{4D2616C9-F331-4FD3-840E-2EFF98E6B40A}" presName="nodeText" presStyleLbl="bgAccFollowNode1" presStyleIdx="1" presStyleCnt="3">
        <dgm:presLayoutVars>
          <dgm:bulletEnabled val="1"/>
        </dgm:presLayoutVars>
      </dgm:prSet>
      <dgm:spPr/>
    </dgm:pt>
    <dgm:pt modelId="{173B194C-DD31-4DA0-960D-B26BEB486A4A}" type="pres">
      <dgm:prSet presAssocID="{66E67B65-3294-47EB-836D-05A4117ED140}" presName="sibTrans" presStyleCnt="0"/>
      <dgm:spPr/>
    </dgm:pt>
    <dgm:pt modelId="{4D5E6BA4-3D09-4CFE-A481-7616B282E399}" type="pres">
      <dgm:prSet presAssocID="{DB60F225-5EDF-4B61-93F8-259692E61C06}" presName="compositeNode" presStyleCnt="0">
        <dgm:presLayoutVars>
          <dgm:bulletEnabled val="1"/>
        </dgm:presLayoutVars>
      </dgm:prSet>
      <dgm:spPr/>
    </dgm:pt>
    <dgm:pt modelId="{012D3DA1-6B02-4F1A-843E-2105F47ED523}" type="pres">
      <dgm:prSet presAssocID="{DB60F225-5EDF-4B61-93F8-259692E61C06}" presName="bgRect" presStyleLbl="bgAccFollowNode1" presStyleIdx="2" presStyleCnt="3"/>
      <dgm:spPr/>
    </dgm:pt>
    <dgm:pt modelId="{E2EC966D-0184-4952-88A3-37C32CB57D2E}" type="pres">
      <dgm:prSet presAssocID="{39763691-2CCA-4362-B9F0-82EF326559F6}" presName="sibTransNodeCircle" presStyleLbl="alignNode1" presStyleIdx="4" presStyleCnt="6">
        <dgm:presLayoutVars>
          <dgm:chMax val="0"/>
          <dgm:bulletEnabled/>
        </dgm:presLayoutVars>
      </dgm:prSet>
      <dgm:spPr/>
    </dgm:pt>
    <dgm:pt modelId="{2BC54663-A2B3-4380-A10E-D3C1B72296F2}" type="pres">
      <dgm:prSet presAssocID="{DB60F225-5EDF-4B61-93F8-259692E61C06}" presName="bottomLine" presStyleLbl="alignNode1" presStyleIdx="5" presStyleCnt="6">
        <dgm:presLayoutVars/>
      </dgm:prSet>
      <dgm:spPr/>
    </dgm:pt>
    <dgm:pt modelId="{56F531B8-1E4C-4287-9D58-99C07E5D3EB7}" type="pres">
      <dgm:prSet presAssocID="{DB60F225-5EDF-4B61-93F8-259692E61C06}" presName="nodeText" presStyleLbl="bgAccFollowNode1" presStyleIdx="2" presStyleCnt="3">
        <dgm:presLayoutVars>
          <dgm:bulletEnabled val="1"/>
        </dgm:presLayoutVars>
      </dgm:prSet>
      <dgm:spPr/>
    </dgm:pt>
  </dgm:ptLst>
  <dgm:cxnLst>
    <dgm:cxn modelId="{B010360A-C2E5-4745-9A14-04311610ED7C}" type="presOf" srcId="{06339AE5-636D-4CF1-A446-6ED3BC87AEE8}" destId="{BEE39B88-C1A5-4331-ABE2-0F50FB817D0F}" srcOrd="0" destOrd="0" presId="urn:microsoft.com/office/officeart/2016/7/layout/BasicLinearProcessNumbered"/>
    <dgm:cxn modelId="{8F45A11A-DC7D-4A2A-B131-939ABDCFCC22}" type="presOf" srcId="{DB60F225-5EDF-4B61-93F8-259692E61C06}" destId="{012D3DA1-6B02-4F1A-843E-2105F47ED523}" srcOrd="0" destOrd="0" presId="urn:microsoft.com/office/officeart/2016/7/layout/BasicLinearProcessNumbered"/>
    <dgm:cxn modelId="{30D6BD3F-45EE-4606-9629-E99C0B52AC3E}" type="presOf" srcId="{027BC799-144B-452F-86A3-5FA0ABDE43C3}" destId="{45AF60EC-3458-4055-B13A-70A14262B7FE}" srcOrd="0" destOrd="0" presId="urn:microsoft.com/office/officeart/2016/7/layout/BasicLinearProcessNumbered"/>
    <dgm:cxn modelId="{62BAEA69-6F22-4F3A-B445-28BE1E1FFBF5}" type="presOf" srcId="{4D2616C9-F331-4FD3-840E-2EFF98E6B40A}" destId="{6BEF025B-C542-4019-97C2-07C8F0007890}" srcOrd="0" destOrd="0" presId="urn:microsoft.com/office/officeart/2016/7/layout/BasicLinearProcessNumbered"/>
    <dgm:cxn modelId="{28C9BB7C-1F28-4182-9B9F-1205D3F7F24E}" srcId="{6ADAAAB7-76D2-4EF6-80DE-BB822B36AB5F}" destId="{06339AE5-636D-4CF1-A446-6ED3BC87AEE8}" srcOrd="0" destOrd="0" parTransId="{02F87E8C-0ACB-419F-A3A1-06A43BCA2CAE}" sibTransId="{027BC799-144B-452F-86A3-5FA0ABDE43C3}"/>
    <dgm:cxn modelId="{6E8B1B88-329E-4486-9452-304E99A08FB7}" srcId="{6ADAAAB7-76D2-4EF6-80DE-BB822B36AB5F}" destId="{4D2616C9-F331-4FD3-840E-2EFF98E6B40A}" srcOrd="1" destOrd="0" parTransId="{B2922422-3EA7-4E84-ADF0-BF67E33334DA}" sibTransId="{66E67B65-3294-47EB-836D-05A4117ED140}"/>
    <dgm:cxn modelId="{8064F791-77FF-45DD-816E-BCA338F4F5AD}" type="presOf" srcId="{4D2616C9-F331-4FD3-840E-2EFF98E6B40A}" destId="{CC6E503A-ED87-4105-BCC6-91A327B01CD5}" srcOrd="1" destOrd="0" presId="urn:microsoft.com/office/officeart/2016/7/layout/BasicLinearProcessNumbered"/>
    <dgm:cxn modelId="{68831DC3-29F1-47D4-8D8F-F985EF39452B}" type="presOf" srcId="{06339AE5-636D-4CF1-A446-6ED3BC87AEE8}" destId="{AEF8A64D-F93D-454C-8B73-51CD5ADA5B23}" srcOrd="1" destOrd="0" presId="urn:microsoft.com/office/officeart/2016/7/layout/BasicLinearProcessNumbered"/>
    <dgm:cxn modelId="{C8507AC3-0D7B-4610-A500-40E588EE36C3}" type="presOf" srcId="{39763691-2CCA-4362-B9F0-82EF326559F6}" destId="{E2EC966D-0184-4952-88A3-37C32CB57D2E}" srcOrd="0" destOrd="0" presId="urn:microsoft.com/office/officeart/2016/7/layout/BasicLinearProcessNumbered"/>
    <dgm:cxn modelId="{F812C8EC-6096-4246-A2C9-DA5E583EED70}" srcId="{6ADAAAB7-76D2-4EF6-80DE-BB822B36AB5F}" destId="{DB60F225-5EDF-4B61-93F8-259692E61C06}" srcOrd="2" destOrd="0" parTransId="{0FB066CA-3601-4B6C-9613-03A536A595C8}" sibTransId="{39763691-2CCA-4362-B9F0-82EF326559F6}"/>
    <dgm:cxn modelId="{714DCFF3-962D-4C35-AC62-EC588A9B46A1}" type="presOf" srcId="{DB60F225-5EDF-4B61-93F8-259692E61C06}" destId="{56F531B8-1E4C-4287-9D58-99C07E5D3EB7}" srcOrd="1" destOrd="0" presId="urn:microsoft.com/office/officeart/2016/7/layout/BasicLinearProcessNumbered"/>
    <dgm:cxn modelId="{211B80F5-CF69-432F-9848-0733F57E889A}" type="presOf" srcId="{66E67B65-3294-47EB-836D-05A4117ED140}" destId="{BC3063D2-F3B4-4278-8AF0-11E7ABF923F5}" srcOrd="0" destOrd="0" presId="urn:microsoft.com/office/officeart/2016/7/layout/BasicLinearProcessNumbered"/>
    <dgm:cxn modelId="{2FBD99FA-1B9D-48DC-81DF-05A3A1F5A44B}" type="presOf" srcId="{6ADAAAB7-76D2-4EF6-80DE-BB822B36AB5F}" destId="{8EBBC01A-C9DA-427F-852C-DA1EE7668BCF}" srcOrd="0" destOrd="0" presId="urn:microsoft.com/office/officeart/2016/7/layout/BasicLinearProcessNumbered"/>
    <dgm:cxn modelId="{D95804AB-F790-4BFB-8193-D1D891D84570}" type="presParOf" srcId="{8EBBC01A-C9DA-427F-852C-DA1EE7668BCF}" destId="{E57BF5A6-C244-4653-8345-D3925F2C7A87}" srcOrd="0" destOrd="0" presId="urn:microsoft.com/office/officeart/2016/7/layout/BasicLinearProcessNumbered"/>
    <dgm:cxn modelId="{5A46303B-D90C-4333-A0B6-AAF4484A0940}" type="presParOf" srcId="{E57BF5A6-C244-4653-8345-D3925F2C7A87}" destId="{BEE39B88-C1A5-4331-ABE2-0F50FB817D0F}" srcOrd="0" destOrd="0" presId="urn:microsoft.com/office/officeart/2016/7/layout/BasicLinearProcessNumbered"/>
    <dgm:cxn modelId="{5CE1FCEE-4EBA-4A6F-838C-D60C44AA79A8}" type="presParOf" srcId="{E57BF5A6-C244-4653-8345-D3925F2C7A87}" destId="{45AF60EC-3458-4055-B13A-70A14262B7FE}" srcOrd="1" destOrd="0" presId="urn:microsoft.com/office/officeart/2016/7/layout/BasicLinearProcessNumbered"/>
    <dgm:cxn modelId="{F7EFBCD4-13E8-455C-B286-E51BF1B29D52}" type="presParOf" srcId="{E57BF5A6-C244-4653-8345-D3925F2C7A87}" destId="{50E8F64A-A563-420A-A503-6BA029BD0900}" srcOrd="2" destOrd="0" presId="urn:microsoft.com/office/officeart/2016/7/layout/BasicLinearProcessNumbered"/>
    <dgm:cxn modelId="{1DC3A8BE-98B3-4877-BD65-F460E4ED3B70}" type="presParOf" srcId="{E57BF5A6-C244-4653-8345-D3925F2C7A87}" destId="{AEF8A64D-F93D-454C-8B73-51CD5ADA5B23}" srcOrd="3" destOrd="0" presId="urn:microsoft.com/office/officeart/2016/7/layout/BasicLinearProcessNumbered"/>
    <dgm:cxn modelId="{89D06BEE-E5A4-4384-B4A3-99F3172E217F}" type="presParOf" srcId="{8EBBC01A-C9DA-427F-852C-DA1EE7668BCF}" destId="{C45244A9-70CB-4E7C-97C3-7D54A7D27DC2}" srcOrd="1" destOrd="0" presId="urn:microsoft.com/office/officeart/2016/7/layout/BasicLinearProcessNumbered"/>
    <dgm:cxn modelId="{F667C577-8641-4487-9002-ECB9522763A2}" type="presParOf" srcId="{8EBBC01A-C9DA-427F-852C-DA1EE7668BCF}" destId="{20A1942A-40A9-4EE1-B425-3F4DDEB9766B}" srcOrd="2" destOrd="0" presId="urn:microsoft.com/office/officeart/2016/7/layout/BasicLinearProcessNumbered"/>
    <dgm:cxn modelId="{311140B4-6B6E-43D2-B3B0-C2E14D6ADC3F}" type="presParOf" srcId="{20A1942A-40A9-4EE1-B425-3F4DDEB9766B}" destId="{6BEF025B-C542-4019-97C2-07C8F0007890}" srcOrd="0" destOrd="0" presId="urn:microsoft.com/office/officeart/2016/7/layout/BasicLinearProcessNumbered"/>
    <dgm:cxn modelId="{101903BF-5DBC-4A88-82A0-2F5C71AA2E6D}" type="presParOf" srcId="{20A1942A-40A9-4EE1-B425-3F4DDEB9766B}" destId="{BC3063D2-F3B4-4278-8AF0-11E7ABF923F5}" srcOrd="1" destOrd="0" presId="urn:microsoft.com/office/officeart/2016/7/layout/BasicLinearProcessNumbered"/>
    <dgm:cxn modelId="{ADC203B4-B096-4E9A-89B2-A8D3D7C85FDF}" type="presParOf" srcId="{20A1942A-40A9-4EE1-B425-3F4DDEB9766B}" destId="{0DACE96D-C627-4A41-9CD5-87B5413B3E8E}" srcOrd="2" destOrd="0" presId="urn:microsoft.com/office/officeart/2016/7/layout/BasicLinearProcessNumbered"/>
    <dgm:cxn modelId="{AC0F1D32-ABF6-4FBA-BABE-51660152DA43}" type="presParOf" srcId="{20A1942A-40A9-4EE1-B425-3F4DDEB9766B}" destId="{CC6E503A-ED87-4105-BCC6-91A327B01CD5}" srcOrd="3" destOrd="0" presId="urn:microsoft.com/office/officeart/2016/7/layout/BasicLinearProcessNumbered"/>
    <dgm:cxn modelId="{5543320F-F297-4D4B-A529-EC08D5A46169}" type="presParOf" srcId="{8EBBC01A-C9DA-427F-852C-DA1EE7668BCF}" destId="{173B194C-DD31-4DA0-960D-B26BEB486A4A}" srcOrd="3" destOrd="0" presId="urn:microsoft.com/office/officeart/2016/7/layout/BasicLinearProcessNumbered"/>
    <dgm:cxn modelId="{F95F5C3C-115E-400F-ABCE-CFFECD60CF94}" type="presParOf" srcId="{8EBBC01A-C9DA-427F-852C-DA1EE7668BCF}" destId="{4D5E6BA4-3D09-4CFE-A481-7616B282E399}" srcOrd="4" destOrd="0" presId="urn:microsoft.com/office/officeart/2016/7/layout/BasicLinearProcessNumbered"/>
    <dgm:cxn modelId="{6F60F847-C923-45A3-85B2-30B12316DCA3}" type="presParOf" srcId="{4D5E6BA4-3D09-4CFE-A481-7616B282E399}" destId="{012D3DA1-6B02-4F1A-843E-2105F47ED523}" srcOrd="0" destOrd="0" presId="urn:microsoft.com/office/officeart/2016/7/layout/BasicLinearProcessNumbered"/>
    <dgm:cxn modelId="{71852CA2-62C4-4E59-B858-DB45691D7A8F}" type="presParOf" srcId="{4D5E6BA4-3D09-4CFE-A481-7616B282E399}" destId="{E2EC966D-0184-4952-88A3-37C32CB57D2E}" srcOrd="1" destOrd="0" presId="urn:microsoft.com/office/officeart/2016/7/layout/BasicLinearProcessNumbered"/>
    <dgm:cxn modelId="{284231B4-B61F-43BA-BE6F-28A2338C646C}" type="presParOf" srcId="{4D5E6BA4-3D09-4CFE-A481-7616B282E399}" destId="{2BC54663-A2B3-4380-A10E-D3C1B72296F2}" srcOrd="2" destOrd="0" presId="urn:microsoft.com/office/officeart/2016/7/layout/BasicLinearProcessNumbered"/>
    <dgm:cxn modelId="{A36C5B8E-5734-4A73-9D7C-ABB9A5E7165F}" type="presParOf" srcId="{4D5E6BA4-3D09-4CFE-A481-7616B282E399}" destId="{56F531B8-1E4C-4287-9D58-99C07E5D3EB7}"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140110-81CB-4DBF-AE3B-C823347F472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i-FI"/>
        </a:p>
      </dgm:t>
    </dgm:pt>
    <dgm:pt modelId="{990B1B97-D0B4-4A64-AFD5-7EF9E6C81C2D}">
      <dgm:prSet custT="1"/>
      <dgm:spPr/>
      <dgm:t>
        <a:bodyPr/>
        <a:lstStyle/>
        <a:p>
          <a:r>
            <a:rPr lang="fi-FI" sz="1400"/>
            <a:t>Ilmastonmuutoksen hillintä</a:t>
          </a:r>
        </a:p>
      </dgm:t>
    </dgm:pt>
    <dgm:pt modelId="{2C3ADF98-4D3B-4055-9174-8AE3F989CD06}" type="parTrans" cxnId="{2088B035-6FA9-4BD6-8154-F11CAF327482}">
      <dgm:prSet/>
      <dgm:spPr/>
      <dgm:t>
        <a:bodyPr/>
        <a:lstStyle/>
        <a:p>
          <a:endParaRPr lang="fi-FI"/>
        </a:p>
      </dgm:t>
    </dgm:pt>
    <dgm:pt modelId="{F96A8BA1-5728-4F8F-8B60-57FDE2D975E3}" type="sibTrans" cxnId="{2088B035-6FA9-4BD6-8154-F11CAF327482}">
      <dgm:prSet/>
      <dgm:spPr/>
      <dgm:t>
        <a:bodyPr/>
        <a:lstStyle/>
        <a:p>
          <a:endParaRPr lang="fi-FI"/>
        </a:p>
      </dgm:t>
    </dgm:pt>
    <dgm:pt modelId="{9D851747-6AA9-43B6-8573-FDE8C55BB0AF}">
      <dgm:prSet custT="1"/>
      <dgm:spPr>
        <a:solidFill>
          <a:srgbClr val="00B050"/>
        </a:solidFill>
      </dgm:spPr>
      <dgm:t>
        <a:bodyPr/>
        <a:lstStyle/>
        <a:p>
          <a:r>
            <a:rPr lang="fi-FI" sz="1400"/>
            <a:t>Ilmastonmuutokseen sopeutuminen</a:t>
          </a:r>
        </a:p>
      </dgm:t>
    </dgm:pt>
    <dgm:pt modelId="{D653874A-25E2-48B6-AC2C-15C8EC7657B5}" type="parTrans" cxnId="{3E3F3702-050E-4E3F-A69F-48D6EE9C7F80}">
      <dgm:prSet/>
      <dgm:spPr/>
      <dgm:t>
        <a:bodyPr/>
        <a:lstStyle/>
        <a:p>
          <a:endParaRPr lang="fi-FI"/>
        </a:p>
      </dgm:t>
    </dgm:pt>
    <dgm:pt modelId="{0CDFDCB5-81D2-4F41-805A-A39E2878BBDB}" type="sibTrans" cxnId="{3E3F3702-050E-4E3F-A69F-48D6EE9C7F80}">
      <dgm:prSet/>
      <dgm:spPr/>
      <dgm:t>
        <a:bodyPr/>
        <a:lstStyle/>
        <a:p>
          <a:endParaRPr lang="fi-FI"/>
        </a:p>
      </dgm:t>
    </dgm:pt>
    <dgm:pt modelId="{EC81775C-0A8F-4DE4-8848-321869B1C67A}">
      <dgm:prSet custT="1"/>
      <dgm:spPr/>
      <dgm:t>
        <a:bodyPr/>
        <a:lstStyle/>
        <a:p>
          <a:r>
            <a:rPr lang="fi-FI" sz="1400"/>
            <a:t>Vesivarojen ja luonnonvarojen kestävä käyttö ja suojelu</a:t>
          </a:r>
        </a:p>
      </dgm:t>
    </dgm:pt>
    <dgm:pt modelId="{E2ABA598-105D-400A-ABB6-30672C201540}" type="parTrans" cxnId="{EE5CBF7E-EFE5-4679-8A14-3DE20718DF53}">
      <dgm:prSet/>
      <dgm:spPr/>
      <dgm:t>
        <a:bodyPr/>
        <a:lstStyle/>
        <a:p>
          <a:endParaRPr lang="fi-FI"/>
        </a:p>
      </dgm:t>
    </dgm:pt>
    <dgm:pt modelId="{356E8EB9-4020-4B3C-806A-74C4A0264FD5}" type="sibTrans" cxnId="{EE5CBF7E-EFE5-4679-8A14-3DE20718DF53}">
      <dgm:prSet/>
      <dgm:spPr/>
      <dgm:t>
        <a:bodyPr/>
        <a:lstStyle/>
        <a:p>
          <a:endParaRPr lang="fi-FI"/>
        </a:p>
      </dgm:t>
    </dgm:pt>
    <dgm:pt modelId="{B90FD736-8349-4876-839F-386AC9FEE9CA}">
      <dgm:prSet custT="1"/>
      <dgm:spPr>
        <a:solidFill>
          <a:srgbClr val="00B050"/>
        </a:solidFill>
      </dgm:spPr>
      <dgm:t>
        <a:bodyPr/>
        <a:lstStyle/>
        <a:p>
          <a:r>
            <a:rPr lang="fi-FI" sz="1400"/>
            <a:t>Kiertotalouden edistäminen</a:t>
          </a:r>
        </a:p>
      </dgm:t>
    </dgm:pt>
    <dgm:pt modelId="{4EDF03B2-D0D8-43C3-8FAA-C499CD84ADA7}" type="parTrans" cxnId="{50F6B246-971D-4F46-9DD2-F13E5DAA71A4}">
      <dgm:prSet/>
      <dgm:spPr/>
      <dgm:t>
        <a:bodyPr/>
        <a:lstStyle/>
        <a:p>
          <a:endParaRPr lang="fi-FI"/>
        </a:p>
      </dgm:t>
    </dgm:pt>
    <dgm:pt modelId="{47254188-1DAF-4E76-8946-0B0FA7AAD1E5}" type="sibTrans" cxnId="{50F6B246-971D-4F46-9DD2-F13E5DAA71A4}">
      <dgm:prSet/>
      <dgm:spPr/>
      <dgm:t>
        <a:bodyPr/>
        <a:lstStyle/>
        <a:p>
          <a:endParaRPr lang="fi-FI"/>
        </a:p>
      </dgm:t>
    </dgm:pt>
    <dgm:pt modelId="{32951B75-53C1-4A54-85CC-122B18DD3EF7}">
      <dgm:prSet custT="1"/>
      <dgm:spPr/>
      <dgm:t>
        <a:bodyPr/>
        <a:lstStyle/>
        <a:p>
          <a:r>
            <a:rPr lang="fi-FI" sz="1400"/>
            <a:t>Ympäristön pilaantumisen ehkäiseminen</a:t>
          </a:r>
        </a:p>
      </dgm:t>
    </dgm:pt>
    <dgm:pt modelId="{BD0B3208-1648-42C4-8574-FF0B63B19862}" type="parTrans" cxnId="{3C3DC6EC-CE61-461A-B307-5D4FDDD5DA14}">
      <dgm:prSet/>
      <dgm:spPr/>
      <dgm:t>
        <a:bodyPr/>
        <a:lstStyle/>
        <a:p>
          <a:endParaRPr lang="fi-FI"/>
        </a:p>
      </dgm:t>
    </dgm:pt>
    <dgm:pt modelId="{939A2A75-F0A8-48AC-B219-EF37638B2C6A}" type="sibTrans" cxnId="{3C3DC6EC-CE61-461A-B307-5D4FDDD5DA14}">
      <dgm:prSet/>
      <dgm:spPr/>
      <dgm:t>
        <a:bodyPr/>
        <a:lstStyle/>
        <a:p>
          <a:endParaRPr lang="fi-FI"/>
        </a:p>
      </dgm:t>
    </dgm:pt>
    <dgm:pt modelId="{F3EE33C1-D6A4-4C87-8A26-366AF93CBF58}">
      <dgm:prSet custT="1"/>
      <dgm:spPr>
        <a:solidFill>
          <a:srgbClr val="00B050"/>
        </a:solidFill>
      </dgm:spPr>
      <dgm:t>
        <a:bodyPr/>
        <a:lstStyle/>
        <a:p>
          <a:r>
            <a:rPr lang="fi-FI" sz="1400"/>
            <a:t>Luonnon monimuotoisuuden ja ekosysteemien suojelu sekä ennallistaminen</a:t>
          </a:r>
        </a:p>
      </dgm:t>
    </dgm:pt>
    <dgm:pt modelId="{7426951E-7207-4D54-BBAA-FFBF64B7D8E0}" type="parTrans" cxnId="{C6AE80BD-E85E-439D-9FF6-91ACE581F6C5}">
      <dgm:prSet/>
      <dgm:spPr/>
      <dgm:t>
        <a:bodyPr/>
        <a:lstStyle/>
        <a:p>
          <a:endParaRPr lang="fi-FI"/>
        </a:p>
      </dgm:t>
    </dgm:pt>
    <dgm:pt modelId="{1D947114-B4B8-443D-AC47-71B10F49206B}" type="sibTrans" cxnId="{C6AE80BD-E85E-439D-9FF6-91ACE581F6C5}">
      <dgm:prSet/>
      <dgm:spPr/>
      <dgm:t>
        <a:bodyPr/>
        <a:lstStyle/>
        <a:p>
          <a:endParaRPr lang="fi-FI"/>
        </a:p>
      </dgm:t>
    </dgm:pt>
    <dgm:pt modelId="{DD1A6ED2-CCE4-4F4F-A499-3D10A80D2840}" type="pres">
      <dgm:prSet presAssocID="{34140110-81CB-4DBF-AE3B-C823347F4728}" presName="Name0" presStyleCnt="0">
        <dgm:presLayoutVars>
          <dgm:chMax val="7"/>
          <dgm:chPref val="7"/>
          <dgm:dir/>
        </dgm:presLayoutVars>
      </dgm:prSet>
      <dgm:spPr/>
    </dgm:pt>
    <dgm:pt modelId="{DD69C4C1-2A59-44EE-B5A9-47922B937301}" type="pres">
      <dgm:prSet presAssocID="{34140110-81CB-4DBF-AE3B-C823347F4728}" presName="Name1" presStyleCnt="0"/>
      <dgm:spPr/>
    </dgm:pt>
    <dgm:pt modelId="{16641C84-CF52-4E94-A956-D00ECECF8BBC}" type="pres">
      <dgm:prSet presAssocID="{34140110-81CB-4DBF-AE3B-C823347F4728}" presName="cycle" presStyleCnt="0"/>
      <dgm:spPr/>
    </dgm:pt>
    <dgm:pt modelId="{A14E2E9C-AAF5-4DA2-ADA4-F24AB81EE0E5}" type="pres">
      <dgm:prSet presAssocID="{34140110-81CB-4DBF-AE3B-C823347F4728}" presName="srcNode" presStyleLbl="node1" presStyleIdx="0" presStyleCnt="6"/>
      <dgm:spPr/>
    </dgm:pt>
    <dgm:pt modelId="{FBC047AB-2110-43D4-9F36-38106E8BE0DC}" type="pres">
      <dgm:prSet presAssocID="{34140110-81CB-4DBF-AE3B-C823347F4728}" presName="conn" presStyleLbl="parChTrans1D2" presStyleIdx="0" presStyleCnt="1"/>
      <dgm:spPr/>
    </dgm:pt>
    <dgm:pt modelId="{D8CAC9BE-D558-4C93-B5A9-CE357C2D6C21}" type="pres">
      <dgm:prSet presAssocID="{34140110-81CB-4DBF-AE3B-C823347F4728}" presName="extraNode" presStyleLbl="node1" presStyleIdx="0" presStyleCnt="6"/>
      <dgm:spPr/>
    </dgm:pt>
    <dgm:pt modelId="{29232336-EDDF-4CB2-8475-E8011F6C1600}" type="pres">
      <dgm:prSet presAssocID="{34140110-81CB-4DBF-AE3B-C823347F4728}" presName="dstNode" presStyleLbl="node1" presStyleIdx="0" presStyleCnt="6"/>
      <dgm:spPr/>
    </dgm:pt>
    <dgm:pt modelId="{C89419C8-49F5-445B-9681-62B14C5F343E}" type="pres">
      <dgm:prSet presAssocID="{990B1B97-D0B4-4A64-AFD5-7EF9E6C81C2D}" presName="text_1" presStyleLbl="node1" presStyleIdx="0" presStyleCnt="6" custScaleY="126913">
        <dgm:presLayoutVars>
          <dgm:bulletEnabled val="1"/>
        </dgm:presLayoutVars>
      </dgm:prSet>
      <dgm:spPr/>
    </dgm:pt>
    <dgm:pt modelId="{1C2F83CB-C501-4AF0-B898-EE15226EA5AB}" type="pres">
      <dgm:prSet presAssocID="{990B1B97-D0B4-4A64-AFD5-7EF9E6C81C2D}" presName="accent_1" presStyleCnt="0"/>
      <dgm:spPr/>
    </dgm:pt>
    <dgm:pt modelId="{24744516-1ED6-47A0-AC31-16591CB2EDCB}" type="pres">
      <dgm:prSet presAssocID="{990B1B97-D0B4-4A64-AFD5-7EF9E6C81C2D}" presName="accentRepeatNode" presStyleLbl="solidFgAcc1" presStyleIdx="0" presStyleCnt="6"/>
      <dgm:spPr/>
    </dgm:pt>
    <dgm:pt modelId="{FB0DA9DC-4FEC-4DF7-97B2-17FD57169674}" type="pres">
      <dgm:prSet presAssocID="{9D851747-6AA9-43B6-8573-FDE8C55BB0AF}" presName="text_2" presStyleLbl="node1" presStyleIdx="1" presStyleCnt="6">
        <dgm:presLayoutVars>
          <dgm:bulletEnabled val="1"/>
        </dgm:presLayoutVars>
      </dgm:prSet>
      <dgm:spPr/>
    </dgm:pt>
    <dgm:pt modelId="{56BF6401-31F0-4963-AF0A-B758190FDA58}" type="pres">
      <dgm:prSet presAssocID="{9D851747-6AA9-43B6-8573-FDE8C55BB0AF}" presName="accent_2" presStyleCnt="0"/>
      <dgm:spPr/>
    </dgm:pt>
    <dgm:pt modelId="{03542A1F-6A46-451B-975C-0F5D5C87630A}" type="pres">
      <dgm:prSet presAssocID="{9D851747-6AA9-43B6-8573-FDE8C55BB0AF}" presName="accentRepeatNode" presStyleLbl="solidFgAcc1" presStyleIdx="1" presStyleCnt="6"/>
      <dgm:spPr/>
    </dgm:pt>
    <dgm:pt modelId="{6BFD353A-55FB-4794-9F79-119332C47573}" type="pres">
      <dgm:prSet presAssocID="{EC81775C-0A8F-4DE4-8848-321869B1C67A}" presName="text_3" presStyleLbl="node1" presStyleIdx="2" presStyleCnt="6">
        <dgm:presLayoutVars>
          <dgm:bulletEnabled val="1"/>
        </dgm:presLayoutVars>
      </dgm:prSet>
      <dgm:spPr/>
    </dgm:pt>
    <dgm:pt modelId="{5CE7834A-BD84-499F-BD19-E01B88ADDF4B}" type="pres">
      <dgm:prSet presAssocID="{EC81775C-0A8F-4DE4-8848-321869B1C67A}" presName="accent_3" presStyleCnt="0"/>
      <dgm:spPr/>
    </dgm:pt>
    <dgm:pt modelId="{928BD6F4-E2D2-432D-B1BE-545563166113}" type="pres">
      <dgm:prSet presAssocID="{EC81775C-0A8F-4DE4-8848-321869B1C67A}" presName="accentRepeatNode" presStyleLbl="solidFgAcc1" presStyleIdx="2" presStyleCnt="6"/>
      <dgm:spPr/>
    </dgm:pt>
    <dgm:pt modelId="{60C4242C-A689-46F4-8BF0-636A03F58B56}" type="pres">
      <dgm:prSet presAssocID="{B90FD736-8349-4876-839F-386AC9FEE9CA}" presName="text_4" presStyleLbl="node1" presStyleIdx="3" presStyleCnt="6">
        <dgm:presLayoutVars>
          <dgm:bulletEnabled val="1"/>
        </dgm:presLayoutVars>
      </dgm:prSet>
      <dgm:spPr/>
    </dgm:pt>
    <dgm:pt modelId="{AA9EEFE4-DE2F-45A6-BE32-C17EA0D661FF}" type="pres">
      <dgm:prSet presAssocID="{B90FD736-8349-4876-839F-386AC9FEE9CA}" presName="accent_4" presStyleCnt="0"/>
      <dgm:spPr/>
    </dgm:pt>
    <dgm:pt modelId="{E745E6E2-686D-4025-90BE-2DA2E483B068}" type="pres">
      <dgm:prSet presAssocID="{B90FD736-8349-4876-839F-386AC9FEE9CA}" presName="accentRepeatNode" presStyleLbl="solidFgAcc1" presStyleIdx="3" presStyleCnt="6"/>
      <dgm:spPr/>
    </dgm:pt>
    <dgm:pt modelId="{11EEB26D-3743-40AA-8ECE-36C8A9CF01A8}" type="pres">
      <dgm:prSet presAssocID="{32951B75-53C1-4A54-85CC-122B18DD3EF7}" presName="text_5" presStyleLbl="node1" presStyleIdx="4" presStyleCnt="6">
        <dgm:presLayoutVars>
          <dgm:bulletEnabled val="1"/>
        </dgm:presLayoutVars>
      </dgm:prSet>
      <dgm:spPr/>
    </dgm:pt>
    <dgm:pt modelId="{D2F21C29-4ADA-4C6E-B30A-F8A8C41EC2BD}" type="pres">
      <dgm:prSet presAssocID="{32951B75-53C1-4A54-85CC-122B18DD3EF7}" presName="accent_5" presStyleCnt="0"/>
      <dgm:spPr/>
    </dgm:pt>
    <dgm:pt modelId="{C6577EBA-A7AF-48CF-8B11-D85ED3BA3224}" type="pres">
      <dgm:prSet presAssocID="{32951B75-53C1-4A54-85CC-122B18DD3EF7}" presName="accentRepeatNode" presStyleLbl="solidFgAcc1" presStyleIdx="4" presStyleCnt="6"/>
      <dgm:spPr/>
    </dgm:pt>
    <dgm:pt modelId="{845AE6BD-2B76-4FB1-B8BD-FFB66379F828}" type="pres">
      <dgm:prSet presAssocID="{F3EE33C1-D6A4-4C87-8A26-366AF93CBF58}" presName="text_6" presStyleLbl="node1" presStyleIdx="5" presStyleCnt="6" custScaleY="123766">
        <dgm:presLayoutVars>
          <dgm:bulletEnabled val="1"/>
        </dgm:presLayoutVars>
      </dgm:prSet>
      <dgm:spPr/>
    </dgm:pt>
    <dgm:pt modelId="{16B9C2DA-519A-4CA2-AFC7-D570C5B83781}" type="pres">
      <dgm:prSet presAssocID="{F3EE33C1-D6A4-4C87-8A26-366AF93CBF58}" presName="accent_6" presStyleCnt="0"/>
      <dgm:spPr/>
    </dgm:pt>
    <dgm:pt modelId="{D4E503DB-D4F8-478D-B38C-6981752486BC}" type="pres">
      <dgm:prSet presAssocID="{F3EE33C1-D6A4-4C87-8A26-366AF93CBF58}" presName="accentRepeatNode" presStyleLbl="solidFgAcc1" presStyleIdx="5" presStyleCnt="6"/>
      <dgm:spPr/>
    </dgm:pt>
  </dgm:ptLst>
  <dgm:cxnLst>
    <dgm:cxn modelId="{3E3F3702-050E-4E3F-A69F-48D6EE9C7F80}" srcId="{34140110-81CB-4DBF-AE3B-C823347F4728}" destId="{9D851747-6AA9-43B6-8573-FDE8C55BB0AF}" srcOrd="1" destOrd="0" parTransId="{D653874A-25E2-48B6-AC2C-15C8EC7657B5}" sibTransId="{0CDFDCB5-81D2-4F41-805A-A39E2878BBDB}"/>
    <dgm:cxn modelId="{F9F9C013-1508-43AF-99CD-0B1B72AE17AC}" type="presOf" srcId="{B90FD736-8349-4876-839F-386AC9FEE9CA}" destId="{60C4242C-A689-46F4-8BF0-636A03F58B56}" srcOrd="0" destOrd="0" presId="urn:microsoft.com/office/officeart/2008/layout/VerticalCurvedList"/>
    <dgm:cxn modelId="{B20BC31A-D9F7-4C4E-AB01-26E755FAB8ED}" type="presOf" srcId="{F96A8BA1-5728-4F8F-8B60-57FDE2D975E3}" destId="{FBC047AB-2110-43D4-9F36-38106E8BE0DC}" srcOrd="0" destOrd="0" presId="urn:microsoft.com/office/officeart/2008/layout/VerticalCurvedList"/>
    <dgm:cxn modelId="{2088B035-6FA9-4BD6-8154-F11CAF327482}" srcId="{34140110-81CB-4DBF-AE3B-C823347F4728}" destId="{990B1B97-D0B4-4A64-AFD5-7EF9E6C81C2D}" srcOrd="0" destOrd="0" parTransId="{2C3ADF98-4D3B-4055-9174-8AE3F989CD06}" sibTransId="{F96A8BA1-5728-4F8F-8B60-57FDE2D975E3}"/>
    <dgm:cxn modelId="{50F6B246-971D-4F46-9DD2-F13E5DAA71A4}" srcId="{34140110-81CB-4DBF-AE3B-C823347F4728}" destId="{B90FD736-8349-4876-839F-386AC9FEE9CA}" srcOrd="3" destOrd="0" parTransId="{4EDF03B2-D0D8-43C3-8FAA-C499CD84ADA7}" sibTransId="{47254188-1DAF-4E76-8946-0B0FA7AAD1E5}"/>
    <dgm:cxn modelId="{02075D67-7070-48C1-931A-67A28A65914A}" type="presOf" srcId="{9D851747-6AA9-43B6-8573-FDE8C55BB0AF}" destId="{FB0DA9DC-4FEC-4DF7-97B2-17FD57169674}" srcOrd="0" destOrd="0" presId="urn:microsoft.com/office/officeart/2008/layout/VerticalCurvedList"/>
    <dgm:cxn modelId="{92E05872-0FB6-4DF3-A161-DBF26B4D7EFB}" type="presOf" srcId="{F3EE33C1-D6A4-4C87-8A26-366AF93CBF58}" destId="{845AE6BD-2B76-4FB1-B8BD-FFB66379F828}" srcOrd="0" destOrd="0" presId="urn:microsoft.com/office/officeart/2008/layout/VerticalCurvedList"/>
    <dgm:cxn modelId="{0557C852-D992-4AC1-9175-F43B51CC8336}" type="presOf" srcId="{34140110-81CB-4DBF-AE3B-C823347F4728}" destId="{DD1A6ED2-CCE4-4F4F-A499-3D10A80D2840}" srcOrd="0" destOrd="0" presId="urn:microsoft.com/office/officeart/2008/layout/VerticalCurvedList"/>
    <dgm:cxn modelId="{EE5CBF7E-EFE5-4679-8A14-3DE20718DF53}" srcId="{34140110-81CB-4DBF-AE3B-C823347F4728}" destId="{EC81775C-0A8F-4DE4-8848-321869B1C67A}" srcOrd="2" destOrd="0" parTransId="{E2ABA598-105D-400A-ABB6-30672C201540}" sibTransId="{356E8EB9-4020-4B3C-806A-74C4A0264FD5}"/>
    <dgm:cxn modelId="{823E0484-D811-48CE-A652-94A363E616DF}" type="presOf" srcId="{32951B75-53C1-4A54-85CC-122B18DD3EF7}" destId="{11EEB26D-3743-40AA-8ECE-36C8A9CF01A8}" srcOrd="0" destOrd="0" presId="urn:microsoft.com/office/officeart/2008/layout/VerticalCurvedList"/>
    <dgm:cxn modelId="{C6AE80BD-E85E-439D-9FF6-91ACE581F6C5}" srcId="{34140110-81CB-4DBF-AE3B-C823347F4728}" destId="{F3EE33C1-D6A4-4C87-8A26-366AF93CBF58}" srcOrd="5" destOrd="0" parTransId="{7426951E-7207-4D54-BBAA-FFBF64B7D8E0}" sibTransId="{1D947114-B4B8-443D-AC47-71B10F49206B}"/>
    <dgm:cxn modelId="{C270E5CE-C5FD-472F-8AD9-C76F5B299F76}" type="presOf" srcId="{990B1B97-D0B4-4A64-AFD5-7EF9E6C81C2D}" destId="{C89419C8-49F5-445B-9681-62B14C5F343E}" srcOrd="0" destOrd="0" presId="urn:microsoft.com/office/officeart/2008/layout/VerticalCurvedList"/>
    <dgm:cxn modelId="{3C3DC6EC-CE61-461A-B307-5D4FDDD5DA14}" srcId="{34140110-81CB-4DBF-AE3B-C823347F4728}" destId="{32951B75-53C1-4A54-85CC-122B18DD3EF7}" srcOrd="4" destOrd="0" parTransId="{BD0B3208-1648-42C4-8574-FF0B63B19862}" sibTransId="{939A2A75-F0A8-48AC-B219-EF37638B2C6A}"/>
    <dgm:cxn modelId="{6CB6D3F1-F7CD-471D-8B4C-1AAD4773FB57}" type="presOf" srcId="{EC81775C-0A8F-4DE4-8848-321869B1C67A}" destId="{6BFD353A-55FB-4794-9F79-119332C47573}" srcOrd="0" destOrd="0" presId="urn:microsoft.com/office/officeart/2008/layout/VerticalCurvedList"/>
    <dgm:cxn modelId="{BD487CB5-FB9E-45DA-8431-DF0955E3265A}" type="presParOf" srcId="{DD1A6ED2-CCE4-4F4F-A499-3D10A80D2840}" destId="{DD69C4C1-2A59-44EE-B5A9-47922B937301}" srcOrd="0" destOrd="0" presId="urn:microsoft.com/office/officeart/2008/layout/VerticalCurvedList"/>
    <dgm:cxn modelId="{F911ED05-005B-4EB8-B98B-B29628A0EE94}" type="presParOf" srcId="{DD69C4C1-2A59-44EE-B5A9-47922B937301}" destId="{16641C84-CF52-4E94-A956-D00ECECF8BBC}" srcOrd="0" destOrd="0" presId="urn:microsoft.com/office/officeart/2008/layout/VerticalCurvedList"/>
    <dgm:cxn modelId="{A393AEF8-EA1C-45AB-B739-5A428B2A5D3D}" type="presParOf" srcId="{16641C84-CF52-4E94-A956-D00ECECF8BBC}" destId="{A14E2E9C-AAF5-4DA2-ADA4-F24AB81EE0E5}" srcOrd="0" destOrd="0" presId="urn:microsoft.com/office/officeart/2008/layout/VerticalCurvedList"/>
    <dgm:cxn modelId="{B440DE33-F794-41A0-880F-273853421A0C}" type="presParOf" srcId="{16641C84-CF52-4E94-A956-D00ECECF8BBC}" destId="{FBC047AB-2110-43D4-9F36-38106E8BE0DC}" srcOrd="1" destOrd="0" presId="urn:microsoft.com/office/officeart/2008/layout/VerticalCurvedList"/>
    <dgm:cxn modelId="{7D87A445-6E05-45ED-A810-BD0CB2E6FF08}" type="presParOf" srcId="{16641C84-CF52-4E94-A956-D00ECECF8BBC}" destId="{D8CAC9BE-D558-4C93-B5A9-CE357C2D6C21}" srcOrd="2" destOrd="0" presId="urn:microsoft.com/office/officeart/2008/layout/VerticalCurvedList"/>
    <dgm:cxn modelId="{A7B70216-A3C6-4C92-B449-AF9922C355EA}" type="presParOf" srcId="{16641C84-CF52-4E94-A956-D00ECECF8BBC}" destId="{29232336-EDDF-4CB2-8475-E8011F6C1600}" srcOrd="3" destOrd="0" presId="urn:microsoft.com/office/officeart/2008/layout/VerticalCurvedList"/>
    <dgm:cxn modelId="{58560DF1-CAA0-4887-8B92-8E86B773446C}" type="presParOf" srcId="{DD69C4C1-2A59-44EE-B5A9-47922B937301}" destId="{C89419C8-49F5-445B-9681-62B14C5F343E}" srcOrd="1" destOrd="0" presId="urn:microsoft.com/office/officeart/2008/layout/VerticalCurvedList"/>
    <dgm:cxn modelId="{442D7251-16BB-485C-95A8-FEB6CA5F603A}" type="presParOf" srcId="{DD69C4C1-2A59-44EE-B5A9-47922B937301}" destId="{1C2F83CB-C501-4AF0-B898-EE15226EA5AB}" srcOrd="2" destOrd="0" presId="urn:microsoft.com/office/officeart/2008/layout/VerticalCurvedList"/>
    <dgm:cxn modelId="{31CF18C4-0E30-41A0-9E0E-161BEB61B358}" type="presParOf" srcId="{1C2F83CB-C501-4AF0-B898-EE15226EA5AB}" destId="{24744516-1ED6-47A0-AC31-16591CB2EDCB}" srcOrd="0" destOrd="0" presId="urn:microsoft.com/office/officeart/2008/layout/VerticalCurvedList"/>
    <dgm:cxn modelId="{E9BCAE7B-2033-4AFE-8C67-A46682CC646E}" type="presParOf" srcId="{DD69C4C1-2A59-44EE-B5A9-47922B937301}" destId="{FB0DA9DC-4FEC-4DF7-97B2-17FD57169674}" srcOrd="3" destOrd="0" presId="urn:microsoft.com/office/officeart/2008/layout/VerticalCurvedList"/>
    <dgm:cxn modelId="{D6EF0222-9C12-426B-9022-826A2A3CF766}" type="presParOf" srcId="{DD69C4C1-2A59-44EE-B5A9-47922B937301}" destId="{56BF6401-31F0-4963-AF0A-B758190FDA58}" srcOrd="4" destOrd="0" presId="urn:microsoft.com/office/officeart/2008/layout/VerticalCurvedList"/>
    <dgm:cxn modelId="{499F3391-82C5-4ADF-B7B9-EF9F2DD2C01B}" type="presParOf" srcId="{56BF6401-31F0-4963-AF0A-B758190FDA58}" destId="{03542A1F-6A46-451B-975C-0F5D5C87630A}" srcOrd="0" destOrd="0" presId="urn:microsoft.com/office/officeart/2008/layout/VerticalCurvedList"/>
    <dgm:cxn modelId="{D6B26616-C8B9-4C71-91F1-BD52D12EB4F8}" type="presParOf" srcId="{DD69C4C1-2A59-44EE-B5A9-47922B937301}" destId="{6BFD353A-55FB-4794-9F79-119332C47573}" srcOrd="5" destOrd="0" presId="urn:microsoft.com/office/officeart/2008/layout/VerticalCurvedList"/>
    <dgm:cxn modelId="{844BEAAF-F7BC-4A73-9D33-0DA87DFD12C4}" type="presParOf" srcId="{DD69C4C1-2A59-44EE-B5A9-47922B937301}" destId="{5CE7834A-BD84-499F-BD19-E01B88ADDF4B}" srcOrd="6" destOrd="0" presId="urn:microsoft.com/office/officeart/2008/layout/VerticalCurvedList"/>
    <dgm:cxn modelId="{B7B7A7A4-F69C-44E8-964F-D06ABBE37053}" type="presParOf" srcId="{5CE7834A-BD84-499F-BD19-E01B88ADDF4B}" destId="{928BD6F4-E2D2-432D-B1BE-545563166113}" srcOrd="0" destOrd="0" presId="urn:microsoft.com/office/officeart/2008/layout/VerticalCurvedList"/>
    <dgm:cxn modelId="{3E46E4CC-4C70-47D5-A856-5430344FA9F9}" type="presParOf" srcId="{DD69C4C1-2A59-44EE-B5A9-47922B937301}" destId="{60C4242C-A689-46F4-8BF0-636A03F58B56}" srcOrd="7" destOrd="0" presId="urn:microsoft.com/office/officeart/2008/layout/VerticalCurvedList"/>
    <dgm:cxn modelId="{51913D21-564E-4B82-BCDC-0FA9B2E4B9C1}" type="presParOf" srcId="{DD69C4C1-2A59-44EE-B5A9-47922B937301}" destId="{AA9EEFE4-DE2F-45A6-BE32-C17EA0D661FF}" srcOrd="8" destOrd="0" presId="urn:microsoft.com/office/officeart/2008/layout/VerticalCurvedList"/>
    <dgm:cxn modelId="{3E0CEFD2-A08E-40C8-ADC5-5BB33F7B2FDC}" type="presParOf" srcId="{AA9EEFE4-DE2F-45A6-BE32-C17EA0D661FF}" destId="{E745E6E2-686D-4025-90BE-2DA2E483B068}" srcOrd="0" destOrd="0" presId="urn:microsoft.com/office/officeart/2008/layout/VerticalCurvedList"/>
    <dgm:cxn modelId="{97623797-B63C-4C3B-A598-8463DC8CBF86}" type="presParOf" srcId="{DD69C4C1-2A59-44EE-B5A9-47922B937301}" destId="{11EEB26D-3743-40AA-8ECE-36C8A9CF01A8}" srcOrd="9" destOrd="0" presId="urn:microsoft.com/office/officeart/2008/layout/VerticalCurvedList"/>
    <dgm:cxn modelId="{CBC4E7DC-2B68-4808-AC28-715FB1992147}" type="presParOf" srcId="{DD69C4C1-2A59-44EE-B5A9-47922B937301}" destId="{D2F21C29-4ADA-4C6E-B30A-F8A8C41EC2BD}" srcOrd="10" destOrd="0" presId="urn:microsoft.com/office/officeart/2008/layout/VerticalCurvedList"/>
    <dgm:cxn modelId="{5EE4740D-04EB-4CFD-BFBA-39E3CF36EBD0}" type="presParOf" srcId="{D2F21C29-4ADA-4C6E-B30A-F8A8C41EC2BD}" destId="{C6577EBA-A7AF-48CF-8B11-D85ED3BA3224}" srcOrd="0" destOrd="0" presId="urn:microsoft.com/office/officeart/2008/layout/VerticalCurvedList"/>
    <dgm:cxn modelId="{19FDA921-1FC8-4B63-8A81-1F7156AC149A}" type="presParOf" srcId="{DD69C4C1-2A59-44EE-B5A9-47922B937301}" destId="{845AE6BD-2B76-4FB1-B8BD-FFB66379F828}" srcOrd="11" destOrd="0" presId="urn:microsoft.com/office/officeart/2008/layout/VerticalCurvedList"/>
    <dgm:cxn modelId="{20BFCBC6-7CF6-462A-B300-71C1662BA0A0}" type="presParOf" srcId="{DD69C4C1-2A59-44EE-B5A9-47922B937301}" destId="{16B9C2DA-519A-4CA2-AFC7-D570C5B83781}" srcOrd="12" destOrd="0" presId="urn:microsoft.com/office/officeart/2008/layout/VerticalCurvedList"/>
    <dgm:cxn modelId="{C38DC999-95CA-4331-A60D-A3711F154F3E}" type="presParOf" srcId="{16B9C2DA-519A-4CA2-AFC7-D570C5B83781}" destId="{D4E503DB-D4F8-478D-B38C-6981752486B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D735E-D712-43B7-ACCA-76D4E829DCB7}">
      <dsp:nvSpPr>
        <dsp:cNvPr id="0" name=""/>
        <dsp:cNvSpPr/>
      </dsp:nvSpPr>
      <dsp:spPr>
        <a:xfrm rot="16200000">
          <a:off x="-66664" y="958628"/>
          <a:ext cx="3197253" cy="3189608"/>
        </a:xfrm>
        <a:prstGeom prst="downArrow">
          <a:avLst>
            <a:gd name="adj1" fmla="val 50000"/>
            <a:gd name="adj2" fmla="val 35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fi-FI" sz="1300" b="1" kern="1200"/>
            <a:t>Toimia tehty myös luonnon </a:t>
          </a:r>
          <a:r>
            <a:rPr lang="fi-FI" sz="1300" b="1" i="0" kern="1200"/>
            <a:t>vahvistamiseksi, </a:t>
          </a:r>
          <a:r>
            <a:rPr lang="fi-FI" sz="1300" b="1" kern="1200"/>
            <a:t>e</a:t>
          </a:r>
          <a:r>
            <a:rPr lang="fi-FI" sz="1300" b="1" i="0" kern="1200"/>
            <a:t>sim. suojelualueiden perustamiseksi ja toteutettu virkistysalueita</a:t>
          </a:r>
          <a:r>
            <a:rPr lang="fi-FI" sz="1300" b="0" i="0" kern="1200"/>
            <a:t>.</a:t>
          </a:r>
          <a:endParaRPr lang="en-US" sz="1300" kern="1200"/>
        </a:p>
      </dsp:txBody>
      <dsp:txXfrm rot="5400000">
        <a:off x="-62841" y="1754119"/>
        <a:ext cx="2631427" cy="1598627"/>
      </dsp:txXfrm>
    </dsp:sp>
    <dsp:sp modelId="{3400B666-4786-4C8D-BCFC-A19F237451D2}">
      <dsp:nvSpPr>
        <dsp:cNvPr id="0" name=""/>
        <dsp:cNvSpPr/>
      </dsp:nvSpPr>
      <dsp:spPr>
        <a:xfrm rot="5400000">
          <a:off x="3243698" y="1031099"/>
          <a:ext cx="3238682" cy="3044666"/>
        </a:xfrm>
        <a:prstGeom prst="downArrow">
          <a:avLst>
            <a:gd name="adj1" fmla="val 50000"/>
            <a:gd name="adj2" fmla="val 35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fi-FI" sz="1300" b="1" i="0" kern="1200"/>
            <a:t>Luonnon monimuotoisuuden turvaaminen ei ole vielä yhtä tavoitteellista ja suunnitelmallista kuin ilmastotyö, mutta tämä tulee luultavasti muuttumaan nopeasti.</a:t>
          </a:r>
          <a:endParaRPr lang="en-US" sz="1300" kern="1200"/>
        </a:p>
      </dsp:txBody>
      <dsp:txXfrm rot="-5400000">
        <a:off x="3873523" y="1743762"/>
        <a:ext cx="2511849" cy="16193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6AE8A-9918-4AC3-9187-170FE90298EE}">
      <dsp:nvSpPr>
        <dsp:cNvPr id="0" name=""/>
        <dsp:cNvSpPr/>
      </dsp:nvSpPr>
      <dsp:spPr>
        <a:xfrm>
          <a:off x="0" y="613"/>
          <a:ext cx="5670466"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165A564-5A9F-40A0-9E92-CC5F0BE6A885}">
      <dsp:nvSpPr>
        <dsp:cNvPr id="0" name=""/>
        <dsp:cNvSpPr/>
      </dsp:nvSpPr>
      <dsp:spPr>
        <a:xfrm>
          <a:off x="0" y="613"/>
          <a:ext cx="5670466" cy="717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fi-FI" sz="1100" kern="1200"/>
            <a:t>Hyvinvointi, tasa-arvo, ihmisoikeudet, perusoikeudet, työolosuhteet -näistä koostuu sosiaalinen vastuullisuus.</a:t>
          </a:r>
          <a:endParaRPr lang="en-US" sz="1100" kern="1200"/>
        </a:p>
      </dsp:txBody>
      <dsp:txXfrm>
        <a:off x="0" y="613"/>
        <a:ext cx="5670466" cy="717577"/>
      </dsp:txXfrm>
    </dsp:sp>
    <dsp:sp modelId="{5C6322ED-4BE4-47FD-A710-8FCF7798006A}">
      <dsp:nvSpPr>
        <dsp:cNvPr id="0" name=""/>
        <dsp:cNvSpPr/>
      </dsp:nvSpPr>
      <dsp:spPr>
        <a:xfrm>
          <a:off x="0" y="718191"/>
          <a:ext cx="5670466"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CACB213-F9AD-46BE-A2BA-EC310B13CC56}">
      <dsp:nvSpPr>
        <dsp:cNvPr id="0" name=""/>
        <dsp:cNvSpPr/>
      </dsp:nvSpPr>
      <dsp:spPr>
        <a:xfrm>
          <a:off x="0" y="718191"/>
          <a:ext cx="5670466" cy="717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fi-FI" sz="1100" kern="1200"/>
            <a:t>Sosiaalisessa ja kulttuurisessa vastuullisuudessa keskeisenä kysymyksenä on taata hyvinvoinnin edellytysten siirtyminen sukupolvelta toiselle. </a:t>
          </a:r>
          <a:endParaRPr lang="en-US" sz="1100" kern="1200"/>
        </a:p>
      </dsp:txBody>
      <dsp:txXfrm>
        <a:off x="0" y="718191"/>
        <a:ext cx="5670466" cy="717577"/>
      </dsp:txXfrm>
    </dsp:sp>
    <dsp:sp modelId="{621C07DA-8AFF-4DE6-BD04-C9F41EBC5E4E}">
      <dsp:nvSpPr>
        <dsp:cNvPr id="0" name=""/>
        <dsp:cNvSpPr/>
      </dsp:nvSpPr>
      <dsp:spPr>
        <a:xfrm>
          <a:off x="0" y="1435769"/>
          <a:ext cx="5670466"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C77DC82-183E-4ABE-A2A1-1F9D08DF0AF2}">
      <dsp:nvSpPr>
        <dsp:cNvPr id="0" name=""/>
        <dsp:cNvSpPr/>
      </dsp:nvSpPr>
      <dsp:spPr>
        <a:xfrm>
          <a:off x="0" y="1435769"/>
          <a:ext cx="5670466" cy="717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fi-FI" sz="1100" kern="1200"/>
            <a:t>Sosiaaliseen vastuuseen kuuluvat erityisesti työelämään, henkilöstöön ja yhteiskuntaan liittyvät asiat. Tällaisia ovat henkilöstön hyvinvointi ja osaaminen, työolosuhteet, tuoteturvallisuus ja hyvät toimintatavat. </a:t>
          </a:r>
          <a:endParaRPr lang="en-US" sz="1100" kern="1200"/>
        </a:p>
      </dsp:txBody>
      <dsp:txXfrm>
        <a:off x="0" y="1435769"/>
        <a:ext cx="5670466" cy="717577"/>
      </dsp:txXfrm>
    </dsp:sp>
    <dsp:sp modelId="{B88F7DA4-F2EC-4803-AF29-F4DA7F8B1A55}">
      <dsp:nvSpPr>
        <dsp:cNvPr id="0" name=""/>
        <dsp:cNvSpPr/>
      </dsp:nvSpPr>
      <dsp:spPr>
        <a:xfrm>
          <a:off x="0" y="2153347"/>
          <a:ext cx="5670466"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BC823E4-5A30-4DB7-BA1A-C124D1FB191D}">
      <dsp:nvSpPr>
        <dsp:cNvPr id="0" name=""/>
        <dsp:cNvSpPr/>
      </dsp:nvSpPr>
      <dsp:spPr>
        <a:xfrm>
          <a:off x="0" y="2153347"/>
          <a:ext cx="5670466" cy="717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fi-FI" sz="1100" kern="1200"/>
            <a:t>Sosiaalista vastuullisuutta on ihmisten tasavertaiset mahdollisuudet hyvin voimiseen, perusoikeuksiin, elämän perusedellytysten hankkimiseen ja mahdollisuudet osallistua päätöksentekoon.</a:t>
          </a:r>
          <a:endParaRPr lang="en-US" sz="1100" kern="1200"/>
        </a:p>
      </dsp:txBody>
      <dsp:txXfrm>
        <a:off x="0" y="2153347"/>
        <a:ext cx="5670466" cy="717577"/>
      </dsp:txXfrm>
    </dsp:sp>
    <dsp:sp modelId="{012371CB-B988-43AA-8D87-9F4988C66816}">
      <dsp:nvSpPr>
        <dsp:cNvPr id="0" name=""/>
        <dsp:cNvSpPr/>
      </dsp:nvSpPr>
      <dsp:spPr>
        <a:xfrm>
          <a:off x="0" y="2870924"/>
          <a:ext cx="5670466"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B9E1ECC-C0CA-4B93-9C51-AB188AF7AEEA}">
      <dsp:nvSpPr>
        <dsp:cNvPr id="0" name=""/>
        <dsp:cNvSpPr/>
      </dsp:nvSpPr>
      <dsp:spPr>
        <a:xfrm>
          <a:off x="0" y="2870924"/>
          <a:ext cx="5670466" cy="717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fi-FI" sz="1100" kern="1200"/>
            <a:t>Kansalaisten perushyvinvointi on yksi tärkeä edellytys ekologisen kestävyyden edistämiselle ja sen yhteiskunnalliselle hyväksyttävyydelle.</a:t>
          </a:r>
          <a:endParaRPr lang="en-US" sz="1100" kern="1200"/>
        </a:p>
      </dsp:txBody>
      <dsp:txXfrm>
        <a:off x="0" y="2870924"/>
        <a:ext cx="5670466" cy="717577"/>
      </dsp:txXfrm>
    </dsp:sp>
    <dsp:sp modelId="{730A6240-8E6C-4544-B0AB-E7203421F3CF}">
      <dsp:nvSpPr>
        <dsp:cNvPr id="0" name=""/>
        <dsp:cNvSpPr/>
      </dsp:nvSpPr>
      <dsp:spPr>
        <a:xfrm>
          <a:off x="0" y="3588502"/>
          <a:ext cx="5670466"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159A19F-3060-4948-8AC3-7FFCC091B0C6}">
      <dsp:nvSpPr>
        <dsp:cNvPr id="0" name=""/>
        <dsp:cNvSpPr/>
      </dsp:nvSpPr>
      <dsp:spPr>
        <a:xfrm>
          <a:off x="0" y="3588502"/>
          <a:ext cx="5670466" cy="717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fi-FI" sz="1100" kern="1200"/>
            <a:t>Kestävän kehityksen YK:n tavoiteohjelma (Agenda 2030) tähtää äärimmäisen köyhyyden poistamiseen sekä kestävään kehitykseen, jossa otetaan huomioon ympäristö, talous ja ihminen tasavertaisesti. Suomessa sosiaalisen kestävän kehityksen haasteita ovat mm. syrjäytyminen ja työttömyys.</a:t>
          </a:r>
          <a:endParaRPr lang="en-US" sz="1100" kern="1200"/>
        </a:p>
      </dsp:txBody>
      <dsp:txXfrm>
        <a:off x="0" y="3588502"/>
        <a:ext cx="5670466" cy="717577"/>
      </dsp:txXfrm>
    </dsp:sp>
    <dsp:sp modelId="{76BE1FFB-B108-43E3-B0C5-F0AAE298BCEA}">
      <dsp:nvSpPr>
        <dsp:cNvPr id="0" name=""/>
        <dsp:cNvSpPr/>
      </dsp:nvSpPr>
      <dsp:spPr>
        <a:xfrm>
          <a:off x="0" y="4306080"/>
          <a:ext cx="5670466"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B3566B0-9AB8-4EFB-88E9-FEC504B6A0FC}">
      <dsp:nvSpPr>
        <dsp:cNvPr id="0" name=""/>
        <dsp:cNvSpPr/>
      </dsp:nvSpPr>
      <dsp:spPr>
        <a:xfrm>
          <a:off x="0" y="4306080"/>
          <a:ext cx="5670466" cy="717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fi-FI" sz="1100" kern="1200"/>
            <a:t>Euroopan komissio sisällyttää sosiaalisen vastuun piiriin esimerkiksi työterveyteen, koulutukseen ja elinikäiseen oppimiseen liittyvät innovaatiot. </a:t>
          </a:r>
          <a:endParaRPr lang="en-US" sz="1100" kern="1200"/>
        </a:p>
      </dsp:txBody>
      <dsp:txXfrm>
        <a:off x="0" y="4306080"/>
        <a:ext cx="5670466" cy="7175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39B88-C1A5-4331-ABE2-0F50FB817D0F}">
      <dsp:nvSpPr>
        <dsp:cNvPr id="0" name=""/>
        <dsp:cNvSpPr/>
      </dsp:nvSpPr>
      <dsp:spPr>
        <a:xfrm>
          <a:off x="0" y="0"/>
          <a:ext cx="3286125" cy="4017963"/>
        </a:xfrm>
        <a:prstGeom prst="rect">
          <a:avLst/>
        </a:prstGeom>
        <a:solidFill>
          <a:schemeClr val="tx2">
            <a:lumMod val="60000"/>
            <a:lumOff val="40000"/>
            <a:alpha val="90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00100">
            <a:lnSpc>
              <a:spcPct val="90000"/>
            </a:lnSpc>
            <a:spcBef>
              <a:spcPct val="0"/>
            </a:spcBef>
            <a:spcAft>
              <a:spcPct val="35000"/>
            </a:spcAft>
            <a:buNone/>
          </a:pPr>
          <a:r>
            <a:rPr lang="fi-FI" sz="1800" kern="1200"/>
            <a:t>Yhdenmukaiset raportointikäytännöt auttavat yritystenvälisessä vertailussa. </a:t>
          </a:r>
          <a:endParaRPr lang="en-US" sz="1800" kern="1200"/>
        </a:p>
      </dsp:txBody>
      <dsp:txXfrm>
        <a:off x="0" y="1526825"/>
        <a:ext cx="3286125" cy="2410777"/>
      </dsp:txXfrm>
    </dsp:sp>
    <dsp:sp modelId="{45AF60EC-3458-4055-B13A-70A14262B7FE}">
      <dsp:nvSpPr>
        <dsp:cNvPr id="0" name=""/>
        <dsp:cNvSpPr/>
      </dsp:nvSpPr>
      <dsp:spPr>
        <a:xfrm>
          <a:off x="1040368" y="401796"/>
          <a:ext cx="1205388" cy="1205388"/>
        </a:xfrm>
        <a:prstGeom prst="ellipse">
          <a:avLst/>
        </a:prstGeom>
        <a:solidFill>
          <a:srgbClr val="339966"/>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3977" tIns="12700" rIns="93977"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16893" y="578321"/>
        <a:ext cx="852338" cy="852338"/>
      </dsp:txXfrm>
    </dsp:sp>
    <dsp:sp modelId="{50E8F64A-A563-420A-A503-6BA029BD0900}">
      <dsp:nvSpPr>
        <dsp:cNvPr id="0" name=""/>
        <dsp:cNvSpPr/>
      </dsp:nvSpPr>
      <dsp:spPr>
        <a:xfrm>
          <a:off x="0" y="4017891"/>
          <a:ext cx="3286125" cy="72"/>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BEF025B-C542-4019-97C2-07C8F0007890}">
      <dsp:nvSpPr>
        <dsp:cNvPr id="0" name=""/>
        <dsp:cNvSpPr/>
      </dsp:nvSpPr>
      <dsp:spPr>
        <a:xfrm>
          <a:off x="3614737" y="0"/>
          <a:ext cx="3286125" cy="4017963"/>
        </a:xfrm>
        <a:prstGeom prst="rect">
          <a:avLst/>
        </a:prstGeom>
        <a:solidFill>
          <a:schemeClr val="tx2">
            <a:lumMod val="60000"/>
            <a:lumOff val="40000"/>
            <a:alpha val="90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00100">
            <a:lnSpc>
              <a:spcPct val="90000"/>
            </a:lnSpc>
            <a:spcBef>
              <a:spcPct val="0"/>
            </a:spcBef>
            <a:spcAft>
              <a:spcPct val="35000"/>
            </a:spcAft>
            <a:buNone/>
          </a:pPr>
          <a:r>
            <a:rPr lang="fi-FI" sz="1800" kern="1200"/>
            <a:t>Voidaan arvioida kuinka hyvin yritykset ovat onnistuneet omissa vastuullisuustavoitteissaan. </a:t>
          </a:r>
          <a:endParaRPr lang="en-US" sz="1800" kern="1200"/>
        </a:p>
      </dsp:txBody>
      <dsp:txXfrm>
        <a:off x="3614737" y="1526825"/>
        <a:ext cx="3286125" cy="2410777"/>
      </dsp:txXfrm>
    </dsp:sp>
    <dsp:sp modelId="{BC3063D2-F3B4-4278-8AF0-11E7ABF923F5}">
      <dsp:nvSpPr>
        <dsp:cNvPr id="0" name=""/>
        <dsp:cNvSpPr/>
      </dsp:nvSpPr>
      <dsp:spPr>
        <a:xfrm>
          <a:off x="4655105" y="401796"/>
          <a:ext cx="1205388" cy="1205388"/>
        </a:xfrm>
        <a:prstGeom prst="ellipse">
          <a:avLst/>
        </a:prstGeom>
        <a:solidFill>
          <a:srgbClr val="339933"/>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3977" tIns="12700" rIns="93977"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831630" y="578321"/>
        <a:ext cx="852338" cy="852338"/>
      </dsp:txXfrm>
    </dsp:sp>
    <dsp:sp modelId="{0DACE96D-C627-4A41-9CD5-87B5413B3E8E}">
      <dsp:nvSpPr>
        <dsp:cNvPr id="0" name=""/>
        <dsp:cNvSpPr/>
      </dsp:nvSpPr>
      <dsp:spPr>
        <a:xfrm>
          <a:off x="3614737" y="4017891"/>
          <a:ext cx="3286125" cy="72"/>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12D3DA1-6B02-4F1A-843E-2105F47ED523}">
      <dsp:nvSpPr>
        <dsp:cNvPr id="0" name=""/>
        <dsp:cNvSpPr/>
      </dsp:nvSpPr>
      <dsp:spPr>
        <a:xfrm>
          <a:off x="7229475" y="0"/>
          <a:ext cx="3286125" cy="4017963"/>
        </a:xfrm>
        <a:prstGeom prst="rect">
          <a:avLst/>
        </a:prstGeom>
        <a:solidFill>
          <a:schemeClr val="tx2">
            <a:lumMod val="60000"/>
            <a:lumOff val="40000"/>
            <a:alpha val="90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00100">
            <a:lnSpc>
              <a:spcPct val="90000"/>
            </a:lnSpc>
            <a:spcBef>
              <a:spcPct val="0"/>
            </a:spcBef>
            <a:spcAft>
              <a:spcPct val="35000"/>
            </a:spcAft>
            <a:buNone/>
          </a:pPr>
          <a:r>
            <a:rPr lang="fi-FI" sz="1800" kern="1200"/>
            <a:t>Ulkopuolisen tahon järjestämät listaukset ja sertifikaatit luovat uskottavuutta yrityksen brändille ja vahvistavat vastuullisuusviestinnän luotettavuutta.</a:t>
          </a:r>
          <a:endParaRPr lang="en-US" sz="1800" kern="1200"/>
        </a:p>
      </dsp:txBody>
      <dsp:txXfrm>
        <a:off x="7229475" y="1526825"/>
        <a:ext cx="3286125" cy="2410777"/>
      </dsp:txXfrm>
    </dsp:sp>
    <dsp:sp modelId="{E2EC966D-0184-4952-88A3-37C32CB57D2E}">
      <dsp:nvSpPr>
        <dsp:cNvPr id="0" name=""/>
        <dsp:cNvSpPr/>
      </dsp:nvSpPr>
      <dsp:spPr>
        <a:xfrm>
          <a:off x="8269843" y="401796"/>
          <a:ext cx="1205388" cy="1205388"/>
        </a:xfrm>
        <a:prstGeom prst="ellipse">
          <a:avLst/>
        </a:prstGeom>
        <a:solidFill>
          <a:srgbClr val="003300"/>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3977" tIns="12700" rIns="93977"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46368" y="578321"/>
        <a:ext cx="852338" cy="852338"/>
      </dsp:txXfrm>
    </dsp:sp>
    <dsp:sp modelId="{2BC54663-A2B3-4380-A10E-D3C1B72296F2}">
      <dsp:nvSpPr>
        <dsp:cNvPr id="0" name=""/>
        <dsp:cNvSpPr/>
      </dsp:nvSpPr>
      <dsp:spPr>
        <a:xfrm>
          <a:off x="7229475" y="4017891"/>
          <a:ext cx="3286125" cy="72"/>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047AB-2110-43D4-9F36-38106E8BE0DC}">
      <dsp:nvSpPr>
        <dsp:cNvPr id="0" name=""/>
        <dsp:cNvSpPr/>
      </dsp:nvSpPr>
      <dsp:spPr>
        <a:xfrm>
          <a:off x="-5386362" y="-273143"/>
          <a:ext cx="6413686" cy="6413686"/>
        </a:xfrm>
        <a:prstGeom prst="blockArc">
          <a:avLst>
            <a:gd name="adj1" fmla="val 18900000"/>
            <a:gd name="adj2" fmla="val 2700000"/>
            <a:gd name="adj3" fmla="val 33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9419C8-49F5-445B-9681-62B14C5F343E}">
      <dsp:nvSpPr>
        <dsp:cNvPr id="0" name=""/>
        <dsp:cNvSpPr/>
      </dsp:nvSpPr>
      <dsp:spPr>
        <a:xfrm>
          <a:off x="383006" y="735055"/>
          <a:ext cx="3361991" cy="6365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113" tIns="35560" rIns="35560" bIns="35560" numCol="1" spcCol="1270" anchor="ctr" anchorCtr="0">
          <a:noAutofit/>
        </a:bodyPr>
        <a:lstStyle/>
        <a:p>
          <a:pPr marL="0" lvl="0" indent="0" algn="l" defTabSz="622300">
            <a:lnSpc>
              <a:spcPct val="90000"/>
            </a:lnSpc>
            <a:spcBef>
              <a:spcPct val="0"/>
            </a:spcBef>
            <a:spcAft>
              <a:spcPct val="35000"/>
            </a:spcAft>
            <a:buNone/>
          </a:pPr>
          <a:r>
            <a:rPr lang="fi-FI" sz="1400" kern="1200"/>
            <a:t>Ilmastonmuutoksen hillintä</a:t>
          </a:r>
        </a:p>
      </dsp:txBody>
      <dsp:txXfrm>
        <a:off x="383006" y="735055"/>
        <a:ext cx="3361991" cy="636544"/>
      </dsp:txXfrm>
    </dsp:sp>
    <dsp:sp modelId="{24744516-1ED6-47A0-AC31-16591CB2EDCB}">
      <dsp:nvSpPr>
        <dsp:cNvPr id="0" name=""/>
        <dsp:cNvSpPr/>
      </dsp:nvSpPr>
      <dsp:spPr>
        <a:xfrm>
          <a:off x="69532" y="739853"/>
          <a:ext cx="626949" cy="62694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0DA9DC-4FEC-4DF7-97B2-17FD57169674}">
      <dsp:nvSpPr>
        <dsp:cNvPr id="0" name=""/>
        <dsp:cNvSpPr/>
      </dsp:nvSpPr>
      <dsp:spPr>
        <a:xfrm>
          <a:off x="795573" y="1554792"/>
          <a:ext cx="2949424" cy="501559"/>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113" tIns="35560" rIns="35560" bIns="35560" numCol="1" spcCol="1270" anchor="ctr" anchorCtr="0">
          <a:noAutofit/>
        </a:bodyPr>
        <a:lstStyle/>
        <a:p>
          <a:pPr marL="0" lvl="0" indent="0" algn="l" defTabSz="622300">
            <a:lnSpc>
              <a:spcPct val="90000"/>
            </a:lnSpc>
            <a:spcBef>
              <a:spcPct val="0"/>
            </a:spcBef>
            <a:spcAft>
              <a:spcPct val="35000"/>
            </a:spcAft>
            <a:buNone/>
          </a:pPr>
          <a:r>
            <a:rPr lang="fi-FI" sz="1400" kern="1200"/>
            <a:t>Ilmastonmuutokseen sopeutuminen</a:t>
          </a:r>
        </a:p>
      </dsp:txBody>
      <dsp:txXfrm>
        <a:off x="795573" y="1554792"/>
        <a:ext cx="2949424" cy="501559"/>
      </dsp:txXfrm>
    </dsp:sp>
    <dsp:sp modelId="{03542A1F-6A46-451B-975C-0F5D5C87630A}">
      <dsp:nvSpPr>
        <dsp:cNvPr id="0" name=""/>
        <dsp:cNvSpPr/>
      </dsp:nvSpPr>
      <dsp:spPr>
        <a:xfrm>
          <a:off x="482099" y="1492097"/>
          <a:ext cx="626949" cy="62694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FD353A-55FB-4794-9F79-119332C47573}">
      <dsp:nvSpPr>
        <dsp:cNvPr id="0" name=""/>
        <dsp:cNvSpPr/>
      </dsp:nvSpPr>
      <dsp:spPr>
        <a:xfrm>
          <a:off x="984230" y="2307036"/>
          <a:ext cx="2760768" cy="5015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113" tIns="35560" rIns="35560" bIns="35560" numCol="1" spcCol="1270" anchor="ctr" anchorCtr="0">
          <a:noAutofit/>
        </a:bodyPr>
        <a:lstStyle/>
        <a:p>
          <a:pPr marL="0" lvl="0" indent="0" algn="l" defTabSz="622300">
            <a:lnSpc>
              <a:spcPct val="90000"/>
            </a:lnSpc>
            <a:spcBef>
              <a:spcPct val="0"/>
            </a:spcBef>
            <a:spcAft>
              <a:spcPct val="35000"/>
            </a:spcAft>
            <a:buNone/>
          </a:pPr>
          <a:r>
            <a:rPr lang="fi-FI" sz="1400" kern="1200"/>
            <a:t>Vesivarojen ja luonnonvarojen kestävä käyttö ja suojelu</a:t>
          </a:r>
        </a:p>
      </dsp:txBody>
      <dsp:txXfrm>
        <a:off x="984230" y="2307036"/>
        <a:ext cx="2760768" cy="501559"/>
      </dsp:txXfrm>
    </dsp:sp>
    <dsp:sp modelId="{928BD6F4-E2D2-432D-B1BE-545563166113}">
      <dsp:nvSpPr>
        <dsp:cNvPr id="0" name=""/>
        <dsp:cNvSpPr/>
      </dsp:nvSpPr>
      <dsp:spPr>
        <a:xfrm>
          <a:off x="670755" y="2244341"/>
          <a:ext cx="626949" cy="62694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C4242C-A689-46F4-8BF0-636A03F58B56}">
      <dsp:nvSpPr>
        <dsp:cNvPr id="0" name=""/>
        <dsp:cNvSpPr/>
      </dsp:nvSpPr>
      <dsp:spPr>
        <a:xfrm>
          <a:off x="984230" y="3058803"/>
          <a:ext cx="2760768" cy="501559"/>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113" tIns="35560" rIns="35560" bIns="35560" numCol="1" spcCol="1270" anchor="ctr" anchorCtr="0">
          <a:noAutofit/>
        </a:bodyPr>
        <a:lstStyle/>
        <a:p>
          <a:pPr marL="0" lvl="0" indent="0" algn="l" defTabSz="622300">
            <a:lnSpc>
              <a:spcPct val="90000"/>
            </a:lnSpc>
            <a:spcBef>
              <a:spcPct val="0"/>
            </a:spcBef>
            <a:spcAft>
              <a:spcPct val="35000"/>
            </a:spcAft>
            <a:buNone/>
          </a:pPr>
          <a:r>
            <a:rPr lang="fi-FI" sz="1400" kern="1200"/>
            <a:t>Kiertotalouden edistäminen</a:t>
          </a:r>
        </a:p>
      </dsp:txBody>
      <dsp:txXfrm>
        <a:off x="984230" y="3058803"/>
        <a:ext cx="2760768" cy="501559"/>
      </dsp:txXfrm>
    </dsp:sp>
    <dsp:sp modelId="{E745E6E2-686D-4025-90BE-2DA2E483B068}">
      <dsp:nvSpPr>
        <dsp:cNvPr id="0" name=""/>
        <dsp:cNvSpPr/>
      </dsp:nvSpPr>
      <dsp:spPr>
        <a:xfrm>
          <a:off x="670755" y="2996108"/>
          <a:ext cx="626949" cy="62694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EEB26D-3743-40AA-8ECE-36C8A9CF01A8}">
      <dsp:nvSpPr>
        <dsp:cNvPr id="0" name=""/>
        <dsp:cNvSpPr/>
      </dsp:nvSpPr>
      <dsp:spPr>
        <a:xfrm>
          <a:off x="795573" y="3811047"/>
          <a:ext cx="2949424" cy="5015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113" tIns="35560" rIns="35560" bIns="35560" numCol="1" spcCol="1270" anchor="ctr" anchorCtr="0">
          <a:noAutofit/>
        </a:bodyPr>
        <a:lstStyle/>
        <a:p>
          <a:pPr marL="0" lvl="0" indent="0" algn="l" defTabSz="622300">
            <a:lnSpc>
              <a:spcPct val="90000"/>
            </a:lnSpc>
            <a:spcBef>
              <a:spcPct val="0"/>
            </a:spcBef>
            <a:spcAft>
              <a:spcPct val="35000"/>
            </a:spcAft>
            <a:buNone/>
          </a:pPr>
          <a:r>
            <a:rPr lang="fi-FI" sz="1400" kern="1200"/>
            <a:t>Ympäristön pilaantumisen ehkäiseminen</a:t>
          </a:r>
        </a:p>
      </dsp:txBody>
      <dsp:txXfrm>
        <a:off x="795573" y="3811047"/>
        <a:ext cx="2949424" cy="501559"/>
      </dsp:txXfrm>
    </dsp:sp>
    <dsp:sp modelId="{C6577EBA-A7AF-48CF-8B11-D85ED3BA3224}">
      <dsp:nvSpPr>
        <dsp:cNvPr id="0" name=""/>
        <dsp:cNvSpPr/>
      </dsp:nvSpPr>
      <dsp:spPr>
        <a:xfrm>
          <a:off x="482099" y="3748352"/>
          <a:ext cx="626949" cy="62694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5AE6BD-2B76-4FB1-B8BD-FFB66379F828}">
      <dsp:nvSpPr>
        <dsp:cNvPr id="0" name=""/>
        <dsp:cNvSpPr/>
      </dsp:nvSpPr>
      <dsp:spPr>
        <a:xfrm>
          <a:off x="383006" y="4503690"/>
          <a:ext cx="3361991" cy="620760"/>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113" tIns="35560" rIns="35560" bIns="35560" numCol="1" spcCol="1270" anchor="ctr" anchorCtr="0">
          <a:noAutofit/>
        </a:bodyPr>
        <a:lstStyle/>
        <a:p>
          <a:pPr marL="0" lvl="0" indent="0" algn="l" defTabSz="622300">
            <a:lnSpc>
              <a:spcPct val="90000"/>
            </a:lnSpc>
            <a:spcBef>
              <a:spcPct val="0"/>
            </a:spcBef>
            <a:spcAft>
              <a:spcPct val="35000"/>
            </a:spcAft>
            <a:buNone/>
          </a:pPr>
          <a:r>
            <a:rPr lang="fi-FI" sz="1400" kern="1200"/>
            <a:t>Luonnon monimuotoisuuden ja ekosysteemien suojelu sekä ennallistaminen</a:t>
          </a:r>
        </a:p>
      </dsp:txBody>
      <dsp:txXfrm>
        <a:off x="383006" y="4503690"/>
        <a:ext cx="3361991" cy="620760"/>
      </dsp:txXfrm>
    </dsp:sp>
    <dsp:sp modelId="{D4E503DB-D4F8-478D-B38C-6981752486BC}">
      <dsp:nvSpPr>
        <dsp:cNvPr id="0" name=""/>
        <dsp:cNvSpPr/>
      </dsp:nvSpPr>
      <dsp:spPr>
        <a:xfrm>
          <a:off x="69532" y="4500596"/>
          <a:ext cx="626949" cy="62694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26D5AC-B486-5748-925D-9C7C06A01345}" type="datetimeFigureOut">
              <a:rPr lang="fi-FI" smtClean="0"/>
              <a:t>5.6.2024</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18420-1DAB-3A46-BCC8-E5CAD8A0F798}" type="slidenum">
              <a:rPr lang="fi-FI" smtClean="0"/>
              <a:t>‹#›</a:t>
            </a:fld>
            <a:endParaRPr lang="fi-FI"/>
          </a:p>
        </p:txBody>
      </p:sp>
    </p:spTree>
    <p:extLst>
      <p:ext uri="{BB962C8B-B14F-4D97-AF65-F5344CB8AC3E}">
        <p14:creationId xmlns:p14="http://schemas.microsoft.com/office/powerpoint/2010/main" val="1908617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ibsry.fi/" TargetMode="External"/><Relationship Id="rId2" Type="http://schemas.openxmlformats.org/officeDocument/2006/relationships/slide" Target="../slides/slide72.xml"/><Relationship Id="rId1" Type="http://schemas.openxmlformats.org/officeDocument/2006/relationships/notesMaster" Target="../notesMasters/notesMaster1.xml"/><Relationship Id="rId6" Type="http://schemas.openxmlformats.org/officeDocument/2006/relationships/hyperlink" Target="https://www.ymparistoosaava.fi/kiinteistonhoitoala/doc/YOA-yleinen-keke-kartoitus.pdf" TargetMode="External"/><Relationship Id="rId5" Type="http://schemas.openxmlformats.org/officeDocument/2006/relationships/hyperlink" Target="https://kadenjalki.fi/" TargetMode="External"/><Relationship Id="rId4" Type="http://schemas.openxmlformats.org/officeDocument/2006/relationships/hyperlink" Target="https://www.sitra.fi/"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mparistoahdistus.fi/artikkelit/ilmastoahdistus-ja-toivo-vahvasti-yhteydessa-ilmastotoimien-tekoon-miten-suhtautua-ilmastotunteisiin/"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s://www.taitotalo.fi/artikkelit/mika-saa-minut-suomalaisen-tai-kansalaisen-toimimaan-ekologisesti-miksi-mina-teen-niin-kuin-teen"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taitotalo.fi/artikkelit/mika-saa-minut-suomalaisen-tai-kansalaisen-toimimaan-ekologisesti-miksi-mina-teen-niin-kuin-teen"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iilineutraalisuomi.fi/hinku/"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cs typeface="Calibri"/>
              </a:rPr>
              <a:t>YK:n</a:t>
            </a:r>
            <a:r>
              <a:rPr lang="en-US">
                <a:cs typeface="Calibri"/>
              </a:rPr>
              <a:t> </a:t>
            </a:r>
            <a:r>
              <a:rPr lang="en-US" err="1">
                <a:cs typeface="Calibri"/>
              </a:rPr>
              <a:t>määritelmä</a:t>
            </a:r>
            <a:r>
              <a:rPr lang="en-US">
                <a:cs typeface="Calibri"/>
              </a:rPr>
              <a:t> on </a:t>
            </a:r>
            <a:r>
              <a:rPr lang="en-US" err="1">
                <a:cs typeface="Calibri"/>
              </a:rPr>
              <a:t>hyvä</a:t>
            </a:r>
            <a:r>
              <a:rPr lang="en-US">
                <a:cs typeface="Calibri"/>
              </a:rPr>
              <a:t> ja </a:t>
            </a:r>
            <a:r>
              <a:rPr lang="en-US" err="1">
                <a:cs typeface="Calibri"/>
              </a:rPr>
              <a:t>siihen</a:t>
            </a:r>
            <a:r>
              <a:rPr lang="en-US">
                <a:cs typeface="Calibri"/>
              </a:rPr>
              <a:t> </a:t>
            </a:r>
            <a:r>
              <a:rPr lang="en-US" err="1">
                <a:cs typeface="Calibri"/>
              </a:rPr>
              <a:t>kun</a:t>
            </a:r>
            <a:r>
              <a:rPr lang="en-US">
                <a:cs typeface="Calibri"/>
              </a:rPr>
              <a:t> </a:t>
            </a:r>
            <a:r>
              <a:rPr lang="en-US" err="1">
                <a:cs typeface="Calibri"/>
              </a:rPr>
              <a:t>lisätään</a:t>
            </a:r>
            <a:r>
              <a:rPr lang="en-US">
                <a:cs typeface="Calibri"/>
              </a:rPr>
              <a:t> </a:t>
            </a:r>
            <a:r>
              <a:rPr lang="en-US" err="1">
                <a:cs typeface="Calibri"/>
              </a:rPr>
              <a:t>ajatus</a:t>
            </a:r>
            <a:r>
              <a:rPr lang="en-US">
                <a:cs typeface="Calibri"/>
              </a:rPr>
              <a:t> </a:t>
            </a:r>
            <a:r>
              <a:rPr lang="en-US" err="1">
                <a:cs typeface="Calibri"/>
              </a:rPr>
              <a:t>siitä</a:t>
            </a:r>
            <a:r>
              <a:rPr lang="en-US">
                <a:cs typeface="Calibri"/>
              </a:rPr>
              <a:t>, </a:t>
            </a:r>
            <a:r>
              <a:rPr lang="en-US" err="1">
                <a:cs typeface="Calibri"/>
              </a:rPr>
              <a:t>että</a:t>
            </a:r>
            <a:r>
              <a:rPr lang="en-US">
                <a:cs typeface="Calibri"/>
              </a:rPr>
              <a:t> </a:t>
            </a:r>
            <a:r>
              <a:rPr lang="en-US" err="1">
                <a:cs typeface="Calibri"/>
              </a:rPr>
              <a:t>opitaan</a:t>
            </a:r>
            <a:r>
              <a:rPr lang="en-US">
                <a:cs typeface="Calibri"/>
              </a:rPr>
              <a:t> </a:t>
            </a:r>
            <a:r>
              <a:rPr lang="en-US" err="1">
                <a:cs typeface="Calibri"/>
              </a:rPr>
              <a:t>historiasta</a:t>
            </a:r>
            <a:r>
              <a:rPr lang="en-US">
                <a:cs typeface="Calibri"/>
              </a:rPr>
              <a:t>, </a:t>
            </a:r>
            <a:r>
              <a:rPr lang="en-US" err="1">
                <a:cs typeface="Calibri"/>
              </a:rPr>
              <a:t>opitaan</a:t>
            </a:r>
            <a:r>
              <a:rPr lang="en-US">
                <a:cs typeface="Calibri"/>
              </a:rPr>
              <a:t> ja </a:t>
            </a:r>
            <a:r>
              <a:rPr lang="en-US" err="1">
                <a:cs typeface="Calibri"/>
              </a:rPr>
              <a:t>soveletaan</a:t>
            </a:r>
            <a:r>
              <a:rPr lang="en-US">
                <a:cs typeface="Calibri"/>
              </a:rPr>
              <a:t> </a:t>
            </a:r>
            <a:r>
              <a:rPr lang="en-US" err="1">
                <a:cs typeface="Calibri"/>
              </a:rPr>
              <a:t>tietoa</a:t>
            </a:r>
            <a:r>
              <a:rPr lang="en-US">
                <a:cs typeface="Calibri"/>
              </a:rPr>
              <a:t> </a:t>
            </a:r>
            <a:r>
              <a:rPr lang="en-US" err="1">
                <a:cs typeface="Calibri"/>
              </a:rPr>
              <a:t>niin</a:t>
            </a:r>
            <a:r>
              <a:rPr lang="en-US">
                <a:cs typeface="Calibri"/>
              </a:rPr>
              <a:t> </a:t>
            </a:r>
            <a:r>
              <a:rPr lang="en-US" err="1">
                <a:cs typeface="Calibri"/>
              </a:rPr>
              <a:t>ajatus</a:t>
            </a:r>
            <a:r>
              <a:rPr lang="en-US">
                <a:cs typeface="Calibri"/>
              </a:rPr>
              <a:t> </a:t>
            </a:r>
            <a:r>
              <a:rPr lang="en-US" err="1">
                <a:cs typeface="Calibri"/>
              </a:rPr>
              <a:t>täydentyy</a:t>
            </a:r>
            <a:r>
              <a:rPr lang="en-US">
                <a:cs typeface="Calibri"/>
              </a:rPr>
              <a:t>. </a:t>
            </a:r>
            <a:r>
              <a:rPr lang="en-US" err="1"/>
              <a:t>Kestävyydellä</a:t>
            </a:r>
            <a:r>
              <a:rPr lang="en-US"/>
              <a:t> </a:t>
            </a:r>
            <a:r>
              <a:rPr lang="en-US" err="1"/>
              <a:t>tarkoitetaan</a:t>
            </a:r>
            <a:r>
              <a:rPr lang="en-US"/>
              <a:t> </a:t>
            </a:r>
            <a:r>
              <a:rPr lang="en-US" err="1"/>
              <a:t>kaikkien</a:t>
            </a:r>
            <a:r>
              <a:rPr lang="en-US"/>
              <a:t> </a:t>
            </a:r>
            <a:r>
              <a:rPr lang="en-US" err="1"/>
              <a:t>elämän-muotojen</a:t>
            </a:r>
            <a:r>
              <a:rPr lang="en-US"/>
              <a:t> ja </a:t>
            </a:r>
            <a:r>
              <a:rPr lang="en-US" err="1"/>
              <a:t>maapallon</a:t>
            </a:r>
            <a:r>
              <a:rPr lang="en-US"/>
              <a:t> </a:t>
            </a:r>
            <a:r>
              <a:rPr lang="en-US" err="1"/>
              <a:t>tarpeiden</a:t>
            </a:r>
            <a:r>
              <a:rPr lang="en-US"/>
              <a:t> </a:t>
            </a:r>
            <a:r>
              <a:rPr lang="en-US" err="1"/>
              <a:t>asettamista</a:t>
            </a:r>
            <a:r>
              <a:rPr lang="en-US"/>
              <a:t> </a:t>
            </a:r>
            <a:r>
              <a:rPr lang="en-US" err="1"/>
              <a:t>etusijalle</a:t>
            </a:r>
            <a:r>
              <a:rPr lang="en-US"/>
              <a:t> </a:t>
            </a:r>
            <a:r>
              <a:rPr lang="en-US" err="1"/>
              <a:t>varmistamalla</a:t>
            </a:r>
            <a:r>
              <a:rPr lang="en-US"/>
              <a:t>, </a:t>
            </a:r>
            <a:r>
              <a:rPr lang="en-US" err="1"/>
              <a:t>ettei</a:t>
            </a:r>
            <a:r>
              <a:rPr lang="en-US"/>
              <a:t> </a:t>
            </a:r>
            <a:r>
              <a:rPr lang="en-US" err="1"/>
              <a:t>ihmisen</a:t>
            </a:r>
            <a:r>
              <a:rPr lang="en-US"/>
              <a:t> </a:t>
            </a:r>
            <a:r>
              <a:rPr lang="en-US" err="1"/>
              <a:t>toiminta</a:t>
            </a:r>
            <a:r>
              <a:rPr lang="en-US"/>
              <a:t> </a:t>
            </a:r>
            <a:r>
              <a:rPr lang="en-US" err="1"/>
              <a:t>ylitä</a:t>
            </a:r>
            <a:r>
              <a:rPr lang="en-US"/>
              <a:t> </a:t>
            </a:r>
            <a:r>
              <a:rPr lang="en-US" err="1"/>
              <a:t>maapallon</a:t>
            </a:r>
            <a:r>
              <a:rPr lang="en-US"/>
              <a:t> </a:t>
            </a:r>
            <a:r>
              <a:rPr lang="en-US" err="1"/>
              <a:t>riskirajoja</a:t>
            </a:r>
            <a:r>
              <a:rPr lang="en-US"/>
              <a:t>.</a:t>
            </a:r>
            <a:endParaRPr lang="en-US">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4</a:t>
            </a:fld>
            <a:endParaRPr lang="fi-FI"/>
          </a:p>
        </p:txBody>
      </p:sp>
    </p:spTree>
    <p:extLst>
      <p:ext uri="{BB962C8B-B14F-4D97-AF65-F5344CB8AC3E}">
        <p14:creationId xmlns:p14="http://schemas.microsoft.com/office/powerpoint/2010/main" val="2409927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cs typeface="Calibri"/>
              </a:rPr>
              <a:t>Ihmisen</a:t>
            </a:r>
            <a:r>
              <a:rPr lang="en-US">
                <a:cs typeface="Calibri"/>
              </a:rPr>
              <a:t> </a:t>
            </a:r>
            <a:r>
              <a:rPr lang="en-US" err="1">
                <a:cs typeface="Calibri"/>
              </a:rPr>
              <a:t>toimilla</a:t>
            </a:r>
            <a:r>
              <a:rPr lang="en-US">
                <a:cs typeface="Calibri"/>
              </a:rPr>
              <a:t> </a:t>
            </a:r>
            <a:r>
              <a:rPr lang="en-US" err="1">
                <a:cs typeface="Calibri"/>
              </a:rPr>
              <a:t>tarkoitetaan</a:t>
            </a:r>
            <a:r>
              <a:rPr lang="en-US">
                <a:cs typeface="Calibri"/>
              </a:rPr>
              <a:t> </a:t>
            </a:r>
            <a:r>
              <a:rPr lang="en-US" err="1">
                <a:cs typeface="Calibri"/>
              </a:rPr>
              <a:t>tässä</a:t>
            </a:r>
            <a:r>
              <a:rPr lang="en-US">
                <a:cs typeface="Calibri"/>
              </a:rPr>
              <a:t> mm. </a:t>
            </a:r>
            <a:r>
              <a:rPr lang="en-US" err="1">
                <a:cs typeface="Calibri"/>
              </a:rPr>
              <a:t>Talouseleämän</a:t>
            </a:r>
            <a:r>
              <a:rPr lang="en-US">
                <a:cs typeface="Calibri"/>
              </a:rPr>
              <a:t> </a:t>
            </a:r>
            <a:r>
              <a:rPr lang="en-US" err="1">
                <a:cs typeface="Calibri"/>
              </a:rPr>
              <a:t>päätöksiä</a:t>
            </a:r>
            <a:r>
              <a:rPr lang="en-US">
                <a:cs typeface="Calibri"/>
              </a:rPr>
              <a:t>, </a:t>
            </a:r>
            <a:r>
              <a:rPr lang="en-US" err="1">
                <a:cs typeface="Calibri"/>
              </a:rPr>
              <a:t>jotka</a:t>
            </a:r>
            <a:r>
              <a:rPr lang="en-US">
                <a:cs typeface="Calibri"/>
              </a:rPr>
              <a:t> </a:t>
            </a:r>
            <a:r>
              <a:rPr lang="en-US" err="1">
                <a:cs typeface="Calibri"/>
              </a:rPr>
              <a:t>ohjaavat</a:t>
            </a:r>
            <a:r>
              <a:rPr lang="en-US">
                <a:cs typeface="Calibri"/>
              </a:rPr>
              <a:t> </a:t>
            </a:r>
            <a:r>
              <a:rPr lang="en-US" err="1">
                <a:cs typeface="Calibri"/>
              </a:rPr>
              <a:t>toimia</a:t>
            </a:r>
            <a:r>
              <a:rPr lang="en-US">
                <a:cs typeface="Calibri"/>
              </a:rPr>
              <a:t> tai </a:t>
            </a:r>
            <a:r>
              <a:rPr lang="en-US" err="1">
                <a:cs typeface="Calibri"/>
              </a:rPr>
              <a:t>teollisen</a:t>
            </a:r>
            <a:r>
              <a:rPr lang="en-US">
                <a:cs typeface="Calibri"/>
              </a:rPr>
              <a:t> </a:t>
            </a:r>
            <a:r>
              <a:rPr lang="en-US" err="1">
                <a:cs typeface="Calibri"/>
              </a:rPr>
              <a:t>tuotannon</a:t>
            </a:r>
            <a:r>
              <a:rPr lang="en-US">
                <a:cs typeface="Calibri"/>
              </a:rPr>
              <a:t> </a:t>
            </a:r>
            <a:r>
              <a:rPr lang="en-US" err="1">
                <a:cs typeface="Calibri"/>
              </a:rPr>
              <a:t>päästöjä</a:t>
            </a:r>
            <a:r>
              <a:rPr lang="en-US">
                <a:cs typeface="Calibri"/>
              </a:rPr>
              <a:t> ja </a:t>
            </a:r>
            <a:r>
              <a:rPr lang="en-US" err="1">
                <a:cs typeface="Calibri"/>
              </a:rPr>
              <a:t>tapoja</a:t>
            </a:r>
            <a:r>
              <a:rPr lang="en-US">
                <a:cs typeface="Calibri"/>
              </a:rPr>
              <a:t> </a:t>
            </a:r>
            <a:r>
              <a:rPr lang="en-US" err="1">
                <a:cs typeface="Calibri"/>
              </a:rPr>
              <a:t>tuottaa</a:t>
            </a:r>
            <a:r>
              <a:rPr lang="en-US">
                <a:cs typeface="Calibri"/>
              </a:rPr>
              <a:t> </a:t>
            </a:r>
            <a:r>
              <a:rPr lang="en-US" err="1">
                <a:cs typeface="Calibri"/>
              </a:rPr>
              <a:t>hyödykkeitä</a:t>
            </a:r>
            <a:r>
              <a:rPr lang="en-US">
                <a:cs typeface="Calibri"/>
              </a:rPr>
              <a:t> </a:t>
            </a:r>
            <a:r>
              <a:rPr lang="en-US" err="1">
                <a:cs typeface="Calibri"/>
              </a:rPr>
              <a:t>sekä</a:t>
            </a:r>
            <a:r>
              <a:rPr lang="en-US">
                <a:cs typeface="Calibri"/>
              </a:rPr>
              <a:t> </a:t>
            </a:r>
            <a:r>
              <a:rPr lang="en-US" err="1">
                <a:cs typeface="Calibri"/>
              </a:rPr>
              <a:t>jokapäiväisen</a:t>
            </a:r>
            <a:r>
              <a:rPr lang="en-US">
                <a:cs typeface="Calibri"/>
              </a:rPr>
              <a:t> </a:t>
            </a:r>
            <a:r>
              <a:rPr lang="en-US" err="1">
                <a:cs typeface="Calibri"/>
              </a:rPr>
              <a:t>arjen</a:t>
            </a:r>
            <a:r>
              <a:rPr lang="en-US">
                <a:cs typeface="Calibri"/>
              </a:rPr>
              <a:t> </a:t>
            </a:r>
            <a:r>
              <a:rPr lang="en-US" err="1">
                <a:cs typeface="Calibri"/>
              </a:rPr>
              <a:t>toimintojen</a:t>
            </a:r>
            <a:r>
              <a:rPr lang="en-US">
                <a:cs typeface="Calibri"/>
              </a:rPr>
              <a:t> </a:t>
            </a:r>
            <a:r>
              <a:rPr lang="en-US" err="1">
                <a:cs typeface="Calibri"/>
              </a:rPr>
              <a:t>sopeuttamista</a:t>
            </a:r>
            <a:r>
              <a:rPr lang="en-US">
                <a:cs typeface="Calibri"/>
              </a:rPr>
              <a:t> </a:t>
            </a:r>
            <a:r>
              <a:rPr lang="en-US" err="1">
                <a:cs typeface="Calibri"/>
              </a:rPr>
              <a:t>luonnon</a:t>
            </a:r>
            <a:r>
              <a:rPr lang="en-US">
                <a:cs typeface="Calibri"/>
              </a:rPr>
              <a:t> </a:t>
            </a:r>
            <a:r>
              <a:rPr lang="en-US" err="1">
                <a:cs typeface="Calibri"/>
              </a:rPr>
              <a:t>kestokyvyn</a:t>
            </a:r>
            <a:r>
              <a:rPr lang="en-US">
                <a:cs typeface="Calibri"/>
              </a:rPr>
              <a:t> </a:t>
            </a:r>
            <a:r>
              <a:rPr lang="en-US" err="1">
                <a:cs typeface="Calibri"/>
              </a:rPr>
              <a:t>mukaiseksi</a:t>
            </a:r>
            <a:endParaRPr lang="en-US">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14</a:t>
            </a:fld>
            <a:endParaRPr lang="fi-FI"/>
          </a:p>
        </p:txBody>
      </p:sp>
    </p:spTree>
    <p:extLst>
      <p:ext uri="{BB962C8B-B14F-4D97-AF65-F5344CB8AC3E}">
        <p14:creationId xmlns:p14="http://schemas.microsoft.com/office/powerpoint/2010/main" val="3227274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cs typeface="Calibri"/>
              </a:rPr>
              <a:t>Pelkästään</a:t>
            </a:r>
            <a:r>
              <a:rPr lang="en-US">
                <a:cs typeface="Calibri"/>
              </a:rPr>
              <a:t> </a:t>
            </a:r>
            <a:r>
              <a:rPr lang="en-US" err="1">
                <a:cs typeface="Calibri"/>
              </a:rPr>
              <a:t>Suomen</a:t>
            </a:r>
            <a:r>
              <a:rPr lang="en-US">
                <a:cs typeface="Calibri"/>
              </a:rPr>
              <a:t> </a:t>
            </a:r>
            <a:r>
              <a:rPr lang="en-US" err="1">
                <a:cs typeface="Calibri"/>
              </a:rPr>
              <a:t>linnuista</a:t>
            </a:r>
            <a:r>
              <a:rPr lang="en-US">
                <a:cs typeface="Calibri"/>
              </a:rPr>
              <a:t> </a:t>
            </a:r>
            <a:r>
              <a:rPr lang="en-US" err="1">
                <a:cs typeface="Calibri"/>
              </a:rPr>
              <a:t>yli</a:t>
            </a:r>
            <a:r>
              <a:rPr lang="en-US">
                <a:cs typeface="Calibri"/>
              </a:rPr>
              <a:t> 50 </a:t>
            </a:r>
            <a:r>
              <a:rPr lang="en-US" err="1">
                <a:cs typeface="Calibri"/>
              </a:rPr>
              <a:t>lajia</a:t>
            </a:r>
            <a:r>
              <a:rPr lang="en-US">
                <a:cs typeface="Calibri"/>
              </a:rPr>
              <a:t> on jo </a:t>
            </a:r>
            <a:r>
              <a:rPr lang="en-US" err="1">
                <a:cs typeface="Calibri"/>
              </a:rPr>
              <a:t>uhanalaisia</a:t>
            </a:r>
            <a:r>
              <a:rPr lang="en-US">
                <a:cs typeface="Calibri"/>
              </a:rPr>
              <a:t> ja </a:t>
            </a:r>
            <a:r>
              <a:rPr lang="en-US" err="1">
                <a:cs typeface="Calibri"/>
              </a:rPr>
              <a:t>vaarantuneita</a:t>
            </a:r>
            <a:r>
              <a:rPr lang="en-US">
                <a:cs typeface="Calibri"/>
              </a:rPr>
              <a:t>, </a:t>
            </a:r>
            <a:r>
              <a:rPr lang="en-US" err="1">
                <a:cs typeface="Calibri"/>
              </a:rPr>
              <a:t>mukana</a:t>
            </a:r>
            <a:r>
              <a:rPr lang="en-US">
                <a:cs typeface="Calibri"/>
              </a:rPr>
              <a:t> mm. </a:t>
            </a:r>
            <a:r>
              <a:rPr lang="en-US" err="1">
                <a:cs typeface="Calibri"/>
              </a:rPr>
              <a:t>Töyhtötiainen</a:t>
            </a:r>
            <a:r>
              <a:rPr lang="en-US">
                <a:cs typeface="Calibri"/>
              </a:rPr>
              <a:t>, </a:t>
            </a:r>
            <a:r>
              <a:rPr lang="en-US" err="1">
                <a:cs typeface="Calibri"/>
              </a:rPr>
              <a:t>hömötiainen</a:t>
            </a:r>
            <a:r>
              <a:rPr lang="en-US">
                <a:cs typeface="Calibri"/>
              </a:rPr>
              <a:t> ja </a:t>
            </a:r>
            <a:r>
              <a:rPr lang="en-US" err="1">
                <a:cs typeface="Calibri"/>
              </a:rPr>
              <a:t>viherpeippo</a:t>
            </a:r>
            <a:r>
              <a:rPr lang="en-US">
                <a:cs typeface="Calibri"/>
              </a:rPr>
              <a:t>. Ja </a:t>
            </a:r>
            <a:r>
              <a:rPr lang="en-US" err="1">
                <a:cs typeface="Calibri"/>
              </a:rPr>
              <a:t>yli</a:t>
            </a:r>
            <a:r>
              <a:rPr lang="en-US">
                <a:cs typeface="Calibri"/>
              </a:rPr>
              <a:t> 30 </a:t>
            </a:r>
            <a:r>
              <a:rPr lang="en-US" err="1">
                <a:cs typeface="Calibri"/>
              </a:rPr>
              <a:t>erittäin</a:t>
            </a:r>
            <a:r>
              <a:rPr lang="en-US">
                <a:cs typeface="Calibri"/>
              </a:rPr>
              <a:t> </a:t>
            </a:r>
            <a:r>
              <a:rPr lang="en-US" err="1">
                <a:cs typeface="Calibri"/>
              </a:rPr>
              <a:t>uhanalaisia</a:t>
            </a:r>
            <a:r>
              <a:rPr lang="en-US">
                <a:cs typeface="Calibri"/>
              </a:rPr>
              <a:t>, </a:t>
            </a:r>
            <a:r>
              <a:rPr lang="en-US" err="1">
                <a:cs typeface="Calibri"/>
              </a:rPr>
              <a:t>mukana</a:t>
            </a:r>
            <a:r>
              <a:rPr lang="en-US">
                <a:cs typeface="Calibri"/>
              </a:rPr>
              <a:t> mm. </a:t>
            </a:r>
            <a:r>
              <a:rPr lang="en-US" err="1">
                <a:cs typeface="Calibri"/>
              </a:rPr>
              <a:t>Tervapääsky</a:t>
            </a:r>
            <a:r>
              <a:rPr lang="en-US"/>
              <a:t>, </a:t>
            </a:r>
            <a:r>
              <a:rPr lang="en-US" err="1"/>
              <a:t>törmäpääsky</a:t>
            </a:r>
            <a:r>
              <a:rPr lang="en-US"/>
              <a:t> ja </a:t>
            </a:r>
            <a:r>
              <a:rPr lang="en-US" err="1"/>
              <a:t>räystäspääsky</a:t>
            </a:r>
            <a:r>
              <a:rPr lang="en-US"/>
              <a:t>.</a:t>
            </a:r>
            <a:endParaRPr lang="fi-FI"/>
          </a:p>
          <a:p>
            <a:pPr>
              <a:lnSpc>
                <a:spcPct val="90000"/>
              </a:lnSpc>
              <a:spcBef>
                <a:spcPts val="1000"/>
              </a:spcBef>
            </a:pPr>
            <a:r>
              <a:rPr lang="fi-FI"/>
              <a:t>Suomen tavoitteena on pysäyttää luonnon monimuotoisuuden köyhtyminen vuoteen 2030 mennessä. Tavoite on kova, ja se edellyttää kovia tekoja.</a:t>
            </a:r>
            <a:endParaRPr lang="en-US">
              <a:cs typeface="Calibri" panose="020F0502020204030204"/>
            </a:endParaRPr>
          </a:p>
          <a:p>
            <a:pPr marL="171450" indent="-171450">
              <a:buFont typeface="Arial"/>
              <a:buChar char="•"/>
            </a:pPr>
            <a:endParaRPr lang="en-US">
              <a:cs typeface="Calibri" panose="020F0502020204030204"/>
            </a:endParaRPr>
          </a:p>
          <a:p>
            <a:endParaRPr lang="en-US">
              <a:cs typeface="Calibri" panose="020F0502020204030204"/>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15</a:t>
            </a:fld>
            <a:endParaRPr lang="fi-FI"/>
          </a:p>
        </p:txBody>
      </p:sp>
    </p:spTree>
    <p:extLst>
      <p:ext uri="{BB962C8B-B14F-4D97-AF65-F5344CB8AC3E}">
        <p14:creationId xmlns:p14="http://schemas.microsoft.com/office/powerpoint/2010/main" val="542067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err="1"/>
              <a:t>IPCC:n</a:t>
            </a:r>
            <a:r>
              <a:rPr lang="fi-FI"/>
              <a:t> raportti: Ilmastonmuutos on vaikuttanut vakavalla tavalla luontoon ja ihmisiin – vaikutukset jakautuvat epätasaisesti. </a:t>
            </a:r>
            <a:r>
              <a:rPr lang="fi-FI" err="1"/>
              <a:t>llmastonmuutos</a:t>
            </a:r>
            <a:r>
              <a:rPr lang="fi-FI"/>
              <a:t> lämmittää arktista aluetta nopeammin kuin mitään muuta aluetta maapallolla. Huomattava osa Pohjoisen jäämeren ympärivuotisesta jääpeitteestä on jo hävinnyt. Myös Suomen luonnossa on nähtävissä monia lämpenemisen merkkejä: vesistöjen jääpeiteajat ovat lyhentyneet, kasvillisuus on muuttunut ja metsänraja on siirtynyt pohjoisemmaksi ja korkeammalle.</a:t>
            </a:r>
          </a:p>
          <a:p>
            <a:pPr>
              <a:lnSpc>
                <a:spcPct val="90000"/>
              </a:lnSpc>
              <a:spcBef>
                <a:spcPts val="1000"/>
              </a:spcBef>
            </a:pPr>
            <a:r>
              <a:rPr lang="fi-FI"/>
              <a:t>LULUCF eli maankäyttö oli vuonna 2021 ensimmäisen kerran nettopäästölähde, eli sektorin päästöt ylittivät sitoutuneen hiilen määrän.</a:t>
            </a:r>
            <a:endParaRPr lang="en-US">
              <a:cs typeface="Calibri" panose="020F0502020204030204"/>
            </a:endParaRPr>
          </a:p>
          <a:p>
            <a:pPr>
              <a:lnSpc>
                <a:spcPct val="90000"/>
              </a:lnSpc>
              <a:spcBef>
                <a:spcPts val="1000"/>
              </a:spcBef>
            </a:pPr>
            <a:r>
              <a:rPr lang="fi-FI"/>
              <a:t>Tähän vaikuttivat toteutuneet hakkuut ja valtakunnan metsien puuston kasvun laskevan trendin huomiointi laskennassa. (Tilastokeskus)</a:t>
            </a:r>
            <a:endParaRPr lang="en-US">
              <a:cs typeface="Calibri" panose="020F0502020204030204"/>
            </a:endParaRPr>
          </a:p>
          <a:p>
            <a:endParaRPr lang="en-US">
              <a:cs typeface="Calibri" panose="020F0502020204030204"/>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16</a:t>
            </a:fld>
            <a:endParaRPr lang="fi-FI"/>
          </a:p>
        </p:txBody>
      </p:sp>
    </p:spTree>
    <p:extLst>
      <p:ext uri="{BB962C8B-B14F-4D97-AF65-F5344CB8AC3E}">
        <p14:creationId xmlns:p14="http://schemas.microsoft.com/office/powerpoint/2010/main" val="1300374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t>Organisaation</a:t>
            </a:r>
            <a:r>
              <a:rPr lang="en-US"/>
              <a:t> </a:t>
            </a:r>
            <a:r>
              <a:rPr lang="en-US" err="1"/>
              <a:t>vastuullisuus</a:t>
            </a:r>
            <a:r>
              <a:rPr lang="en-US"/>
              <a:t> </a:t>
            </a:r>
            <a:r>
              <a:rPr lang="en-US" err="1"/>
              <a:t>lähtee</a:t>
            </a:r>
            <a:r>
              <a:rPr lang="en-US"/>
              <a:t> </a:t>
            </a:r>
            <a:r>
              <a:rPr lang="en-US" err="1"/>
              <a:t>parhaimmillaan</a:t>
            </a:r>
            <a:r>
              <a:rPr lang="en-US"/>
              <a:t> </a:t>
            </a:r>
            <a:r>
              <a:rPr lang="en-US" err="1"/>
              <a:t>organisaation</a:t>
            </a:r>
            <a:r>
              <a:rPr lang="en-US"/>
              <a:t> </a:t>
            </a:r>
            <a:r>
              <a:rPr lang="en-US" err="1"/>
              <a:t>tavoitteista</a:t>
            </a:r>
            <a:r>
              <a:rPr lang="en-US"/>
              <a:t>. </a:t>
            </a:r>
            <a:r>
              <a:rPr lang="en-US" err="1"/>
              <a:t>Missio</a:t>
            </a:r>
            <a:r>
              <a:rPr lang="en-US"/>
              <a:t>, </a:t>
            </a:r>
            <a:r>
              <a:rPr lang="en-US" err="1"/>
              <a:t>visio</a:t>
            </a:r>
            <a:r>
              <a:rPr lang="en-US"/>
              <a:t>, </a:t>
            </a:r>
            <a:r>
              <a:rPr lang="en-US" err="1"/>
              <a:t>arvot</a:t>
            </a:r>
            <a:r>
              <a:rPr lang="en-US"/>
              <a:t>, </a:t>
            </a:r>
            <a:r>
              <a:rPr lang="en-US" err="1"/>
              <a:t>strategia</a:t>
            </a:r>
            <a:r>
              <a:rPr lang="en-US"/>
              <a:t>, </a:t>
            </a:r>
            <a:r>
              <a:rPr lang="en-US" err="1"/>
              <a:t>yrityskulttuuri</a:t>
            </a:r>
            <a:r>
              <a:rPr lang="en-US"/>
              <a:t>...</a:t>
            </a:r>
            <a:endParaRPr lang="en-US">
              <a:cs typeface="Calibri"/>
            </a:endParaRPr>
          </a:p>
          <a:p>
            <a:pPr>
              <a:lnSpc>
                <a:spcPct val="90000"/>
              </a:lnSpc>
              <a:spcBef>
                <a:spcPts val="1000"/>
              </a:spcBef>
            </a:pPr>
            <a:r>
              <a:rPr lang="fi-FI" err="1"/>
              <a:t>aloudellinen</a:t>
            </a:r>
            <a:r>
              <a:rPr lang="fi-FI"/>
              <a:t> kestävyys on sisällöltään ja laadultaan tasapainoista kasvua, joka ei perustu pitkällä aikavälillä velkaantumiseen tai varantojen hävittämiseen. </a:t>
            </a:r>
          </a:p>
          <a:p>
            <a:pPr>
              <a:lnSpc>
                <a:spcPct val="90000"/>
              </a:lnSpc>
              <a:spcBef>
                <a:spcPts val="1000"/>
              </a:spcBef>
            </a:pPr>
            <a:r>
              <a:rPr lang="fi-FI"/>
              <a:t>Kestävä talous on edellytys yhteiskunnan keskeisille toiminnoille. Siihen pitkäjänteisesti tähtäävä talouspolitiikka luo otolliset olosuhteet kansallisen hyvinvoinnin vaalimiselle ja lisäämiselle.</a:t>
            </a:r>
          </a:p>
          <a:p>
            <a:pPr>
              <a:lnSpc>
                <a:spcPct val="90000"/>
              </a:lnSpc>
              <a:spcBef>
                <a:spcPts val="1000"/>
              </a:spcBef>
            </a:pPr>
            <a:r>
              <a:rPr lang="fi-FI"/>
              <a:t>Kestävällä pohjalla oleva talous helpottaa myös kohtaamaan vastaan tulevia uusia haasteita, kuten väestön ikääntymisestä aiheutuvia kasvavia sosiaaliturva- ja terveysmenoja. </a:t>
            </a:r>
            <a:endParaRPr lang="en-US"/>
          </a:p>
          <a:p>
            <a:pPr>
              <a:lnSpc>
                <a:spcPct val="90000"/>
              </a:lnSpc>
              <a:spcBef>
                <a:spcPts val="1000"/>
              </a:spcBef>
            </a:pPr>
            <a:r>
              <a:rPr lang="fi-FI"/>
              <a:t>Kestävä talous on sosiaalisen kestävyyden perusta. Sosiaalista kestävyyttä vaalivat mekanismit taas auttavat osaltaan lievittämään niitä vaikeuksia, joita nopeasti muuttuvassa maailmantaloudessa voi syntyä.</a:t>
            </a:r>
          </a:p>
          <a:p>
            <a:endParaRPr lang="en-US">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20</a:t>
            </a:fld>
            <a:endParaRPr lang="fi-FI"/>
          </a:p>
        </p:txBody>
      </p:sp>
    </p:spTree>
    <p:extLst>
      <p:ext uri="{BB962C8B-B14F-4D97-AF65-F5344CB8AC3E}">
        <p14:creationId xmlns:p14="http://schemas.microsoft.com/office/powerpoint/2010/main" val="2933246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t>ekologinen</a:t>
            </a:r>
            <a:r>
              <a:rPr lang="en-US"/>
              <a:t> </a:t>
            </a:r>
            <a:r>
              <a:rPr lang="en-US" err="1"/>
              <a:t>kädenjälki</a:t>
            </a:r>
            <a:r>
              <a:rPr lang="en-US"/>
              <a:t>,  se </a:t>
            </a:r>
            <a:r>
              <a:rPr lang="en-US" err="1"/>
              <a:t>tarkoittaa</a:t>
            </a:r>
            <a:r>
              <a:rPr lang="en-US"/>
              <a:t> </a:t>
            </a:r>
            <a:r>
              <a:rPr lang="en-US" err="1"/>
              <a:t>sitä</a:t>
            </a:r>
            <a:r>
              <a:rPr lang="en-US"/>
              <a:t>, </a:t>
            </a:r>
            <a:r>
              <a:rPr lang="en-US" err="1"/>
              <a:t>että</a:t>
            </a:r>
            <a:r>
              <a:rPr lang="en-US"/>
              <a:t> </a:t>
            </a:r>
            <a:r>
              <a:rPr lang="en-US" err="1"/>
              <a:t>kun</a:t>
            </a:r>
            <a:r>
              <a:rPr lang="en-US"/>
              <a:t> </a:t>
            </a:r>
            <a:r>
              <a:rPr lang="en-US" err="1"/>
              <a:t>toimillaan</a:t>
            </a:r>
            <a:r>
              <a:rPr lang="en-US"/>
              <a:t> </a:t>
            </a:r>
            <a:r>
              <a:rPr lang="en-US" err="1"/>
              <a:t>saa</a:t>
            </a:r>
            <a:r>
              <a:rPr lang="en-US"/>
              <a:t> </a:t>
            </a:r>
            <a:r>
              <a:rPr lang="en-US" err="1"/>
              <a:t>jalanjälkeä</a:t>
            </a:r>
            <a:r>
              <a:rPr lang="en-US"/>
              <a:t> </a:t>
            </a:r>
            <a:r>
              <a:rPr lang="en-US" err="1"/>
              <a:t>pienennettyä</a:t>
            </a:r>
            <a:r>
              <a:rPr lang="en-US"/>
              <a:t> </a:t>
            </a:r>
            <a:r>
              <a:rPr lang="en-US" err="1"/>
              <a:t>vastaavasti</a:t>
            </a:r>
            <a:r>
              <a:rPr lang="en-US"/>
              <a:t> </a:t>
            </a:r>
            <a:r>
              <a:rPr lang="en-US" err="1"/>
              <a:t>kädenjälki</a:t>
            </a:r>
            <a:r>
              <a:rPr lang="en-US"/>
              <a:t> </a:t>
            </a:r>
            <a:r>
              <a:rPr lang="en-US" err="1"/>
              <a:t>kasvaa</a:t>
            </a:r>
            <a:r>
              <a:rPr lang="en-US"/>
              <a:t>. Se on </a:t>
            </a:r>
            <a:r>
              <a:rPr lang="en-US" err="1"/>
              <a:t>siis</a:t>
            </a:r>
            <a:r>
              <a:rPr lang="en-US"/>
              <a:t> </a:t>
            </a:r>
            <a:r>
              <a:rPr lang="en-US" err="1"/>
              <a:t>terminä</a:t>
            </a:r>
            <a:r>
              <a:rPr lang="en-US"/>
              <a:t> </a:t>
            </a:r>
            <a:r>
              <a:rPr lang="en-US" err="1"/>
              <a:t>positiivinen</a:t>
            </a:r>
            <a:r>
              <a:rPr lang="en-US"/>
              <a:t> </a:t>
            </a:r>
            <a:r>
              <a:rPr lang="en-US" err="1"/>
              <a:t>joskus</a:t>
            </a:r>
            <a:r>
              <a:rPr lang="en-US"/>
              <a:t> </a:t>
            </a:r>
            <a:r>
              <a:rPr lang="en-US" err="1"/>
              <a:t>negatiiviseksi</a:t>
            </a:r>
            <a:r>
              <a:rPr lang="en-US"/>
              <a:t> </a:t>
            </a:r>
            <a:r>
              <a:rPr lang="en-US" err="1"/>
              <a:t>informaatioksi</a:t>
            </a:r>
            <a:r>
              <a:rPr lang="en-US"/>
              <a:t> </a:t>
            </a:r>
            <a:r>
              <a:rPr lang="en-US" err="1"/>
              <a:t>luonnehditun</a:t>
            </a:r>
            <a:r>
              <a:rPr lang="en-US"/>
              <a:t> </a:t>
            </a:r>
            <a:r>
              <a:rPr lang="en-US" err="1"/>
              <a:t>jalanjäljen</a:t>
            </a:r>
            <a:r>
              <a:rPr lang="en-US"/>
              <a:t> </a:t>
            </a:r>
            <a:r>
              <a:rPr lang="en-US" err="1"/>
              <a:t>rinnalle</a:t>
            </a:r>
            <a:endParaRPr lang="en-US">
              <a:ea typeface="Calibri"/>
              <a:cs typeface="Calibri"/>
            </a:endParaRPr>
          </a:p>
          <a:p>
            <a:r>
              <a:rPr lang="en-US" err="1"/>
              <a:t>Mikä</a:t>
            </a:r>
            <a:r>
              <a:rPr lang="en-US"/>
              <a:t> on </a:t>
            </a:r>
            <a:r>
              <a:rPr lang="en-US" err="1"/>
              <a:t>suomalaisten</a:t>
            </a:r>
            <a:r>
              <a:rPr lang="en-US"/>
              <a:t> </a:t>
            </a:r>
            <a:r>
              <a:rPr lang="en-US" err="1"/>
              <a:t>ekologinen</a:t>
            </a:r>
            <a:r>
              <a:rPr lang="en-US"/>
              <a:t> </a:t>
            </a:r>
            <a:r>
              <a:rPr lang="en-US" err="1"/>
              <a:t>jalanjälki</a:t>
            </a:r>
            <a:r>
              <a:rPr lang="en-US"/>
              <a:t>?</a:t>
            </a:r>
            <a:endParaRPr lang="en-US">
              <a:ea typeface="Calibri"/>
              <a:cs typeface="Calibri"/>
            </a:endParaRPr>
          </a:p>
          <a:p>
            <a:r>
              <a:rPr lang="en-US" err="1"/>
              <a:t>Suomalaisen</a:t>
            </a:r>
            <a:r>
              <a:rPr lang="en-US"/>
              <a:t> </a:t>
            </a:r>
            <a:r>
              <a:rPr lang="en-US" err="1"/>
              <a:t>keskimääräinen</a:t>
            </a:r>
            <a:r>
              <a:rPr lang="en-US"/>
              <a:t> </a:t>
            </a:r>
            <a:r>
              <a:rPr lang="en-US" err="1"/>
              <a:t>ekologinen</a:t>
            </a:r>
            <a:r>
              <a:rPr lang="en-US"/>
              <a:t> </a:t>
            </a:r>
            <a:r>
              <a:rPr lang="en-US" err="1"/>
              <a:t>jalanjälki</a:t>
            </a:r>
            <a:r>
              <a:rPr lang="en-US"/>
              <a:t> on 7.0 </a:t>
            </a:r>
            <a:r>
              <a:rPr lang="en-US" err="1"/>
              <a:t>hehtaaria</a:t>
            </a:r>
            <a:r>
              <a:rPr lang="en-US"/>
              <a:t> </a:t>
            </a:r>
            <a:r>
              <a:rPr lang="en-US" err="1"/>
              <a:t>eli</a:t>
            </a:r>
            <a:r>
              <a:rPr lang="en-US"/>
              <a:t> 3,7 </a:t>
            </a:r>
            <a:r>
              <a:rPr lang="en-US" err="1"/>
              <a:t>kertaa</a:t>
            </a:r>
            <a:r>
              <a:rPr lang="en-US"/>
              <a:t> </a:t>
            </a:r>
            <a:r>
              <a:rPr lang="en-US" err="1"/>
              <a:t>suurempi</a:t>
            </a:r>
            <a:r>
              <a:rPr lang="en-US"/>
              <a:t> </a:t>
            </a:r>
            <a:r>
              <a:rPr lang="en-US" err="1"/>
              <a:t>kuin</a:t>
            </a:r>
            <a:r>
              <a:rPr lang="en-US"/>
              <a:t> </a:t>
            </a:r>
            <a:r>
              <a:rPr lang="en-US" err="1"/>
              <a:t>ekologisen</a:t>
            </a:r>
            <a:r>
              <a:rPr lang="en-US"/>
              <a:t> </a:t>
            </a:r>
            <a:r>
              <a:rPr lang="en-US" err="1"/>
              <a:t>jalanjäljen</a:t>
            </a:r>
            <a:r>
              <a:rPr lang="en-US"/>
              <a:t> </a:t>
            </a:r>
            <a:r>
              <a:rPr lang="en-US" err="1"/>
              <a:t>globaali</a:t>
            </a:r>
            <a:r>
              <a:rPr lang="en-US"/>
              <a:t> </a:t>
            </a:r>
            <a:r>
              <a:rPr lang="en-US" err="1"/>
              <a:t>keskiarvo</a:t>
            </a:r>
            <a:r>
              <a:rPr lang="en-US"/>
              <a:t>. </a:t>
            </a:r>
            <a:r>
              <a:rPr lang="en-US" err="1"/>
              <a:t>Energian</a:t>
            </a:r>
            <a:r>
              <a:rPr lang="en-US"/>
              <a:t> </a:t>
            </a:r>
            <a:r>
              <a:rPr lang="en-US" err="1"/>
              <a:t>osuus</a:t>
            </a:r>
            <a:r>
              <a:rPr lang="en-US"/>
              <a:t> </a:t>
            </a:r>
            <a:r>
              <a:rPr lang="en-US" err="1"/>
              <a:t>jalanjäljestä</a:t>
            </a:r>
            <a:r>
              <a:rPr lang="en-US"/>
              <a:t> on </a:t>
            </a:r>
            <a:r>
              <a:rPr lang="en-US" err="1"/>
              <a:t>noin</a:t>
            </a:r>
            <a:r>
              <a:rPr lang="en-US"/>
              <a:t> </a:t>
            </a:r>
            <a:r>
              <a:rPr lang="en-US" err="1"/>
              <a:t>kaksi</a:t>
            </a:r>
            <a:r>
              <a:rPr lang="en-US"/>
              <a:t> </a:t>
            </a:r>
            <a:r>
              <a:rPr lang="en-US" err="1"/>
              <a:t>hehtaaria</a:t>
            </a:r>
            <a:r>
              <a:rPr lang="en-US"/>
              <a:t>, </a:t>
            </a:r>
            <a:r>
              <a:rPr lang="en-US" err="1"/>
              <a:t>lopun</a:t>
            </a:r>
            <a:r>
              <a:rPr lang="en-US"/>
              <a:t> </a:t>
            </a:r>
            <a:r>
              <a:rPr lang="en-US" err="1"/>
              <a:t>vievät</a:t>
            </a:r>
            <a:r>
              <a:rPr lang="en-US"/>
              <a:t> </a:t>
            </a:r>
            <a:r>
              <a:rPr lang="en-US" err="1"/>
              <a:t>metsä</a:t>
            </a:r>
            <a:r>
              <a:rPr lang="en-US"/>
              <a:t>, </a:t>
            </a:r>
            <a:r>
              <a:rPr lang="en-US" err="1"/>
              <a:t>ravinnontuotanto</a:t>
            </a:r>
            <a:r>
              <a:rPr lang="en-US"/>
              <a:t> ja </a:t>
            </a:r>
            <a:r>
              <a:rPr lang="en-US" err="1"/>
              <a:t>rakennettu</a:t>
            </a:r>
            <a:r>
              <a:rPr lang="en-US"/>
              <a:t> maa</a:t>
            </a:r>
            <a:endParaRPr lang="en-US">
              <a:ea typeface="Calibri"/>
              <a:cs typeface="Calibri"/>
            </a:endParaRPr>
          </a:p>
          <a:p>
            <a:endParaRPr lang="en-US">
              <a:ea typeface="Calibri"/>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22</a:t>
            </a:fld>
            <a:endParaRPr lang="fi-FI"/>
          </a:p>
        </p:txBody>
      </p:sp>
    </p:spTree>
    <p:extLst>
      <p:ext uri="{BB962C8B-B14F-4D97-AF65-F5344CB8AC3E}">
        <p14:creationId xmlns:p14="http://schemas.microsoft.com/office/powerpoint/2010/main" val="3727169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23</a:t>
            </a:fld>
            <a:endParaRPr lang="fi-FI"/>
          </a:p>
        </p:txBody>
      </p:sp>
    </p:spTree>
    <p:extLst>
      <p:ext uri="{BB962C8B-B14F-4D97-AF65-F5344CB8AC3E}">
        <p14:creationId xmlns:p14="http://schemas.microsoft.com/office/powerpoint/2010/main" val="96477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ea typeface="Calibri"/>
                <a:cs typeface="Calibri"/>
              </a:rPr>
              <a:t>Miksi</a:t>
            </a:r>
            <a:r>
              <a:rPr lang="en-US">
                <a:ea typeface="Calibri"/>
                <a:cs typeface="Calibri"/>
              </a:rPr>
              <a:t> </a:t>
            </a:r>
            <a:r>
              <a:rPr lang="en-US" err="1">
                <a:ea typeface="Calibri"/>
                <a:cs typeface="Calibri"/>
              </a:rPr>
              <a:t>luottamus</a:t>
            </a:r>
            <a:r>
              <a:rPr lang="en-US">
                <a:ea typeface="Calibri"/>
                <a:cs typeface="Calibri"/>
              </a:rPr>
              <a:t> on </a:t>
            </a:r>
            <a:r>
              <a:rPr lang="en-US" err="1">
                <a:ea typeface="Calibri"/>
                <a:cs typeface="Calibri"/>
              </a:rPr>
              <a:t>näin</a:t>
            </a:r>
            <a:r>
              <a:rPr lang="en-US">
                <a:ea typeface="Calibri"/>
                <a:cs typeface="Calibri"/>
              </a:rPr>
              <a:t> </a:t>
            </a:r>
            <a:r>
              <a:rPr lang="en-US" err="1">
                <a:ea typeface="Calibri"/>
                <a:cs typeface="Calibri"/>
              </a:rPr>
              <a:t>heikkoa</a:t>
            </a:r>
            <a:r>
              <a:rPr lang="en-US">
                <a:ea typeface="Calibri"/>
                <a:cs typeface="Calibri"/>
              </a:rPr>
              <a:t>? </a:t>
            </a:r>
            <a:r>
              <a:rPr lang="en-US" err="1">
                <a:ea typeface="Calibri"/>
                <a:cs typeface="Calibri"/>
              </a:rPr>
              <a:t>Mistä</a:t>
            </a:r>
            <a:r>
              <a:rPr lang="en-US">
                <a:ea typeface="Calibri"/>
                <a:cs typeface="Calibri"/>
              </a:rPr>
              <a:t> </a:t>
            </a:r>
            <a:r>
              <a:rPr lang="en-US" err="1">
                <a:ea typeface="Calibri"/>
                <a:cs typeface="Calibri"/>
              </a:rPr>
              <a:t>epäilevä</a:t>
            </a:r>
            <a:r>
              <a:rPr lang="en-US">
                <a:ea typeface="Calibri"/>
                <a:cs typeface="Calibri"/>
              </a:rPr>
              <a:t> </a:t>
            </a:r>
            <a:r>
              <a:rPr lang="en-US" err="1">
                <a:ea typeface="Calibri"/>
                <a:cs typeface="Calibri"/>
              </a:rPr>
              <a:t>asenne</a:t>
            </a:r>
            <a:r>
              <a:rPr lang="en-US">
                <a:ea typeface="Calibri"/>
                <a:cs typeface="Calibri"/>
              </a:rPr>
              <a:t> </a:t>
            </a:r>
            <a:r>
              <a:rPr lang="en-US" err="1">
                <a:ea typeface="Calibri"/>
                <a:cs typeface="Calibri"/>
              </a:rPr>
              <a:t>johtuu</a:t>
            </a:r>
            <a:r>
              <a:rPr lang="en-US">
                <a:ea typeface="Calibri"/>
                <a:cs typeface="Calibri"/>
              </a:rPr>
              <a:t>?</a:t>
            </a:r>
          </a:p>
        </p:txBody>
      </p:sp>
      <p:sp>
        <p:nvSpPr>
          <p:cNvPr id="4" name="Dian numeron paikkamerkki 3"/>
          <p:cNvSpPr>
            <a:spLocks noGrp="1"/>
          </p:cNvSpPr>
          <p:nvPr>
            <p:ph type="sldNum" sz="quarter" idx="5"/>
          </p:nvPr>
        </p:nvSpPr>
        <p:spPr/>
        <p:txBody>
          <a:bodyPr/>
          <a:lstStyle/>
          <a:p>
            <a:fld id="{11618420-1DAB-3A46-BCC8-E5CAD8A0F798}" type="slidenum">
              <a:rPr lang="fi-FI" smtClean="0"/>
              <a:t>25</a:t>
            </a:fld>
            <a:endParaRPr lang="fi-FI"/>
          </a:p>
        </p:txBody>
      </p:sp>
    </p:spTree>
    <p:extLst>
      <p:ext uri="{BB962C8B-B14F-4D97-AF65-F5344CB8AC3E}">
        <p14:creationId xmlns:p14="http://schemas.microsoft.com/office/powerpoint/2010/main" val="1467882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Toimintatapa, käytännesäännöt (</a:t>
            </a:r>
            <a:r>
              <a:rPr lang="fi-FI" err="1"/>
              <a:t>code</a:t>
            </a:r>
            <a:r>
              <a:rPr lang="fi-FI"/>
              <a:t> of </a:t>
            </a:r>
            <a:r>
              <a:rPr lang="fi-FI" err="1"/>
              <a:t>conduct</a:t>
            </a:r>
            <a:r>
              <a:rPr lang="fi-FI"/>
              <a:t>), eli eettiset periaatteet, jotka ovat ohjenuora vastuulliseen, eettiseen ja lainmukaiseen toimintaan.</a:t>
            </a:r>
          </a:p>
          <a:p>
            <a:pPr marL="171450" indent="-171450">
              <a:buFont typeface="Arial,Sans-Serif"/>
              <a:buChar char="•"/>
            </a:pPr>
            <a:r>
              <a:rPr lang="fi-FI"/>
              <a:t>joukko arvoja, sääntöjä, standardeja ja periaatteita, joissa hahmotellaan, mitä työnantajat odottavat organisaation henkilöstöltä.</a:t>
            </a:r>
            <a:endParaRPr lang="fi-FI">
              <a:cs typeface="Calibri"/>
            </a:endParaRPr>
          </a:p>
          <a:p>
            <a:pPr marL="171450" indent="-171450">
              <a:buFont typeface="Arial,Sans-Serif"/>
              <a:buChar char="•"/>
            </a:pPr>
            <a:r>
              <a:rPr lang="fi-FI"/>
              <a:t>liittyvät yrityksen yleiseen tehtävään ja ydinarvoihin, ja yhdistävät ne käyttäytymiseen ja käytäntöihin, joita he haluavat henkilöstöltä päivittäin.</a:t>
            </a:r>
            <a:endParaRPr lang="en-US"/>
          </a:p>
          <a:p>
            <a:pPr marL="171450" indent="-171450">
              <a:buFont typeface="Arial,Sans-Serif"/>
              <a:buChar char="•"/>
            </a:pPr>
            <a:r>
              <a:rPr lang="fi-FI"/>
              <a:t>Käytännössä käytännesäännöt voivat vaihdella kokonaisuuden ihanteista erityisiin sääntöihin. </a:t>
            </a:r>
            <a:endParaRPr lang="en-US"/>
          </a:p>
          <a:p>
            <a:pPr marL="171450" indent="-171450">
              <a:buFont typeface="Arial,Sans-Serif"/>
              <a:buChar char="•"/>
            </a:pPr>
            <a:r>
              <a:rPr lang="fi-FI"/>
              <a:t>Konfliktien tai häirinnän ehkäisemiseksi ja samalla hahmotella seurauksia huonosta käytöksestä, joka rikkoo sääntöjä.</a:t>
            </a:r>
            <a:endParaRPr lang="en-US"/>
          </a:p>
          <a:p>
            <a:pPr marL="171450" indent="-171450">
              <a:buFont typeface="Arial,Sans-Serif"/>
              <a:buChar char="•"/>
            </a:pPr>
            <a:r>
              <a:rPr lang="fi-FI"/>
              <a:t>Miksi käytännesäännöt luodaan?</a:t>
            </a:r>
            <a:endParaRPr lang="en-US"/>
          </a:p>
          <a:p>
            <a:pPr marL="171450" indent="-171450">
              <a:buFont typeface="Arial,Sans-Serif"/>
              <a:buChar char="•"/>
            </a:pPr>
            <a:r>
              <a:rPr lang="fi-FI"/>
              <a:t>Voit ajatella käytännesääntöjen hyväksymistä organisaationa, joka sitoutuu itsesääntelyyn. </a:t>
            </a:r>
            <a:endParaRPr lang="en-US"/>
          </a:p>
          <a:p>
            <a:pPr marL="171450" indent="-171450">
              <a:buFont typeface="Arial,Sans-Serif"/>
              <a:buChar char="•"/>
            </a:pPr>
            <a:r>
              <a:rPr lang="fi-FI"/>
              <a:t>organisaatiolla on puitteet, jotka antavat tietoa eettisestä päätöksenteosta jokaiselle sidosryhmälle.</a:t>
            </a:r>
            <a:endParaRPr lang="fi-FI">
              <a:cs typeface="Calibri"/>
            </a:endParaRPr>
          </a:p>
          <a:p>
            <a:r>
              <a:rPr lang="fi-FI"/>
              <a:t>Käytännesäännöt ovat myös tärkeä osa yrityksen vaatimustenmukaisuus- ja lakipolitiikkaa. </a:t>
            </a:r>
            <a:endParaRPr lang="fi-FI">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43</a:t>
            </a:fld>
            <a:endParaRPr lang="fi-FI"/>
          </a:p>
        </p:txBody>
      </p:sp>
    </p:spTree>
    <p:extLst>
      <p:ext uri="{BB962C8B-B14F-4D97-AF65-F5344CB8AC3E}">
        <p14:creationId xmlns:p14="http://schemas.microsoft.com/office/powerpoint/2010/main" val="3797807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Vastuullisuusraportointi</a:t>
            </a:r>
          </a:p>
          <a:p>
            <a:r>
              <a:rPr lang="fi-FI"/>
              <a:t>Yleistynyt nopeasti osittain siksi, että siitä tuli pakollista yleisen edun kannalta merkittäville, yli 500 henkilöä työllistäville yhtiöille vuoden 2018 alusta.</a:t>
            </a:r>
          </a:p>
          <a:p>
            <a:r>
              <a:rPr lang="fi-FI"/>
              <a:t>Ei yhtä oikeaa mallia, jokainen yritys voi luoda raportin vastaamaan omia strategisia tavoitteita ja mittareita. </a:t>
            </a:r>
          </a:p>
          <a:p>
            <a:r>
              <a:rPr lang="fi-FI"/>
              <a:t>Vastuullisuusraportti voi olla muodoltaan verkkosivusto, painettu raportti tai näiden yhdistelmä, se voi olla itsenäinen raportti tai osa vuosikertomusta.</a:t>
            </a:r>
          </a:p>
          <a:p>
            <a:r>
              <a:rPr lang="fi-FI"/>
              <a:t>Tulee tulevaisuudessa olemaan lakisääteistä ja osa johdon raportointia.</a:t>
            </a:r>
          </a:p>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47</a:t>
            </a:fld>
            <a:endParaRPr lang="fi-FI"/>
          </a:p>
        </p:txBody>
      </p:sp>
    </p:spTree>
    <p:extLst>
      <p:ext uri="{BB962C8B-B14F-4D97-AF65-F5344CB8AC3E}">
        <p14:creationId xmlns:p14="http://schemas.microsoft.com/office/powerpoint/2010/main" val="1702702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Vastuullisuus ei ole staattista vaan muuttuu ajan myötä. Myös eri organisaatioilla on erilainen käsitys vastuullisuudesta. Tästä </a:t>
            </a:r>
            <a:r>
              <a:rPr lang="fi-FI" err="1"/>
              <a:t>esim</a:t>
            </a:r>
            <a:r>
              <a:rPr lang="fi-FI"/>
              <a:t> blogissa https://www.taitotalo.fi/artikkelit/mita-vastuullisuus</a:t>
            </a:r>
          </a:p>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49</a:t>
            </a:fld>
            <a:endParaRPr lang="fi-FI"/>
          </a:p>
        </p:txBody>
      </p:sp>
    </p:spTree>
    <p:extLst>
      <p:ext uri="{BB962C8B-B14F-4D97-AF65-F5344CB8AC3E}">
        <p14:creationId xmlns:p14="http://schemas.microsoft.com/office/powerpoint/2010/main" val="1530585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t>Ilmastonmuutos</a:t>
            </a:r>
            <a:r>
              <a:rPr lang="en-US"/>
              <a:t> ja </a:t>
            </a:r>
            <a:r>
              <a:rPr lang="en-US" err="1"/>
              <a:t>luontokato</a:t>
            </a:r>
            <a:r>
              <a:rPr lang="en-US"/>
              <a:t> </a:t>
            </a:r>
            <a:r>
              <a:rPr lang="en-US" err="1"/>
              <a:t>ovat</a:t>
            </a:r>
            <a:r>
              <a:rPr lang="en-US"/>
              <a:t> </a:t>
            </a:r>
            <a:r>
              <a:rPr lang="en-US" err="1"/>
              <a:t>tällä</a:t>
            </a:r>
            <a:r>
              <a:rPr lang="en-US"/>
              <a:t> </a:t>
            </a:r>
            <a:r>
              <a:rPr lang="en-US" err="1"/>
              <a:t>hetkellä</a:t>
            </a:r>
            <a:r>
              <a:rPr lang="en-US"/>
              <a:t> </a:t>
            </a:r>
            <a:r>
              <a:rPr lang="en-US" err="1"/>
              <a:t>maapallon</a:t>
            </a:r>
            <a:r>
              <a:rPr lang="en-US"/>
              <a:t> </a:t>
            </a:r>
            <a:r>
              <a:rPr lang="en-US" err="1"/>
              <a:t>elinkelpoisuuden</a:t>
            </a:r>
            <a:r>
              <a:rPr lang="en-US"/>
              <a:t> </a:t>
            </a:r>
            <a:r>
              <a:rPr lang="en-US" err="1"/>
              <a:t>suurimpia</a:t>
            </a:r>
            <a:r>
              <a:rPr lang="en-US"/>
              <a:t> </a:t>
            </a:r>
            <a:r>
              <a:rPr lang="en-US" err="1"/>
              <a:t>uhkia</a:t>
            </a:r>
            <a:r>
              <a:rPr lang="en-US"/>
              <a:t>. </a:t>
            </a:r>
            <a:r>
              <a:rPr lang="en-US" err="1"/>
              <a:t>Näitä</a:t>
            </a:r>
            <a:r>
              <a:rPr lang="en-US"/>
              <a:t> </a:t>
            </a:r>
            <a:r>
              <a:rPr lang="en-US" err="1"/>
              <a:t>voidaan</a:t>
            </a:r>
            <a:r>
              <a:rPr lang="en-US"/>
              <a:t> </a:t>
            </a:r>
            <a:r>
              <a:rPr lang="en-US" err="1"/>
              <a:t>hillitä</a:t>
            </a:r>
            <a:r>
              <a:rPr lang="en-US"/>
              <a:t> </a:t>
            </a:r>
            <a:r>
              <a:rPr lang="en-US" err="1"/>
              <a:t>monilla</a:t>
            </a:r>
            <a:r>
              <a:rPr lang="en-US"/>
              <a:t> </a:t>
            </a:r>
            <a:r>
              <a:rPr lang="en-US" err="1"/>
              <a:t>eri</a:t>
            </a:r>
            <a:r>
              <a:rPr lang="en-US"/>
              <a:t> </a:t>
            </a:r>
            <a:r>
              <a:rPr lang="en-US" err="1"/>
              <a:t>tavoilla</a:t>
            </a:r>
            <a:r>
              <a:rPr lang="en-US"/>
              <a:t> ja </a:t>
            </a:r>
            <a:r>
              <a:rPr lang="en-US" err="1"/>
              <a:t>tässä</a:t>
            </a:r>
            <a:r>
              <a:rPr lang="en-US"/>
              <a:t> </a:t>
            </a:r>
            <a:r>
              <a:rPr lang="en-US" err="1"/>
              <a:t>käydään</a:t>
            </a:r>
            <a:r>
              <a:rPr lang="en-US"/>
              <a:t> </a:t>
            </a:r>
            <a:r>
              <a:rPr lang="en-US" err="1"/>
              <a:t>niitä</a:t>
            </a:r>
            <a:r>
              <a:rPr lang="en-US"/>
              <a:t> </a:t>
            </a:r>
            <a:r>
              <a:rPr lang="en-US" err="1"/>
              <a:t>nyt</a:t>
            </a:r>
            <a:r>
              <a:rPr lang="en-US"/>
              <a:t> </a:t>
            </a:r>
            <a:r>
              <a:rPr lang="en-US" err="1"/>
              <a:t>läpi</a:t>
            </a:r>
            <a:r>
              <a:rPr lang="en-US"/>
              <a:t>...</a:t>
            </a:r>
            <a:endParaRPr lang="en-US" err="1">
              <a:cs typeface="Calibri"/>
            </a:endParaRPr>
          </a:p>
          <a:p>
            <a:endParaRPr lang="en-US">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5</a:t>
            </a:fld>
            <a:endParaRPr lang="fi-FI"/>
          </a:p>
        </p:txBody>
      </p:sp>
    </p:spTree>
    <p:extLst>
      <p:ext uri="{BB962C8B-B14F-4D97-AF65-F5344CB8AC3E}">
        <p14:creationId xmlns:p14="http://schemas.microsoft.com/office/powerpoint/2010/main" val="666052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2000"/>
              <a:t>Yhteensopivuus kansainvälisten instrumenttien kanssa</a:t>
            </a:r>
          </a:p>
          <a:p>
            <a:r>
              <a:rPr lang="fi-FI" sz="2000"/>
              <a:t>GRI on sisällytetty</a:t>
            </a:r>
          </a:p>
          <a:p>
            <a:pPr lvl="1"/>
            <a:r>
              <a:rPr lang="fi-FI" sz="1800"/>
              <a:t>YK:n yrityksiä ja ihmisoikeuksia koskevat ohjaavat periaatteet</a:t>
            </a:r>
          </a:p>
          <a:p>
            <a:pPr lvl="1"/>
            <a:r>
              <a:rPr lang="fi-FI" sz="1800" err="1"/>
              <a:t>ILO:n</a:t>
            </a:r>
            <a:r>
              <a:rPr lang="fi-FI" sz="1800"/>
              <a:t> (International Labour </a:t>
            </a:r>
            <a:r>
              <a:rPr lang="fi-FI" sz="1800" err="1"/>
              <a:t>Organisation</a:t>
            </a:r>
            <a:r>
              <a:rPr lang="fi-FI" sz="1800"/>
              <a:t>) yleissopimukset </a:t>
            </a:r>
          </a:p>
          <a:p>
            <a:pPr lvl="1"/>
            <a:r>
              <a:rPr lang="fi-FI" sz="1800"/>
              <a:t>OECD:n suuntaviivat</a:t>
            </a:r>
          </a:p>
          <a:p>
            <a:r>
              <a:rPr lang="fi-FI" sz="2000"/>
              <a:t>GRI on yhteensopiva</a:t>
            </a:r>
          </a:p>
          <a:p>
            <a:pPr lvl="1"/>
            <a:r>
              <a:rPr lang="fi-FI" sz="1800"/>
              <a:t>YK:n kestävän kehityksen periaatteet</a:t>
            </a:r>
          </a:p>
          <a:p>
            <a:pPr lvl="1"/>
            <a:r>
              <a:rPr lang="fi-FI" sz="1800" err="1"/>
              <a:t>Task</a:t>
            </a:r>
            <a:r>
              <a:rPr lang="fi-FI" sz="1800"/>
              <a:t> Force on </a:t>
            </a:r>
            <a:r>
              <a:rPr lang="fi-FI" sz="1800" err="1"/>
              <a:t>Climate</a:t>
            </a:r>
            <a:r>
              <a:rPr lang="fi-FI" sz="1800"/>
              <a:t> </a:t>
            </a:r>
            <a:r>
              <a:rPr lang="fi-FI" sz="1800" err="1"/>
              <a:t>Related</a:t>
            </a:r>
            <a:r>
              <a:rPr lang="fi-FI" sz="1800"/>
              <a:t> </a:t>
            </a:r>
            <a:r>
              <a:rPr lang="fi-FI" sz="1800" err="1"/>
              <a:t>Finacial</a:t>
            </a:r>
            <a:r>
              <a:rPr lang="fi-FI" sz="1800"/>
              <a:t> </a:t>
            </a:r>
            <a:r>
              <a:rPr lang="fi-FI" sz="1800" err="1"/>
              <a:t>Disclosures</a:t>
            </a:r>
            <a:endParaRPr lang="fi-FI" sz="1800"/>
          </a:p>
          <a:p>
            <a:pPr lvl="1"/>
            <a:r>
              <a:rPr lang="fi-FI" sz="1800"/>
              <a:t>CDP </a:t>
            </a:r>
            <a:r>
              <a:rPr lang="fi-FI" sz="1800" err="1"/>
              <a:t>Questinnoaires</a:t>
            </a:r>
            <a:endParaRPr lang="fi-FI" sz="1800"/>
          </a:p>
          <a:p>
            <a:pPr lvl="1"/>
            <a:r>
              <a:rPr lang="fi-FI" sz="1800"/>
              <a:t>International Reporting Framework (IIRC)</a:t>
            </a:r>
          </a:p>
          <a:p>
            <a:pPr lvl="1"/>
            <a:r>
              <a:rPr lang="fi-FI" sz="1800"/>
              <a:t>SASB Industry Standard</a:t>
            </a:r>
          </a:p>
          <a:p>
            <a:pPr lvl="1"/>
            <a:r>
              <a:rPr lang="fi-FI" sz="1800"/>
              <a:t>B-</a:t>
            </a:r>
            <a:r>
              <a:rPr lang="fi-FI" sz="1800" err="1"/>
              <a:t>Lab</a:t>
            </a:r>
            <a:r>
              <a:rPr lang="fi-FI" sz="1800"/>
              <a:t> Business </a:t>
            </a:r>
            <a:r>
              <a:rPr lang="fi-FI" sz="1800" err="1"/>
              <a:t>Impact</a:t>
            </a:r>
            <a:r>
              <a:rPr lang="fi-FI" sz="1800"/>
              <a:t> </a:t>
            </a:r>
            <a:r>
              <a:rPr lang="fi-FI" sz="1800" err="1"/>
              <a:t>Assessment</a:t>
            </a:r>
            <a:endParaRPr lang="fi-FI" sz="1800"/>
          </a:p>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59</a:t>
            </a:fld>
            <a:endParaRPr lang="fi-FI"/>
          </a:p>
        </p:txBody>
      </p:sp>
    </p:spTree>
    <p:extLst>
      <p:ext uri="{BB962C8B-B14F-4D97-AF65-F5344CB8AC3E}">
        <p14:creationId xmlns:p14="http://schemas.microsoft.com/office/powerpoint/2010/main" val="3315787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Lähteitä ja linkkejä</a:t>
            </a:r>
          </a:p>
          <a:p>
            <a:r>
              <a:rPr lang="fi-FI" err="1"/>
              <a:t>Fibs</a:t>
            </a:r>
            <a:r>
              <a:rPr lang="fi-FI"/>
              <a:t> </a:t>
            </a:r>
            <a:r>
              <a:rPr lang="fi-FI">
                <a:hlinkClick r:id="rId3"/>
              </a:rPr>
              <a:t>https://www.fibsry.fi/</a:t>
            </a:r>
            <a:endParaRPr lang="fi-FI"/>
          </a:p>
          <a:p>
            <a:r>
              <a:rPr lang="fi-FI"/>
              <a:t>Sitra </a:t>
            </a:r>
            <a:r>
              <a:rPr lang="fi-FI">
                <a:hlinkClick r:id="rId4"/>
              </a:rPr>
              <a:t>https://www.sitra.fi/</a:t>
            </a:r>
            <a:endParaRPr lang="fi-FI"/>
          </a:p>
          <a:p>
            <a:r>
              <a:rPr lang="fi-FI"/>
              <a:t>Ammattilaisen kädenjälki </a:t>
            </a:r>
            <a:r>
              <a:rPr lang="fi-FI">
                <a:hlinkClick r:id="rId5"/>
              </a:rPr>
              <a:t>https://kadenjalki.fi/</a:t>
            </a:r>
            <a:endParaRPr lang="fi-FI"/>
          </a:p>
          <a:p>
            <a:r>
              <a:rPr lang="fi-FI"/>
              <a:t>Ympäristöosaava kestävän kehityksen kartoitus </a:t>
            </a:r>
            <a:r>
              <a:rPr lang="fi-FI">
                <a:hlinkClick r:id="rId6"/>
              </a:rPr>
              <a:t>https://www.ymparistoosaava.fi/kiinteistonhoitoala/doc/YOA-yleinen-keke-kartoitus.pdf</a:t>
            </a:r>
            <a:endParaRPr lang="fi-FI"/>
          </a:p>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72</a:t>
            </a:fld>
            <a:endParaRPr lang="fi-FI"/>
          </a:p>
        </p:txBody>
      </p:sp>
    </p:spTree>
    <p:extLst>
      <p:ext uri="{BB962C8B-B14F-4D97-AF65-F5344CB8AC3E}">
        <p14:creationId xmlns:p14="http://schemas.microsoft.com/office/powerpoint/2010/main" val="1642076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err="1"/>
              <a:t>Fyysinen</a:t>
            </a:r>
            <a:r>
              <a:rPr lang="en-US" dirty="0"/>
              <a:t> </a:t>
            </a:r>
            <a:r>
              <a:rPr lang="en-US" dirty="0" err="1"/>
              <a:t>hyvinvointi</a:t>
            </a:r>
            <a:r>
              <a:rPr lang="en-US" dirty="0"/>
              <a:t>: </a:t>
            </a:r>
            <a:r>
              <a:rPr lang="en-US" dirty="0" err="1"/>
              <a:t>Fyysinen</a:t>
            </a:r>
            <a:r>
              <a:rPr lang="en-US" dirty="0"/>
              <a:t> </a:t>
            </a:r>
            <a:r>
              <a:rPr lang="en-US" dirty="0" err="1"/>
              <a:t>hyvinvointi</a:t>
            </a:r>
            <a:r>
              <a:rPr lang="en-US" dirty="0"/>
              <a:t> </a:t>
            </a:r>
            <a:r>
              <a:rPr lang="en-US" dirty="0" err="1"/>
              <a:t>liittyy</a:t>
            </a:r>
            <a:r>
              <a:rPr lang="en-US" dirty="0"/>
              <a:t> </a:t>
            </a:r>
            <a:r>
              <a:rPr lang="en-US" dirty="0" err="1"/>
              <a:t>kehon</a:t>
            </a:r>
            <a:r>
              <a:rPr lang="en-US" dirty="0"/>
              <a:t> </a:t>
            </a:r>
            <a:r>
              <a:rPr lang="en-US" dirty="0" err="1"/>
              <a:t>terveyteen</a:t>
            </a:r>
            <a:r>
              <a:rPr lang="en-US" dirty="0"/>
              <a:t> ja </a:t>
            </a:r>
            <a:r>
              <a:rPr lang="en-US" dirty="0" err="1"/>
              <a:t>toimintakykyyn</a:t>
            </a:r>
            <a:r>
              <a:rPr lang="en-US" dirty="0"/>
              <a:t>. </a:t>
            </a:r>
            <a:r>
              <a:rPr lang="en-US" dirty="0" err="1"/>
              <a:t>Siihen</a:t>
            </a:r>
            <a:r>
              <a:rPr lang="en-US" dirty="0"/>
              <a:t> </a:t>
            </a:r>
            <a:r>
              <a:rPr lang="en-US" dirty="0" err="1"/>
              <a:t>kuuluvat</a:t>
            </a:r>
            <a:r>
              <a:rPr lang="en-US" dirty="0"/>
              <a:t> </a:t>
            </a:r>
            <a:r>
              <a:rPr lang="en-US" dirty="0" err="1"/>
              <a:t>terveelliset</a:t>
            </a:r>
            <a:r>
              <a:rPr lang="en-US" dirty="0"/>
              <a:t> </a:t>
            </a:r>
            <a:r>
              <a:rPr lang="en-US" dirty="0" err="1"/>
              <a:t>elämäntavat</a:t>
            </a:r>
            <a:r>
              <a:rPr lang="en-US" dirty="0"/>
              <a:t>, </a:t>
            </a:r>
            <a:r>
              <a:rPr lang="en-US" dirty="0" err="1"/>
              <a:t>kuten</a:t>
            </a:r>
            <a:r>
              <a:rPr lang="en-US" dirty="0"/>
              <a:t> </a:t>
            </a:r>
            <a:r>
              <a:rPr lang="en-US" dirty="0" err="1"/>
              <a:t>tasapainoinen</a:t>
            </a:r>
            <a:r>
              <a:rPr lang="en-US" dirty="0"/>
              <a:t> </a:t>
            </a:r>
            <a:r>
              <a:rPr lang="en-US" dirty="0" err="1"/>
              <a:t>ruokavalio</a:t>
            </a:r>
            <a:r>
              <a:rPr lang="en-US" dirty="0"/>
              <a:t>, </a:t>
            </a:r>
            <a:r>
              <a:rPr lang="en-US" dirty="0" err="1"/>
              <a:t>riittävä</a:t>
            </a:r>
            <a:r>
              <a:rPr lang="en-US" dirty="0"/>
              <a:t> </a:t>
            </a:r>
            <a:r>
              <a:rPr lang="en-US" dirty="0" err="1"/>
              <a:t>liikunta</a:t>
            </a:r>
            <a:r>
              <a:rPr lang="en-US" dirty="0"/>
              <a:t>, </a:t>
            </a:r>
            <a:r>
              <a:rPr lang="en-US" dirty="0" err="1"/>
              <a:t>hyvä</a:t>
            </a:r>
            <a:r>
              <a:rPr lang="en-US" dirty="0"/>
              <a:t> </a:t>
            </a:r>
            <a:r>
              <a:rPr lang="en-US" dirty="0" err="1"/>
              <a:t>uni</a:t>
            </a:r>
            <a:r>
              <a:rPr lang="en-US" dirty="0"/>
              <a:t>, </a:t>
            </a:r>
            <a:r>
              <a:rPr lang="en-US" dirty="0" err="1"/>
              <a:t>riittävä</a:t>
            </a:r>
            <a:r>
              <a:rPr lang="en-US" dirty="0"/>
              <a:t> </a:t>
            </a:r>
            <a:r>
              <a:rPr lang="en-US" dirty="0" err="1"/>
              <a:t>lepo</a:t>
            </a:r>
            <a:r>
              <a:rPr lang="en-US" dirty="0"/>
              <a:t> ja </a:t>
            </a:r>
            <a:r>
              <a:rPr lang="en-US" dirty="0" err="1"/>
              <a:t>stressinhallinta</a:t>
            </a:r>
            <a:r>
              <a:rPr lang="en-US" dirty="0"/>
              <a:t>.</a:t>
            </a:r>
          </a:p>
          <a:p>
            <a:r>
              <a:rPr lang="en-US" dirty="0" err="1"/>
              <a:t>Psyykkinen</a:t>
            </a:r>
            <a:r>
              <a:rPr lang="en-US" dirty="0"/>
              <a:t> </a:t>
            </a:r>
            <a:r>
              <a:rPr lang="en-US" dirty="0" err="1"/>
              <a:t>hyvinvointi</a:t>
            </a:r>
            <a:r>
              <a:rPr lang="en-US" dirty="0"/>
              <a:t>: </a:t>
            </a:r>
            <a:r>
              <a:rPr lang="en-US" dirty="0" err="1"/>
              <a:t>Psyykkinen</a:t>
            </a:r>
            <a:r>
              <a:rPr lang="en-US" dirty="0"/>
              <a:t> </a:t>
            </a:r>
            <a:r>
              <a:rPr lang="en-US" dirty="0" err="1"/>
              <a:t>hyvinvointi</a:t>
            </a:r>
            <a:r>
              <a:rPr lang="en-US" dirty="0"/>
              <a:t> </a:t>
            </a:r>
            <a:r>
              <a:rPr lang="en-US" dirty="0" err="1"/>
              <a:t>käsittää</a:t>
            </a:r>
            <a:r>
              <a:rPr lang="en-US" dirty="0"/>
              <a:t> </a:t>
            </a:r>
            <a:r>
              <a:rPr lang="en-US" dirty="0" err="1"/>
              <a:t>mielen</a:t>
            </a:r>
            <a:r>
              <a:rPr lang="en-US" dirty="0"/>
              <a:t> </a:t>
            </a:r>
            <a:r>
              <a:rPr lang="en-US" dirty="0" err="1"/>
              <a:t>hyvinvoinnin</a:t>
            </a:r>
            <a:r>
              <a:rPr lang="en-US" dirty="0"/>
              <a:t>, </a:t>
            </a:r>
            <a:r>
              <a:rPr lang="en-US" dirty="0" err="1"/>
              <a:t>kognitiivisen</a:t>
            </a:r>
            <a:r>
              <a:rPr lang="en-US" dirty="0"/>
              <a:t> </a:t>
            </a:r>
            <a:r>
              <a:rPr lang="en-US" dirty="0" err="1"/>
              <a:t>toimintakyvyn</a:t>
            </a:r>
            <a:r>
              <a:rPr lang="en-US" dirty="0"/>
              <a:t> ja </a:t>
            </a:r>
            <a:r>
              <a:rPr lang="en-US" dirty="0" err="1"/>
              <a:t>henkisen</a:t>
            </a:r>
            <a:r>
              <a:rPr lang="en-US" dirty="0"/>
              <a:t> </a:t>
            </a:r>
            <a:r>
              <a:rPr lang="en-US" dirty="0" err="1"/>
              <a:t>tasapainon</a:t>
            </a:r>
            <a:r>
              <a:rPr lang="en-US" dirty="0"/>
              <a:t>. </a:t>
            </a:r>
            <a:r>
              <a:rPr lang="en-US" dirty="0" err="1"/>
              <a:t>Siihen</a:t>
            </a:r>
            <a:r>
              <a:rPr lang="en-US" dirty="0"/>
              <a:t> </a:t>
            </a:r>
            <a:r>
              <a:rPr lang="en-US" dirty="0" err="1"/>
              <a:t>kuuluvat</a:t>
            </a:r>
            <a:r>
              <a:rPr lang="en-US" dirty="0"/>
              <a:t> </a:t>
            </a:r>
            <a:r>
              <a:rPr lang="en-US" dirty="0" err="1"/>
              <a:t>muun</a:t>
            </a:r>
            <a:r>
              <a:rPr lang="en-US" dirty="0"/>
              <a:t> </a:t>
            </a:r>
            <a:r>
              <a:rPr lang="en-US" dirty="0" err="1"/>
              <a:t>muassa</a:t>
            </a:r>
            <a:r>
              <a:rPr lang="en-US" dirty="0"/>
              <a:t> </a:t>
            </a:r>
            <a:r>
              <a:rPr lang="en-US" dirty="0" err="1"/>
              <a:t>positiiviset</a:t>
            </a:r>
            <a:r>
              <a:rPr lang="en-US" dirty="0"/>
              <a:t> </a:t>
            </a:r>
            <a:r>
              <a:rPr lang="en-US" dirty="0" err="1"/>
              <a:t>tunteet</a:t>
            </a:r>
            <a:r>
              <a:rPr lang="en-US" dirty="0"/>
              <a:t>, </a:t>
            </a:r>
            <a:r>
              <a:rPr lang="en-US" dirty="0" err="1"/>
              <a:t>itsetuntemus</a:t>
            </a:r>
            <a:r>
              <a:rPr lang="en-US" dirty="0"/>
              <a:t>, </a:t>
            </a:r>
            <a:r>
              <a:rPr lang="en-US" dirty="0" err="1"/>
              <a:t>stressinhallintataidot</a:t>
            </a:r>
            <a:r>
              <a:rPr lang="en-US" dirty="0"/>
              <a:t>, </a:t>
            </a:r>
            <a:r>
              <a:rPr lang="en-US" dirty="0" err="1"/>
              <a:t>mielenrauha</a:t>
            </a:r>
            <a:r>
              <a:rPr lang="en-US" dirty="0"/>
              <a:t> ja </a:t>
            </a:r>
            <a:r>
              <a:rPr lang="en-US" dirty="0" err="1"/>
              <a:t>mielenterveyden</a:t>
            </a:r>
            <a:r>
              <a:rPr lang="en-US" dirty="0"/>
              <a:t> </a:t>
            </a:r>
            <a:r>
              <a:rPr lang="en-US" dirty="0" err="1"/>
              <a:t>ylläpitäminen</a:t>
            </a:r>
            <a:r>
              <a:rPr lang="en-US" dirty="0"/>
              <a:t>.</a:t>
            </a:r>
            <a:endParaRPr lang="en-US" dirty="0">
              <a:ea typeface="Calibri"/>
              <a:cs typeface="Calibri"/>
            </a:endParaRPr>
          </a:p>
          <a:p>
            <a:r>
              <a:rPr lang="en-US" dirty="0" err="1"/>
              <a:t>Emotionaalinen</a:t>
            </a:r>
            <a:r>
              <a:rPr lang="en-US" dirty="0"/>
              <a:t> </a:t>
            </a:r>
            <a:r>
              <a:rPr lang="en-US" dirty="0" err="1"/>
              <a:t>hyvinvointi</a:t>
            </a:r>
            <a:r>
              <a:rPr lang="en-US" dirty="0"/>
              <a:t>: </a:t>
            </a:r>
            <a:r>
              <a:rPr lang="en-US" dirty="0" err="1"/>
              <a:t>Emotionaalinen</a:t>
            </a:r>
            <a:r>
              <a:rPr lang="en-US" dirty="0"/>
              <a:t> </a:t>
            </a:r>
            <a:r>
              <a:rPr lang="en-US" dirty="0" err="1"/>
              <a:t>hyvinvointi</a:t>
            </a:r>
            <a:r>
              <a:rPr lang="en-US" dirty="0"/>
              <a:t> </a:t>
            </a:r>
            <a:r>
              <a:rPr lang="en-US" dirty="0" err="1"/>
              <a:t>liittyy</a:t>
            </a:r>
            <a:r>
              <a:rPr lang="en-US" dirty="0"/>
              <a:t> </a:t>
            </a:r>
            <a:r>
              <a:rPr lang="en-US" dirty="0" err="1"/>
              <a:t>tunteiden</a:t>
            </a:r>
            <a:r>
              <a:rPr lang="en-US" dirty="0"/>
              <a:t> </a:t>
            </a:r>
            <a:r>
              <a:rPr lang="en-US" dirty="0" err="1"/>
              <a:t>tunnistamiseen</a:t>
            </a:r>
            <a:r>
              <a:rPr lang="en-US" dirty="0"/>
              <a:t>, </a:t>
            </a:r>
            <a:r>
              <a:rPr lang="en-US" dirty="0" err="1"/>
              <a:t>ilmaisemiseen</a:t>
            </a:r>
            <a:r>
              <a:rPr lang="en-US" dirty="0"/>
              <a:t> ja </a:t>
            </a:r>
            <a:r>
              <a:rPr lang="en-US" dirty="0" err="1"/>
              <a:t>säätelyyn</a:t>
            </a:r>
            <a:r>
              <a:rPr lang="en-US" dirty="0"/>
              <a:t>. </a:t>
            </a:r>
            <a:endParaRPr lang="en-US" dirty="0">
              <a:ea typeface="Calibri"/>
              <a:cs typeface="Calibri"/>
            </a:endParaRPr>
          </a:p>
          <a:p>
            <a:r>
              <a:rPr lang="en-US" dirty="0" err="1"/>
              <a:t>Sosiaalinen</a:t>
            </a:r>
            <a:r>
              <a:rPr lang="en-US" dirty="0"/>
              <a:t> </a:t>
            </a:r>
            <a:r>
              <a:rPr lang="en-US" dirty="0" err="1"/>
              <a:t>hyvinvointi</a:t>
            </a:r>
            <a:r>
              <a:rPr lang="en-US" dirty="0"/>
              <a:t>: </a:t>
            </a:r>
            <a:r>
              <a:rPr lang="en-US" dirty="0" err="1"/>
              <a:t>Sosiaalinen</a:t>
            </a:r>
            <a:r>
              <a:rPr lang="en-US" dirty="0"/>
              <a:t> </a:t>
            </a:r>
            <a:r>
              <a:rPr lang="en-US" dirty="0" err="1"/>
              <a:t>hyvinvointi</a:t>
            </a:r>
            <a:r>
              <a:rPr lang="en-US" dirty="0"/>
              <a:t> </a:t>
            </a:r>
            <a:r>
              <a:rPr lang="en-US" dirty="0" err="1"/>
              <a:t>liittyy</a:t>
            </a:r>
            <a:r>
              <a:rPr lang="en-US" dirty="0"/>
              <a:t> </a:t>
            </a:r>
            <a:r>
              <a:rPr lang="en-US" dirty="0" err="1"/>
              <a:t>ihmisen</a:t>
            </a:r>
            <a:r>
              <a:rPr lang="en-US" dirty="0"/>
              <a:t> </a:t>
            </a:r>
            <a:r>
              <a:rPr lang="en-US" dirty="0" err="1"/>
              <a:t>vuorovaikutukseen</a:t>
            </a:r>
            <a:r>
              <a:rPr lang="en-US" dirty="0"/>
              <a:t> </a:t>
            </a:r>
            <a:r>
              <a:rPr lang="en-US" dirty="0" err="1"/>
              <a:t>muiden</a:t>
            </a:r>
            <a:r>
              <a:rPr lang="en-US" dirty="0"/>
              <a:t> </a:t>
            </a:r>
            <a:r>
              <a:rPr lang="en-US" dirty="0" err="1"/>
              <a:t>ihmisten</a:t>
            </a:r>
            <a:r>
              <a:rPr lang="en-US" dirty="0"/>
              <a:t> </a:t>
            </a:r>
            <a:r>
              <a:rPr lang="en-US" dirty="0" err="1"/>
              <a:t>kanssa</a:t>
            </a:r>
            <a:r>
              <a:rPr lang="en-US" dirty="0"/>
              <a:t> ja </a:t>
            </a:r>
            <a:r>
              <a:rPr lang="en-US" dirty="0" err="1"/>
              <a:t>hänen</a:t>
            </a:r>
            <a:r>
              <a:rPr lang="en-US" dirty="0"/>
              <a:t> </a:t>
            </a:r>
            <a:r>
              <a:rPr lang="en-US" dirty="0" err="1"/>
              <a:t>sosiaalisiin</a:t>
            </a:r>
            <a:r>
              <a:rPr lang="en-US" dirty="0"/>
              <a:t> </a:t>
            </a:r>
            <a:r>
              <a:rPr lang="en-US" dirty="0" err="1"/>
              <a:t>suhteisiinsa</a:t>
            </a:r>
            <a:r>
              <a:rPr lang="en-US" dirty="0"/>
              <a:t>. Se </a:t>
            </a:r>
            <a:r>
              <a:rPr lang="en-US" dirty="0" err="1"/>
              <a:t>sisältää</a:t>
            </a:r>
            <a:r>
              <a:rPr lang="en-US" dirty="0"/>
              <a:t> </a:t>
            </a:r>
            <a:r>
              <a:rPr lang="en-US" dirty="0" err="1"/>
              <a:t>hyvät</a:t>
            </a:r>
            <a:r>
              <a:rPr lang="en-US" dirty="0"/>
              <a:t> </a:t>
            </a:r>
            <a:r>
              <a:rPr lang="en-US" dirty="0" err="1"/>
              <a:t>ihmissuhteet</a:t>
            </a:r>
            <a:r>
              <a:rPr lang="en-US" dirty="0"/>
              <a:t>, </a:t>
            </a:r>
            <a:r>
              <a:rPr lang="en-US" dirty="0" err="1"/>
              <a:t>tuen</a:t>
            </a:r>
            <a:r>
              <a:rPr lang="en-US" dirty="0"/>
              <a:t> ja </a:t>
            </a:r>
            <a:r>
              <a:rPr lang="en-US" dirty="0" err="1"/>
              <a:t>osallisuuden</a:t>
            </a:r>
            <a:r>
              <a:rPr lang="en-US" dirty="0"/>
              <a:t> </a:t>
            </a:r>
            <a:r>
              <a:rPr lang="en-US" dirty="0" err="1"/>
              <a:t>tunteen</a:t>
            </a:r>
            <a:r>
              <a:rPr lang="en-US" dirty="0"/>
              <a:t> </a:t>
            </a:r>
            <a:r>
              <a:rPr lang="en-US" dirty="0" err="1"/>
              <a:t>yhteisössä</a:t>
            </a:r>
            <a:r>
              <a:rPr lang="en-US" dirty="0"/>
              <a:t>.</a:t>
            </a:r>
            <a:endParaRPr lang="en-US" dirty="0">
              <a:ea typeface="Calibri"/>
              <a:cs typeface="Calibri"/>
            </a:endParaRPr>
          </a:p>
          <a:p>
            <a:r>
              <a:rPr lang="en-US" dirty="0" err="1"/>
              <a:t>Henkinen</a:t>
            </a:r>
            <a:r>
              <a:rPr lang="en-US" dirty="0"/>
              <a:t> </a:t>
            </a:r>
            <a:r>
              <a:rPr lang="en-US" dirty="0" err="1"/>
              <a:t>hyvinvointi</a:t>
            </a:r>
            <a:r>
              <a:rPr lang="en-US" dirty="0"/>
              <a:t>: </a:t>
            </a:r>
            <a:r>
              <a:rPr lang="en-US" dirty="0" err="1"/>
              <a:t>Henkinen</a:t>
            </a:r>
            <a:r>
              <a:rPr lang="en-US" dirty="0"/>
              <a:t> </a:t>
            </a:r>
            <a:r>
              <a:rPr lang="en-US" dirty="0" err="1"/>
              <a:t>hyvinvointi</a:t>
            </a:r>
            <a:r>
              <a:rPr lang="en-US" dirty="0"/>
              <a:t> </a:t>
            </a:r>
            <a:r>
              <a:rPr lang="en-US" dirty="0" err="1"/>
              <a:t>liittyy</a:t>
            </a:r>
            <a:r>
              <a:rPr lang="en-US" dirty="0"/>
              <a:t> </a:t>
            </a:r>
            <a:r>
              <a:rPr lang="en-US" dirty="0" err="1"/>
              <a:t>merkityksellisyyden</a:t>
            </a:r>
            <a:r>
              <a:rPr lang="en-US" dirty="0"/>
              <a:t> ja </a:t>
            </a:r>
            <a:r>
              <a:rPr lang="en-US" dirty="0" err="1"/>
              <a:t>elämän</a:t>
            </a:r>
            <a:r>
              <a:rPr lang="en-US" dirty="0"/>
              <a:t> </a:t>
            </a:r>
            <a:r>
              <a:rPr lang="en-US" dirty="0" err="1"/>
              <a:t>tarkoituksen</a:t>
            </a:r>
            <a:r>
              <a:rPr lang="en-US" dirty="0"/>
              <a:t> </a:t>
            </a:r>
            <a:r>
              <a:rPr lang="en-US" dirty="0" err="1"/>
              <a:t>kokemukseen</a:t>
            </a:r>
            <a:r>
              <a:rPr lang="en-US" dirty="0"/>
              <a:t>.</a:t>
            </a:r>
            <a:endParaRPr lang="en-US" dirty="0">
              <a:ea typeface="Calibri"/>
              <a:cs typeface="Calibri"/>
            </a:endParaRPr>
          </a:p>
          <a:p>
            <a:endParaRPr lang="en-US" dirty="0">
              <a:ea typeface="Calibri"/>
              <a:cs typeface="Calibri"/>
            </a:endParaRPr>
          </a:p>
          <a:p>
            <a:r>
              <a:rPr lang="en-US" dirty="0" err="1"/>
              <a:t>Yksilöllisiksi</a:t>
            </a:r>
            <a:r>
              <a:rPr lang="en-US" dirty="0"/>
              <a:t> </a:t>
            </a:r>
            <a:r>
              <a:rPr lang="en-US" dirty="0" err="1"/>
              <a:t>hyvinvoinnin</a:t>
            </a:r>
            <a:r>
              <a:rPr lang="en-US" dirty="0"/>
              <a:t> </a:t>
            </a:r>
            <a:r>
              <a:rPr lang="en-US" dirty="0" err="1"/>
              <a:t>osatekijöiksi</a:t>
            </a:r>
            <a:r>
              <a:rPr lang="en-US" dirty="0"/>
              <a:t> </a:t>
            </a:r>
            <a:r>
              <a:rPr lang="en-US" dirty="0" err="1"/>
              <a:t>luetaan</a:t>
            </a:r>
            <a:r>
              <a:rPr lang="en-US" dirty="0"/>
              <a:t> </a:t>
            </a:r>
            <a:r>
              <a:rPr lang="en-US" dirty="0" err="1"/>
              <a:t>esimerkiksi</a:t>
            </a:r>
            <a:r>
              <a:rPr lang="en-US" dirty="0"/>
              <a:t> </a:t>
            </a:r>
            <a:r>
              <a:rPr lang="en-US" dirty="0" err="1"/>
              <a:t>terveys</a:t>
            </a:r>
            <a:r>
              <a:rPr lang="en-US" dirty="0"/>
              <a:t>, </a:t>
            </a:r>
            <a:r>
              <a:rPr lang="en-US" dirty="0" err="1"/>
              <a:t>sosiaaliset</a:t>
            </a:r>
            <a:r>
              <a:rPr lang="en-US" dirty="0"/>
              <a:t> </a:t>
            </a:r>
            <a:r>
              <a:rPr lang="en-US" dirty="0" err="1"/>
              <a:t>suhteet</a:t>
            </a:r>
            <a:r>
              <a:rPr lang="en-US" dirty="0"/>
              <a:t>, </a:t>
            </a:r>
            <a:r>
              <a:rPr lang="en-US" dirty="0" err="1"/>
              <a:t>itsensä</a:t>
            </a:r>
            <a:r>
              <a:rPr lang="en-US" dirty="0"/>
              <a:t> </a:t>
            </a:r>
            <a:r>
              <a:rPr lang="en-US" dirty="0" err="1"/>
              <a:t>toteuttaminen</a:t>
            </a:r>
            <a:r>
              <a:rPr lang="en-US" dirty="0"/>
              <a:t> ja </a:t>
            </a:r>
            <a:r>
              <a:rPr lang="en-US" dirty="0" err="1"/>
              <a:t>onnellisuus</a:t>
            </a:r>
            <a:r>
              <a:rPr lang="en-US" dirty="0"/>
              <a:t>. </a:t>
            </a:r>
            <a:endParaRPr lang="en-US"/>
          </a:p>
          <a:p>
            <a:r>
              <a:rPr lang="fi-FI" dirty="0"/>
              <a:t>Kokonaisvaltainen hyvinvointi tarkoittaa ihmisen hyvinvoinnin tarkastelua monipuolisesti ja kokonaisvaltaisesti eri elämänalueilla. Se ottaa huomioon fyysisen, psyykkisen, emotionaalisen, sosiaalisen ja henkisen hyvinvoinnin sekä niiden väliset vuorovaikutukset.</a:t>
            </a:r>
            <a:endParaRPr lang="en-US" dirty="0"/>
          </a:p>
        </p:txBody>
      </p:sp>
      <p:sp>
        <p:nvSpPr>
          <p:cNvPr id="4" name="Dian numeron paikkamerkki 3"/>
          <p:cNvSpPr>
            <a:spLocks noGrp="1"/>
          </p:cNvSpPr>
          <p:nvPr>
            <p:ph type="sldNum" sz="quarter" idx="5"/>
          </p:nvPr>
        </p:nvSpPr>
        <p:spPr/>
        <p:txBody>
          <a:bodyPr/>
          <a:lstStyle/>
          <a:p>
            <a:fld id="{11618420-1DAB-3A46-BCC8-E5CAD8A0F798}" type="slidenum">
              <a:rPr lang="fi-FI" smtClean="0"/>
              <a:t>75</a:t>
            </a:fld>
            <a:endParaRPr lang="fi-FI"/>
          </a:p>
        </p:txBody>
      </p:sp>
    </p:spTree>
    <p:extLst>
      <p:ext uri="{BB962C8B-B14F-4D97-AF65-F5344CB8AC3E}">
        <p14:creationId xmlns:p14="http://schemas.microsoft.com/office/powerpoint/2010/main" val="3094634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ea typeface="Calibri"/>
                <a:cs typeface="Calibri"/>
              </a:rPr>
              <a:t>Länsimaissa</a:t>
            </a:r>
            <a:r>
              <a:rPr lang="en-US">
                <a:ea typeface="Calibri"/>
                <a:cs typeface="Calibri"/>
              </a:rPr>
              <a:t> </a:t>
            </a:r>
            <a:r>
              <a:rPr lang="en-US" err="1">
                <a:ea typeface="Calibri"/>
                <a:cs typeface="Calibri"/>
              </a:rPr>
              <a:t>väestön</a:t>
            </a:r>
            <a:r>
              <a:rPr lang="en-US">
                <a:ea typeface="Calibri"/>
                <a:cs typeface="Calibri"/>
              </a:rPr>
              <a:t> </a:t>
            </a:r>
            <a:r>
              <a:rPr lang="en-US" err="1">
                <a:ea typeface="Calibri"/>
                <a:cs typeface="Calibri"/>
              </a:rPr>
              <a:t>ikääntyminen</a:t>
            </a:r>
            <a:r>
              <a:rPr lang="en-US">
                <a:ea typeface="Calibri"/>
                <a:cs typeface="Calibri"/>
              </a:rPr>
              <a:t> on iso </a:t>
            </a:r>
            <a:r>
              <a:rPr lang="en-US" err="1">
                <a:ea typeface="Calibri"/>
                <a:cs typeface="Calibri"/>
              </a:rPr>
              <a:t>haaste</a:t>
            </a:r>
            <a:r>
              <a:rPr lang="en-US">
                <a:ea typeface="Calibri"/>
                <a:cs typeface="Calibri"/>
              </a:rPr>
              <a:t>, </a:t>
            </a:r>
            <a:r>
              <a:rPr lang="en-US" err="1">
                <a:ea typeface="Calibri"/>
                <a:cs typeface="Calibri"/>
              </a:rPr>
              <a:t>toinen</a:t>
            </a:r>
            <a:r>
              <a:rPr lang="en-US">
                <a:ea typeface="Calibri"/>
                <a:cs typeface="Calibri"/>
              </a:rPr>
              <a:t> </a:t>
            </a:r>
            <a:r>
              <a:rPr lang="en-US" err="1">
                <a:ea typeface="Calibri"/>
                <a:cs typeface="Calibri"/>
              </a:rPr>
              <a:t>joka</a:t>
            </a:r>
            <a:r>
              <a:rPr lang="en-US">
                <a:ea typeface="Calibri"/>
                <a:cs typeface="Calibri"/>
              </a:rPr>
              <a:t> </a:t>
            </a:r>
            <a:r>
              <a:rPr lang="en-US" err="1">
                <a:ea typeface="Calibri"/>
                <a:cs typeface="Calibri"/>
              </a:rPr>
              <a:t>nostaa</a:t>
            </a:r>
            <a:r>
              <a:rPr lang="en-US">
                <a:ea typeface="Calibri"/>
                <a:cs typeface="Calibri"/>
              </a:rPr>
              <a:t> </a:t>
            </a:r>
            <a:r>
              <a:rPr lang="en-US" err="1">
                <a:ea typeface="Calibri"/>
                <a:cs typeface="Calibri"/>
              </a:rPr>
              <a:t>päätään</a:t>
            </a:r>
            <a:r>
              <a:rPr lang="en-US">
                <a:ea typeface="Calibri"/>
                <a:cs typeface="Calibri"/>
              </a:rPr>
              <a:t> on </a:t>
            </a:r>
            <a:r>
              <a:rPr lang="en-US" err="1">
                <a:ea typeface="Calibri"/>
                <a:cs typeface="Calibri"/>
              </a:rPr>
              <a:t>mielenterveysongelmat</a:t>
            </a:r>
            <a:r>
              <a:rPr lang="en-US">
                <a:ea typeface="Calibri"/>
                <a:cs typeface="Calibri"/>
              </a:rPr>
              <a:t>. </a:t>
            </a:r>
          </a:p>
        </p:txBody>
      </p:sp>
      <p:sp>
        <p:nvSpPr>
          <p:cNvPr id="4" name="Dian numeron paikkamerkki 3"/>
          <p:cNvSpPr>
            <a:spLocks noGrp="1"/>
          </p:cNvSpPr>
          <p:nvPr>
            <p:ph type="sldNum" sz="quarter" idx="5"/>
          </p:nvPr>
        </p:nvSpPr>
        <p:spPr/>
        <p:txBody>
          <a:bodyPr/>
          <a:lstStyle/>
          <a:p>
            <a:fld id="{11618420-1DAB-3A46-BCC8-E5CAD8A0F798}" type="slidenum">
              <a:rPr lang="fi-FI" smtClean="0"/>
              <a:t>76</a:t>
            </a:fld>
            <a:endParaRPr lang="fi-FI"/>
          </a:p>
        </p:txBody>
      </p:sp>
    </p:spTree>
    <p:extLst>
      <p:ext uri="{BB962C8B-B14F-4D97-AF65-F5344CB8AC3E}">
        <p14:creationId xmlns:p14="http://schemas.microsoft.com/office/powerpoint/2010/main" val="314566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hlinkClick r:id="rId3"/>
              </a:rPr>
              <a:t>https://www.ymparistoahdistus.fi/artikkelit/ilmastoahdistus-ja-toivo-vahvasti-yhteydessa-ilmastotoimien-tekoon-miten-suhtautua-ilmastotunteisiin/</a:t>
            </a:r>
            <a:endParaRPr lang="fi-FI">
              <a:ea typeface="Calibri" panose="020F0502020204030204"/>
              <a:cs typeface="Calibri" panose="020F0502020204030204"/>
            </a:endParaRPr>
          </a:p>
          <a:p>
            <a:endParaRPr lang="en-US">
              <a:ea typeface="Calibri"/>
              <a:cs typeface="Calibri"/>
            </a:endParaRPr>
          </a:p>
          <a:p>
            <a:r>
              <a:rPr lang="en-US" err="1"/>
              <a:t>Laajemmassa</a:t>
            </a:r>
            <a:r>
              <a:rPr lang="en-US"/>
              <a:t> </a:t>
            </a:r>
            <a:r>
              <a:rPr lang="en-US" err="1"/>
              <a:t>mittakaavassa</a:t>
            </a:r>
            <a:r>
              <a:rPr lang="en-US"/>
              <a:t> </a:t>
            </a:r>
            <a:r>
              <a:rPr lang="en-US" err="1"/>
              <a:t>ilmastoahdistuksessa</a:t>
            </a:r>
            <a:r>
              <a:rPr lang="en-US"/>
              <a:t> on </a:t>
            </a:r>
            <a:r>
              <a:rPr lang="en-US" err="1"/>
              <a:t>kyse</a:t>
            </a:r>
            <a:r>
              <a:rPr lang="en-US"/>
              <a:t> </a:t>
            </a:r>
            <a:r>
              <a:rPr lang="en-US" err="1"/>
              <a:t>maailman</a:t>
            </a:r>
            <a:r>
              <a:rPr lang="en-US"/>
              <a:t> </a:t>
            </a:r>
            <a:r>
              <a:rPr lang="en-US" err="1"/>
              <a:t>tilan</a:t>
            </a:r>
            <a:r>
              <a:rPr lang="en-US"/>
              <a:t> </a:t>
            </a:r>
            <a:r>
              <a:rPr lang="en-US" err="1"/>
              <a:t>vaikutuksesta</a:t>
            </a:r>
            <a:r>
              <a:rPr lang="en-US"/>
              <a:t> </a:t>
            </a:r>
            <a:r>
              <a:rPr lang="en-US" err="1"/>
              <a:t>mielenterveyteen</a:t>
            </a:r>
            <a:r>
              <a:rPr lang="en-US"/>
              <a:t> </a:t>
            </a:r>
            <a:r>
              <a:rPr lang="en-US" err="1"/>
              <a:t>niin</a:t>
            </a:r>
            <a:r>
              <a:rPr lang="en-US"/>
              <a:t> </a:t>
            </a:r>
            <a:r>
              <a:rPr lang="en-US" err="1"/>
              <a:t>sanotun</a:t>
            </a:r>
            <a:r>
              <a:rPr lang="en-US"/>
              <a:t> </a:t>
            </a:r>
            <a:r>
              <a:rPr lang="en-US" err="1"/>
              <a:t>makrotason</a:t>
            </a:r>
            <a:r>
              <a:rPr lang="en-US"/>
              <a:t> </a:t>
            </a:r>
            <a:r>
              <a:rPr lang="en-US" err="1"/>
              <a:t>vaikutuksen</a:t>
            </a:r>
            <a:r>
              <a:rPr lang="en-US"/>
              <a:t> </a:t>
            </a:r>
            <a:r>
              <a:rPr lang="en-US" err="1"/>
              <a:t>kautta</a:t>
            </a:r>
            <a:r>
              <a:rPr lang="en-US"/>
              <a:t> (Bronfenbrenner, 1977; </a:t>
            </a:r>
            <a:r>
              <a:rPr lang="en-US" err="1"/>
              <a:t>Pihkala</a:t>
            </a:r>
            <a:r>
              <a:rPr lang="en-US"/>
              <a:t>, 2019a; Sameroff, 2014). </a:t>
            </a:r>
            <a:r>
              <a:rPr lang="en-US" err="1"/>
              <a:t>Esimerkiksi</a:t>
            </a:r>
            <a:r>
              <a:rPr lang="en-US"/>
              <a:t> </a:t>
            </a:r>
            <a:r>
              <a:rPr lang="en-US" err="1"/>
              <a:t>kylmän</a:t>
            </a:r>
            <a:r>
              <a:rPr lang="en-US"/>
              <a:t> </a:t>
            </a:r>
            <a:r>
              <a:rPr lang="en-US" err="1"/>
              <a:t>sodan</a:t>
            </a:r>
            <a:r>
              <a:rPr lang="en-US"/>
              <a:t> </a:t>
            </a:r>
            <a:r>
              <a:rPr lang="en-US" err="1"/>
              <a:t>aikaisen</a:t>
            </a:r>
            <a:r>
              <a:rPr lang="en-US"/>
              <a:t> </a:t>
            </a:r>
            <a:r>
              <a:rPr lang="en-US" err="1"/>
              <a:t>ydinsodan</a:t>
            </a:r>
            <a:r>
              <a:rPr lang="en-US"/>
              <a:t> </a:t>
            </a:r>
            <a:r>
              <a:rPr lang="en-US" err="1"/>
              <a:t>uhan</a:t>
            </a:r>
            <a:r>
              <a:rPr lang="en-US"/>
              <a:t> </a:t>
            </a:r>
            <a:r>
              <a:rPr lang="en-US" err="1"/>
              <a:t>herättämän</a:t>
            </a:r>
            <a:r>
              <a:rPr lang="en-US"/>
              <a:t> </a:t>
            </a:r>
            <a:r>
              <a:rPr lang="en-US" err="1"/>
              <a:t>ahdistuksen</a:t>
            </a:r>
            <a:r>
              <a:rPr lang="en-US"/>
              <a:t> on </a:t>
            </a:r>
            <a:r>
              <a:rPr lang="en-US" err="1"/>
              <a:t>huomattu</a:t>
            </a:r>
            <a:r>
              <a:rPr lang="en-US"/>
              <a:t> </a:t>
            </a:r>
            <a:r>
              <a:rPr lang="en-US" err="1"/>
              <a:t>olleen</a:t>
            </a:r>
            <a:r>
              <a:rPr lang="en-US"/>
              <a:t> </a:t>
            </a:r>
            <a:r>
              <a:rPr lang="en-US" err="1"/>
              <a:t>laadullisesti</a:t>
            </a:r>
            <a:r>
              <a:rPr lang="en-US"/>
              <a:t> </a:t>
            </a:r>
            <a:r>
              <a:rPr lang="en-US" err="1"/>
              <a:t>samankaltaista</a:t>
            </a:r>
            <a:r>
              <a:rPr lang="en-US"/>
              <a:t> </a:t>
            </a:r>
            <a:r>
              <a:rPr lang="en-US" err="1"/>
              <a:t>kuin</a:t>
            </a:r>
            <a:r>
              <a:rPr lang="en-US"/>
              <a:t> </a:t>
            </a:r>
            <a:r>
              <a:rPr lang="en-US" err="1"/>
              <a:t>ilmastoahdistus</a:t>
            </a:r>
            <a:r>
              <a:rPr lang="en-US"/>
              <a:t> (Lifton, 2017). </a:t>
            </a:r>
            <a:r>
              <a:rPr lang="en-US" err="1"/>
              <a:t>Ilmastoahdistuksen</a:t>
            </a:r>
            <a:r>
              <a:rPr lang="en-US"/>
              <a:t> </a:t>
            </a:r>
            <a:r>
              <a:rPr lang="en-US" err="1"/>
              <a:t>voidaan</a:t>
            </a:r>
            <a:r>
              <a:rPr lang="en-US"/>
              <a:t> </a:t>
            </a:r>
            <a:r>
              <a:rPr lang="en-US" err="1"/>
              <a:t>katsoa</a:t>
            </a:r>
            <a:r>
              <a:rPr lang="en-US"/>
              <a:t> </a:t>
            </a:r>
            <a:r>
              <a:rPr lang="en-US" err="1"/>
              <a:t>syntyvän</a:t>
            </a:r>
            <a:r>
              <a:rPr lang="en-US"/>
              <a:t> </a:t>
            </a:r>
            <a:r>
              <a:rPr lang="en-US" err="1"/>
              <a:t>sekä</a:t>
            </a:r>
            <a:r>
              <a:rPr lang="en-US"/>
              <a:t> </a:t>
            </a:r>
            <a:r>
              <a:rPr lang="en-US" err="1"/>
              <a:t>ilmastonmuutoksen</a:t>
            </a:r>
            <a:r>
              <a:rPr lang="en-US"/>
              <a:t> </a:t>
            </a:r>
            <a:r>
              <a:rPr lang="en-US" err="1"/>
              <a:t>seurausten</a:t>
            </a:r>
            <a:r>
              <a:rPr lang="en-US"/>
              <a:t> </a:t>
            </a:r>
            <a:r>
              <a:rPr lang="en-US" err="1"/>
              <a:t>huolestuttavuudesta</a:t>
            </a:r>
            <a:r>
              <a:rPr lang="en-US"/>
              <a:t> </a:t>
            </a:r>
            <a:r>
              <a:rPr lang="en-US" err="1"/>
              <a:t>että</a:t>
            </a:r>
            <a:r>
              <a:rPr lang="en-US"/>
              <a:t> </a:t>
            </a:r>
            <a:r>
              <a:rPr lang="en-US" err="1"/>
              <a:t>tarvittavien</a:t>
            </a:r>
            <a:r>
              <a:rPr lang="en-US"/>
              <a:t> </a:t>
            </a:r>
            <a:r>
              <a:rPr lang="en-US" err="1"/>
              <a:t>ilmastotoimien</a:t>
            </a:r>
            <a:r>
              <a:rPr lang="en-US"/>
              <a:t> </a:t>
            </a:r>
            <a:r>
              <a:rPr lang="en-US" err="1"/>
              <a:t>puutteesta</a:t>
            </a:r>
            <a:r>
              <a:rPr lang="en-US"/>
              <a:t> (</a:t>
            </a:r>
            <a:r>
              <a:rPr lang="en-US" err="1"/>
              <a:t>Kleres</a:t>
            </a:r>
            <a:r>
              <a:rPr lang="en-US"/>
              <a:t> &amp; Wettergren, 2017) </a:t>
            </a:r>
            <a:r>
              <a:rPr lang="en-US" err="1"/>
              <a:t>sekä</a:t>
            </a:r>
            <a:r>
              <a:rPr lang="en-US"/>
              <a:t> 9 </a:t>
            </a:r>
            <a:r>
              <a:rPr lang="en-US" err="1"/>
              <a:t>toisaalta</a:t>
            </a:r>
            <a:r>
              <a:rPr lang="en-US"/>
              <a:t> </a:t>
            </a:r>
            <a:r>
              <a:rPr lang="en-US" err="1"/>
              <a:t>ristiriidasta</a:t>
            </a:r>
            <a:r>
              <a:rPr lang="en-US"/>
              <a:t> </a:t>
            </a:r>
            <a:r>
              <a:rPr lang="en-US" err="1"/>
              <a:t>näiden</a:t>
            </a:r>
            <a:r>
              <a:rPr lang="en-US"/>
              <a:t> </a:t>
            </a:r>
            <a:r>
              <a:rPr lang="en-US" err="1"/>
              <a:t>kahden</a:t>
            </a:r>
            <a:r>
              <a:rPr lang="en-US"/>
              <a:t> </a:t>
            </a:r>
            <a:r>
              <a:rPr lang="en-US" err="1"/>
              <a:t>välillä</a:t>
            </a:r>
            <a:r>
              <a:rPr lang="en-US"/>
              <a:t>. </a:t>
            </a:r>
            <a:r>
              <a:rPr lang="en-US" err="1"/>
              <a:t>Nuoret</a:t>
            </a:r>
            <a:r>
              <a:rPr lang="en-US"/>
              <a:t> ja </a:t>
            </a:r>
            <a:r>
              <a:rPr lang="en-US" err="1"/>
              <a:t>korkeasti</a:t>
            </a:r>
            <a:r>
              <a:rPr lang="en-US"/>
              <a:t> </a:t>
            </a:r>
            <a:r>
              <a:rPr lang="en-US" err="1"/>
              <a:t>koulutetut</a:t>
            </a:r>
            <a:r>
              <a:rPr lang="en-US"/>
              <a:t> </a:t>
            </a:r>
            <a:r>
              <a:rPr lang="en-US" err="1"/>
              <a:t>tuntevat</a:t>
            </a:r>
            <a:r>
              <a:rPr lang="en-US"/>
              <a:t> </a:t>
            </a:r>
            <a:r>
              <a:rPr lang="en-US" err="1"/>
              <a:t>enemmän</a:t>
            </a:r>
            <a:r>
              <a:rPr lang="en-US"/>
              <a:t>, </a:t>
            </a:r>
            <a:r>
              <a:rPr lang="en-US" err="1"/>
              <a:t>ei</a:t>
            </a:r>
            <a:r>
              <a:rPr lang="en-US"/>
              <a:t> ole </a:t>
            </a:r>
            <a:r>
              <a:rPr lang="en-US" err="1"/>
              <a:t>häiriö</a:t>
            </a:r>
            <a:r>
              <a:rPr lang="en-US"/>
              <a:t> tai </a:t>
            </a:r>
            <a:r>
              <a:rPr lang="en-US" err="1"/>
              <a:t>sairaus</a:t>
            </a:r>
            <a:r>
              <a:rPr lang="en-US"/>
              <a:t>. </a:t>
            </a:r>
            <a:endParaRPr lang="en-US">
              <a:ea typeface="Calibri"/>
              <a:cs typeface="Calibri"/>
            </a:endParaRPr>
          </a:p>
          <a:p>
            <a:r>
              <a:rPr lang="en-US" err="1"/>
              <a:t>Ilmastotoivo</a:t>
            </a:r>
            <a:r>
              <a:rPr lang="en-US"/>
              <a:t> on </a:t>
            </a:r>
            <a:r>
              <a:rPr lang="en-US" err="1"/>
              <a:t>lähellä</a:t>
            </a:r>
            <a:r>
              <a:rPr lang="en-US"/>
              <a:t> </a:t>
            </a:r>
            <a:r>
              <a:rPr lang="en-US" err="1"/>
              <a:t>myös</a:t>
            </a:r>
            <a:r>
              <a:rPr lang="en-US"/>
              <a:t> </a:t>
            </a:r>
            <a:r>
              <a:rPr lang="en-US" err="1"/>
              <a:t>pystyvyysuskon</a:t>
            </a:r>
            <a:r>
              <a:rPr lang="en-US"/>
              <a:t> </a:t>
            </a:r>
            <a:r>
              <a:rPr lang="en-US" err="1"/>
              <a:t>käsitettä</a:t>
            </a:r>
            <a:r>
              <a:rPr lang="en-US"/>
              <a:t>. Sen </a:t>
            </a:r>
            <a:r>
              <a:rPr lang="en-US" err="1"/>
              <a:t>voi</a:t>
            </a:r>
            <a:r>
              <a:rPr lang="en-US"/>
              <a:t> </a:t>
            </a:r>
            <a:r>
              <a:rPr lang="en-US" err="1"/>
              <a:t>jakaa</a:t>
            </a:r>
            <a:r>
              <a:rPr lang="en-US"/>
              <a:t> </a:t>
            </a:r>
            <a:r>
              <a:rPr lang="en-US" err="1"/>
              <a:t>uskoon</a:t>
            </a:r>
            <a:r>
              <a:rPr lang="en-US"/>
              <a:t> </a:t>
            </a:r>
            <a:r>
              <a:rPr lang="en-US" err="1"/>
              <a:t>omasta</a:t>
            </a:r>
            <a:r>
              <a:rPr lang="en-US"/>
              <a:t> </a:t>
            </a:r>
            <a:r>
              <a:rPr lang="en-US" err="1"/>
              <a:t>kyvystä</a:t>
            </a:r>
            <a:r>
              <a:rPr lang="en-US"/>
              <a:t> (</a:t>
            </a:r>
            <a:r>
              <a:rPr lang="en-US" err="1"/>
              <a:t>minäpystyvyys</a:t>
            </a:r>
            <a:r>
              <a:rPr lang="en-US"/>
              <a:t>) </a:t>
            </a:r>
            <a:r>
              <a:rPr lang="en-US" err="1"/>
              <a:t>sekä</a:t>
            </a:r>
            <a:r>
              <a:rPr lang="en-US"/>
              <a:t> </a:t>
            </a:r>
            <a:r>
              <a:rPr lang="en-US" err="1"/>
              <a:t>ryhmän</a:t>
            </a:r>
            <a:r>
              <a:rPr lang="en-US"/>
              <a:t> </a:t>
            </a:r>
            <a:r>
              <a:rPr lang="en-US" err="1"/>
              <a:t>kyvystä</a:t>
            </a:r>
            <a:r>
              <a:rPr lang="en-US"/>
              <a:t> (</a:t>
            </a:r>
            <a:r>
              <a:rPr lang="en-US" err="1"/>
              <a:t>kollektiivinen</a:t>
            </a:r>
            <a:r>
              <a:rPr lang="en-US"/>
              <a:t> </a:t>
            </a:r>
            <a:r>
              <a:rPr lang="en-US" err="1"/>
              <a:t>pystyvyys</a:t>
            </a:r>
            <a:r>
              <a:rPr lang="en-US"/>
              <a:t>) </a:t>
            </a:r>
            <a:r>
              <a:rPr lang="en-US" err="1"/>
              <a:t>toimia</a:t>
            </a:r>
            <a:r>
              <a:rPr lang="en-US"/>
              <a:t> </a:t>
            </a:r>
            <a:r>
              <a:rPr lang="en-US" err="1"/>
              <a:t>halutun</a:t>
            </a:r>
            <a:r>
              <a:rPr lang="en-US"/>
              <a:t> </a:t>
            </a:r>
            <a:r>
              <a:rPr lang="en-US" err="1"/>
              <a:t>tavoitteen</a:t>
            </a:r>
            <a:r>
              <a:rPr lang="en-US"/>
              <a:t> </a:t>
            </a:r>
            <a:r>
              <a:rPr lang="en-US" err="1"/>
              <a:t>saavuttamiseksi</a:t>
            </a:r>
            <a:r>
              <a:rPr lang="en-US"/>
              <a:t> </a:t>
            </a:r>
            <a:endParaRPr lang="en-US">
              <a:ea typeface="Calibri" panose="020F0502020204030204"/>
              <a:cs typeface="Calibri"/>
            </a:endParaRPr>
          </a:p>
          <a:p>
            <a:r>
              <a:rPr lang="en-US" err="1"/>
              <a:t>Ympäristökasvatusblogi</a:t>
            </a:r>
            <a:r>
              <a:rPr lang="en-US"/>
              <a:t>: </a:t>
            </a:r>
            <a:r>
              <a:rPr lang="en-US">
                <a:hlinkClick r:id="rId4"/>
              </a:rPr>
              <a:t>https://www.taitotalo.fi/artikkelit/mika-saa-minut-suomalaisen-tai-kansalaisen-toimimaan-ekologisesti-miksi-mina-teen-niin-kuin-teen</a:t>
            </a:r>
            <a:endParaRPr lang="en-US">
              <a:ea typeface="Calibri"/>
              <a:cs typeface="Calibri"/>
              <a:hlinkClick r:id="rId4"/>
            </a:endParaRPr>
          </a:p>
          <a:p>
            <a:endParaRPr lang="en-US">
              <a:ea typeface="Calibri" panose="020F0502020204030204"/>
              <a:cs typeface="Calibri"/>
            </a:endParaRPr>
          </a:p>
          <a:p>
            <a:endParaRPr lang="en-US">
              <a:ea typeface="Calibri" panose="020F0502020204030204"/>
              <a:cs typeface="Calibri"/>
            </a:endParaRPr>
          </a:p>
          <a:p>
            <a:endParaRPr lang="en-US">
              <a:ea typeface="Calibri" panose="020F0502020204030204"/>
              <a:cs typeface="Calibri"/>
            </a:endParaRPr>
          </a:p>
          <a:p>
            <a:endParaRPr lang="en-US">
              <a:ea typeface="Calibri" panose="020F0502020204030204"/>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77</a:t>
            </a:fld>
            <a:endParaRPr lang="fi-FI"/>
          </a:p>
        </p:txBody>
      </p:sp>
    </p:spTree>
    <p:extLst>
      <p:ext uri="{BB962C8B-B14F-4D97-AF65-F5344CB8AC3E}">
        <p14:creationId xmlns:p14="http://schemas.microsoft.com/office/powerpoint/2010/main" val="2116224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t>Ilmastonmuutos</a:t>
            </a:r>
            <a:r>
              <a:rPr lang="en-US"/>
              <a:t> on </a:t>
            </a:r>
            <a:r>
              <a:rPr lang="en-US" err="1"/>
              <a:t>yksi</a:t>
            </a:r>
            <a:r>
              <a:rPr lang="en-US"/>
              <a:t> </a:t>
            </a:r>
            <a:r>
              <a:rPr lang="en-US" err="1"/>
              <a:t>tämän</a:t>
            </a:r>
            <a:r>
              <a:rPr lang="en-US"/>
              <a:t> </a:t>
            </a:r>
            <a:r>
              <a:rPr lang="en-US" err="1"/>
              <a:t>hetken</a:t>
            </a:r>
            <a:r>
              <a:rPr lang="en-US"/>
              <a:t> </a:t>
            </a:r>
            <a:r>
              <a:rPr lang="en-US" err="1"/>
              <a:t>suurimmista</a:t>
            </a:r>
            <a:r>
              <a:rPr lang="en-US"/>
              <a:t> </a:t>
            </a:r>
            <a:r>
              <a:rPr lang="en-US" err="1"/>
              <a:t>ympäristöhaasteista</a:t>
            </a:r>
            <a:r>
              <a:rPr lang="en-US"/>
              <a:t>. </a:t>
            </a:r>
            <a:r>
              <a:rPr lang="en-US" err="1"/>
              <a:t>Tämä</a:t>
            </a:r>
            <a:r>
              <a:rPr lang="en-US"/>
              <a:t> </a:t>
            </a:r>
            <a:r>
              <a:rPr lang="en-US" err="1"/>
              <a:t>heijastuu</a:t>
            </a:r>
            <a:r>
              <a:rPr lang="en-US"/>
              <a:t> </a:t>
            </a:r>
            <a:r>
              <a:rPr lang="en-US" err="1"/>
              <a:t>myös</a:t>
            </a:r>
            <a:r>
              <a:rPr lang="en-US"/>
              <a:t> </a:t>
            </a:r>
            <a:r>
              <a:rPr lang="en-US" err="1"/>
              <a:t>ympäristökasvatukseen</a:t>
            </a:r>
            <a:r>
              <a:rPr lang="en-US"/>
              <a:t>: </a:t>
            </a:r>
            <a:r>
              <a:rPr lang="en-US" err="1"/>
              <a:t>ilmastoon</a:t>
            </a:r>
            <a:r>
              <a:rPr lang="en-US"/>
              <a:t>, </a:t>
            </a:r>
            <a:r>
              <a:rPr lang="en-US" err="1"/>
              <a:t>ilmastonmuutokseen</a:t>
            </a:r>
            <a:r>
              <a:rPr lang="en-US"/>
              <a:t> ja </a:t>
            </a:r>
            <a:r>
              <a:rPr lang="en-US" err="1"/>
              <a:t>ilmastonmuutoksen</a:t>
            </a:r>
            <a:r>
              <a:rPr lang="en-US"/>
              <a:t> </a:t>
            </a:r>
            <a:r>
              <a:rPr lang="en-US" err="1"/>
              <a:t>hillitsemiseen</a:t>
            </a:r>
            <a:r>
              <a:rPr lang="en-US"/>
              <a:t> </a:t>
            </a:r>
            <a:r>
              <a:rPr lang="en-US" err="1"/>
              <a:t>liittyvä</a:t>
            </a:r>
            <a:r>
              <a:rPr lang="en-US"/>
              <a:t> </a:t>
            </a:r>
            <a:r>
              <a:rPr lang="en-US" err="1"/>
              <a:t>kasvatus</a:t>
            </a:r>
            <a:r>
              <a:rPr lang="en-US"/>
              <a:t> ja </a:t>
            </a:r>
            <a:r>
              <a:rPr lang="en-US" err="1"/>
              <a:t>opetus</a:t>
            </a:r>
            <a:r>
              <a:rPr lang="en-US"/>
              <a:t> </a:t>
            </a:r>
            <a:r>
              <a:rPr lang="en-US" err="1"/>
              <a:t>ovat</a:t>
            </a:r>
            <a:r>
              <a:rPr lang="en-US"/>
              <a:t> </a:t>
            </a:r>
            <a:r>
              <a:rPr lang="en-US" err="1"/>
              <a:t>ajankohtaisia</a:t>
            </a:r>
            <a:r>
              <a:rPr lang="en-US"/>
              <a:t> </a:t>
            </a:r>
            <a:r>
              <a:rPr lang="en-US" err="1"/>
              <a:t>kehittämisen</a:t>
            </a:r>
            <a:r>
              <a:rPr lang="en-US"/>
              <a:t> ja </a:t>
            </a:r>
            <a:r>
              <a:rPr lang="en-US" err="1"/>
              <a:t>keskustelun</a:t>
            </a:r>
            <a:r>
              <a:rPr lang="en-US"/>
              <a:t> </a:t>
            </a:r>
            <a:r>
              <a:rPr lang="en-US" err="1"/>
              <a:t>kohteita</a:t>
            </a:r>
            <a:r>
              <a:rPr lang="en-US"/>
              <a:t>.</a:t>
            </a:r>
            <a:endParaRPr lang="fi-FI"/>
          </a:p>
          <a:p>
            <a:r>
              <a:rPr lang="en-US" err="1"/>
              <a:t>Polkupyörämalli</a:t>
            </a:r>
            <a:r>
              <a:rPr lang="en-US"/>
              <a:t> </a:t>
            </a:r>
            <a:r>
              <a:rPr lang="en-US" err="1"/>
              <a:t>ilmastokasvatuksen</a:t>
            </a:r>
            <a:r>
              <a:rPr lang="en-US"/>
              <a:t> </a:t>
            </a:r>
            <a:r>
              <a:rPr lang="en-US" err="1"/>
              <a:t>tueksi</a:t>
            </a:r>
            <a:r>
              <a:rPr lang="en-US"/>
              <a:t> - </a:t>
            </a:r>
            <a:r>
              <a:rPr lang="en-US" err="1"/>
              <a:t>Ympäristökasvatusjärjestö</a:t>
            </a:r>
            <a:r>
              <a:rPr lang="en-US"/>
              <a:t> FEE Suomi</a:t>
            </a:r>
            <a:endParaRPr lang="en-US">
              <a:ea typeface="Calibri"/>
              <a:cs typeface="Calibri"/>
            </a:endParaRPr>
          </a:p>
          <a:p>
            <a:endParaRPr lang="en-US"/>
          </a:p>
          <a:p>
            <a:r>
              <a:rPr lang="en-US" err="1"/>
              <a:t>Ympäristökasvatusblogi</a:t>
            </a:r>
            <a:r>
              <a:rPr lang="en-US"/>
              <a:t>: </a:t>
            </a:r>
            <a:r>
              <a:rPr lang="en-US">
                <a:hlinkClick r:id="rId3"/>
              </a:rPr>
              <a:t>https://www.taitotalo.fi/artikkelit/mika-saa-minut-suomalaisen-tai-kansalaisen-toimimaan-ekologisesti-miksi-mina-teen-niin-kuin-teen</a:t>
            </a:r>
            <a:endParaRPr lang="en-US">
              <a:ea typeface="Calibri"/>
              <a:cs typeface="Calibri"/>
              <a:hlinkClick r:id="" action="ppaction://noaction"/>
            </a:endParaRPr>
          </a:p>
          <a:p>
            <a:endParaRPr lang="en-US">
              <a:ea typeface="Calibri" panose="020F0502020204030204"/>
              <a:cs typeface="Calibri"/>
            </a:endParaRPr>
          </a:p>
          <a:p>
            <a:endParaRPr lang="en-US">
              <a:ea typeface="Calibri" panose="020F0502020204030204"/>
              <a:cs typeface="Calibri"/>
            </a:endParaRPr>
          </a:p>
          <a:p>
            <a:endParaRPr lang="en-US">
              <a:ea typeface="Calibri" panose="020F0502020204030204"/>
              <a:cs typeface="Calibri"/>
            </a:endParaRPr>
          </a:p>
          <a:p>
            <a:endParaRPr lang="en-US">
              <a:ea typeface="Calibri" panose="020F0502020204030204"/>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78</a:t>
            </a:fld>
            <a:endParaRPr lang="fi-FI"/>
          </a:p>
        </p:txBody>
      </p:sp>
    </p:spTree>
    <p:extLst>
      <p:ext uri="{BB962C8B-B14F-4D97-AF65-F5344CB8AC3E}">
        <p14:creationId xmlns:p14="http://schemas.microsoft.com/office/powerpoint/2010/main" val="3683450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t>Luonnon</a:t>
            </a:r>
            <a:r>
              <a:rPr lang="en-US"/>
              <a:t> </a:t>
            </a:r>
            <a:r>
              <a:rPr lang="en-US" err="1"/>
              <a:t>kantokyky</a:t>
            </a:r>
            <a:r>
              <a:rPr lang="en-US"/>
              <a:t> </a:t>
            </a:r>
            <a:r>
              <a:rPr lang="en-US" err="1"/>
              <a:t>murenee</a:t>
            </a:r>
            <a:r>
              <a:rPr lang="en-US"/>
              <a:t>, </a:t>
            </a:r>
            <a:r>
              <a:rPr lang="en-US" err="1"/>
              <a:t>koska</a:t>
            </a:r>
            <a:r>
              <a:rPr lang="en-US"/>
              <a:t> </a:t>
            </a:r>
            <a:r>
              <a:rPr lang="en-US" err="1"/>
              <a:t>ilmasto</a:t>
            </a:r>
            <a:r>
              <a:rPr lang="en-US"/>
              <a:t> </a:t>
            </a:r>
            <a:r>
              <a:rPr lang="en-US" err="1"/>
              <a:t>lämpenee</a:t>
            </a:r>
            <a:r>
              <a:rPr lang="en-US"/>
              <a:t> ja </a:t>
            </a:r>
            <a:r>
              <a:rPr lang="en-US" err="1"/>
              <a:t>muuttuu</a:t>
            </a:r>
            <a:r>
              <a:rPr lang="en-US"/>
              <a:t> </a:t>
            </a:r>
            <a:r>
              <a:rPr lang="en-US" err="1"/>
              <a:t>sekä</a:t>
            </a:r>
            <a:r>
              <a:rPr lang="en-US"/>
              <a:t> </a:t>
            </a:r>
            <a:r>
              <a:rPr lang="en-US" err="1"/>
              <a:t>biodiversiteetti</a:t>
            </a:r>
            <a:r>
              <a:rPr lang="en-US"/>
              <a:t>, </a:t>
            </a:r>
            <a:r>
              <a:rPr lang="en-US" err="1"/>
              <a:t>eli</a:t>
            </a:r>
            <a:r>
              <a:rPr lang="en-US"/>
              <a:t> </a:t>
            </a:r>
            <a:r>
              <a:rPr lang="en-US" err="1"/>
              <a:t>luonnon</a:t>
            </a:r>
            <a:r>
              <a:rPr lang="en-US"/>
              <a:t> </a:t>
            </a:r>
            <a:r>
              <a:rPr lang="en-US" err="1"/>
              <a:t>monimuotoisuus</a:t>
            </a:r>
            <a:r>
              <a:rPr lang="en-US"/>
              <a:t> </a:t>
            </a:r>
            <a:r>
              <a:rPr lang="en-US" err="1"/>
              <a:t>kapenee</a:t>
            </a:r>
            <a:r>
              <a:rPr lang="en-US"/>
              <a:t> mm. Kasvi- ja </a:t>
            </a:r>
            <a:r>
              <a:rPr lang="en-US" err="1"/>
              <a:t>eläinlajien</a:t>
            </a:r>
            <a:r>
              <a:rPr lang="en-US"/>
              <a:t> </a:t>
            </a:r>
            <a:r>
              <a:rPr lang="en-US" err="1"/>
              <a:t>sukupuuton</a:t>
            </a:r>
            <a:r>
              <a:rPr lang="en-US"/>
              <a:t> </a:t>
            </a:r>
            <a:r>
              <a:rPr lang="en-US" err="1"/>
              <a:t>vuoksi</a:t>
            </a:r>
            <a:r>
              <a:rPr lang="en-US"/>
              <a:t>, </a:t>
            </a:r>
            <a:r>
              <a:rPr lang="en-US" err="1"/>
              <a:t>resilienssi</a:t>
            </a:r>
            <a:r>
              <a:rPr lang="en-US"/>
              <a:t> </a:t>
            </a:r>
            <a:r>
              <a:rPr lang="en-US" err="1"/>
              <a:t>heikkenee</a:t>
            </a:r>
            <a:r>
              <a:rPr lang="en-US"/>
              <a:t> ja </a:t>
            </a:r>
            <a:r>
              <a:rPr lang="en-US" err="1"/>
              <a:t>tämä</a:t>
            </a:r>
            <a:r>
              <a:rPr lang="en-US"/>
              <a:t> </a:t>
            </a:r>
            <a:r>
              <a:rPr lang="en-US" err="1"/>
              <a:t>näkyy</a:t>
            </a:r>
            <a:r>
              <a:rPr lang="en-US"/>
              <a:t> mm. </a:t>
            </a:r>
            <a:r>
              <a:rPr lang="en-US" err="1"/>
              <a:t>Ilmaston</a:t>
            </a:r>
            <a:r>
              <a:rPr lang="en-US"/>
              <a:t> </a:t>
            </a:r>
            <a:r>
              <a:rPr lang="en-US" err="1"/>
              <a:t>ääriilmiöinä</a:t>
            </a:r>
            <a:r>
              <a:rPr lang="en-US"/>
              <a:t>. </a:t>
            </a:r>
            <a:r>
              <a:rPr lang="en-US" err="1"/>
              <a:t>Tämä</a:t>
            </a:r>
            <a:r>
              <a:rPr lang="en-US"/>
              <a:t> on ns. 6. </a:t>
            </a:r>
            <a:r>
              <a:rPr lang="en-US" err="1"/>
              <a:t>sukupuutto</a:t>
            </a:r>
            <a:r>
              <a:rPr lang="en-US"/>
              <a:t> </a:t>
            </a:r>
            <a:r>
              <a:rPr lang="en-US" err="1"/>
              <a:t>aalto</a:t>
            </a:r>
            <a:r>
              <a:rPr lang="en-US"/>
              <a:t> ja </a:t>
            </a:r>
            <a:r>
              <a:rPr lang="en-US" err="1"/>
              <a:t>antroposeeninen</a:t>
            </a:r>
            <a:r>
              <a:rPr lang="en-US"/>
              <a:t>, </a:t>
            </a:r>
            <a:r>
              <a:rPr lang="en-US" err="1"/>
              <a:t>tarkoittaen</a:t>
            </a:r>
            <a:r>
              <a:rPr lang="en-US"/>
              <a:t> </a:t>
            </a:r>
            <a:r>
              <a:rPr lang="en-US" err="1"/>
              <a:t>ihmisen</a:t>
            </a:r>
            <a:r>
              <a:rPr lang="en-US"/>
              <a:t> </a:t>
            </a:r>
            <a:r>
              <a:rPr lang="en-US" err="1"/>
              <a:t>aiheuttamaa</a:t>
            </a:r>
            <a:r>
              <a:rPr lang="en-US"/>
              <a:t>. </a:t>
            </a:r>
            <a:r>
              <a:rPr lang="en-US" err="1"/>
              <a:t>Ihminen</a:t>
            </a:r>
            <a:r>
              <a:rPr lang="en-US"/>
              <a:t> on </a:t>
            </a:r>
            <a:r>
              <a:rPr lang="en-US" err="1"/>
              <a:t>aiheuttanut</a:t>
            </a:r>
            <a:r>
              <a:rPr lang="en-US"/>
              <a:t> </a:t>
            </a:r>
            <a:r>
              <a:rPr lang="en-US" err="1"/>
              <a:t>ilmaston</a:t>
            </a:r>
            <a:r>
              <a:rPr lang="en-US"/>
              <a:t> </a:t>
            </a:r>
            <a:r>
              <a:rPr lang="en-US" err="1"/>
              <a:t>lämpenemisen</a:t>
            </a:r>
            <a:r>
              <a:rPr lang="en-US"/>
              <a:t> ja </a:t>
            </a:r>
            <a:r>
              <a:rPr lang="en-US" err="1"/>
              <a:t>muutoksen</a:t>
            </a:r>
            <a:r>
              <a:rPr lang="en-US"/>
              <a:t> mm. </a:t>
            </a:r>
            <a:r>
              <a:rPr lang="en-US" err="1"/>
              <a:t>Polttamalla</a:t>
            </a:r>
            <a:r>
              <a:rPr lang="en-US"/>
              <a:t> </a:t>
            </a:r>
            <a:r>
              <a:rPr lang="en-US" err="1"/>
              <a:t>fossiilisia</a:t>
            </a:r>
            <a:r>
              <a:rPr lang="en-US"/>
              <a:t> </a:t>
            </a:r>
            <a:r>
              <a:rPr lang="en-US" err="1"/>
              <a:t>polttoaineita</a:t>
            </a:r>
            <a:r>
              <a:rPr lang="en-US"/>
              <a:t>, </a:t>
            </a:r>
            <a:r>
              <a:rPr lang="en-US" err="1"/>
              <a:t>jotka</a:t>
            </a:r>
            <a:r>
              <a:rPr lang="en-US"/>
              <a:t> </a:t>
            </a:r>
            <a:r>
              <a:rPr lang="en-US" err="1"/>
              <a:t>ovat</a:t>
            </a:r>
            <a:r>
              <a:rPr lang="en-US"/>
              <a:t> </a:t>
            </a:r>
            <a:r>
              <a:rPr lang="en-US" err="1"/>
              <a:t>lisänneet</a:t>
            </a:r>
            <a:r>
              <a:rPr lang="en-US"/>
              <a:t> </a:t>
            </a:r>
            <a:r>
              <a:rPr lang="en-US" err="1"/>
              <a:t>hiilidioksidin</a:t>
            </a:r>
            <a:r>
              <a:rPr lang="en-US"/>
              <a:t> </a:t>
            </a:r>
            <a:r>
              <a:rPr lang="en-US" err="1"/>
              <a:t>määrää</a:t>
            </a:r>
            <a:r>
              <a:rPr lang="en-US"/>
              <a:t> </a:t>
            </a:r>
            <a:r>
              <a:rPr lang="en-US" err="1"/>
              <a:t>niin</a:t>
            </a:r>
            <a:r>
              <a:rPr lang="en-US"/>
              <a:t> </a:t>
            </a:r>
            <a:r>
              <a:rPr lang="en-US" err="1"/>
              <a:t>paljon</a:t>
            </a:r>
            <a:r>
              <a:rPr lang="en-US"/>
              <a:t>, </a:t>
            </a:r>
            <a:r>
              <a:rPr lang="en-US" err="1"/>
              <a:t>että</a:t>
            </a:r>
            <a:r>
              <a:rPr lang="en-US"/>
              <a:t> </a:t>
            </a:r>
            <a:r>
              <a:rPr lang="en-US" err="1"/>
              <a:t>lämpövaikutus</a:t>
            </a:r>
            <a:r>
              <a:rPr lang="en-US"/>
              <a:t> on </a:t>
            </a:r>
            <a:r>
              <a:rPr lang="en-US" err="1"/>
              <a:t>suuri</a:t>
            </a:r>
            <a:r>
              <a:rPr lang="en-US"/>
              <a:t>, </a:t>
            </a:r>
            <a:r>
              <a:rPr lang="en-US" err="1"/>
              <a:t>toinen</a:t>
            </a:r>
            <a:r>
              <a:rPr lang="en-US"/>
              <a:t> </a:t>
            </a:r>
            <a:r>
              <a:rPr lang="en-US" err="1"/>
              <a:t>merkittävä</a:t>
            </a:r>
            <a:r>
              <a:rPr lang="en-US"/>
              <a:t> </a:t>
            </a:r>
            <a:r>
              <a:rPr lang="en-US" err="1"/>
              <a:t>kasvihuonekaasu</a:t>
            </a:r>
            <a:r>
              <a:rPr lang="en-US"/>
              <a:t> on </a:t>
            </a:r>
            <a:r>
              <a:rPr lang="en-US" err="1"/>
              <a:t>metaani</a:t>
            </a:r>
            <a:r>
              <a:rPr lang="en-US"/>
              <a:t> ja </a:t>
            </a:r>
            <a:r>
              <a:rPr lang="en-US" err="1"/>
              <a:t>sitä</a:t>
            </a:r>
            <a:r>
              <a:rPr lang="en-US"/>
              <a:t> </a:t>
            </a:r>
            <a:r>
              <a:rPr lang="en-US" err="1"/>
              <a:t>vapautuu</a:t>
            </a:r>
            <a:r>
              <a:rPr lang="en-US"/>
              <a:t> </a:t>
            </a:r>
            <a:r>
              <a:rPr lang="en-US" err="1"/>
              <a:t>soiden</a:t>
            </a:r>
            <a:r>
              <a:rPr lang="en-US"/>
              <a:t> </a:t>
            </a:r>
            <a:r>
              <a:rPr lang="en-US" err="1"/>
              <a:t>muokkaamisessa</a:t>
            </a:r>
            <a:r>
              <a:rPr lang="en-US"/>
              <a:t> ja </a:t>
            </a:r>
            <a:r>
              <a:rPr lang="en-US" err="1"/>
              <a:t>maatalouden</a:t>
            </a:r>
            <a:r>
              <a:rPr lang="en-US"/>
              <a:t> </a:t>
            </a:r>
            <a:r>
              <a:rPr lang="en-US" err="1"/>
              <a:t>toimista</a:t>
            </a:r>
            <a:r>
              <a:rPr lang="en-US"/>
              <a:t>.</a:t>
            </a:r>
            <a:endParaRPr lang="en-US">
              <a:cs typeface="Calibri"/>
            </a:endParaRPr>
          </a:p>
          <a:p>
            <a:r>
              <a:rPr lang="en-US" err="1"/>
              <a:t>Näin</a:t>
            </a:r>
            <a:r>
              <a:rPr lang="en-US"/>
              <a:t> on </a:t>
            </a:r>
            <a:r>
              <a:rPr lang="en-US" err="1"/>
              <a:t>syntyneet</a:t>
            </a:r>
            <a:r>
              <a:rPr lang="en-US"/>
              <a:t> ns. </a:t>
            </a:r>
            <a:r>
              <a:rPr lang="en-US" err="1"/>
              <a:t>Viheliäiset</a:t>
            </a:r>
            <a:r>
              <a:rPr lang="en-US"/>
              <a:t> </a:t>
            </a:r>
            <a:r>
              <a:rPr lang="en-US" err="1"/>
              <a:t>ongelmat</a:t>
            </a:r>
            <a:r>
              <a:rPr lang="en-US"/>
              <a:t>, ja </a:t>
            </a:r>
            <a:r>
              <a:rPr lang="en-US" err="1"/>
              <a:t>näiden</a:t>
            </a:r>
            <a:r>
              <a:rPr lang="en-US"/>
              <a:t> </a:t>
            </a:r>
            <a:r>
              <a:rPr lang="en-US" err="1"/>
              <a:t>ratkaisemiseen</a:t>
            </a:r>
            <a:r>
              <a:rPr lang="en-US"/>
              <a:t> </a:t>
            </a:r>
            <a:r>
              <a:rPr lang="en-US" err="1"/>
              <a:t>tarvitaan</a:t>
            </a:r>
            <a:r>
              <a:rPr lang="en-US"/>
              <a:t> </a:t>
            </a:r>
            <a:r>
              <a:rPr lang="en-US" err="1"/>
              <a:t>systeemitason</a:t>
            </a:r>
            <a:r>
              <a:rPr lang="en-US"/>
              <a:t> </a:t>
            </a:r>
            <a:r>
              <a:rPr lang="en-US" err="1"/>
              <a:t>muutosia</a:t>
            </a:r>
            <a:r>
              <a:rPr lang="en-US"/>
              <a:t>. </a:t>
            </a:r>
            <a:r>
              <a:rPr lang="en-US" err="1"/>
              <a:t>Toinen</a:t>
            </a:r>
            <a:r>
              <a:rPr lang="en-US"/>
              <a:t> </a:t>
            </a:r>
            <a:r>
              <a:rPr lang="en-US" err="1"/>
              <a:t>suuri</a:t>
            </a:r>
            <a:r>
              <a:rPr lang="en-US"/>
              <a:t> </a:t>
            </a:r>
            <a:r>
              <a:rPr lang="en-US" err="1"/>
              <a:t>ongelma</a:t>
            </a:r>
            <a:r>
              <a:rPr lang="en-US"/>
              <a:t> on, </a:t>
            </a:r>
            <a:r>
              <a:rPr lang="en-US" err="1"/>
              <a:t>että</a:t>
            </a:r>
            <a:r>
              <a:rPr lang="en-US"/>
              <a:t> </a:t>
            </a:r>
            <a:r>
              <a:rPr lang="en-US" err="1"/>
              <a:t>ihminen</a:t>
            </a:r>
            <a:r>
              <a:rPr lang="en-US"/>
              <a:t> on </a:t>
            </a:r>
            <a:r>
              <a:rPr lang="en-US" err="1"/>
              <a:t>sekoittanut</a:t>
            </a:r>
            <a:r>
              <a:rPr lang="en-US"/>
              <a:t> </a:t>
            </a:r>
            <a:r>
              <a:rPr lang="en-US" err="1"/>
              <a:t>hierarkiatasot</a:t>
            </a:r>
            <a:r>
              <a:rPr lang="en-US"/>
              <a:t> ja se on </a:t>
            </a:r>
            <a:r>
              <a:rPr lang="en-US" err="1"/>
              <a:t>pahentaa</a:t>
            </a:r>
            <a:r>
              <a:rPr lang="en-US"/>
              <a:t> </a:t>
            </a:r>
            <a:r>
              <a:rPr lang="en-US" err="1"/>
              <a:t>viheliäisiä</a:t>
            </a:r>
            <a:r>
              <a:rPr lang="en-US"/>
              <a:t> </a:t>
            </a:r>
            <a:r>
              <a:rPr lang="en-US" err="1"/>
              <a:t>ongelmia</a:t>
            </a:r>
            <a:r>
              <a:rPr lang="en-US"/>
              <a:t>. </a:t>
            </a:r>
            <a:endParaRPr lang="fi-FI">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6</a:t>
            </a:fld>
            <a:endParaRPr lang="fi-FI"/>
          </a:p>
        </p:txBody>
      </p:sp>
    </p:spTree>
    <p:extLst>
      <p:ext uri="{BB962C8B-B14F-4D97-AF65-F5344CB8AC3E}">
        <p14:creationId xmlns:p14="http://schemas.microsoft.com/office/powerpoint/2010/main" val="3903163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cs typeface="Calibri"/>
              </a:rPr>
              <a:t>Ajattelun</a:t>
            </a:r>
            <a:r>
              <a:rPr lang="en-US">
                <a:cs typeface="Calibri"/>
              </a:rPr>
              <a:t> </a:t>
            </a:r>
            <a:r>
              <a:rPr lang="en-US" err="1">
                <a:cs typeface="Calibri"/>
              </a:rPr>
              <a:t>muutos</a:t>
            </a:r>
            <a:r>
              <a:rPr lang="en-US">
                <a:cs typeface="Calibri"/>
              </a:rPr>
              <a:t> ja </a:t>
            </a:r>
            <a:r>
              <a:rPr lang="en-US" err="1">
                <a:cs typeface="Calibri"/>
              </a:rPr>
              <a:t>muutostaitoja</a:t>
            </a:r>
            <a:r>
              <a:rPr lang="en-US">
                <a:cs typeface="Calibri"/>
              </a:rPr>
              <a:t> tarvitaan yhä enemmän</a:t>
            </a:r>
          </a:p>
          <a:p>
            <a:r>
              <a:rPr lang="en-US">
                <a:cs typeface="Calibri"/>
              </a:rPr>
              <a:t>Syvenny: </a:t>
            </a:r>
            <a:r>
              <a:rPr lang="en-US" err="1">
                <a:cs typeface="Calibri"/>
              </a:rPr>
              <a:t>Mitä</a:t>
            </a:r>
            <a:r>
              <a:rPr lang="en-US">
                <a:cs typeface="Calibri"/>
              </a:rPr>
              <a:t> </a:t>
            </a:r>
            <a:r>
              <a:rPr lang="en-US" err="1">
                <a:cs typeface="Calibri"/>
              </a:rPr>
              <a:t>megatrendien</a:t>
            </a:r>
            <a:r>
              <a:rPr lang="en-US">
                <a:cs typeface="Calibri"/>
              </a:rPr>
              <a:t> </a:t>
            </a:r>
            <a:r>
              <a:rPr lang="en-US" err="1">
                <a:cs typeface="Calibri"/>
              </a:rPr>
              <a:t>kuvaamat</a:t>
            </a:r>
            <a:r>
              <a:rPr lang="en-US">
                <a:cs typeface="Calibri"/>
              </a:rPr>
              <a:t> </a:t>
            </a:r>
            <a:r>
              <a:rPr lang="en-US" err="1">
                <a:cs typeface="Calibri"/>
              </a:rPr>
              <a:t>muutokset</a:t>
            </a:r>
            <a:r>
              <a:rPr lang="en-US">
                <a:cs typeface="Calibri"/>
              </a:rPr>
              <a:t> </a:t>
            </a:r>
            <a:r>
              <a:rPr lang="en-US" err="1">
                <a:cs typeface="Calibri"/>
              </a:rPr>
              <a:t>tarkoittavat</a:t>
            </a:r>
            <a:r>
              <a:rPr lang="en-US">
                <a:cs typeface="Calibri"/>
              </a:rPr>
              <a:t> </a:t>
            </a:r>
            <a:r>
              <a:rPr lang="en-US" err="1">
                <a:cs typeface="Calibri"/>
              </a:rPr>
              <a:t>meille</a:t>
            </a:r>
            <a:r>
              <a:rPr lang="en-US">
                <a:cs typeface="Calibri"/>
              </a:rPr>
              <a:t>?</a:t>
            </a:r>
            <a:endParaRPr lang="en-US"/>
          </a:p>
          <a:p>
            <a:r>
              <a:rPr lang="en-US" err="1">
                <a:cs typeface="Calibri"/>
              </a:rPr>
              <a:t>Haasta</a:t>
            </a:r>
            <a:r>
              <a:rPr lang="en-US">
                <a:cs typeface="Calibri"/>
              </a:rPr>
              <a:t>: </a:t>
            </a:r>
            <a:r>
              <a:rPr lang="en-US" err="1"/>
              <a:t>Mikä</a:t>
            </a:r>
            <a:r>
              <a:rPr lang="en-US"/>
              <a:t> on se </a:t>
            </a:r>
            <a:r>
              <a:rPr lang="en-US" err="1"/>
              <a:t>menneisyyden</a:t>
            </a:r>
            <a:r>
              <a:rPr lang="en-US"/>
              <a:t> </a:t>
            </a:r>
            <a:r>
              <a:rPr lang="en-US" err="1"/>
              <a:t>paino</a:t>
            </a:r>
            <a:r>
              <a:rPr lang="en-US"/>
              <a:t>, </a:t>
            </a:r>
            <a:r>
              <a:rPr lang="en-US" err="1"/>
              <a:t>josta</a:t>
            </a:r>
            <a:r>
              <a:rPr lang="en-US"/>
              <a:t>  </a:t>
            </a:r>
            <a:r>
              <a:rPr lang="en-US" err="1"/>
              <a:t>meidän</a:t>
            </a:r>
            <a:r>
              <a:rPr lang="en-US"/>
              <a:t> </a:t>
            </a:r>
            <a:r>
              <a:rPr lang="en-US" err="1"/>
              <a:t>pitäisi</a:t>
            </a:r>
            <a:r>
              <a:rPr lang="en-US"/>
              <a:t> </a:t>
            </a:r>
            <a:r>
              <a:rPr lang="en-US" err="1"/>
              <a:t>päästää</a:t>
            </a:r>
            <a:r>
              <a:rPr lang="en-US"/>
              <a:t> </a:t>
            </a:r>
            <a:r>
              <a:rPr lang="en-US" err="1"/>
              <a:t>irti</a:t>
            </a:r>
            <a:r>
              <a:rPr lang="en-US"/>
              <a:t>.</a:t>
            </a:r>
          </a:p>
          <a:p>
            <a:r>
              <a:rPr lang="en-US" err="1"/>
              <a:t>Kuvittele</a:t>
            </a:r>
            <a:r>
              <a:rPr lang="en-US"/>
              <a:t>: </a:t>
            </a:r>
            <a:r>
              <a:rPr lang="en-US" err="1"/>
              <a:t>Millainen</a:t>
            </a:r>
            <a:r>
              <a:rPr lang="en-US"/>
              <a:t> on se </a:t>
            </a:r>
            <a:r>
              <a:rPr lang="en-US" err="1"/>
              <a:t>toisenlainen</a:t>
            </a:r>
            <a:r>
              <a:rPr lang="en-US"/>
              <a:t> </a:t>
            </a:r>
            <a:r>
              <a:rPr lang="en-US" err="1"/>
              <a:t>tulevaisuus</a:t>
            </a:r>
            <a:r>
              <a:rPr lang="en-US"/>
              <a:t>, jota me </a:t>
            </a:r>
            <a:r>
              <a:rPr lang="en-US" err="1"/>
              <a:t>haluamme</a:t>
            </a:r>
            <a:r>
              <a:rPr lang="en-US"/>
              <a:t> </a:t>
            </a:r>
            <a:r>
              <a:rPr lang="en-US" err="1"/>
              <a:t>rakentaa</a:t>
            </a:r>
            <a:r>
              <a:rPr lang="en-US"/>
              <a:t>?</a:t>
            </a:r>
          </a:p>
          <a:p>
            <a:r>
              <a:rPr lang="en-US" err="1"/>
              <a:t>Vaihda</a:t>
            </a:r>
            <a:r>
              <a:rPr lang="en-US"/>
              <a:t> </a:t>
            </a:r>
            <a:r>
              <a:rPr lang="en-US" err="1"/>
              <a:t>näkökulmaa</a:t>
            </a:r>
            <a:r>
              <a:rPr lang="en-US"/>
              <a:t>: </a:t>
            </a:r>
            <a:r>
              <a:rPr lang="en-US" err="1"/>
              <a:t>Miltä</a:t>
            </a:r>
            <a:r>
              <a:rPr lang="en-US"/>
              <a:t> </a:t>
            </a:r>
            <a:r>
              <a:rPr lang="en-US" err="1"/>
              <a:t>tulevaisuus</a:t>
            </a:r>
            <a:r>
              <a:rPr lang="en-US"/>
              <a:t> </a:t>
            </a:r>
            <a:r>
              <a:rPr lang="en-US" err="1"/>
              <a:t>näyttää</a:t>
            </a:r>
            <a:r>
              <a:rPr lang="en-US"/>
              <a:t> </a:t>
            </a:r>
            <a:r>
              <a:rPr lang="en-US" err="1"/>
              <a:t>jonkun</a:t>
            </a:r>
            <a:r>
              <a:rPr lang="en-US"/>
              <a:t> </a:t>
            </a:r>
            <a:r>
              <a:rPr lang="en-US" err="1"/>
              <a:t>toisen</a:t>
            </a:r>
            <a:r>
              <a:rPr lang="en-US"/>
              <a:t> </a:t>
            </a:r>
            <a:r>
              <a:rPr lang="en-US" err="1"/>
              <a:t>vinkkelistä</a:t>
            </a:r>
            <a:r>
              <a:rPr lang="en-US"/>
              <a:t>? </a:t>
            </a:r>
            <a:endParaRPr lang="en-US">
              <a:cs typeface="Calibri"/>
            </a:endParaRPr>
          </a:p>
          <a:p>
            <a:r>
              <a:rPr lang="en-US">
                <a:cs typeface="Calibri"/>
              </a:rPr>
              <a:t>Toimi: </a:t>
            </a:r>
            <a:r>
              <a:rPr lang="en-US" err="1">
                <a:cs typeface="Calibri"/>
              </a:rPr>
              <a:t>Mitä</a:t>
            </a:r>
            <a:r>
              <a:rPr lang="en-US">
                <a:cs typeface="Calibri"/>
              </a:rPr>
              <a:t> </a:t>
            </a:r>
            <a:r>
              <a:rPr lang="en-US" err="1">
                <a:cs typeface="Calibri"/>
              </a:rPr>
              <a:t>meidän</a:t>
            </a:r>
            <a:r>
              <a:rPr lang="en-US">
                <a:cs typeface="Calibri"/>
              </a:rPr>
              <a:t> </a:t>
            </a:r>
            <a:r>
              <a:rPr lang="en-US" err="1">
                <a:cs typeface="Calibri"/>
              </a:rPr>
              <a:t>pitäisi</a:t>
            </a:r>
            <a:r>
              <a:rPr lang="en-US">
                <a:cs typeface="Calibri"/>
              </a:rPr>
              <a:t> </a:t>
            </a:r>
            <a:r>
              <a:rPr lang="en-US" err="1">
                <a:cs typeface="Calibri"/>
              </a:rPr>
              <a:t>tehdä</a:t>
            </a:r>
            <a:r>
              <a:rPr lang="en-US">
                <a:cs typeface="Calibri"/>
              </a:rPr>
              <a:t> </a:t>
            </a:r>
            <a:r>
              <a:rPr lang="en-US" err="1">
                <a:cs typeface="Calibri"/>
              </a:rPr>
              <a:t>juuri</a:t>
            </a:r>
            <a:r>
              <a:rPr lang="en-US">
                <a:cs typeface="Calibri"/>
              </a:rPr>
              <a:t> </a:t>
            </a:r>
            <a:r>
              <a:rPr lang="en-US" err="1">
                <a:cs typeface="Calibri"/>
              </a:rPr>
              <a:t>nyt</a:t>
            </a:r>
            <a:r>
              <a:rPr lang="en-US">
                <a:cs typeface="Calibri"/>
              </a:rPr>
              <a:t>, </a:t>
            </a:r>
            <a:r>
              <a:rPr lang="en-US" err="1">
                <a:cs typeface="Calibri"/>
              </a:rPr>
              <a:t>tässä</a:t>
            </a:r>
            <a:r>
              <a:rPr lang="en-US">
                <a:cs typeface="Calibri"/>
              </a:rPr>
              <a:t> </a:t>
            </a:r>
            <a:r>
              <a:rPr lang="en-US" err="1">
                <a:cs typeface="Calibri"/>
              </a:rPr>
              <a:t>hetkessä</a:t>
            </a:r>
            <a:r>
              <a:rPr lang="en-US">
                <a:cs typeface="Calibri"/>
              </a:rPr>
              <a:t>?</a:t>
            </a:r>
          </a:p>
          <a:p>
            <a:r>
              <a:rPr lang="en-US"/>
              <a:t>Voit </a:t>
            </a:r>
            <a:r>
              <a:rPr lang="en-US" err="1"/>
              <a:t>vaikuttaa</a:t>
            </a:r>
            <a:r>
              <a:rPr lang="en-US"/>
              <a:t> </a:t>
            </a:r>
            <a:r>
              <a:rPr lang="en-US" err="1"/>
              <a:t>omilla</a:t>
            </a:r>
            <a:r>
              <a:rPr lang="en-US"/>
              <a:t> </a:t>
            </a:r>
            <a:r>
              <a:rPr lang="en-US" err="1"/>
              <a:t>teoilla</a:t>
            </a:r>
            <a:r>
              <a:rPr lang="en-US"/>
              <a:t>- </a:t>
            </a:r>
            <a:r>
              <a:rPr lang="en-US" err="1"/>
              <a:t>asuminen</a:t>
            </a:r>
            <a:r>
              <a:rPr lang="en-US"/>
              <a:t>, </a:t>
            </a:r>
            <a:r>
              <a:rPr lang="en-US" err="1"/>
              <a:t>liikkuminen</a:t>
            </a:r>
            <a:r>
              <a:rPr lang="en-US"/>
              <a:t>, </a:t>
            </a:r>
            <a:r>
              <a:rPr lang="en-US" err="1"/>
              <a:t>ruoka</a:t>
            </a:r>
            <a:r>
              <a:rPr lang="en-US"/>
              <a:t>, </a:t>
            </a:r>
            <a:r>
              <a:rPr lang="en-US" err="1"/>
              <a:t>mitä</a:t>
            </a:r>
            <a:r>
              <a:rPr lang="en-US"/>
              <a:t> </a:t>
            </a:r>
            <a:r>
              <a:rPr lang="en-US" err="1"/>
              <a:t>muuta</a:t>
            </a:r>
            <a:r>
              <a:rPr lang="en-US"/>
              <a:t> </a:t>
            </a:r>
            <a:r>
              <a:rPr lang="en-US" err="1"/>
              <a:t>tulee</a:t>
            </a:r>
            <a:r>
              <a:rPr lang="en-US"/>
              <a:t> </a:t>
            </a:r>
            <a:r>
              <a:rPr lang="en-US" err="1"/>
              <a:t>mieleen</a:t>
            </a:r>
            <a:r>
              <a:rPr lang="en-US"/>
              <a:t>?</a:t>
            </a:r>
          </a:p>
          <a:p>
            <a:r>
              <a:rPr lang="en-US" err="1"/>
              <a:t>Systeemisellä</a:t>
            </a:r>
            <a:r>
              <a:rPr lang="en-US"/>
              <a:t> </a:t>
            </a:r>
            <a:r>
              <a:rPr lang="en-US" err="1"/>
              <a:t>muutoksella</a:t>
            </a:r>
            <a:r>
              <a:rPr lang="en-US"/>
              <a:t> </a:t>
            </a:r>
            <a:r>
              <a:rPr lang="en-US" err="1"/>
              <a:t>tarkoitetaan</a:t>
            </a:r>
            <a:r>
              <a:rPr lang="en-US"/>
              <a:t> </a:t>
            </a:r>
            <a:r>
              <a:rPr lang="en-US" err="1"/>
              <a:t>toimintamallien</a:t>
            </a:r>
            <a:r>
              <a:rPr lang="en-US"/>
              <a:t>, </a:t>
            </a:r>
            <a:r>
              <a:rPr lang="en-US" err="1"/>
              <a:t>rakenteiden</a:t>
            </a:r>
            <a:r>
              <a:rPr lang="en-US"/>
              <a:t> ja </a:t>
            </a:r>
            <a:r>
              <a:rPr lang="en-US" err="1"/>
              <a:t>näiden</a:t>
            </a:r>
            <a:r>
              <a:rPr lang="en-US"/>
              <a:t> </a:t>
            </a:r>
            <a:r>
              <a:rPr lang="en-US" err="1"/>
              <a:t>vuorovaikutusten</a:t>
            </a:r>
            <a:r>
              <a:rPr lang="en-US"/>
              <a:t> </a:t>
            </a:r>
            <a:r>
              <a:rPr lang="en-US" err="1"/>
              <a:t>samanaikaista</a:t>
            </a:r>
            <a:r>
              <a:rPr lang="en-US"/>
              <a:t> </a:t>
            </a:r>
            <a:r>
              <a:rPr lang="en-US" err="1"/>
              <a:t>muutosta</a:t>
            </a:r>
            <a:r>
              <a:rPr lang="en-US"/>
              <a:t>, </a:t>
            </a:r>
            <a:r>
              <a:rPr lang="en-US" err="1"/>
              <a:t>jolla</a:t>
            </a:r>
            <a:r>
              <a:rPr lang="en-US"/>
              <a:t> </a:t>
            </a:r>
            <a:r>
              <a:rPr lang="en-US" err="1"/>
              <a:t>luodaan</a:t>
            </a:r>
            <a:r>
              <a:rPr lang="en-US"/>
              <a:t> </a:t>
            </a:r>
            <a:r>
              <a:rPr lang="en-US" err="1"/>
              <a:t>edellytyksiä</a:t>
            </a:r>
            <a:r>
              <a:rPr lang="en-US"/>
              <a:t> </a:t>
            </a:r>
            <a:r>
              <a:rPr lang="en-US" err="1"/>
              <a:t>tulevaisuuden</a:t>
            </a:r>
            <a:r>
              <a:rPr lang="en-US"/>
              <a:t> </a:t>
            </a:r>
            <a:r>
              <a:rPr lang="en-US" err="1"/>
              <a:t>hyvinvoinnille</a:t>
            </a:r>
            <a:r>
              <a:rPr lang="en-US"/>
              <a:t> ja </a:t>
            </a:r>
            <a:r>
              <a:rPr lang="en-US" err="1"/>
              <a:t>kestävälle</a:t>
            </a:r>
            <a:r>
              <a:rPr lang="en-US"/>
              <a:t> </a:t>
            </a:r>
            <a:r>
              <a:rPr lang="en-US" err="1"/>
              <a:t>kehitykselle</a:t>
            </a:r>
            <a:r>
              <a:rPr lang="en-US"/>
              <a:t>.</a:t>
            </a:r>
            <a:endParaRPr lang="en-US">
              <a:cs typeface="Calibri"/>
            </a:endParaRPr>
          </a:p>
          <a:p>
            <a:endParaRPr lang="en-US">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7</a:t>
            </a:fld>
            <a:endParaRPr lang="fi-FI"/>
          </a:p>
        </p:txBody>
      </p:sp>
    </p:spTree>
    <p:extLst>
      <p:ext uri="{BB962C8B-B14F-4D97-AF65-F5344CB8AC3E}">
        <p14:creationId xmlns:p14="http://schemas.microsoft.com/office/powerpoint/2010/main" val="3967665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hlinkClick r:id="rId3"/>
              </a:rPr>
              <a:t>https://www.hiilineutraalisuomi.fi/hinku/</a:t>
            </a:r>
            <a:endParaRPr lang="fi-FI">
              <a:ea typeface="Calibri" panose="020F0502020204030204"/>
              <a:cs typeface="Calibri" panose="020F0502020204030204"/>
            </a:endParaRPr>
          </a:p>
          <a:p>
            <a:r>
              <a:rPr lang="en-US" dirty="0" err="1">
                <a:ea typeface="Calibri"/>
                <a:cs typeface="Calibri"/>
              </a:rPr>
              <a:t>Täältä</a:t>
            </a:r>
            <a:r>
              <a:rPr lang="en-US" dirty="0">
                <a:ea typeface="Calibri"/>
                <a:cs typeface="Calibri"/>
              </a:rPr>
              <a:t> </a:t>
            </a:r>
            <a:r>
              <a:rPr lang="en-US" dirty="0" err="1">
                <a:ea typeface="Calibri"/>
                <a:cs typeface="Calibri"/>
              </a:rPr>
              <a:t>lisää</a:t>
            </a:r>
            <a:r>
              <a:rPr lang="en-US" dirty="0">
                <a:ea typeface="Calibri"/>
                <a:cs typeface="Calibri"/>
              </a:rPr>
              <a:t> </a:t>
            </a:r>
            <a:r>
              <a:rPr lang="en-US" dirty="0" err="1">
                <a:ea typeface="Calibri"/>
                <a:cs typeface="Calibri"/>
              </a:rPr>
              <a:t>tietoa</a:t>
            </a:r>
            <a:r>
              <a:rPr lang="en-US" dirty="0">
                <a:ea typeface="Calibri"/>
                <a:cs typeface="Calibri"/>
              </a:rPr>
              <a:t> </a:t>
            </a:r>
            <a:r>
              <a:rPr lang="en-US" dirty="0" err="1">
                <a:ea typeface="Calibri"/>
                <a:cs typeface="Calibri"/>
              </a:rPr>
              <a:t>hiilineutraali</a:t>
            </a:r>
            <a:r>
              <a:rPr lang="en-US" dirty="0">
                <a:ea typeface="Calibri"/>
                <a:cs typeface="Calibri"/>
              </a:rPr>
              <a:t> </a:t>
            </a:r>
            <a:r>
              <a:rPr lang="en-US" dirty="0" err="1">
                <a:ea typeface="Calibri"/>
                <a:cs typeface="Calibri"/>
              </a:rPr>
              <a:t>kunnista</a:t>
            </a:r>
          </a:p>
        </p:txBody>
      </p:sp>
      <p:sp>
        <p:nvSpPr>
          <p:cNvPr id="4" name="Dian numeron paikkamerkki 3"/>
          <p:cNvSpPr>
            <a:spLocks noGrp="1"/>
          </p:cNvSpPr>
          <p:nvPr>
            <p:ph type="sldNum" sz="quarter" idx="5"/>
          </p:nvPr>
        </p:nvSpPr>
        <p:spPr/>
        <p:txBody>
          <a:bodyPr/>
          <a:lstStyle/>
          <a:p>
            <a:fld id="{11618420-1DAB-3A46-BCC8-E5CAD8A0F798}" type="slidenum">
              <a:rPr lang="fi-FI" smtClean="0"/>
              <a:t>8</a:t>
            </a:fld>
            <a:endParaRPr lang="fi-FI"/>
          </a:p>
        </p:txBody>
      </p:sp>
    </p:spTree>
    <p:extLst>
      <p:ext uri="{BB962C8B-B14F-4D97-AF65-F5344CB8AC3E}">
        <p14:creationId xmlns:p14="http://schemas.microsoft.com/office/powerpoint/2010/main" val="2479740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t>Hiilineutraalit</a:t>
            </a:r>
            <a:r>
              <a:rPr lang="en-US"/>
              <a:t> </a:t>
            </a:r>
            <a:r>
              <a:rPr lang="en-US" err="1"/>
              <a:t>kunnat</a:t>
            </a:r>
            <a:r>
              <a:rPr lang="en-US"/>
              <a:t> </a:t>
            </a:r>
            <a:r>
              <a:rPr lang="en-US" err="1"/>
              <a:t>eli</a:t>
            </a:r>
            <a:r>
              <a:rPr lang="en-US"/>
              <a:t> HINKU–verkosto, kunnat ovat sitoutuneet vähentämään kasvihuonekaasupäästöjään reilusti. Kuntia Suomessa on jo 96 kpl. Hinku-kunnat ovat sitoutuneet tavoittelemaan 80 % päästövähennyksiä vuoteen 2030 mennessä vuoden 2007 tasosta. Kunnat pyrkivät vähentämään ilmastopäästöjään muun muassa lisäämällä uusiutuvan energian käyttöä ja parantamalla energiatehokkuutta. Kunnat kannustavat myös paikallisia yrityksiä ja asukkaita ilmastotekoihin.</a:t>
            </a:r>
            <a:endParaRPr lang="fi-FI"/>
          </a:p>
          <a:p>
            <a:endParaRPr lang="en-US">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9</a:t>
            </a:fld>
            <a:endParaRPr lang="fi-FI"/>
          </a:p>
        </p:txBody>
      </p:sp>
    </p:spTree>
    <p:extLst>
      <p:ext uri="{BB962C8B-B14F-4D97-AF65-F5344CB8AC3E}">
        <p14:creationId xmlns:p14="http://schemas.microsoft.com/office/powerpoint/2010/main" val="1142999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cs typeface="Calibri"/>
              </a:rPr>
              <a:t>Vahvaa</a:t>
            </a:r>
            <a:r>
              <a:rPr lang="en-US">
                <a:cs typeface="Calibri"/>
              </a:rPr>
              <a:t> </a:t>
            </a:r>
            <a:r>
              <a:rPr lang="en-US" err="1">
                <a:cs typeface="Calibri"/>
              </a:rPr>
              <a:t>vastuullisuutta</a:t>
            </a:r>
            <a:r>
              <a:rPr lang="en-US">
                <a:cs typeface="Calibri"/>
              </a:rPr>
              <a:t> on </a:t>
            </a:r>
            <a:r>
              <a:rPr lang="en-US" err="1">
                <a:cs typeface="Calibri"/>
              </a:rPr>
              <a:t>nimenomaan</a:t>
            </a:r>
            <a:r>
              <a:rPr lang="en-US">
                <a:cs typeface="Calibri"/>
              </a:rPr>
              <a:t> </a:t>
            </a:r>
            <a:r>
              <a:rPr lang="en-US" err="1">
                <a:cs typeface="Calibri"/>
              </a:rPr>
              <a:t>ekologisen</a:t>
            </a:r>
            <a:r>
              <a:rPr lang="en-US">
                <a:cs typeface="Calibri"/>
              </a:rPr>
              <a:t> </a:t>
            </a:r>
            <a:r>
              <a:rPr lang="en-US" err="1">
                <a:cs typeface="Calibri"/>
              </a:rPr>
              <a:t>osa-alueen</a:t>
            </a:r>
            <a:r>
              <a:rPr lang="en-US">
                <a:cs typeface="Calibri"/>
              </a:rPr>
              <a:t> </a:t>
            </a:r>
            <a:r>
              <a:rPr lang="en-US" err="1">
                <a:cs typeface="Calibri"/>
              </a:rPr>
              <a:t>suurempi</a:t>
            </a:r>
            <a:r>
              <a:rPr lang="en-US">
                <a:cs typeface="Calibri"/>
              </a:rPr>
              <a:t> </a:t>
            </a:r>
            <a:r>
              <a:rPr lang="en-US" err="1">
                <a:cs typeface="Calibri"/>
              </a:rPr>
              <a:t>painotus</a:t>
            </a:r>
            <a:r>
              <a:rPr lang="en-US">
                <a:cs typeface="Calibri"/>
              </a:rPr>
              <a:t>, </a:t>
            </a:r>
            <a:r>
              <a:rPr lang="en-US" err="1">
                <a:cs typeface="Calibri"/>
              </a:rPr>
              <a:t>sillä</a:t>
            </a:r>
            <a:r>
              <a:rPr lang="en-US">
                <a:cs typeface="Calibri"/>
              </a:rPr>
              <a:t> se on </a:t>
            </a:r>
            <a:r>
              <a:rPr lang="en-US" err="1">
                <a:cs typeface="Calibri"/>
              </a:rPr>
              <a:t>kaiken</a:t>
            </a:r>
            <a:r>
              <a:rPr lang="en-US">
                <a:cs typeface="Calibri"/>
              </a:rPr>
              <a:t> </a:t>
            </a:r>
            <a:r>
              <a:rPr lang="en-US" err="1">
                <a:cs typeface="Calibri"/>
              </a:rPr>
              <a:t>perusta</a:t>
            </a:r>
            <a:r>
              <a:rPr lang="en-US">
                <a:cs typeface="Calibri"/>
              </a:rPr>
              <a:t>. </a:t>
            </a:r>
            <a:r>
              <a:rPr lang="en-US" err="1">
                <a:cs typeface="Calibri"/>
              </a:rPr>
              <a:t>Ilman</a:t>
            </a:r>
            <a:r>
              <a:rPr lang="en-US">
                <a:cs typeface="Calibri"/>
              </a:rPr>
              <a:t> </a:t>
            </a:r>
            <a:r>
              <a:rPr lang="en-US" err="1">
                <a:cs typeface="Calibri"/>
              </a:rPr>
              <a:t>toimivia</a:t>
            </a:r>
            <a:r>
              <a:rPr lang="en-US">
                <a:cs typeface="Calibri"/>
              </a:rPr>
              <a:t> </a:t>
            </a:r>
            <a:r>
              <a:rPr lang="en-US" err="1">
                <a:cs typeface="Calibri"/>
              </a:rPr>
              <a:t>ekosysteemejä</a:t>
            </a:r>
            <a:r>
              <a:rPr lang="en-US">
                <a:cs typeface="Calibri"/>
              </a:rPr>
              <a:t> </a:t>
            </a:r>
            <a:r>
              <a:rPr lang="en-US" err="1">
                <a:cs typeface="Calibri"/>
              </a:rPr>
              <a:t>maapallo</a:t>
            </a:r>
            <a:r>
              <a:rPr lang="en-US">
                <a:cs typeface="Calibri"/>
              </a:rPr>
              <a:t> </a:t>
            </a:r>
            <a:r>
              <a:rPr lang="en-US" err="1">
                <a:cs typeface="Calibri"/>
              </a:rPr>
              <a:t>ei</a:t>
            </a:r>
            <a:r>
              <a:rPr lang="en-US">
                <a:cs typeface="Calibri"/>
              </a:rPr>
              <a:t> </a:t>
            </a:r>
            <a:r>
              <a:rPr lang="en-US" err="1">
                <a:cs typeface="Calibri"/>
              </a:rPr>
              <a:t>voi</a:t>
            </a:r>
            <a:r>
              <a:rPr lang="en-US">
                <a:cs typeface="Calibri"/>
              </a:rPr>
              <a:t> </a:t>
            </a:r>
            <a:r>
              <a:rPr lang="en-US" err="1">
                <a:cs typeface="Calibri"/>
              </a:rPr>
              <a:t>tarjota</a:t>
            </a:r>
            <a:r>
              <a:rPr lang="en-US">
                <a:cs typeface="Calibri"/>
              </a:rPr>
              <a:t> </a:t>
            </a:r>
            <a:r>
              <a:rPr lang="en-US" err="1">
                <a:cs typeface="Calibri"/>
              </a:rPr>
              <a:t>ekosystemmipalveluita</a:t>
            </a:r>
            <a:r>
              <a:rPr lang="en-US">
                <a:cs typeface="Calibri"/>
              </a:rPr>
              <a:t>, </a:t>
            </a:r>
            <a:r>
              <a:rPr lang="en-US" err="1">
                <a:cs typeface="Calibri"/>
              </a:rPr>
              <a:t>joita</a:t>
            </a:r>
            <a:r>
              <a:rPr lang="en-US">
                <a:cs typeface="Calibri"/>
              </a:rPr>
              <a:t> </a:t>
            </a:r>
            <a:r>
              <a:rPr lang="en-US" err="1">
                <a:cs typeface="Calibri"/>
              </a:rPr>
              <a:t>ovat</a:t>
            </a:r>
            <a:r>
              <a:rPr lang="en-US">
                <a:cs typeface="Calibri"/>
              </a:rPr>
              <a:t> mm. </a:t>
            </a:r>
            <a:r>
              <a:rPr lang="en-US" err="1">
                <a:cs typeface="Calibri"/>
              </a:rPr>
              <a:t>ravinto</a:t>
            </a:r>
            <a:r>
              <a:rPr lang="en-US">
                <a:cs typeface="Calibri"/>
              </a:rPr>
              <a:t> ja </a:t>
            </a:r>
            <a:r>
              <a:rPr lang="en-US" err="1">
                <a:cs typeface="Calibri"/>
              </a:rPr>
              <a:t>vesi</a:t>
            </a:r>
            <a:r>
              <a:rPr lang="en-US">
                <a:cs typeface="Calibri"/>
              </a:rPr>
              <a:t> </a:t>
            </a:r>
            <a:r>
              <a:rPr lang="en-US" err="1">
                <a:cs typeface="Calibri"/>
              </a:rPr>
              <a:t>sekä</a:t>
            </a:r>
            <a:r>
              <a:rPr lang="en-US">
                <a:cs typeface="Calibri"/>
              </a:rPr>
              <a:t> </a:t>
            </a:r>
            <a:r>
              <a:rPr lang="en-US" err="1">
                <a:cs typeface="Calibri"/>
              </a:rPr>
              <a:t>lääke</a:t>
            </a:r>
            <a:r>
              <a:rPr lang="en-US">
                <a:cs typeface="Calibri"/>
              </a:rPr>
              <a:t>- ja </a:t>
            </a:r>
            <a:r>
              <a:rPr lang="en-US" err="1">
                <a:cs typeface="Calibri"/>
              </a:rPr>
              <a:t>rakennusaineet</a:t>
            </a:r>
            <a:r>
              <a:rPr lang="en-US">
                <a:cs typeface="Calibri"/>
              </a:rPr>
              <a:t>, </a:t>
            </a:r>
            <a:r>
              <a:rPr lang="en-US" err="1">
                <a:cs typeface="Calibri"/>
              </a:rPr>
              <a:t>joilla</a:t>
            </a:r>
            <a:r>
              <a:rPr lang="en-US">
                <a:cs typeface="Calibri"/>
              </a:rPr>
              <a:t> </a:t>
            </a:r>
            <a:r>
              <a:rPr lang="en-US" err="1">
                <a:cs typeface="Calibri"/>
              </a:rPr>
              <a:t>rakennamme</a:t>
            </a:r>
            <a:r>
              <a:rPr lang="en-US">
                <a:cs typeface="Calibri"/>
              </a:rPr>
              <a:t> </a:t>
            </a:r>
            <a:r>
              <a:rPr lang="en-US" err="1">
                <a:cs typeface="Calibri"/>
              </a:rPr>
              <a:t>yhteiskuntaa</a:t>
            </a:r>
            <a:r>
              <a:rPr lang="en-US">
                <a:cs typeface="Calibri"/>
              </a:rPr>
              <a:t>.</a:t>
            </a:r>
          </a:p>
        </p:txBody>
      </p:sp>
      <p:sp>
        <p:nvSpPr>
          <p:cNvPr id="4" name="Dian numeron paikkamerkki 3"/>
          <p:cNvSpPr>
            <a:spLocks noGrp="1"/>
          </p:cNvSpPr>
          <p:nvPr>
            <p:ph type="sldNum" sz="quarter" idx="5"/>
          </p:nvPr>
        </p:nvSpPr>
        <p:spPr/>
        <p:txBody>
          <a:bodyPr/>
          <a:lstStyle/>
          <a:p>
            <a:fld id="{11618420-1DAB-3A46-BCC8-E5CAD8A0F798}" type="slidenum">
              <a:rPr lang="fi-FI" smtClean="0"/>
              <a:t>11</a:t>
            </a:fld>
            <a:endParaRPr lang="fi-FI"/>
          </a:p>
        </p:txBody>
      </p:sp>
    </p:spTree>
    <p:extLst>
      <p:ext uri="{BB962C8B-B14F-4D97-AF65-F5344CB8AC3E}">
        <p14:creationId xmlns:p14="http://schemas.microsoft.com/office/powerpoint/2010/main" val="1835299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Ekologinen kestävyys tarkoittaa biologisen monimuotoisuuden ja ekosysteemien toimivuuden ja uusiutumiskyvyn säilyttämistä sekä ihmisen toiminnan sopeuttamista luonnon kestokykyyn. Tässä merkityksellistä on juuri tuo ihmisen toimien sopeuttaminen luonnon kantokykyyn ja juuri nyt ihmisen toiminnan kuorma on liian suuri. </a:t>
            </a:r>
            <a:r>
              <a:rPr lang="fi-FI" err="1"/>
              <a:t>Ylikulutamme</a:t>
            </a:r>
            <a:r>
              <a:rPr lang="fi-FI"/>
              <a:t>  luonnon varoja. </a:t>
            </a:r>
          </a:p>
        </p:txBody>
      </p:sp>
      <p:sp>
        <p:nvSpPr>
          <p:cNvPr id="4" name="Dian numeron paikkamerkki 3"/>
          <p:cNvSpPr>
            <a:spLocks noGrp="1"/>
          </p:cNvSpPr>
          <p:nvPr>
            <p:ph type="sldNum" sz="quarter" idx="5"/>
          </p:nvPr>
        </p:nvSpPr>
        <p:spPr/>
        <p:txBody>
          <a:bodyPr/>
          <a:lstStyle/>
          <a:p>
            <a:fld id="{11618420-1DAB-3A46-BCC8-E5CAD8A0F798}" type="slidenum">
              <a:rPr lang="fi-FI" smtClean="0"/>
              <a:t>12</a:t>
            </a:fld>
            <a:endParaRPr lang="fi-FI"/>
          </a:p>
        </p:txBody>
      </p:sp>
    </p:spTree>
    <p:extLst>
      <p:ext uri="{BB962C8B-B14F-4D97-AF65-F5344CB8AC3E}">
        <p14:creationId xmlns:p14="http://schemas.microsoft.com/office/powerpoint/2010/main" val="268322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Kulutus on karkaamassa käsistä ja se näkyy hyvin laskennallisessa ylikulutuspäivässä. Maailman ylikulutuspäivä on aikaistunut melkein joka vuosi. Vuodesta 1970 vuoteen 2022 ekovelkapäivä on aikaistunut 5 kuukaudella, ollen nyt jo heinäkuussa. Muutos on ollut kiihtyvää viimeisten vuosikymmenten aikana. Ylikulutuspäivä tarkoittaa sitä hetkeä, jona ihmisten ekologinen jalanjälki ylittää maapallon biokapasiteetin. Suomalaisten ylikulutuspäivä on jo maaliskuussa ja muut pohjoismaat kulkevat samassa tahdissa, joten säästömahdollisuuksia on runsaasti. Vuonna 2020 kulutus laski hetkellisesti koronasulkujen vuoksi, siis toimiiko ihminen säästeliäästi vai pakon edessä? (WWF). Länsimaissa yksilöiden kulutus on noussut lähes kolmanneksen viimeisen parin vuosikymmenen aikana (</a:t>
            </a:r>
            <a:r>
              <a:rPr lang="fi-FI" err="1"/>
              <a:t>Lettenmeier</a:t>
            </a:r>
            <a:r>
              <a:rPr lang="fi-FI"/>
              <a:t>, M. yms.).</a:t>
            </a:r>
          </a:p>
          <a:p>
            <a:endParaRPr lang="fi-FI">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13</a:t>
            </a:fld>
            <a:endParaRPr lang="fi-FI"/>
          </a:p>
        </p:txBody>
      </p:sp>
    </p:spTree>
    <p:extLst>
      <p:ext uri="{BB962C8B-B14F-4D97-AF65-F5344CB8AC3E}">
        <p14:creationId xmlns:p14="http://schemas.microsoft.com/office/powerpoint/2010/main" val="52985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ienellä palkkilogoll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5.6.2024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1122363"/>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3717177"/>
            <a:ext cx="9144000" cy="1655762"/>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Tree>
    <p:extLst>
      <p:ext uri="{BB962C8B-B14F-4D97-AF65-F5344CB8AC3E}">
        <p14:creationId xmlns:p14="http://schemas.microsoft.com/office/powerpoint/2010/main" val="1486756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7B39-9335-1D45-9CBC-03251EC58D3F}"/>
              </a:ext>
            </a:extLst>
          </p:cNvPr>
          <p:cNvSpPr>
            <a:spLocks noGrp="1"/>
          </p:cNvSpPr>
          <p:nvPr>
            <p:ph type="title"/>
          </p:nvPr>
        </p:nvSpPr>
        <p:spPr>
          <a:xfrm>
            <a:off x="374732" y="457200"/>
            <a:ext cx="3895107" cy="1600200"/>
          </a:xfrm>
        </p:spPr>
        <p:txBody>
          <a:bodyPr anchor="b"/>
          <a:lstStyle>
            <a:lvl1pPr>
              <a:defRPr sz="3200"/>
            </a:lvl1pPr>
          </a:lstStyle>
          <a:p>
            <a:r>
              <a:rPr lang="fi-FI"/>
              <a:t>Muokkaa ots. perustyyl. napsautt.</a:t>
            </a:r>
          </a:p>
        </p:txBody>
      </p:sp>
      <p:sp>
        <p:nvSpPr>
          <p:cNvPr id="3" name="Content Placeholder 2">
            <a:extLst>
              <a:ext uri="{FF2B5EF4-FFF2-40B4-BE49-F238E27FC236}">
                <a16:creationId xmlns:a16="http://schemas.microsoft.com/office/drawing/2014/main" id="{D5367EFC-3F5C-1147-AB14-45C9C346ED77}"/>
              </a:ext>
            </a:extLst>
          </p:cNvPr>
          <p:cNvSpPr>
            <a:spLocks noGrp="1"/>
          </p:cNvSpPr>
          <p:nvPr>
            <p:ph idx="1"/>
          </p:nvPr>
        </p:nvSpPr>
        <p:spPr>
          <a:xfrm>
            <a:off x="4590472" y="987425"/>
            <a:ext cx="595211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xt Placeholder 3">
            <a:extLst>
              <a:ext uri="{FF2B5EF4-FFF2-40B4-BE49-F238E27FC236}">
                <a16:creationId xmlns:a16="http://schemas.microsoft.com/office/drawing/2014/main" id="{C3E8F311-6830-DB41-A762-AF5516C66EEA}"/>
              </a:ext>
            </a:extLst>
          </p:cNvPr>
          <p:cNvSpPr>
            <a:spLocks noGrp="1"/>
          </p:cNvSpPr>
          <p:nvPr>
            <p:ph type="body" sz="half" idx="2"/>
          </p:nvPr>
        </p:nvSpPr>
        <p:spPr>
          <a:xfrm>
            <a:off x="374732" y="2057400"/>
            <a:ext cx="389510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a:extLst>
              <a:ext uri="{FF2B5EF4-FFF2-40B4-BE49-F238E27FC236}">
                <a16:creationId xmlns:a16="http://schemas.microsoft.com/office/drawing/2014/main" id="{05C6BC43-B3C7-D546-AE4F-2E0AE8E950EC}"/>
              </a:ext>
            </a:extLst>
          </p:cNvPr>
          <p:cNvSpPr>
            <a:spLocks noGrp="1"/>
          </p:cNvSpPr>
          <p:nvPr>
            <p:ph type="dt" sz="half" idx="10"/>
          </p:nvPr>
        </p:nvSpPr>
        <p:spPr/>
        <p:txBody>
          <a:bodyPr/>
          <a:lstStyle/>
          <a:p>
            <a:fld id="{118D4A9A-37A1-794E-8D4A-F839A85001DD}" type="datetime1">
              <a:rPr lang="fi-FI" smtClean="0"/>
              <a:t>5.6.2024</a:t>
            </a:fld>
            <a:endParaRPr lang="fi-FI"/>
          </a:p>
        </p:txBody>
      </p:sp>
      <p:sp>
        <p:nvSpPr>
          <p:cNvPr id="6" name="Footer Placeholder 5">
            <a:extLst>
              <a:ext uri="{FF2B5EF4-FFF2-40B4-BE49-F238E27FC236}">
                <a16:creationId xmlns:a16="http://schemas.microsoft.com/office/drawing/2014/main" id="{22DAD602-F739-BD4C-A259-208DB9FBDA10}"/>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56206320-159F-8448-98A5-069DD07A4E6F}"/>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44040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A23B37-E1D2-C64C-BC2D-FF4F9A3E646E}"/>
              </a:ext>
            </a:extLst>
          </p:cNvPr>
          <p:cNvSpPr>
            <a:spLocks noGrp="1"/>
          </p:cNvSpPr>
          <p:nvPr>
            <p:ph type="pic" idx="1"/>
          </p:nvPr>
        </p:nvSpPr>
        <p:spPr>
          <a:xfrm>
            <a:off x="-1" y="0"/>
            <a:ext cx="1135997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5" name="Date Placeholder 4">
            <a:extLst>
              <a:ext uri="{FF2B5EF4-FFF2-40B4-BE49-F238E27FC236}">
                <a16:creationId xmlns:a16="http://schemas.microsoft.com/office/drawing/2014/main" id="{D4FB9DC7-0E99-4D49-89C4-322E66D297C6}"/>
              </a:ext>
            </a:extLst>
          </p:cNvPr>
          <p:cNvSpPr>
            <a:spLocks noGrp="1"/>
          </p:cNvSpPr>
          <p:nvPr>
            <p:ph type="dt" sz="half" idx="10"/>
          </p:nvPr>
        </p:nvSpPr>
        <p:spPr/>
        <p:txBody>
          <a:bodyPr/>
          <a:lstStyle/>
          <a:p>
            <a:fld id="{874AA782-AAE9-EC43-9DBE-39FFFA8C934C}" type="datetime1">
              <a:rPr lang="fi-FI" smtClean="0"/>
              <a:t>5.6.2024</a:t>
            </a:fld>
            <a:endParaRPr lang="fi-FI"/>
          </a:p>
        </p:txBody>
      </p:sp>
      <p:sp>
        <p:nvSpPr>
          <p:cNvPr id="6" name="Footer Placeholder 5">
            <a:extLst>
              <a:ext uri="{FF2B5EF4-FFF2-40B4-BE49-F238E27FC236}">
                <a16:creationId xmlns:a16="http://schemas.microsoft.com/office/drawing/2014/main" id="{B3D867AE-6E74-4C41-9AC8-8BACFADF80C8}"/>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200868F9-2296-0545-A62D-FB2B498B4E3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2" name="Title 1">
            <a:extLst>
              <a:ext uri="{FF2B5EF4-FFF2-40B4-BE49-F238E27FC236}">
                <a16:creationId xmlns:a16="http://schemas.microsoft.com/office/drawing/2014/main" id="{12A0B606-8A9C-3E4E-B4A4-B464C5953D19}"/>
              </a:ext>
            </a:extLst>
          </p:cNvPr>
          <p:cNvSpPr>
            <a:spLocks noGrp="1"/>
          </p:cNvSpPr>
          <p:nvPr>
            <p:ph type="title"/>
          </p:nvPr>
        </p:nvSpPr>
        <p:spPr>
          <a:xfrm>
            <a:off x="374732" y="1"/>
            <a:ext cx="4844566" cy="1793173"/>
          </a:xfrm>
          <a:solidFill>
            <a:schemeClr val="tx2">
              <a:alpha val="90000"/>
            </a:schemeClr>
          </a:solidFill>
        </p:spPr>
        <p:txBody>
          <a:bodyPr lIns="251999" tIns="251999" rIns="251999" bIns="108000" anchor="b"/>
          <a:lstStyle>
            <a:lvl1pPr>
              <a:defRPr sz="2800">
                <a:solidFill>
                  <a:schemeClr val="bg1"/>
                </a:solidFill>
              </a:defRPr>
            </a:lvl1pPr>
          </a:lstStyle>
          <a:p>
            <a:r>
              <a:rPr lang="fi-FI"/>
              <a:t>Muokkaa ots. perustyyl. napsautt.</a:t>
            </a:r>
          </a:p>
        </p:txBody>
      </p:sp>
      <p:sp>
        <p:nvSpPr>
          <p:cNvPr id="4" name="Text Placeholder 3">
            <a:extLst>
              <a:ext uri="{FF2B5EF4-FFF2-40B4-BE49-F238E27FC236}">
                <a16:creationId xmlns:a16="http://schemas.microsoft.com/office/drawing/2014/main" id="{1A63D558-CC7E-AC4F-AE23-7DEDB432CC0F}"/>
              </a:ext>
            </a:extLst>
          </p:cNvPr>
          <p:cNvSpPr>
            <a:spLocks noGrp="1"/>
          </p:cNvSpPr>
          <p:nvPr>
            <p:ph type="body" sz="half" idx="2"/>
          </p:nvPr>
        </p:nvSpPr>
        <p:spPr>
          <a:xfrm>
            <a:off x="376287" y="1793174"/>
            <a:ext cx="4844566" cy="4275117"/>
          </a:xfrm>
          <a:solidFill>
            <a:schemeClr val="tx2">
              <a:alpha val="90000"/>
            </a:schemeClr>
          </a:solidFill>
        </p:spPr>
        <p:txBody>
          <a:bodyPr lIns="251999" tIns="180000" rIns="251999" bIns="324000">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3029961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6F38-971E-E743-8A34-337C90677D40}"/>
              </a:ext>
            </a:extLst>
          </p:cNvPr>
          <p:cNvSpPr>
            <a:spLocks noGrp="1"/>
          </p:cNvSpPr>
          <p:nvPr>
            <p:ph type="title"/>
          </p:nvPr>
        </p:nvSpPr>
        <p:spPr/>
        <p:txBody>
          <a:bodyPr/>
          <a:lstStyle/>
          <a:p>
            <a:r>
              <a:rPr lang="fi-FI"/>
              <a:t>Muokkaa ots. perustyyl. napsautt.</a:t>
            </a:r>
          </a:p>
        </p:txBody>
      </p:sp>
      <p:sp>
        <p:nvSpPr>
          <p:cNvPr id="3" name="Vertical Text Placeholder 2">
            <a:extLst>
              <a:ext uri="{FF2B5EF4-FFF2-40B4-BE49-F238E27FC236}">
                <a16:creationId xmlns:a16="http://schemas.microsoft.com/office/drawing/2014/main" id="{CE94F57D-7E30-C64A-968C-DE06D9A018EB}"/>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5E8AC2DF-8715-A646-990D-DA2CEA49F857}"/>
              </a:ext>
            </a:extLst>
          </p:cNvPr>
          <p:cNvSpPr>
            <a:spLocks noGrp="1"/>
          </p:cNvSpPr>
          <p:nvPr>
            <p:ph type="dt" sz="half" idx="10"/>
          </p:nvPr>
        </p:nvSpPr>
        <p:spPr/>
        <p:txBody>
          <a:bodyPr/>
          <a:lstStyle/>
          <a:p>
            <a:fld id="{6AD6BE22-6A6C-B146-BD6E-497B8BD26224}" type="datetime1">
              <a:rPr lang="fi-FI" smtClean="0"/>
              <a:t>5.6.2024</a:t>
            </a:fld>
            <a:endParaRPr lang="fi-FI"/>
          </a:p>
        </p:txBody>
      </p:sp>
      <p:sp>
        <p:nvSpPr>
          <p:cNvPr id="5" name="Footer Placeholder 4">
            <a:extLst>
              <a:ext uri="{FF2B5EF4-FFF2-40B4-BE49-F238E27FC236}">
                <a16:creationId xmlns:a16="http://schemas.microsoft.com/office/drawing/2014/main" id="{532BDA5E-56E8-EC44-A32D-819D951158E7}"/>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5BA2553A-F783-8343-A958-E86E29B2AB6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461765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34CC2-DF68-7C46-B5D8-91AB1404EC8D}"/>
              </a:ext>
            </a:extLst>
          </p:cNvPr>
          <p:cNvSpPr>
            <a:spLocks noGrp="1"/>
          </p:cNvSpPr>
          <p:nvPr>
            <p:ph type="title" orient="vert"/>
          </p:nvPr>
        </p:nvSpPr>
        <p:spPr>
          <a:xfrm>
            <a:off x="8200570" y="365125"/>
            <a:ext cx="2778825" cy="5811838"/>
          </a:xfrm>
        </p:spPr>
        <p:txBody>
          <a:bodyPr vert="eaVert"/>
          <a:lstStyle/>
          <a:p>
            <a:r>
              <a:rPr lang="fi-FI"/>
              <a:t>Muokkaa ots. perustyyl. napsautt.</a:t>
            </a:r>
          </a:p>
        </p:txBody>
      </p:sp>
      <p:sp>
        <p:nvSpPr>
          <p:cNvPr id="3" name="Vertical Text Placeholder 2">
            <a:extLst>
              <a:ext uri="{FF2B5EF4-FFF2-40B4-BE49-F238E27FC236}">
                <a16:creationId xmlns:a16="http://schemas.microsoft.com/office/drawing/2014/main" id="{FF150BF5-D005-F046-BE23-3BAD383E5379}"/>
              </a:ext>
            </a:extLst>
          </p:cNvPr>
          <p:cNvSpPr>
            <a:spLocks noGrp="1"/>
          </p:cNvSpPr>
          <p:nvPr>
            <p:ph type="body" orient="vert" idx="1"/>
          </p:nvPr>
        </p:nvSpPr>
        <p:spPr>
          <a:xfrm>
            <a:off x="374732" y="365125"/>
            <a:ext cx="7528956"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BED1ED6A-3DAF-2240-9CD6-C10D5DCF9D1B}"/>
              </a:ext>
            </a:extLst>
          </p:cNvPr>
          <p:cNvSpPr>
            <a:spLocks noGrp="1"/>
          </p:cNvSpPr>
          <p:nvPr>
            <p:ph type="dt" sz="half" idx="10"/>
          </p:nvPr>
        </p:nvSpPr>
        <p:spPr/>
        <p:txBody>
          <a:bodyPr/>
          <a:lstStyle/>
          <a:p>
            <a:fld id="{885BF986-2C15-6B4F-9D69-20BD296D4CDA}" type="datetime1">
              <a:rPr lang="fi-FI" smtClean="0"/>
              <a:t>5.6.2024</a:t>
            </a:fld>
            <a:endParaRPr lang="fi-FI"/>
          </a:p>
        </p:txBody>
      </p:sp>
      <p:sp>
        <p:nvSpPr>
          <p:cNvPr id="5" name="Footer Placeholder 4">
            <a:extLst>
              <a:ext uri="{FF2B5EF4-FFF2-40B4-BE49-F238E27FC236}">
                <a16:creationId xmlns:a16="http://schemas.microsoft.com/office/drawing/2014/main" id="{62DCEC61-88BE-A645-97A1-93767D09EE6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79454569-C9FF-654D-B4F5-2E7AF5100A3B}"/>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173706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Otsikkodia pienellä palkkilogoll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5.6.2024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1122363"/>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3717177"/>
            <a:ext cx="9144000" cy="1655762"/>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Tree>
    <p:extLst>
      <p:ext uri="{BB962C8B-B14F-4D97-AF65-F5344CB8AC3E}">
        <p14:creationId xmlns:p14="http://schemas.microsoft.com/office/powerpoint/2010/main" val="1486756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Otsikkodia isolla logoll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5.6.2024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2588655"/>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183469"/>
            <a:ext cx="9144000" cy="1305201"/>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Picture 4">
            <a:extLst>
              <a:ext uri="{FF2B5EF4-FFF2-40B4-BE49-F238E27FC236}">
                <a16:creationId xmlns:a16="http://schemas.microsoft.com/office/drawing/2014/main" id="{DBCCA9B1-1015-8749-99D7-26F5CAD6D892}"/>
              </a:ext>
            </a:extLst>
          </p:cNvPr>
          <p:cNvPicPr>
            <a:picLocks noChangeAspect="1"/>
          </p:cNvPicPr>
          <p:nvPr userDrawn="1"/>
        </p:nvPicPr>
        <p:blipFill>
          <a:blip r:embed="rId2"/>
          <a:stretch>
            <a:fillRect/>
          </a:stretch>
        </p:blipFill>
        <p:spPr>
          <a:xfrm>
            <a:off x="4826342" y="1012032"/>
            <a:ext cx="1815316" cy="1448922"/>
          </a:xfrm>
          <a:prstGeom prst="rect">
            <a:avLst/>
          </a:prstGeom>
        </p:spPr>
      </p:pic>
      <p:sp>
        <p:nvSpPr>
          <p:cNvPr id="9" name="Suorakulmio 8"/>
          <p:cNvSpPr/>
          <p:nvPr userDrawn="1"/>
        </p:nvSpPr>
        <p:spPr>
          <a:xfrm>
            <a:off x="11404980" y="6046573"/>
            <a:ext cx="742292" cy="6749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9268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Otsikkodia asiakkaan logon kanssa (oikeal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02C77DDF-2BCC-C44F-A424-3260BBB65B7A}" type="datetime1">
              <a:rPr lang="fi-FI" smtClean="0"/>
              <a:t>5.6.2024</a:t>
            </a:fld>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3342673"/>
            <a:ext cx="9144000" cy="1680845"/>
          </a:xfrm>
          <a:effectLst/>
        </p:spPr>
        <p:txBody>
          <a:bodyPr anchor="b">
            <a:normAutofit/>
          </a:bodyPr>
          <a:lstStyle>
            <a:lvl1pPr algn="ctr">
              <a:defRPr sz="4800">
                <a:solidFill>
                  <a:schemeClr val="accent2"/>
                </a:solidFill>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272071"/>
            <a:ext cx="9144000" cy="835726"/>
          </a:xfrm>
          <a:effectLst/>
        </p:spPr>
        <p:txBody>
          <a:bodyPr>
            <a:normAutofit/>
          </a:bodyPr>
          <a:lstStyle>
            <a:lvl1pPr marL="0" indent="0" algn="ctr">
              <a:lnSpc>
                <a:spcPct val="100000"/>
              </a:lnSpc>
              <a:buNone/>
              <a:defRPr sz="2000">
                <a:solidFill>
                  <a:schemeClr val="accent2"/>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Picture 7" descr="Taitotalo tunnus">
            <a:extLst>
              <a:ext uri="{FF2B5EF4-FFF2-40B4-BE49-F238E27FC236}">
                <a16:creationId xmlns:a16="http://schemas.microsoft.com/office/drawing/2014/main" id="{7F5370E0-ACE7-474D-ABC7-C2B2E959C669}"/>
              </a:ext>
            </a:extLst>
          </p:cNvPr>
          <p:cNvPicPr>
            <a:picLocks noChangeAspect="1"/>
          </p:cNvPicPr>
          <p:nvPr userDrawn="1"/>
        </p:nvPicPr>
        <p:blipFill>
          <a:blip r:embed="rId2"/>
          <a:stretch>
            <a:fillRect/>
          </a:stretch>
        </p:blipFill>
        <p:spPr>
          <a:xfrm>
            <a:off x="3582450" y="692183"/>
            <a:ext cx="1599912" cy="1276994"/>
          </a:xfrm>
          <a:prstGeom prst="rect">
            <a:avLst/>
          </a:prstGeom>
        </p:spPr>
      </p:pic>
    </p:spTree>
    <p:extLst>
      <p:ext uri="{BB962C8B-B14F-4D97-AF65-F5344CB8AC3E}">
        <p14:creationId xmlns:p14="http://schemas.microsoft.com/office/powerpoint/2010/main" val="1056046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ECA4-083C-A744-AA9E-8289AA5B9C9A}"/>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6BCDE4F6-85AA-A74B-8980-796DBBD9A085}"/>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F93A8748-DA77-0843-91BE-A19F24D311EE}"/>
              </a:ext>
            </a:extLst>
          </p:cNvPr>
          <p:cNvSpPr>
            <a:spLocks noGrp="1"/>
          </p:cNvSpPr>
          <p:nvPr>
            <p:ph type="dt" sz="half" idx="10"/>
          </p:nvPr>
        </p:nvSpPr>
        <p:spPr/>
        <p:txBody>
          <a:bodyPr/>
          <a:lstStyle/>
          <a:p>
            <a:fld id="{4F716ABA-EAC5-3D4B-BE9C-145A634A5399}" type="datetime1">
              <a:rPr lang="fi-FI" smtClean="0"/>
              <a:t>5.6.2024</a:t>
            </a:fld>
            <a:endParaRPr lang="fi-FI"/>
          </a:p>
        </p:txBody>
      </p:sp>
      <p:sp>
        <p:nvSpPr>
          <p:cNvPr id="5" name="Footer Placeholder 4">
            <a:extLst>
              <a:ext uri="{FF2B5EF4-FFF2-40B4-BE49-F238E27FC236}">
                <a16:creationId xmlns:a16="http://schemas.microsoft.com/office/drawing/2014/main" id="{99919960-C110-FC4A-94F9-08ECAA858934}"/>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535D85B-7726-504F-8940-8CCBE3B9BF61}"/>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617910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A20A-E24F-0447-925A-758E63D0D598}"/>
              </a:ext>
            </a:extLst>
          </p:cNvPr>
          <p:cNvSpPr>
            <a:spLocks noGrp="1"/>
          </p:cNvSpPr>
          <p:nvPr>
            <p:ph type="title"/>
          </p:nvPr>
        </p:nvSpPr>
        <p:spPr>
          <a:xfrm>
            <a:off x="374732" y="1709738"/>
            <a:ext cx="10604664" cy="2852737"/>
          </a:xfrm>
        </p:spPr>
        <p:txBody>
          <a:bodyPr anchor="b">
            <a:normAutofit/>
          </a:bodyPr>
          <a:lstStyle>
            <a:lvl1pPr>
              <a:defRPr sz="5400"/>
            </a:lvl1pPr>
          </a:lstStyle>
          <a:p>
            <a:r>
              <a:rPr lang="fi-FI"/>
              <a:t>Muokkaa ots. perustyyl. napsautt.</a:t>
            </a:r>
          </a:p>
        </p:txBody>
      </p:sp>
      <p:sp>
        <p:nvSpPr>
          <p:cNvPr id="3" name="Text Placeholder 2">
            <a:extLst>
              <a:ext uri="{FF2B5EF4-FFF2-40B4-BE49-F238E27FC236}">
                <a16:creationId xmlns:a16="http://schemas.microsoft.com/office/drawing/2014/main" id="{7BD6D89F-85A4-CB44-A9FC-041DA0972DAD}"/>
              </a:ext>
            </a:extLst>
          </p:cNvPr>
          <p:cNvSpPr>
            <a:spLocks noGrp="1"/>
          </p:cNvSpPr>
          <p:nvPr>
            <p:ph type="body" idx="1"/>
          </p:nvPr>
        </p:nvSpPr>
        <p:spPr>
          <a:xfrm>
            <a:off x="374731" y="4589463"/>
            <a:ext cx="1060466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a:extLst>
              <a:ext uri="{FF2B5EF4-FFF2-40B4-BE49-F238E27FC236}">
                <a16:creationId xmlns:a16="http://schemas.microsoft.com/office/drawing/2014/main" id="{EBE468DC-BA43-2F49-8F1A-AB71A373087B}"/>
              </a:ext>
            </a:extLst>
          </p:cNvPr>
          <p:cNvSpPr>
            <a:spLocks noGrp="1"/>
          </p:cNvSpPr>
          <p:nvPr>
            <p:ph type="dt" sz="half" idx="10"/>
          </p:nvPr>
        </p:nvSpPr>
        <p:spPr/>
        <p:txBody>
          <a:bodyPr/>
          <a:lstStyle/>
          <a:p>
            <a:fld id="{AC64A19F-B292-8640-8003-571A99F3364B}" type="datetime1">
              <a:rPr lang="fi-FI" smtClean="0"/>
              <a:t>5.6.2024</a:t>
            </a:fld>
            <a:endParaRPr lang="fi-FI"/>
          </a:p>
        </p:txBody>
      </p:sp>
      <p:sp>
        <p:nvSpPr>
          <p:cNvPr id="5" name="Footer Placeholder 4">
            <a:extLst>
              <a:ext uri="{FF2B5EF4-FFF2-40B4-BE49-F238E27FC236}">
                <a16:creationId xmlns:a16="http://schemas.microsoft.com/office/drawing/2014/main" id="{1096591B-C2B3-6C40-B9F7-C304C2ABF97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D5C40025-B364-3649-9794-AB5800C66333}"/>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156133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67F9-A5D5-364E-8AFE-285B35F56E95}"/>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D3708F7-E7E3-C14D-8987-C5151357F2EC}"/>
              </a:ext>
            </a:extLst>
          </p:cNvPr>
          <p:cNvSpPr>
            <a:spLocks noGrp="1"/>
          </p:cNvSpPr>
          <p:nvPr>
            <p:ph sz="half" idx="1"/>
          </p:nvPr>
        </p:nvSpPr>
        <p:spPr>
          <a:xfrm>
            <a:off x="374731" y="1825625"/>
            <a:ext cx="516576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0900D349-4B94-3A43-88B0-D5180C2039E8}"/>
              </a:ext>
            </a:extLst>
          </p:cNvPr>
          <p:cNvSpPr>
            <a:spLocks noGrp="1"/>
          </p:cNvSpPr>
          <p:nvPr>
            <p:ph type="dt" sz="half" idx="10"/>
          </p:nvPr>
        </p:nvSpPr>
        <p:spPr/>
        <p:txBody>
          <a:bodyPr/>
          <a:lstStyle/>
          <a:p>
            <a:fld id="{51B3686A-D8FC-C74F-9E94-475FAD8C851C}" type="datetime1">
              <a:rPr lang="fi-FI" smtClean="0"/>
              <a:t>5.6.2024</a:t>
            </a:fld>
            <a:endParaRPr lang="fi-FI"/>
          </a:p>
        </p:txBody>
      </p:sp>
      <p:sp>
        <p:nvSpPr>
          <p:cNvPr id="6" name="Footer Placeholder 5">
            <a:extLst>
              <a:ext uri="{FF2B5EF4-FFF2-40B4-BE49-F238E27FC236}">
                <a16:creationId xmlns:a16="http://schemas.microsoft.com/office/drawing/2014/main" id="{2C190897-8178-584C-BAA3-35C161710A57}"/>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6087A667-6EAE-5B43-ACEB-F651908A39E6}"/>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Content Placeholder 3">
            <a:extLst>
              <a:ext uri="{FF2B5EF4-FFF2-40B4-BE49-F238E27FC236}">
                <a16:creationId xmlns:a16="http://schemas.microsoft.com/office/drawing/2014/main" id="{F3AD3748-63AE-7F4C-BF01-6244E01B81F8}"/>
              </a:ext>
            </a:extLst>
          </p:cNvPr>
          <p:cNvSpPr>
            <a:spLocks noGrp="1"/>
          </p:cNvSpPr>
          <p:nvPr>
            <p:ph sz="half" idx="2"/>
          </p:nvPr>
        </p:nvSpPr>
        <p:spPr>
          <a:xfrm>
            <a:off x="5813631" y="1825625"/>
            <a:ext cx="516576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03337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dia isolla logoll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5.6.2024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2588655"/>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183469"/>
            <a:ext cx="9144000" cy="1305201"/>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Picture 4">
            <a:extLst>
              <a:ext uri="{FF2B5EF4-FFF2-40B4-BE49-F238E27FC236}">
                <a16:creationId xmlns:a16="http://schemas.microsoft.com/office/drawing/2014/main" id="{DBCCA9B1-1015-8749-99D7-26F5CAD6D892}"/>
              </a:ext>
            </a:extLst>
          </p:cNvPr>
          <p:cNvPicPr>
            <a:picLocks noChangeAspect="1"/>
          </p:cNvPicPr>
          <p:nvPr userDrawn="1"/>
        </p:nvPicPr>
        <p:blipFill>
          <a:blip r:embed="rId2"/>
          <a:stretch>
            <a:fillRect/>
          </a:stretch>
        </p:blipFill>
        <p:spPr>
          <a:xfrm>
            <a:off x="4826342" y="1012032"/>
            <a:ext cx="1815316" cy="1448922"/>
          </a:xfrm>
          <a:prstGeom prst="rect">
            <a:avLst/>
          </a:prstGeom>
        </p:spPr>
      </p:pic>
      <p:sp>
        <p:nvSpPr>
          <p:cNvPr id="9" name="Suorakulmio 8"/>
          <p:cNvSpPr/>
          <p:nvPr userDrawn="1"/>
        </p:nvSpPr>
        <p:spPr>
          <a:xfrm>
            <a:off x="11404980" y="6046573"/>
            <a:ext cx="742292" cy="6749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9268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4A07-4985-8542-B2B7-F4668461A643}"/>
              </a:ext>
            </a:extLst>
          </p:cNvPr>
          <p:cNvSpPr>
            <a:spLocks noGrp="1"/>
          </p:cNvSpPr>
          <p:nvPr>
            <p:ph type="title"/>
          </p:nvPr>
        </p:nvSpPr>
        <p:spPr>
          <a:xfrm>
            <a:off x="374732" y="365125"/>
            <a:ext cx="10604664" cy="1325563"/>
          </a:xfrm>
        </p:spPr>
        <p:txBody>
          <a:bodyPr/>
          <a:lstStyle/>
          <a:p>
            <a:r>
              <a:rPr lang="fi-FI"/>
              <a:t>Muokkaa ots. perustyyl. napsautt.</a:t>
            </a:r>
          </a:p>
        </p:txBody>
      </p:sp>
      <p:sp>
        <p:nvSpPr>
          <p:cNvPr id="3" name="Text Placeholder 2">
            <a:extLst>
              <a:ext uri="{FF2B5EF4-FFF2-40B4-BE49-F238E27FC236}">
                <a16:creationId xmlns:a16="http://schemas.microsoft.com/office/drawing/2014/main" id="{5586B3F5-18F7-5D43-A045-8741763EE3A8}"/>
              </a:ext>
            </a:extLst>
          </p:cNvPr>
          <p:cNvSpPr>
            <a:spLocks noGrp="1"/>
          </p:cNvSpPr>
          <p:nvPr>
            <p:ph type="body" idx="1"/>
          </p:nvPr>
        </p:nvSpPr>
        <p:spPr>
          <a:xfrm>
            <a:off x="374732"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54DD38B9-1422-7A4C-A443-9369B66CF1D4}"/>
              </a:ext>
            </a:extLst>
          </p:cNvPr>
          <p:cNvSpPr>
            <a:spLocks noGrp="1"/>
          </p:cNvSpPr>
          <p:nvPr>
            <p:ph sz="half" idx="2"/>
          </p:nvPr>
        </p:nvSpPr>
        <p:spPr>
          <a:xfrm>
            <a:off x="374732" y="2505075"/>
            <a:ext cx="520139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xt Placeholder 4">
            <a:extLst>
              <a:ext uri="{FF2B5EF4-FFF2-40B4-BE49-F238E27FC236}">
                <a16:creationId xmlns:a16="http://schemas.microsoft.com/office/drawing/2014/main" id="{69301BEC-F0A1-3D4B-ABE7-2DCC96903441}"/>
              </a:ext>
            </a:extLst>
          </p:cNvPr>
          <p:cNvSpPr>
            <a:spLocks noGrp="1"/>
          </p:cNvSpPr>
          <p:nvPr>
            <p:ph type="body" sz="quarter" idx="3"/>
          </p:nvPr>
        </p:nvSpPr>
        <p:spPr>
          <a:xfrm>
            <a:off x="5778005"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a:extLst>
              <a:ext uri="{FF2B5EF4-FFF2-40B4-BE49-F238E27FC236}">
                <a16:creationId xmlns:a16="http://schemas.microsoft.com/office/drawing/2014/main" id="{B550E441-9076-754F-97AE-59246F2AE0B8}"/>
              </a:ext>
            </a:extLst>
          </p:cNvPr>
          <p:cNvSpPr>
            <a:spLocks noGrp="1"/>
          </p:cNvSpPr>
          <p:nvPr>
            <p:ph sz="quarter" idx="4"/>
          </p:nvPr>
        </p:nvSpPr>
        <p:spPr>
          <a:xfrm>
            <a:off x="5778005" y="2505075"/>
            <a:ext cx="5201391"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98F91420-A5FC-E447-877D-3D0ECD43832E}"/>
              </a:ext>
            </a:extLst>
          </p:cNvPr>
          <p:cNvSpPr>
            <a:spLocks noGrp="1"/>
          </p:cNvSpPr>
          <p:nvPr>
            <p:ph type="dt" sz="half" idx="10"/>
          </p:nvPr>
        </p:nvSpPr>
        <p:spPr/>
        <p:txBody>
          <a:bodyPr/>
          <a:lstStyle/>
          <a:p>
            <a:fld id="{D868185D-3FDE-014C-87D3-6C67621B27EF}" type="datetime1">
              <a:rPr lang="fi-FI" smtClean="0"/>
              <a:t>5.6.2024</a:t>
            </a:fld>
            <a:endParaRPr lang="fi-FI"/>
          </a:p>
        </p:txBody>
      </p:sp>
      <p:sp>
        <p:nvSpPr>
          <p:cNvPr id="8" name="Footer Placeholder 7">
            <a:extLst>
              <a:ext uri="{FF2B5EF4-FFF2-40B4-BE49-F238E27FC236}">
                <a16:creationId xmlns:a16="http://schemas.microsoft.com/office/drawing/2014/main" id="{377C2592-7479-4A45-9E92-94BD1ABDBA2D}"/>
              </a:ext>
            </a:extLst>
          </p:cNvPr>
          <p:cNvSpPr>
            <a:spLocks noGrp="1"/>
          </p:cNvSpPr>
          <p:nvPr>
            <p:ph type="ftr" sz="quarter" idx="11"/>
          </p:nvPr>
        </p:nvSpPr>
        <p:spPr/>
        <p:txBody>
          <a:bodyPr/>
          <a:lstStyle/>
          <a:p>
            <a:r>
              <a:rPr lang="fi-FI"/>
              <a:t>Taitotalon PowerPoint -pohja</a:t>
            </a:r>
          </a:p>
        </p:txBody>
      </p:sp>
      <p:sp>
        <p:nvSpPr>
          <p:cNvPr id="9" name="Slide Number Placeholder 8">
            <a:extLst>
              <a:ext uri="{FF2B5EF4-FFF2-40B4-BE49-F238E27FC236}">
                <a16:creationId xmlns:a16="http://schemas.microsoft.com/office/drawing/2014/main" id="{78EF71F1-62A0-C145-B231-2F24E593D862}"/>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660543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5E03-D8AD-394D-8751-BADB91F4E6FE}"/>
              </a:ext>
            </a:extLst>
          </p:cNvPr>
          <p:cNvSpPr>
            <a:spLocks noGrp="1"/>
          </p:cNvSpPr>
          <p:nvPr>
            <p:ph type="title"/>
          </p:nvPr>
        </p:nvSpPr>
        <p:spPr/>
        <p:txBody>
          <a:bodyPr/>
          <a:lstStyle/>
          <a:p>
            <a:r>
              <a:rPr lang="fi-FI"/>
              <a:t>Muokkaa ots. perustyyl. napsautt.</a:t>
            </a:r>
          </a:p>
        </p:txBody>
      </p:sp>
      <p:sp>
        <p:nvSpPr>
          <p:cNvPr id="3" name="Date Placeholder 2">
            <a:extLst>
              <a:ext uri="{FF2B5EF4-FFF2-40B4-BE49-F238E27FC236}">
                <a16:creationId xmlns:a16="http://schemas.microsoft.com/office/drawing/2014/main" id="{E9B13961-CA07-EF46-9253-676D18195A72}"/>
              </a:ext>
            </a:extLst>
          </p:cNvPr>
          <p:cNvSpPr>
            <a:spLocks noGrp="1"/>
          </p:cNvSpPr>
          <p:nvPr>
            <p:ph type="dt" sz="half" idx="10"/>
          </p:nvPr>
        </p:nvSpPr>
        <p:spPr/>
        <p:txBody>
          <a:bodyPr/>
          <a:lstStyle/>
          <a:p>
            <a:fld id="{375EDE34-2D57-FF48-A1F9-94E183AAACAF}" type="datetime1">
              <a:rPr lang="fi-FI" smtClean="0"/>
              <a:t>5.6.2024</a:t>
            </a:fld>
            <a:endParaRPr lang="fi-FI"/>
          </a:p>
        </p:txBody>
      </p:sp>
      <p:sp>
        <p:nvSpPr>
          <p:cNvPr id="4" name="Footer Placeholder 3">
            <a:extLst>
              <a:ext uri="{FF2B5EF4-FFF2-40B4-BE49-F238E27FC236}">
                <a16:creationId xmlns:a16="http://schemas.microsoft.com/office/drawing/2014/main" id="{3E315A5F-9119-B048-BA57-0EAAC4B0E398}"/>
              </a:ext>
            </a:extLst>
          </p:cNvPr>
          <p:cNvSpPr>
            <a:spLocks noGrp="1"/>
          </p:cNvSpPr>
          <p:nvPr>
            <p:ph type="ftr" sz="quarter" idx="11"/>
          </p:nvPr>
        </p:nvSpPr>
        <p:spPr/>
        <p:txBody>
          <a:bodyPr/>
          <a:lstStyle/>
          <a:p>
            <a:r>
              <a:rPr lang="fi-FI"/>
              <a:t>Taitotalon PowerPoint -pohja</a:t>
            </a:r>
          </a:p>
        </p:txBody>
      </p:sp>
      <p:sp>
        <p:nvSpPr>
          <p:cNvPr id="5" name="Slide Number Placeholder 4">
            <a:extLst>
              <a:ext uri="{FF2B5EF4-FFF2-40B4-BE49-F238E27FC236}">
                <a16:creationId xmlns:a16="http://schemas.microsoft.com/office/drawing/2014/main" id="{D20ED92B-A91A-824F-BC40-485471FD620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2105503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3EF20C-CF68-8546-8C7B-C4EC04024D14}"/>
              </a:ext>
            </a:extLst>
          </p:cNvPr>
          <p:cNvSpPr>
            <a:spLocks noGrp="1"/>
          </p:cNvSpPr>
          <p:nvPr>
            <p:ph type="dt" sz="half" idx="10"/>
          </p:nvPr>
        </p:nvSpPr>
        <p:spPr/>
        <p:txBody>
          <a:bodyPr/>
          <a:lstStyle/>
          <a:p>
            <a:fld id="{253158B0-D211-F64E-AF4C-F93252470DED}" type="datetime1">
              <a:rPr lang="fi-FI" smtClean="0"/>
              <a:t>5.6.2024</a:t>
            </a:fld>
            <a:endParaRPr lang="fi-FI"/>
          </a:p>
        </p:txBody>
      </p:sp>
      <p:sp>
        <p:nvSpPr>
          <p:cNvPr id="3" name="Footer Placeholder 2">
            <a:extLst>
              <a:ext uri="{FF2B5EF4-FFF2-40B4-BE49-F238E27FC236}">
                <a16:creationId xmlns:a16="http://schemas.microsoft.com/office/drawing/2014/main" id="{8C2E57CC-FFE5-CE42-B3DB-2B8AA5FD925F}"/>
              </a:ext>
            </a:extLst>
          </p:cNvPr>
          <p:cNvSpPr>
            <a:spLocks noGrp="1"/>
          </p:cNvSpPr>
          <p:nvPr>
            <p:ph type="ftr" sz="quarter" idx="11"/>
          </p:nvPr>
        </p:nvSpPr>
        <p:spPr/>
        <p:txBody>
          <a:bodyPr/>
          <a:lstStyle/>
          <a:p>
            <a:r>
              <a:rPr lang="fi-FI"/>
              <a:t>Taitotalon PowerPoint -pohja</a:t>
            </a:r>
          </a:p>
        </p:txBody>
      </p:sp>
      <p:sp>
        <p:nvSpPr>
          <p:cNvPr id="4" name="Slide Number Placeholder 3">
            <a:extLst>
              <a:ext uri="{FF2B5EF4-FFF2-40B4-BE49-F238E27FC236}">
                <a16:creationId xmlns:a16="http://schemas.microsoft.com/office/drawing/2014/main" id="{239E3CBC-F67D-A343-9449-728B2FBAACA9}"/>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761520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7B39-9335-1D45-9CBC-03251EC58D3F}"/>
              </a:ext>
            </a:extLst>
          </p:cNvPr>
          <p:cNvSpPr>
            <a:spLocks noGrp="1"/>
          </p:cNvSpPr>
          <p:nvPr>
            <p:ph type="title"/>
          </p:nvPr>
        </p:nvSpPr>
        <p:spPr>
          <a:xfrm>
            <a:off x="374732" y="457200"/>
            <a:ext cx="3895107" cy="1600200"/>
          </a:xfrm>
        </p:spPr>
        <p:txBody>
          <a:bodyPr anchor="b"/>
          <a:lstStyle>
            <a:lvl1pPr>
              <a:defRPr sz="3200"/>
            </a:lvl1pPr>
          </a:lstStyle>
          <a:p>
            <a:r>
              <a:rPr lang="fi-FI"/>
              <a:t>Muokkaa ots. perustyyl. napsautt.</a:t>
            </a:r>
          </a:p>
        </p:txBody>
      </p:sp>
      <p:sp>
        <p:nvSpPr>
          <p:cNvPr id="3" name="Content Placeholder 2">
            <a:extLst>
              <a:ext uri="{FF2B5EF4-FFF2-40B4-BE49-F238E27FC236}">
                <a16:creationId xmlns:a16="http://schemas.microsoft.com/office/drawing/2014/main" id="{D5367EFC-3F5C-1147-AB14-45C9C346ED77}"/>
              </a:ext>
            </a:extLst>
          </p:cNvPr>
          <p:cNvSpPr>
            <a:spLocks noGrp="1"/>
          </p:cNvSpPr>
          <p:nvPr>
            <p:ph idx="1"/>
          </p:nvPr>
        </p:nvSpPr>
        <p:spPr>
          <a:xfrm>
            <a:off x="4590472" y="987425"/>
            <a:ext cx="595211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xt Placeholder 3">
            <a:extLst>
              <a:ext uri="{FF2B5EF4-FFF2-40B4-BE49-F238E27FC236}">
                <a16:creationId xmlns:a16="http://schemas.microsoft.com/office/drawing/2014/main" id="{C3E8F311-6830-DB41-A762-AF5516C66EEA}"/>
              </a:ext>
            </a:extLst>
          </p:cNvPr>
          <p:cNvSpPr>
            <a:spLocks noGrp="1"/>
          </p:cNvSpPr>
          <p:nvPr>
            <p:ph type="body" sz="half" idx="2"/>
          </p:nvPr>
        </p:nvSpPr>
        <p:spPr>
          <a:xfrm>
            <a:off x="374732" y="2057400"/>
            <a:ext cx="389510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a:extLst>
              <a:ext uri="{FF2B5EF4-FFF2-40B4-BE49-F238E27FC236}">
                <a16:creationId xmlns:a16="http://schemas.microsoft.com/office/drawing/2014/main" id="{05C6BC43-B3C7-D546-AE4F-2E0AE8E950EC}"/>
              </a:ext>
            </a:extLst>
          </p:cNvPr>
          <p:cNvSpPr>
            <a:spLocks noGrp="1"/>
          </p:cNvSpPr>
          <p:nvPr>
            <p:ph type="dt" sz="half" idx="10"/>
          </p:nvPr>
        </p:nvSpPr>
        <p:spPr/>
        <p:txBody>
          <a:bodyPr/>
          <a:lstStyle/>
          <a:p>
            <a:fld id="{118D4A9A-37A1-794E-8D4A-F839A85001DD}" type="datetime1">
              <a:rPr lang="fi-FI" smtClean="0"/>
              <a:t>5.6.2024</a:t>
            </a:fld>
            <a:endParaRPr lang="fi-FI"/>
          </a:p>
        </p:txBody>
      </p:sp>
      <p:sp>
        <p:nvSpPr>
          <p:cNvPr id="6" name="Footer Placeholder 5">
            <a:extLst>
              <a:ext uri="{FF2B5EF4-FFF2-40B4-BE49-F238E27FC236}">
                <a16:creationId xmlns:a16="http://schemas.microsoft.com/office/drawing/2014/main" id="{22DAD602-F739-BD4C-A259-208DB9FBDA10}"/>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56206320-159F-8448-98A5-069DD07A4E6F}"/>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440406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A23B37-E1D2-C64C-BC2D-FF4F9A3E646E}"/>
              </a:ext>
            </a:extLst>
          </p:cNvPr>
          <p:cNvSpPr>
            <a:spLocks noGrp="1"/>
          </p:cNvSpPr>
          <p:nvPr>
            <p:ph type="pic" idx="1"/>
          </p:nvPr>
        </p:nvSpPr>
        <p:spPr>
          <a:xfrm>
            <a:off x="-1" y="0"/>
            <a:ext cx="1135997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5" name="Date Placeholder 4">
            <a:extLst>
              <a:ext uri="{FF2B5EF4-FFF2-40B4-BE49-F238E27FC236}">
                <a16:creationId xmlns:a16="http://schemas.microsoft.com/office/drawing/2014/main" id="{D4FB9DC7-0E99-4D49-89C4-322E66D297C6}"/>
              </a:ext>
            </a:extLst>
          </p:cNvPr>
          <p:cNvSpPr>
            <a:spLocks noGrp="1"/>
          </p:cNvSpPr>
          <p:nvPr>
            <p:ph type="dt" sz="half" idx="10"/>
          </p:nvPr>
        </p:nvSpPr>
        <p:spPr/>
        <p:txBody>
          <a:bodyPr/>
          <a:lstStyle/>
          <a:p>
            <a:fld id="{874AA782-AAE9-EC43-9DBE-39FFFA8C934C}" type="datetime1">
              <a:rPr lang="fi-FI" smtClean="0"/>
              <a:t>5.6.2024</a:t>
            </a:fld>
            <a:endParaRPr lang="fi-FI"/>
          </a:p>
        </p:txBody>
      </p:sp>
      <p:sp>
        <p:nvSpPr>
          <p:cNvPr id="6" name="Footer Placeholder 5">
            <a:extLst>
              <a:ext uri="{FF2B5EF4-FFF2-40B4-BE49-F238E27FC236}">
                <a16:creationId xmlns:a16="http://schemas.microsoft.com/office/drawing/2014/main" id="{B3D867AE-6E74-4C41-9AC8-8BACFADF80C8}"/>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200868F9-2296-0545-A62D-FB2B498B4E3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2" name="Title 1">
            <a:extLst>
              <a:ext uri="{FF2B5EF4-FFF2-40B4-BE49-F238E27FC236}">
                <a16:creationId xmlns:a16="http://schemas.microsoft.com/office/drawing/2014/main" id="{12A0B606-8A9C-3E4E-B4A4-B464C5953D19}"/>
              </a:ext>
            </a:extLst>
          </p:cNvPr>
          <p:cNvSpPr>
            <a:spLocks noGrp="1"/>
          </p:cNvSpPr>
          <p:nvPr>
            <p:ph type="title"/>
          </p:nvPr>
        </p:nvSpPr>
        <p:spPr>
          <a:xfrm>
            <a:off x="374732" y="1"/>
            <a:ext cx="4844566" cy="1793173"/>
          </a:xfrm>
          <a:solidFill>
            <a:schemeClr val="tx2">
              <a:alpha val="90000"/>
            </a:schemeClr>
          </a:solidFill>
        </p:spPr>
        <p:txBody>
          <a:bodyPr lIns="251999" tIns="251999" rIns="251999" bIns="108000" anchor="b"/>
          <a:lstStyle>
            <a:lvl1pPr>
              <a:defRPr sz="2800">
                <a:solidFill>
                  <a:schemeClr val="bg1"/>
                </a:solidFill>
              </a:defRPr>
            </a:lvl1pPr>
          </a:lstStyle>
          <a:p>
            <a:r>
              <a:rPr lang="fi-FI"/>
              <a:t>Muokkaa ots. perustyyl. napsautt.</a:t>
            </a:r>
          </a:p>
        </p:txBody>
      </p:sp>
      <p:sp>
        <p:nvSpPr>
          <p:cNvPr id="4" name="Text Placeholder 3">
            <a:extLst>
              <a:ext uri="{FF2B5EF4-FFF2-40B4-BE49-F238E27FC236}">
                <a16:creationId xmlns:a16="http://schemas.microsoft.com/office/drawing/2014/main" id="{1A63D558-CC7E-AC4F-AE23-7DEDB432CC0F}"/>
              </a:ext>
            </a:extLst>
          </p:cNvPr>
          <p:cNvSpPr>
            <a:spLocks noGrp="1"/>
          </p:cNvSpPr>
          <p:nvPr>
            <p:ph type="body" sz="half" idx="2"/>
          </p:nvPr>
        </p:nvSpPr>
        <p:spPr>
          <a:xfrm>
            <a:off x="376287" y="1793174"/>
            <a:ext cx="4844566" cy="4275117"/>
          </a:xfrm>
          <a:solidFill>
            <a:schemeClr val="tx2">
              <a:alpha val="90000"/>
            </a:schemeClr>
          </a:solidFill>
        </p:spPr>
        <p:txBody>
          <a:bodyPr lIns="251999" tIns="180000" rIns="251999" bIns="324000">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3029961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6F38-971E-E743-8A34-337C90677D40}"/>
              </a:ext>
            </a:extLst>
          </p:cNvPr>
          <p:cNvSpPr>
            <a:spLocks noGrp="1"/>
          </p:cNvSpPr>
          <p:nvPr>
            <p:ph type="title"/>
          </p:nvPr>
        </p:nvSpPr>
        <p:spPr/>
        <p:txBody>
          <a:bodyPr/>
          <a:lstStyle/>
          <a:p>
            <a:r>
              <a:rPr lang="fi-FI"/>
              <a:t>Muokkaa ots. perustyyl. napsautt.</a:t>
            </a:r>
          </a:p>
        </p:txBody>
      </p:sp>
      <p:sp>
        <p:nvSpPr>
          <p:cNvPr id="3" name="Vertical Text Placeholder 2">
            <a:extLst>
              <a:ext uri="{FF2B5EF4-FFF2-40B4-BE49-F238E27FC236}">
                <a16:creationId xmlns:a16="http://schemas.microsoft.com/office/drawing/2014/main" id="{CE94F57D-7E30-C64A-968C-DE06D9A018EB}"/>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5E8AC2DF-8715-A646-990D-DA2CEA49F857}"/>
              </a:ext>
            </a:extLst>
          </p:cNvPr>
          <p:cNvSpPr>
            <a:spLocks noGrp="1"/>
          </p:cNvSpPr>
          <p:nvPr>
            <p:ph type="dt" sz="half" idx="10"/>
          </p:nvPr>
        </p:nvSpPr>
        <p:spPr/>
        <p:txBody>
          <a:bodyPr/>
          <a:lstStyle/>
          <a:p>
            <a:fld id="{6AD6BE22-6A6C-B146-BD6E-497B8BD26224}" type="datetime1">
              <a:rPr lang="fi-FI" smtClean="0"/>
              <a:t>5.6.2024</a:t>
            </a:fld>
            <a:endParaRPr lang="fi-FI"/>
          </a:p>
        </p:txBody>
      </p:sp>
      <p:sp>
        <p:nvSpPr>
          <p:cNvPr id="5" name="Footer Placeholder 4">
            <a:extLst>
              <a:ext uri="{FF2B5EF4-FFF2-40B4-BE49-F238E27FC236}">
                <a16:creationId xmlns:a16="http://schemas.microsoft.com/office/drawing/2014/main" id="{532BDA5E-56E8-EC44-A32D-819D951158E7}"/>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5BA2553A-F783-8343-A958-E86E29B2AB6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461765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34CC2-DF68-7C46-B5D8-91AB1404EC8D}"/>
              </a:ext>
            </a:extLst>
          </p:cNvPr>
          <p:cNvSpPr>
            <a:spLocks noGrp="1"/>
          </p:cNvSpPr>
          <p:nvPr>
            <p:ph type="title" orient="vert"/>
          </p:nvPr>
        </p:nvSpPr>
        <p:spPr>
          <a:xfrm>
            <a:off x="8200570" y="365125"/>
            <a:ext cx="2778825" cy="5811838"/>
          </a:xfrm>
        </p:spPr>
        <p:txBody>
          <a:bodyPr vert="eaVert"/>
          <a:lstStyle/>
          <a:p>
            <a:r>
              <a:rPr lang="fi-FI"/>
              <a:t>Muokkaa ots. perustyyl. napsautt.</a:t>
            </a:r>
          </a:p>
        </p:txBody>
      </p:sp>
      <p:sp>
        <p:nvSpPr>
          <p:cNvPr id="3" name="Vertical Text Placeholder 2">
            <a:extLst>
              <a:ext uri="{FF2B5EF4-FFF2-40B4-BE49-F238E27FC236}">
                <a16:creationId xmlns:a16="http://schemas.microsoft.com/office/drawing/2014/main" id="{FF150BF5-D005-F046-BE23-3BAD383E5379}"/>
              </a:ext>
            </a:extLst>
          </p:cNvPr>
          <p:cNvSpPr>
            <a:spLocks noGrp="1"/>
          </p:cNvSpPr>
          <p:nvPr>
            <p:ph type="body" orient="vert" idx="1"/>
          </p:nvPr>
        </p:nvSpPr>
        <p:spPr>
          <a:xfrm>
            <a:off x="374732" y="365125"/>
            <a:ext cx="7528956"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BED1ED6A-3DAF-2240-9CD6-C10D5DCF9D1B}"/>
              </a:ext>
            </a:extLst>
          </p:cNvPr>
          <p:cNvSpPr>
            <a:spLocks noGrp="1"/>
          </p:cNvSpPr>
          <p:nvPr>
            <p:ph type="dt" sz="half" idx="10"/>
          </p:nvPr>
        </p:nvSpPr>
        <p:spPr/>
        <p:txBody>
          <a:bodyPr/>
          <a:lstStyle/>
          <a:p>
            <a:fld id="{885BF986-2C15-6B4F-9D69-20BD296D4CDA}" type="datetime1">
              <a:rPr lang="fi-FI" smtClean="0"/>
              <a:t>5.6.2024</a:t>
            </a:fld>
            <a:endParaRPr lang="fi-FI"/>
          </a:p>
        </p:txBody>
      </p:sp>
      <p:sp>
        <p:nvSpPr>
          <p:cNvPr id="5" name="Footer Placeholder 4">
            <a:extLst>
              <a:ext uri="{FF2B5EF4-FFF2-40B4-BE49-F238E27FC236}">
                <a16:creationId xmlns:a16="http://schemas.microsoft.com/office/drawing/2014/main" id="{62DCEC61-88BE-A645-97A1-93767D09EE6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79454569-C9FF-654D-B4F5-2E7AF5100A3B}"/>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173706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and image 2">
    <p:spTree>
      <p:nvGrpSpPr>
        <p:cNvPr id="1" name=""/>
        <p:cNvGrpSpPr/>
        <p:nvPr/>
      </p:nvGrpSpPr>
      <p:grpSpPr>
        <a:xfrm>
          <a:off x="0" y="0"/>
          <a:ext cx="0" cy="0"/>
          <a:chOff x="0" y="0"/>
          <a:chExt cx="0" cy="0"/>
        </a:xfrm>
      </p:grpSpPr>
      <p:sp>
        <p:nvSpPr>
          <p:cNvPr id="7" name="Platshållare för bild 7"/>
          <p:cNvSpPr>
            <a:spLocks noGrp="1"/>
          </p:cNvSpPr>
          <p:nvPr>
            <p:ph type="pic" sz="quarter" idx="14"/>
          </p:nvPr>
        </p:nvSpPr>
        <p:spPr>
          <a:xfrm>
            <a:off x="-5777" y="1"/>
            <a:ext cx="5563061" cy="6857999"/>
          </a:xfrm>
          <a:prstGeom prst="rect">
            <a:avLst/>
          </a:prstGeom>
        </p:spPr>
        <p:txBody>
          <a:bodyPr rtlCol="0">
            <a:noAutofit/>
          </a:bodyPr>
          <a:lstStyle/>
          <a:p>
            <a:pPr lvl="0"/>
            <a:endParaRPr lang="sv-SE" noProof="0"/>
          </a:p>
        </p:txBody>
      </p:sp>
      <p:sp>
        <p:nvSpPr>
          <p:cNvPr id="8" name="Platshållare för innehåll 2"/>
          <p:cNvSpPr>
            <a:spLocks noGrp="1"/>
          </p:cNvSpPr>
          <p:nvPr>
            <p:ph idx="1"/>
          </p:nvPr>
        </p:nvSpPr>
        <p:spPr>
          <a:xfrm>
            <a:off x="6192011" y="1700808"/>
            <a:ext cx="5039381" cy="4128459"/>
          </a:xfrm>
          <a:prstGeom prst="rect">
            <a:avLst/>
          </a:prstGeom>
        </p:spPr>
        <p:txBody>
          <a:bodyPr/>
          <a:lstStyle>
            <a:lvl3pPr>
              <a:defRPr/>
            </a:lvl3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Rubrik 1"/>
          <p:cNvSpPr>
            <a:spLocks noGrp="1"/>
          </p:cNvSpPr>
          <p:nvPr>
            <p:ph type="title"/>
          </p:nvPr>
        </p:nvSpPr>
        <p:spPr>
          <a:xfrm>
            <a:off x="6192011" y="480022"/>
            <a:ext cx="5039381" cy="1028765"/>
          </a:xfrm>
        </p:spPr>
        <p:txBody>
          <a:bodyPr/>
          <a:lstStyle/>
          <a:p>
            <a:r>
              <a:rPr lang="sv-SE"/>
              <a:t>Klicka här för att ändra format</a:t>
            </a:r>
            <a:endParaRPr lang="en-US"/>
          </a:p>
        </p:txBody>
      </p:sp>
    </p:spTree>
    <p:extLst>
      <p:ext uri="{BB962C8B-B14F-4D97-AF65-F5344CB8AC3E}">
        <p14:creationId xmlns:p14="http://schemas.microsoft.com/office/powerpoint/2010/main" val="2307231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xtpage">
    <p:spTree>
      <p:nvGrpSpPr>
        <p:cNvPr id="1" name=""/>
        <p:cNvGrpSpPr/>
        <p:nvPr/>
      </p:nvGrpSpPr>
      <p:grpSpPr>
        <a:xfrm>
          <a:off x="0" y="0"/>
          <a:ext cx="0" cy="0"/>
          <a:chOff x="0" y="0"/>
          <a:chExt cx="0" cy="0"/>
        </a:xfrm>
      </p:grpSpPr>
      <p:sp>
        <p:nvSpPr>
          <p:cNvPr id="4" name="Platshållare för innehåll 2"/>
          <p:cNvSpPr>
            <a:spLocks noGrp="1"/>
          </p:cNvSpPr>
          <p:nvPr>
            <p:ph idx="10"/>
          </p:nvPr>
        </p:nvSpPr>
        <p:spPr>
          <a:xfrm>
            <a:off x="623392" y="1700808"/>
            <a:ext cx="10608000" cy="4128459"/>
          </a:xfrm>
          <a:prstGeom prst="rect">
            <a:avLst/>
          </a:prstGeom>
        </p:spPr>
        <p:txBody>
          <a:bodyPr/>
          <a:lstStyle>
            <a:lvl3pPr>
              <a:defRPr/>
            </a:lvl3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Rubrik 1"/>
          <p:cNvSpPr>
            <a:spLocks noGrp="1"/>
          </p:cNvSpPr>
          <p:nvPr>
            <p:ph type="title"/>
          </p:nvPr>
        </p:nvSpPr>
        <p:spPr/>
        <p:txBody>
          <a:bodyPr/>
          <a:lstStyle>
            <a:lvl1pPr>
              <a:defRPr>
                <a:solidFill>
                  <a:srgbClr val="415388"/>
                </a:solidFill>
              </a:defRPr>
            </a:lvl1pPr>
          </a:lstStyle>
          <a:p>
            <a:r>
              <a:rPr lang="sv-SE"/>
              <a:t>Klicka här för att ändra format</a:t>
            </a:r>
            <a:endParaRPr lang="en-US"/>
          </a:p>
        </p:txBody>
      </p:sp>
    </p:spTree>
    <p:extLst>
      <p:ext uri="{BB962C8B-B14F-4D97-AF65-F5344CB8AC3E}">
        <p14:creationId xmlns:p14="http://schemas.microsoft.com/office/powerpoint/2010/main" val="1883635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Otsikkodia asiakkaan logon kanssa (oikeal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02C77DDF-2BCC-C44F-A424-3260BBB65B7A}" type="datetime1">
              <a:rPr lang="fi-FI" smtClean="0"/>
              <a:t>5.6.2024</a:t>
            </a:fld>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3342673"/>
            <a:ext cx="9144000" cy="1680845"/>
          </a:xfrm>
          <a:effectLst/>
        </p:spPr>
        <p:txBody>
          <a:bodyPr anchor="b">
            <a:normAutofit/>
          </a:bodyPr>
          <a:lstStyle>
            <a:lvl1pPr algn="ctr">
              <a:defRPr sz="4800">
                <a:solidFill>
                  <a:schemeClr val="accent2"/>
                </a:solidFill>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272071"/>
            <a:ext cx="9144000" cy="835726"/>
          </a:xfrm>
          <a:effectLst/>
        </p:spPr>
        <p:txBody>
          <a:bodyPr>
            <a:normAutofit/>
          </a:bodyPr>
          <a:lstStyle>
            <a:lvl1pPr marL="0" indent="0" algn="ctr">
              <a:lnSpc>
                <a:spcPct val="100000"/>
              </a:lnSpc>
              <a:buNone/>
              <a:defRPr sz="2000">
                <a:solidFill>
                  <a:schemeClr val="accent2"/>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Picture 7" descr="Taitotalo tunnus">
            <a:extLst>
              <a:ext uri="{FF2B5EF4-FFF2-40B4-BE49-F238E27FC236}">
                <a16:creationId xmlns:a16="http://schemas.microsoft.com/office/drawing/2014/main" id="{7F5370E0-ACE7-474D-ABC7-C2B2E959C669}"/>
              </a:ext>
            </a:extLst>
          </p:cNvPr>
          <p:cNvPicPr>
            <a:picLocks noChangeAspect="1"/>
          </p:cNvPicPr>
          <p:nvPr userDrawn="1"/>
        </p:nvPicPr>
        <p:blipFill>
          <a:blip r:embed="rId2"/>
          <a:stretch>
            <a:fillRect/>
          </a:stretch>
        </p:blipFill>
        <p:spPr>
          <a:xfrm>
            <a:off x="3582450" y="692183"/>
            <a:ext cx="1599912" cy="1276994"/>
          </a:xfrm>
          <a:prstGeom prst="rect">
            <a:avLst/>
          </a:prstGeom>
        </p:spPr>
      </p:pic>
    </p:spTree>
    <p:extLst>
      <p:ext uri="{BB962C8B-B14F-4D97-AF65-F5344CB8AC3E}">
        <p14:creationId xmlns:p14="http://schemas.microsoft.com/office/powerpoint/2010/main" val="1056046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ECA4-083C-A744-AA9E-8289AA5B9C9A}"/>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6BCDE4F6-85AA-A74B-8980-796DBBD9A085}"/>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F93A8748-DA77-0843-91BE-A19F24D311EE}"/>
              </a:ext>
            </a:extLst>
          </p:cNvPr>
          <p:cNvSpPr>
            <a:spLocks noGrp="1"/>
          </p:cNvSpPr>
          <p:nvPr>
            <p:ph type="dt" sz="half" idx="10"/>
          </p:nvPr>
        </p:nvSpPr>
        <p:spPr/>
        <p:txBody>
          <a:bodyPr/>
          <a:lstStyle/>
          <a:p>
            <a:fld id="{4F716ABA-EAC5-3D4B-BE9C-145A634A5399}" type="datetime1">
              <a:rPr lang="fi-FI" smtClean="0"/>
              <a:t>5.6.2024</a:t>
            </a:fld>
            <a:endParaRPr lang="fi-FI"/>
          </a:p>
        </p:txBody>
      </p:sp>
      <p:sp>
        <p:nvSpPr>
          <p:cNvPr id="5" name="Footer Placeholder 4">
            <a:extLst>
              <a:ext uri="{FF2B5EF4-FFF2-40B4-BE49-F238E27FC236}">
                <a16:creationId xmlns:a16="http://schemas.microsoft.com/office/drawing/2014/main" id="{99919960-C110-FC4A-94F9-08ECAA858934}"/>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535D85B-7726-504F-8940-8CCBE3B9BF61}"/>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617910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A20A-E24F-0447-925A-758E63D0D598}"/>
              </a:ext>
            </a:extLst>
          </p:cNvPr>
          <p:cNvSpPr>
            <a:spLocks noGrp="1"/>
          </p:cNvSpPr>
          <p:nvPr>
            <p:ph type="title"/>
          </p:nvPr>
        </p:nvSpPr>
        <p:spPr>
          <a:xfrm>
            <a:off x="374732" y="1709738"/>
            <a:ext cx="10604664" cy="2852737"/>
          </a:xfrm>
        </p:spPr>
        <p:txBody>
          <a:bodyPr anchor="b">
            <a:normAutofit/>
          </a:bodyPr>
          <a:lstStyle>
            <a:lvl1pPr>
              <a:defRPr sz="5400"/>
            </a:lvl1pPr>
          </a:lstStyle>
          <a:p>
            <a:r>
              <a:rPr lang="fi-FI"/>
              <a:t>Muokkaa ots. perustyyl. napsautt.</a:t>
            </a:r>
          </a:p>
        </p:txBody>
      </p:sp>
      <p:sp>
        <p:nvSpPr>
          <p:cNvPr id="3" name="Text Placeholder 2">
            <a:extLst>
              <a:ext uri="{FF2B5EF4-FFF2-40B4-BE49-F238E27FC236}">
                <a16:creationId xmlns:a16="http://schemas.microsoft.com/office/drawing/2014/main" id="{7BD6D89F-85A4-CB44-A9FC-041DA0972DAD}"/>
              </a:ext>
            </a:extLst>
          </p:cNvPr>
          <p:cNvSpPr>
            <a:spLocks noGrp="1"/>
          </p:cNvSpPr>
          <p:nvPr>
            <p:ph type="body" idx="1"/>
          </p:nvPr>
        </p:nvSpPr>
        <p:spPr>
          <a:xfrm>
            <a:off x="374731" y="4589463"/>
            <a:ext cx="1060466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a:extLst>
              <a:ext uri="{FF2B5EF4-FFF2-40B4-BE49-F238E27FC236}">
                <a16:creationId xmlns:a16="http://schemas.microsoft.com/office/drawing/2014/main" id="{EBE468DC-BA43-2F49-8F1A-AB71A373087B}"/>
              </a:ext>
            </a:extLst>
          </p:cNvPr>
          <p:cNvSpPr>
            <a:spLocks noGrp="1"/>
          </p:cNvSpPr>
          <p:nvPr>
            <p:ph type="dt" sz="half" idx="10"/>
          </p:nvPr>
        </p:nvSpPr>
        <p:spPr/>
        <p:txBody>
          <a:bodyPr/>
          <a:lstStyle/>
          <a:p>
            <a:fld id="{AC64A19F-B292-8640-8003-571A99F3364B}" type="datetime1">
              <a:rPr lang="fi-FI" smtClean="0"/>
              <a:t>5.6.2024</a:t>
            </a:fld>
            <a:endParaRPr lang="fi-FI"/>
          </a:p>
        </p:txBody>
      </p:sp>
      <p:sp>
        <p:nvSpPr>
          <p:cNvPr id="5" name="Footer Placeholder 4">
            <a:extLst>
              <a:ext uri="{FF2B5EF4-FFF2-40B4-BE49-F238E27FC236}">
                <a16:creationId xmlns:a16="http://schemas.microsoft.com/office/drawing/2014/main" id="{1096591B-C2B3-6C40-B9F7-C304C2ABF97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D5C40025-B364-3649-9794-AB5800C66333}"/>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156133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67F9-A5D5-364E-8AFE-285B35F56E95}"/>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D3708F7-E7E3-C14D-8987-C5151357F2EC}"/>
              </a:ext>
            </a:extLst>
          </p:cNvPr>
          <p:cNvSpPr>
            <a:spLocks noGrp="1"/>
          </p:cNvSpPr>
          <p:nvPr>
            <p:ph sz="half" idx="1"/>
          </p:nvPr>
        </p:nvSpPr>
        <p:spPr>
          <a:xfrm>
            <a:off x="374731" y="1825625"/>
            <a:ext cx="516576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0900D349-4B94-3A43-88B0-D5180C2039E8}"/>
              </a:ext>
            </a:extLst>
          </p:cNvPr>
          <p:cNvSpPr>
            <a:spLocks noGrp="1"/>
          </p:cNvSpPr>
          <p:nvPr>
            <p:ph type="dt" sz="half" idx="10"/>
          </p:nvPr>
        </p:nvSpPr>
        <p:spPr/>
        <p:txBody>
          <a:bodyPr/>
          <a:lstStyle/>
          <a:p>
            <a:fld id="{51B3686A-D8FC-C74F-9E94-475FAD8C851C}" type="datetime1">
              <a:rPr lang="fi-FI" smtClean="0"/>
              <a:t>5.6.2024</a:t>
            </a:fld>
            <a:endParaRPr lang="fi-FI"/>
          </a:p>
        </p:txBody>
      </p:sp>
      <p:sp>
        <p:nvSpPr>
          <p:cNvPr id="6" name="Footer Placeholder 5">
            <a:extLst>
              <a:ext uri="{FF2B5EF4-FFF2-40B4-BE49-F238E27FC236}">
                <a16:creationId xmlns:a16="http://schemas.microsoft.com/office/drawing/2014/main" id="{2C190897-8178-584C-BAA3-35C161710A57}"/>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6087A667-6EAE-5B43-ACEB-F651908A39E6}"/>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Content Placeholder 3">
            <a:extLst>
              <a:ext uri="{FF2B5EF4-FFF2-40B4-BE49-F238E27FC236}">
                <a16:creationId xmlns:a16="http://schemas.microsoft.com/office/drawing/2014/main" id="{F3AD3748-63AE-7F4C-BF01-6244E01B81F8}"/>
              </a:ext>
            </a:extLst>
          </p:cNvPr>
          <p:cNvSpPr>
            <a:spLocks noGrp="1"/>
          </p:cNvSpPr>
          <p:nvPr>
            <p:ph sz="half" idx="2"/>
          </p:nvPr>
        </p:nvSpPr>
        <p:spPr>
          <a:xfrm>
            <a:off x="5813631" y="1825625"/>
            <a:ext cx="516576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0333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4A07-4985-8542-B2B7-F4668461A643}"/>
              </a:ext>
            </a:extLst>
          </p:cNvPr>
          <p:cNvSpPr>
            <a:spLocks noGrp="1"/>
          </p:cNvSpPr>
          <p:nvPr>
            <p:ph type="title"/>
          </p:nvPr>
        </p:nvSpPr>
        <p:spPr>
          <a:xfrm>
            <a:off x="374732" y="365125"/>
            <a:ext cx="10604664" cy="1325563"/>
          </a:xfrm>
        </p:spPr>
        <p:txBody>
          <a:bodyPr/>
          <a:lstStyle/>
          <a:p>
            <a:r>
              <a:rPr lang="fi-FI"/>
              <a:t>Muokkaa ots. perustyyl. napsautt.</a:t>
            </a:r>
          </a:p>
        </p:txBody>
      </p:sp>
      <p:sp>
        <p:nvSpPr>
          <p:cNvPr id="3" name="Text Placeholder 2">
            <a:extLst>
              <a:ext uri="{FF2B5EF4-FFF2-40B4-BE49-F238E27FC236}">
                <a16:creationId xmlns:a16="http://schemas.microsoft.com/office/drawing/2014/main" id="{5586B3F5-18F7-5D43-A045-8741763EE3A8}"/>
              </a:ext>
            </a:extLst>
          </p:cNvPr>
          <p:cNvSpPr>
            <a:spLocks noGrp="1"/>
          </p:cNvSpPr>
          <p:nvPr>
            <p:ph type="body" idx="1"/>
          </p:nvPr>
        </p:nvSpPr>
        <p:spPr>
          <a:xfrm>
            <a:off x="374732"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54DD38B9-1422-7A4C-A443-9369B66CF1D4}"/>
              </a:ext>
            </a:extLst>
          </p:cNvPr>
          <p:cNvSpPr>
            <a:spLocks noGrp="1"/>
          </p:cNvSpPr>
          <p:nvPr>
            <p:ph sz="half" idx="2"/>
          </p:nvPr>
        </p:nvSpPr>
        <p:spPr>
          <a:xfrm>
            <a:off x="374732" y="2505075"/>
            <a:ext cx="520139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xt Placeholder 4">
            <a:extLst>
              <a:ext uri="{FF2B5EF4-FFF2-40B4-BE49-F238E27FC236}">
                <a16:creationId xmlns:a16="http://schemas.microsoft.com/office/drawing/2014/main" id="{69301BEC-F0A1-3D4B-ABE7-2DCC96903441}"/>
              </a:ext>
            </a:extLst>
          </p:cNvPr>
          <p:cNvSpPr>
            <a:spLocks noGrp="1"/>
          </p:cNvSpPr>
          <p:nvPr>
            <p:ph type="body" sz="quarter" idx="3"/>
          </p:nvPr>
        </p:nvSpPr>
        <p:spPr>
          <a:xfrm>
            <a:off x="5778005"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a:extLst>
              <a:ext uri="{FF2B5EF4-FFF2-40B4-BE49-F238E27FC236}">
                <a16:creationId xmlns:a16="http://schemas.microsoft.com/office/drawing/2014/main" id="{B550E441-9076-754F-97AE-59246F2AE0B8}"/>
              </a:ext>
            </a:extLst>
          </p:cNvPr>
          <p:cNvSpPr>
            <a:spLocks noGrp="1"/>
          </p:cNvSpPr>
          <p:nvPr>
            <p:ph sz="quarter" idx="4"/>
          </p:nvPr>
        </p:nvSpPr>
        <p:spPr>
          <a:xfrm>
            <a:off x="5778005" y="2505075"/>
            <a:ext cx="5201391"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98F91420-A5FC-E447-877D-3D0ECD43832E}"/>
              </a:ext>
            </a:extLst>
          </p:cNvPr>
          <p:cNvSpPr>
            <a:spLocks noGrp="1"/>
          </p:cNvSpPr>
          <p:nvPr>
            <p:ph type="dt" sz="half" idx="10"/>
          </p:nvPr>
        </p:nvSpPr>
        <p:spPr/>
        <p:txBody>
          <a:bodyPr/>
          <a:lstStyle/>
          <a:p>
            <a:fld id="{D868185D-3FDE-014C-87D3-6C67621B27EF}" type="datetime1">
              <a:rPr lang="fi-FI" smtClean="0"/>
              <a:t>5.6.2024</a:t>
            </a:fld>
            <a:endParaRPr lang="fi-FI"/>
          </a:p>
        </p:txBody>
      </p:sp>
      <p:sp>
        <p:nvSpPr>
          <p:cNvPr id="8" name="Footer Placeholder 7">
            <a:extLst>
              <a:ext uri="{FF2B5EF4-FFF2-40B4-BE49-F238E27FC236}">
                <a16:creationId xmlns:a16="http://schemas.microsoft.com/office/drawing/2014/main" id="{377C2592-7479-4A45-9E92-94BD1ABDBA2D}"/>
              </a:ext>
            </a:extLst>
          </p:cNvPr>
          <p:cNvSpPr>
            <a:spLocks noGrp="1"/>
          </p:cNvSpPr>
          <p:nvPr>
            <p:ph type="ftr" sz="quarter" idx="11"/>
          </p:nvPr>
        </p:nvSpPr>
        <p:spPr/>
        <p:txBody>
          <a:bodyPr/>
          <a:lstStyle/>
          <a:p>
            <a:r>
              <a:rPr lang="fi-FI"/>
              <a:t>Taitotalon PowerPoint -pohja</a:t>
            </a:r>
          </a:p>
        </p:txBody>
      </p:sp>
      <p:sp>
        <p:nvSpPr>
          <p:cNvPr id="9" name="Slide Number Placeholder 8">
            <a:extLst>
              <a:ext uri="{FF2B5EF4-FFF2-40B4-BE49-F238E27FC236}">
                <a16:creationId xmlns:a16="http://schemas.microsoft.com/office/drawing/2014/main" id="{78EF71F1-62A0-C145-B231-2F24E593D862}"/>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66054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5E03-D8AD-394D-8751-BADB91F4E6FE}"/>
              </a:ext>
            </a:extLst>
          </p:cNvPr>
          <p:cNvSpPr>
            <a:spLocks noGrp="1"/>
          </p:cNvSpPr>
          <p:nvPr>
            <p:ph type="title"/>
          </p:nvPr>
        </p:nvSpPr>
        <p:spPr/>
        <p:txBody>
          <a:bodyPr/>
          <a:lstStyle/>
          <a:p>
            <a:r>
              <a:rPr lang="fi-FI"/>
              <a:t>Muokkaa ots. perustyyl. napsautt.</a:t>
            </a:r>
          </a:p>
        </p:txBody>
      </p:sp>
      <p:sp>
        <p:nvSpPr>
          <p:cNvPr id="3" name="Date Placeholder 2">
            <a:extLst>
              <a:ext uri="{FF2B5EF4-FFF2-40B4-BE49-F238E27FC236}">
                <a16:creationId xmlns:a16="http://schemas.microsoft.com/office/drawing/2014/main" id="{E9B13961-CA07-EF46-9253-676D18195A72}"/>
              </a:ext>
            </a:extLst>
          </p:cNvPr>
          <p:cNvSpPr>
            <a:spLocks noGrp="1"/>
          </p:cNvSpPr>
          <p:nvPr>
            <p:ph type="dt" sz="half" idx="10"/>
          </p:nvPr>
        </p:nvSpPr>
        <p:spPr/>
        <p:txBody>
          <a:bodyPr/>
          <a:lstStyle/>
          <a:p>
            <a:fld id="{375EDE34-2D57-FF48-A1F9-94E183AAACAF}" type="datetime1">
              <a:rPr lang="fi-FI" smtClean="0"/>
              <a:t>5.6.2024</a:t>
            </a:fld>
            <a:endParaRPr lang="fi-FI"/>
          </a:p>
        </p:txBody>
      </p:sp>
      <p:sp>
        <p:nvSpPr>
          <p:cNvPr id="4" name="Footer Placeholder 3">
            <a:extLst>
              <a:ext uri="{FF2B5EF4-FFF2-40B4-BE49-F238E27FC236}">
                <a16:creationId xmlns:a16="http://schemas.microsoft.com/office/drawing/2014/main" id="{3E315A5F-9119-B048-BA57-0EAAC4B0E398}"/>
              </a:ext>
            </a:extLst>
          </p:cNvPr>
          <p:cNvSpPr>
            <a:spLocks noGrp="1"/>
          </p:cNvSpPr>
          <p:nvPr>
            <p:ph type="ftr" sz="quarter" idx="11"/>
          </p:nvPr>
        </p:nvSpPr>
        <p:spPr/>
        <p:txBody>
          <a:bodyPr/>
          <a:lstStyle/>
          <a:p>
            <a:r>
              <a:rPr lang="fi-FI"/>
              <a:t>Taitotalon PowerPoint -pohja</a:t>
            </a:r>
          </a:p>
        </p:txBody>
      </p:sp>
      <p:sp>
        <p:nvSpPr>
          <p:cNvPr id="5" name="Slide Number Placeholder 4">
            <a:extLst>
              <a:ext uri="{FF2B5EF4-FFF2-40B4-BE49-F238E27FC236}">
                <a16:creationId xmlns:a16="http://schemas.microsoft.com/office/drawing/2014/main" id="{D20ED92B-A91A-824F-BC40-485471FD620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210550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3EF20C-CF68-8546-8C7B-C4EC04024D14}"/>
              </a:ext>
            </a:extLst>
          </p:cNvPr>
          <p:cNvSpPr>
            <a:spLocks noGrp="1"/>
          </p:cNvSpPr>
          <p:nvPr>
            <p:ph type="dt" sz="half" idx="10"/>
          </p:nvPr>
        </p:nvSpPr>
        <p:spPr/>
        <p:txBody>
          <a:bodyPr/>
          <a:lstStyle/>
          <a:p>
            <a:fld id="{253158B0-D211-F64E-AF4C-F93252470DED}" type="datetime1">
              <a:rPr lang="fi-FI" smtClean="0"/>
              <a:t>5.6.2024</a:t>
            </a:fld>
            <a:endParaRPr lang="fi-FI"/>
          </a:p>
        </p:txBody>
      </p:sp>
      <p:sp>
        <p:nvSpPr>
          <p:cNvPr id="3" name="Footer Placeholder 2">
            <a:extLst>
              <a:ext uri="{FF2B5EF4-FFF2-40B4-BE49-F238E27FC236}">
                <a16:creationId xmlns:a16="http://schemas.microsoft.com/office/drawing/2014/main" id="{8C2E57CC-FFE5-CE42-B3DB-2B8AA5FD925F}"/>
              </a:ext>
            </a:extLst>
          </p:cNvPr>
          <p:cNvSpPr>
            <a:spLocks noGrp="1"/>
          </p:cNvSpPr>
          <p:nvPr>
            <p:ph type="ftr" sz="quarter" idx="11"/>
          </p:nvPr>
        </p:nvSpPr>
        <p:spPr/>
        <p:txBody>
          <a:bodyPr/>
          <a:lstStyle/>
          <a:p>
            <a:r>
              <a:rPr lang="fi-FI"/>
              <a:t>Taitotalon PowerPoint -pohja</a:t>
            </a:r>
          </a:p>
        </p:txBody>
      </p:sp>
      <p:sp>
        <p:nvSpPr>
          <p:cNvPr id="4" name="Slide Number Placeholder 3">
            <a:extLst>
              <a:ext uri="{FF2B5EF4-FFF2-40B4-BE49-F238E27FC236}">
                <a16:creationId xmlns:a16="http://schemas.microsoft.com/office/drawing/2014/main" id="{239E3CBC-F67D-A343-9449-728B2FBAACA9}"/>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761520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pn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A96472-2891-AF4E-908F-FD53A618D154}"/>
              </a:ext>
            </a:extLst>
          </p:cNvPr>
          <p:cNvSpPr/>
          <p:nvPr userDrawn="1"/>
        </p:nvSpPr>
        <p:spPr>
          <a:xfrm>
            <a:off x="11353800" y="1"/>
            <a:ext cx="83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Placeholder 1">
            <a:extLst>
              <a:ext uri="{FF2B5EF4-FFF2-40B4-BE49-F238E27FC236}">
                <a16:creationId xmlns:a16="http://schemas.microsoft.com/office/drawing/2014/main" id="{DCF96E5F-077E-6E45-9C32-62AEB02ACF71}"/>
              </a:ext>
            </a:extLst>
          </p:cNvPr>
          <p:cNvSpPr>
            <a:spLocks noGrp="1"/>
          </p:cNvSpPr>
          <p:nvPr>
            <p:ph type="title"/>
          </p:nvPr>
        </p:nvSpPr>
        <p:spPr>
          <a:xfrm>
            <a:off x="374731" y="365125"/>
            <a:ext cx="10604665" cy="1325563"/>
          </a:xfrm>
          <a:prstGeom prst="rect">
            <a:avLst/>
          </a:prstGeom>
        </p:spPr>
        <p:txBody>
          <a:bodyPr vert="horz" lIns="91440" tIns="45720" rIns="91440" bIns="45720" rtlCol="0" anchor="ctr">
            <a:normAutofit/>
          </a:bodyPr>
          <a:lstStyle/>
          <a:p>
            <a:r>
              <a:rPr lang="fi-FI"/>
              <a:t>Muokkaa perustyyl. napsautt.</a:t>
            </a:r>
          </a:p>
        </p:txBody>
      </p:sp>
      <p:sp>
        <p:nvSpPr>
          <p:cNvPr id="3" name="Text Placeholder 2">
            <a:extLst>
              <a:ext uri="{FF2B5EF4-FFF2-40B4-BE49-F238E27FC236}">
                <a16:creationId xmlns:a16="http://schemas.microsoft.com/office/drawing/2014/main" id="{DA8FAC8C-4F9D-1445-BD94-CDF8B89A4ECA}"/>
              </a:ext>
            </a:extLst>
          </p:cNvPr>
          <p:cNvSpPr>
            <a:spLocks noGrp="1"/>
          </p:cNvSpPr>
          <p:nvPr>
            <p:ph type="body" idx="1"/>
          </p:nvPr>
        </p:nvSpPr>
        <p:spPr>
          <a:xfrm>
            <a:off x="374731" y="1825625"/>
            <a:ext cx="10604665" cy="4004193"/>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E08EEE65-1874-FE40-A067-B04514C9F1A0}"/>
              </a:ext>
            </a:extLst>
          </p:cNvPr>
          <p:cNvSpPr>
            <a:spLocks noGrp="1"/>
          </p:cNvSpPr>
          <p:nvPr>
            <p:ph type="dt" sz="half" idx="2"/>
          </p:nvPr>
        </p:nvSpPr>
        <p:spPr>
          <a:xfrm>
            <a:off x="374732" y="6356350"/>
            <a:ext cx="122909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27D06-7902-304C-86F8-9FD4BC94FCCE}" type="datetime1">
              <a:rPr lang="fi-FI" smtClean="0"/>
              <a:t>5.6.2024</a:t>
            </a:fld>
            <a:endParaRPr lang="fi-FI"/>
          </a:p>
        </p:txBody>
      </p:sp>
      <p:sp>
        <p:nvSpPr>
          <p:cNvPr id="5" name="Footer Placeholder 4">
            <a:extLst>
              <a:ext uri="{FF2B5EF4-FFF2-40B4-BE49-F238E27FC236}">
                <a16:creationId xmlns:a16="http://schemas.microsoft.com/office/drawing/2014/main" id="{85E2F5D7-99C1-BC40-BEA8-3C9FFE581F92}"/>
              </a:ext>
            </a:extLst>
          </p:cNvPr>
          <p:cNvSpPr>
            <a:spLocks noGrp="1"/>
          </p:cNvSpPr>
          <p:nvPr>
            <p:ph type="ftr" sz="quarter" idx="3"/>
          </p:nvPr>
        </p:nvSpPr>
        <p:spPr>
          <a:xfrm>
            <a:off x="1902689" y="6356350"/>
            <a:ext cx="782683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Taitotalon PowerPoint -pohja</a:t>
            </a:r>
          </a:p>
        </p:txBody>
      </p:sp>
      <p:sp>
        <p:nvSpPr>
          <p:cNvPr id="6" name="Slide Number Placeholder 5">
            <a:extLst>
              <a:ext uri="{FF2B5EF4-FFF2-40B4-BE49-F238E27FC236}">
                <a16:creationId xmlns:a16="http://schemas.microsoft.com/office/drawing/2014/main" id="{7DDE53FB-DCF2-8848-B71F-519EFA044218}"/>
              </a:ext>
            </a:extLst>
          </p:cNvPr>
          <p:cNvSpPr>
            <a:spLocks noGrp="1"/>
          </p:cNvSpPr>
          <p:nvPr>
            <p:ph type="sldNum" sz="quarter" idx="4"/>
          </p:nvPr>
        </p:nvSpPr>
        <p:spPr>
          <a:xfrm>
            <a:off x="10028380" y="6356350"/>
            <a:ext cx="9510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77CFA-5E00-6047-984E-927ECF9A2530}" type="slidenum">
              <a:rPr lang="fi-FI" smtClean="0"/>
              <a:t>‹#›</a:t>
            </a:fld>
            <a:endParaRPr lang="fi-FI"/>
          </a:p>
        </p:txBody>
      </p:sp>
      <p:pic>
        <p:nvPicPr>
          <p:cNvPr id="8" name="Picture 7">
            <a:extLst>
              <a:ext uri="{FF2B5EF4-FFF2-40B4-BE49-F238E27FC236}">
                <a16:creationId xmlns:a16="http://schemas.microsoft.com/office/drawing/2014/main" id="{B1B8D085-8572-7D4E-B5B1-6FD26FAE7060}"/>
              </a:ext>
            </a:extLst>
          </p:cNvPr>
          <p:cNvPicPr>
            <a:picLocks noChangeAspect="1"/>
          </p:cNvPicPr>
          <p:nvPr userDrawn="1"/>
        </p:nvPicPr>
        <p:blipFill>
          <a:blip r:embed="rId15"/>
          <a:srcRect/>
          <a:stretch/>
        </p:blipFill>
        <p:spPr>
          <a:xfrm>
            <a:off x="11471304" y="6115626"/>
            <a:ext cx="603192" cy="481447"/>
          </a:xfrm>
          <a:prstGeom prst="rect">
            <a:avLst/>
          </a:prstGeom>
        </p:spPr>
      </p:pic>
    </p:spTree>
    <p:extLst>
      <p:ext uri="{BB962C8B-B14F-4D97-AF65-F5344CB8AC3E}">
        <p14:creationId xmlns:p14="http://schemas.microsoft.com/office/powerpoint/2010/main" val="1303894147"/>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60" r:id="rId11"/>
    <p:sldLayoutId id="2147483658" r:id="rId12"/>
    <p:sldLayoutId id="2147483659" r:id="rId13"/>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A96472-2891-AF4E-908F-FD53A618D154}"/>
              </a:ext>
            </a:extLst>
          </p:cNvPr>
          <p:cNvSpPr/>
          <p:nvPr userDrawn="1"/>
        </p:nvSpPr>
        <p:spPr>
          <a:xfrm>
            <a:off x="11353800" y="1"/>
            <a:ext cx="83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Placeholder 1">
            <a:extLst>
              <a:ext uri="{FF2B5EF4-FFF2-40B4-BE49-F238E27FC236}">
                <a16:creationId xmlns:a16="http://schemas.microsoft.com/office/drawing/2014/main" id="{DCF96E5F-077E-6E45-9C32-62AEB02ACF71}"/>
              </a:ext>
            </a:extLst>
          </p:cNvPr>
          <p:cNvSpPr>
            <a:spLocks noGrp="1"/>
          </p:cNvSpPr>
          <p:nvPr>
            <p:ph type="title"/>
          </p:nvPr>
        </p:nvSpPr>
        <p:spPr>
          <a:xfrm>
            <a:off x="374731" y="365125"/>
            <a:ext cx="10604665" cy="1325563"/>
          </a:xfrm>
          <a:prstGeom prst="rect">
            <a:avLst/>
          </a:prstGeom>
        </p:spPr>
        <p:txBody>
          <a:bodyPr vert="horz" lIns="91440" tIns="45720" rIns="91440" bIns="45720" rtlCol="0" anchor="ctr">
            <a:normAutofit/>
          </a:bodyPr>
          <a:lstStyle/>
          <a:p>
            <a:r>
              <a:rPr lang="fi-FI"/>
              <a:t>Muokkaa perustyyl. napsautt.</a:t>
            </a:r>
          </a:p>
        </p:txBody>
      </p:sp>
      <p:sp>
        <p:nvSpPr>
          <p:cNvPr id="3" name="Text Placeholder 2">
            <a:extLst>
              <a:ext uri="{FF2B5EF4-FFF2-40B4-BE49-F238E27FC236}">
                <a16:creationId xmlns:a16="http://schemas.microsoft.com/office/drawing/2014/main" id="{DA8FAC8C-4F9D-1445-BD94-CDF8B89A4ECA}"/>
              </a:ext>
            </a:extLst>
          </p:cNvPr>
          <p:cNvSpPr>
            <a:spLocks noGrp="1"/>
          </p:cNvSpPr>
          <p:nvPr>
            <p:ph type="body" idx="1"/>
          </p:nvPr>
        </p:nvSpPr>
        <p:spPr>
          <a:xfrm>
            <a:off x="374731" y="1825625"/>
            <a:ext cx="10604665" cy="4004193"/>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E08EEE65-1874-FE40-A067-B04514C9F1A0}"/>
              </a:ext>
            </a:extLst>
          </p:cNvPr>
          <p:cNvSpPr>
            <a:spLocks noGrp="1"/>
          </p:cNvSpPr>
          <p:nvPr>
            <p:ph type="dt" sz="half" idx="2"/>
          </p:nvPr>
        </p:nvSpPr>
        <p:spPr>
          <a:xfrm>
            <a:off x="374732" y="6356350"/>
            <a:ext cx="122909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27D06-7902-304C-86F8-9FD4BC94FCCE}" type="datetime1">
              <a:rPr lang="fi-FI" smtClean="0"/>
              <a:t>5.6.2024</a:t>
            </a:fld>
            <a:endParaRPr lang="fi-FI"/>
          </a:p>
        </p:txBody>
      </p:sp>
      <p:sp>
        <p:nvSpPr>
          <p:cNvPr id="5" name="Footer Placeholder 4">
            <a:extLst>
              <a:ext uri="{FF2B5EF4-FFF2-40B4-BE49-F238E27FC236}">
                <a16:creationId xmlns:a16="http://schemas.microsoft.com/office/drawing/2014/main" id="{85E2F5D7-99C1-BC40-BEA8-3C9FFE581F92}"/>
              </a:ext>
            </a:extLst>
          </p:cNvPr>
          <p:cNvSpPr>
            <a:spLocks noGrp="1"/>
          </p:cNvSpPr>
          <p:nvPr>
            <p:ph type="ftr" sz="quarter" idx="3"/>
          </p:nvPr>
        </p:nvSpPr>
        <p:spPr>
          <a:xfrm>
            <a:off x="1902689" y="6356350"/>
            <a:ext cx="782683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Taitotalon PowerPoint -pohja</a:t>
            </a:r>
          </a:p>
        </p:txBody>
      </p:sp>
      <p:sp>
        <p:nvSpPr>
          <p:cNvPr id="6" name="Slide Number Placeholder 5">
            <a:extLst>
              <a:ext uri="{FF2B5EF4-FFF2-40B4-BE49-F238E27FC236}">
                <a16:creationId xmlns:a16="http://schemas.microsoft.com/office/drawing/2014/main" id="{7DDE53FB-DCF2-8848-B71F-519EFA044218}"/>
              </a:ext>
            </a:extLst>
          </p:cNvPr>
          <p:cNvSpPr>
            <a:spLocks noGrp="1"/>
          </p:cNvSpPr>
          <p:nvPr>
            <p:ph type="sldNum" sz="quarter" idx="4"/>
          </p:nvPr>
        </p:nvSpPr>
        <p:spPr>
          <a:xfrm>
            <a:off x="10028380" y="6356350"/>
            <a:ext cx="9510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77CFA-5E00-6047-984E-927ECF9A2530}" type="slidenum">
              <a:rPr lang="fi-FI" smtClean="0"/>
              <a:t>‹#›</a:t>
            </a:fld>
            <a:endParaRPr lang="fi-FI"/>
          </a:p>
        </p:txBody>
      </p:sp>
      <p:pic>
        <p:nvPicPr>
          <p:cNvPr id="8" name="Picture 7">
            <a:extLst>
              <a:ext uri="{FF2B5EF4-FFF2-40B4-BE49-F238E27FC236}">
                <a16:creationId xmlns:a16="http://schemas.microsoft.com/office/drawing/2014/main" id="{B1B8D085-8572-7D4E-B5B1-6FD26FAE7060}"/>
              </a:ext>
            </a:extLst>
          </p:cNvPr>
          <p:cNvPicPr>
            <a:picLocks noChangeAspect="1"/>
          </p:cNvPicPr>
          <p:nvPr userDrawn="1"/>
        </p:nvPicPr>
        <p:blipFill>
          <a:blip r:embed="rId17"/>
          <a:srcRect/>
          <a:stretch/>
        </p:blipFill>
        <p:spPr>
          <a:xfrm>
            <a:off x="11471304" y="6115626"/>
            <a:ext cx="603192" cy="481447"/>
          </a:xfrm>
          <a:prstGeom prst="rect">
            <a:avLst/>
          </a:prstGeom>
        </p:spPr>
      </p:pic>
    </p:spTree>
    <p:extLst>
      <p:ext uri="{BB962C8B-B14F-4D97-AF65-F5344CB8AC3E}">
        <p14:creationId xmlns:p14="http://schemas.microsoft.com/office/powerpoint/2010/main" val="130389414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63" r:id="rId14"/>
    <p:sldLayoutId id="2147483664" r:id="rId15"/>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wwf.fi/alueet/arktinen-alue/"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hyperlink" Target="https://media.sanoma.fi/kirjoituksia-markkinoinnista/2020-06-10-kasi-ylos-jos-haluat-tietaa-miten-vastuullisuudesta"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www.sitra.fi/megatrendikortit/" TargetMode="External"/><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hyperlink" Target="https://www.fibsry.fi/ajankohtaista/7-vinkkia-vuoden-2022-vastuullisuustyohon/" TargetMode="External"/><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0.jpeg"/><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7.xml"/><Relationship Id="rId5" Type="http://schemas.openxmlformats.org/officeDocument/2006/relationships/image" Target="../media/image62.png"/><Relationship Id="rId4" Type="http://schemas.openxmlformats.org/officeDocument/2006/relationships/image" Target="../media/image6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7.xml"/><Relationship Id="rId5" Type="http://schemas.openxmlformats.org/officeDocument/2006/relationships/image" Target="../media/image66.jpeg"/><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hyperlink" Target="https://www.vastuullisuusarviointi.fi/" TargetMode="External"/><Relationship Id="rId2" Type="http://schemas.openxmlformats.org/officeDocument/2006/relationships/image" Target="../media/image76.jpeg"/><Relationship Id="rId1" Type="http://schemas.openxmlformats.org/officeDocument/2006/relationships/slideLayout" Target="../slideLayouts/slideLayout17.xml"/><Relationship Id="rId4" Type="http://schemas.openxmlformats.org/officeDocument/2006/relationships/image" Target="../media/image77.gif"/></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5D45F-D9EF-7844-BFCD-34D2978E01D5}"/>
              </a:ext>
            </a:extLst>
          </p:cNvPr>
          <p:cNvSpPr>
            <a:spLocks noGrp="1"/>
          </p:cNvSpPr>
          <p:nvPr>
            <p:ph type="ctrTitle"/>
          </p:nvPr>
        </p:nvSpPr>
        <p:spPr>
          <a:xfrm>
            <a:off x="1162000" y="2009447"/>
            <a:ext cx="9144000" cy="2387600"/>
          </a:xfrm>
        </p:spPr>
        <p:txBody>
          <a:bodyPr/>
          <a:lstStyle/>
          <a:p>
            <a:r>
              <a:rPr lang="fi-FI"/>
              <a:t>Yhteiset osuudet</a:t>
            </a:r>
          </a:p>
        </p:txBody>
      </p:sp>
      <p:sp>
        <p:nvSpPr>
          <p:cNvPr id="3" name="Subtitle 2">
            <a:extLst>
              <a:ext uri="{FF2B5EF4-FFF2-40B4-BE49-F238E27FC236}">
                <a16:creationId xmlns:a16="http://schemas.microsoft.com/office/drawing/2014/main" id="{1C307DA3-68F1-874D-A9DF-0A7DBD264031}"/>
              </a:ext>
            </a:extLst>
          </p:cNvPr>
          <p:cNvSpPr>
            <a:spLocks noGrp="1"/>
          </p:cNvSpPr>
          <p:nvPr>
            <p:ph type="subTitle" idx="1"/>
          </p:nvPr>
        </p:nvSpPr>
        <p:spPr>
          <a:xfrm>
            <a:off x="1162000" y="4604261"/>
            <a:ext cx="9144000" cy="1655762"/>
          </a:xfrm>
        </p:spPr>
        <p:txBody>
          <a:bodyPr vert="horz" lIns="91440" tIns="45720" rIns="91440" bIns="45720" rtlCol="0" anchor="t">
            <a:normAutofit/>
          </a:bodyPr>
          <a:lstStyle/>
          <a:p>
            <a:r>
              <a:rPr lang="fi-FI" dirty="0">
                <a:cs typeface="Arial"/>
              </a:rPr>
              <a:t>Poimi tästä koulutukseesi sopivat diat</a:t>
            </a:r>
            <a:endParaRPr lang="fi-FI" dirty="0"/>
          </a:p>
        </p:txBody>
      </p:sp>
      <p:sp>
        <p:nvSpPr>
          <p:cNvPr id="4" name="Rectangle 3">
            <a:extLst>
              <a:ext uri="{FF2B5EF4-FFF2-40B4-BE49-F238E27FC236}">
                <a16:creationId xmlns:a16="http://schemas.microsoft.com/office/drawing/2014/main" id="{3E38A662-861E-F341-82F2-17A6B4679F5B}"/>
              </a:ext>
            </a:extLst>
          </p:cNvPr>
          <p:cNvSpPr/>
          <p:nvPr/>
        </p:nvSpPr>
        <p:spPr>
          <a:xfrm>
            <a:off x="11353800" y="1"/>
            <a:ext cx="83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Picture 4">
            <a:extLst>
              <a:ext uri="{FF2B5EF4-FFF2-40B4-BE49-F238E27FC236}">
                <a16:creationId xmlns:a16="http://schemas.microsoft.com/office/drawing/2014/main" id="{DBCCA9B1-1015-8749-99D7-26F5CAD6D892}"/>
              </a:ext>
            </a:extLst>
          </p:cNvPr>
          <p:cNvPicPr>
            <a:picLocks noChangeAspect="1"/>
          </p:cNvPicPr>
          <p:nvPr/>
        </p:nvPicPr>
        <p:blipFill>
          <a:blip r:embed="rId2"/>
          <a:stretch>
            <a:fillRect/>
          </a:stretch>
        </p:blipFill>
        <p:spPr>
          <a:xfrm>
            <a:off x="4826342" y="1012032"/>
            <a:ext cx="1815316" cy="1448922"/>
          </a:xfrm>
          <a:prstGeom prst="rect">
            <a:avLst/>
          </a:prstGeom>
        </p:spPr>
      </p:pic>
    </p:spTree>
    <p:extLst>
      <p:ext uri="{BB962C8B-B14F-4D97-AF65-F5344CB8AC3E}">
        <p14:creationId xmlns:p14="http://schemas.microsoft.com/office/powerpoint/2010/main" val="2687518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F1A6673-D237-C648-8AC3-4EAEB3DCBCC2}"/>
              </a:ext>
            </a:extLst>
          </p:cNvPr>
          <p:cNvPicPr>
            <a:picLocks noChangeAspect="1"/>
          </p:cNvPicPr>
          <p:nvPr/>
        </p:nvPicPr>
        <p:blipFill rotWithShape="1">
          <a:blip r:embed="rId2"/>
          <a:srcRect t="19800" b="20050"/>
          <a:stretch/>
        </p:blipFill>
        <p:spPr>
          <a:xfrm>
            <a:off x="-41277" y="-4131"/>
            <a:ext cx="11401445" cy="6858000"/>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58372" y="-4131"/>
            <a:ext cx="11418540"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dirty="0">
                <a:ea typeface="+mj-lt"/>
                <a:cs typeface="Arial"/>
              </a:rPr>
              <a:t>1.2</a:t>
            </a:r>
            <a:r>
              <a:rPr lang="fi-FI" dirty="0"/>
              <a:t>. Vastuullisuus</a:t>
            </a:r>
          </a:p>
        </p:txBody>
      </p:sp>
      <p:sp>
        <p:nvSpPr>
          <p:cNvPr id="3" name="Alaotsikko 2"/>
          <p:cNvSpPr>
            <a:spLocks noGrp="1"/>
          </p:cNvSpPr>
          <p:nvPr>
            <p:ph type="subTitle" idx="1"/>
          </p:nvPr>
        </p:nvSpPr>
        <p:spPr/>
        <p:txBody>
          <a:bodyPr vert="horz" lIns="91440" tIns="45720" rIns="91440" bIns="45720" rtlCol="0" anchor="t">
            <a:normAutofit/>
          </a:bodyPr>
          <a:lstStyle/>
          <a:p>
            <a:endParaRPr lang="fi-FI" dirty="0"/>
          </a:p>
        </p:txBody>
      </p:sp>
    </p:spTree>
    <p:extLst>
      <p:ext uri="{BB962C8B-B14F-4D97-AF65-F5344CB8AC3E}">
        <p14:creationId xmlns:p14="http://schemas.microsoft.com/office/powerpoint/2010/main" val="2346166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9533-E73F-1B45-98F7-F7CBA0836AF8}"/>
              </a:ext>
            </a:extLst>
          </p:cNvPr>
          <p:cNvSpPr>
            <a:spLocks noGrp="1"/>
          </p:cNvSpPr>
          <p:nvPr>
            <p:ph type="title"/>
          </p:nvPr>
        </p:nvSpPr>
        <p:spPr>
          <a:xfrm>
            <a:off x="527132" y="243205"/>
            <a:ext cx="10604664" cy="1325563"/>
          </a:xfrm>
        </p:spPr>
        <p:txBody>
          <a:bodyPr anchor="ctr">
            <a:normAutofit/>
          </a:bodyPr>
          <a:lstStyle/>
          <a:p>
            <a:r>
              <a:rPr lang="fi-FI">
                <a:cs typeface="Arial"/>
              </a:rPr>
              <a:t>Vastuullisuus</a:t>
            </a:r>
            <a:endParaRPr lang="fi-FI"/>
          </a:p>
        </p:txBody>
      </p:sp>
      <p:sp>
        <p:nvSpPr>
          <p:cNvPr id="9" name="Text Placeholder 2">
            <a:extLst>
              <a:ext uri="{FF2B5EF4-FFF2-40B4-BE49-F238E27FC236}">
                <a16:creationId xmlns:a16="http://schemas.microsoft.com/office/drawing/2014/main" id="{C09878FF-D996-9A14-0AAB-9A8BE425D0A2}"/>
              </a:ext>
            </a:extLst>
          </p:cNvPr>
          <p:cNvSpPr>
            <a:spLocks noGrp="1"/>
          </p:cNvSpPr>
          <p:nvPr>
            <p:ph type="body" idx="1"/>
          </p:nvPr>
        </p:nvSpPr>
        <p:spPr>
          <a:xfrm>
            <a:off x="456012" y="1481616"/>
            <a:ext cx="5120110" cy="4790392"/>
          </a:xfrm>
        </p:spPr>
        <p:txBody>
          <a:bodyPr>
            <a:normAutofit/>
          </a:bodyPr>
          <a:lstStyle/>
          <a:p>
            <a:r>
              <a:rPr lang="en-US" sz="2200" b="0" err="1">
                <a:solidFill>
                  <a:srgbClr val="331C54"/>
                </a:solidFill>
                <a:cs typeface="Arial"/>
              </a:rPr>
              <a:t>Vastuullisuuden</a:t>
            </a:r>
            <a:r>
              <a:rPr lang="en-US" sz="2200" b="0">
                <a:solidFill>
                  <a:srgbClr val="331C54"/>
                </a:solidFill>
                <a:cs typeface="Arial"/>
              </a:rPr>
              <a:t> </a:t>
            </a:r>
            <a:r>
              <a:rPr lang="en-US" sz="2200" b="0" err="1">
                <a:solidFill>
                  <a:srgbClr val="331C54"/>
                </a:solidFill>
                <a:cs typeface="Arial"/>
              </a:rPr>
              <a:t>osa-alueet</a:t>
            </a:r>
            <a:r>
              <a:rPr lang="en-US" sz="2200" b="0">
                <a:solidFill>
                  <a:srgbClr val="331C54"/>
                </a:solidFill>
                <a:cs typeface="Arial"/>
              </a:rPr>
              <a:t> </a:t>
            </a:r>
            <a:r>
              <a:rPr lang="en-US" sz="2200" b="0" err="1">
                <a:solidFill>
                  <a:srgbClr val="331C54"/>
                </a:solidFill>
                <a:cs typeface="Arial"/>
              </a:rPr>
              <a:t>ovat</a:t>
            </a:r>
            <a:r>
              <a:rPr lang="en-US" sz="2200" b="0">
                <a:solidFill>
                  <a:srgbClr val="331C54"/>
                </a:solidFill>
                <a:cs typeface="Arial"/>
              </a:rPr>
              <a:t>  </a:t>
            </a:r>
            <a:r>
              <a:rPr lang="en-US" sz="2200" b="0" err="1">
                <a:solidFill>
                  <a:srgbClr val="331C54"/>
                </a:solidFill>
                <a:cs typeface="Arial"/>
              </a:rPr>
              <a:t>ekologinen</a:t>
            </a:r>
            <a:r>
              <a:rPr lang="en-US" sz="2200" b="0">
                <a:solidFill>
                  <a:srgbClr val="331C54"/>
                </a:solidFill>
                <a:cs typeface="Arial"/>
              </a:rPr>
              <a:t>, </a:t>
            </a:r>
            <a:r>
              <a:rPr lang="en-US" sz="2200" b="0" err="1">
                <a:solidFill>
                  <a:srgbClr val="331C54"/>
                </a:solidFill>
                <a:cs typeface="Arial"/>
              </a:rPr>
              <a:t>taloudellinen</a:t>
            </a:r>
            <a:r>
              <a:rPr lang="en-US" sz="2200" b="0">
                <a:solidFill>
                  <a:srgbClr val="331C54"/>
                </a:solidFill>
                <a:cs typeface="Arial"/>
              </a:rPr>
              <a:t> </a:t>
            </a:r>
            <a:r>
              <a:rPr lang="en-US" sz="2200" b="0" err="1">
                <a:solidFill>
                  <a:srgbClr val="331C54"/>
                </a:solidFill>
                <a:cs typeface="Arial"/>
              </a:rPr>
              <a:t>sekä</a:t>
            </a:r>
            <a:r>
              <a:rPr lang="en-US" sz="2200" b="0">
                <a:solidFill>
                  <a:srgbClr val="331C54"/>
                </a:solidFill>
                <a:cs typeface="Arial"/>
              </a:rPr>
              <a:t> </a:t>
            </a:r>
            <a:r>
              <a:rPr lang="en-US" sz="2200" b="0" err="1">
                <a:solidFill>
                  <a:srgbClr val="331C54"/>
                </a:solidFill>
                <a:cs typeface="Arial"/>
              </a:rPr>
              <a:t>sosiaalinen</a:t>
            </a:r>
            <a:r>
              <a:rPr lang="en-US" sz="2200" b="0">
                <a:solidFill>
                  <a:srgbClr val="331C54"/>
                </a:solidFill>
                <a:cs typeface="Arial"/>
              </a:rPr>
              <a:t> ja </a:t>
            </a:r>
            <a:r>
              <a:rPr lang="en-US" sz="2200" b="0" err="1">
                <a:solidFill>
                  <a:srgbClr val="331C54"/>
                </a:solidFill>
                <a:cs typeface="Arial"/>
              </a:rPr>
              <a:t>kulttuurillinen</a:t>
            </a:r>
            <a:r>
              <a:rPr lang="en-US" sz="2200" b="0">
                <a:solidFill>
                  <a:srgbClr val="331C54"/>
                </a:solidFill>
                <a:cs typeface="Arial"/>
              </a:rPr>
              <a:t> </a:t>
            </a:r>
            <a:r>
              <a:rPr lang="en-US" sz="2200" b="0" err="1">
                <a:solidFill>
                  <a:srgbClr val="331C54"/>
                </a:solidFill>
                <a:cs typeface="Arial"/>
              </a:rPr>
              <a:t>vastuullisuus</a:t>
            </a:r>
            <a:r>
              <a:rPr lang="en-US" sz="2200" b="0">
                <a:solidFill>
                  <a:srgbClr val="331C54"/>
                </a:solidFill>
                <a:cs typeface="Arial"/>
              </a:rPr>
              <a:t>.</a:t>
            </a:r>
            <a:endParaRPr lang="fi-FI" sz="2200" b="0">
              <a:solidFill>
                <a:srgbClr val="331C54"/>
              </a:solidFill>
              <a:cs typeface="Arial"/>
            </a:endParaRPr>
          </a:p>
          <a:p>
            <a:r>
              <a:rPr lang="en-US" sz="2200" b="0" err="1">
                <a:solidFill>
                  <a:srgbClr val="331C54"/>
                </a:solidFill>
                <a:cs typeface="Arial"/>
              </a:rPr>
              <a:t>Vastuullisuuden</a:t>
            </a:r>
            <a:r>
              <a:rPr lang="en-US" sz="2200" b="0">
                <a:solidFill>
                  <a:srgbClr val="331C54"/>
                </a:solidFill>
                <a:cs typeface="Arial"/>
              </a:rPr>
              <a:t> </a:t>
            </a:r>
            <a:r>
              <a:rPr lang="en-US" sz="2200" b="0" err="1">
                <a:solidFill>
                  <a:srgbClr val="331C54"/>
                </a:solidFill>
                <a:cs typeface="Arial"/>
              </a:rPr>
              <a:t>osa-alueiden</a:t>
            </a:r>
            <a:r>
              <a:rPr lang="en-US" sz="2200" b="0">
                <a:solidFill>
                  <a:srgbClr val="331C54"/>
                </a:solidFill>
                <a:cs typeface="Arial"/>
              </a:rPr>
              <a:t> </a:t>
            </a:r>
            <a:r>
              <a:rPr lang="en-US" sz="2200" b="0" err="1">
                <a:solidFill>
                  <a:srgbClr val="331C54"/>
                </a:solidFill>
                <a:cs typeface="Arial"/>
              </a:rPr>
              <a:t>oikea</a:t>
            </a:r>
            <a:r>
              <a:rPr lang="en-US" sz="2200" b="0">
                <a:solidFill>
                  <a:srgbClr val="331C54"/>
                </a:solidFill>
                <a:cs typeface="Arial"/>
              </a:rPr>
              <a:t> </a:t>
            </a:r>
            <a:r>
              <a:rPr lang="en-US" sz="2200" b="0" err="1">
                <a:solidFill>
                  <a:srgbClr val="331C54"/>
                </a:solidFill>
                <a:cs typeface="Arial"/>
              </a:rPr>
              <a:t>tasapaino</a:t>
            </a:r>
            <a:r>
              <a:rPr lang="en-US" sz="2200" b="0">
                <a:solidFill>
                  <a:srgbClr val="331C54"/>
                </a:solidFill>
                <a:cs typeface="Arial"/>
              </a:rPr>
              <a:t> </a:t>
            </a:r>
            <a:r>
              <a:rPr lang="en-US" sz="2200" b="0" err="1">
                <a:solidFill>
                  <a:srgbClr val="331C54"/>
                </a:solidFill>
                <a:cs typeface="Arial"/>
              </a:rPr>
              <a:t>kaikessa</a:t>
            </a:r>
            <a:r>
              <a:rPr lang="en-US" sz="2200" b="0">
                <a:solidFill>
                  <a:srgbClr val="331C54"/>
                </a:solidFill>
                <a:cs typeface="Arial"/>
              </a:rPr>
              <a:t> </a:t>
            </a:r>
            <a:r>
              <a:rPr lang="en-US" sz="2200" b="0" err="1">
                <a:solidFill>
                  <a:srgbClr val="331C54"/>
                </a:solidFill>
                <a:cs typeface="Arial"/>
              </a:rPr>
              <a:t>tekemisessä</a:t>
            </a:r>
            <a:r>
              <a:rPr lang="en-US" sz="2200" b="0">
                <a:solidFill>
                  <a:srgbClr val="331C54"/>
                </a:solidFill>
                <a:cs typeface="Arial"/>
              </a:rPr>
              <a:t> on </a:t>
            </a:r>
            <a:r>
              <a:rPr lang="en-US" sz="2200" b="0" err="1">
                <a:solidFill>
                  <a:srgbClr val="331C54"/>
                </a:solidFill>
                <a:cs typeface="Arial"/>
              </a:rPr>
              <a:t>tärkeää</a:t>
            </a:r>
            <a:r>
              <a:rPr lang="en-US" sz="2200" b="0">
                <a:solidFill>
                  <a:srgbClr val="331C54"/>
                </a:solidFill>
                <a:cs typeface="Arial"/>
              </a:rPr>
              <a:t> </a:t>
            </a:r>
            <a:r>
              <a:rPr lang="en-US" sz="2200" b="0" err="1">
                <a:solidFill>
                  <a:srgbClr val="331C54"/>
                </a:solidFill>
                <a:cs typeface="Arial"/>
              </a:rPr>
              <a:t>vastuullisuuden</a:t>
            </a:r>
            <a:r>
              <a:rPr lang="en-US" sz="2200" b="0">
                <a:solidFill>
                  <a:srgbClr val="331C54"/>
                </a:solidFill>
                <a:cs typeface="Arial"/>
              </a:rPr>
              <a:t> </a:t>
            </a:r>
            <a:r>
              <a:rPr lang="en-US" sz="2200" b="0" err="1">
                <a:solidFill>
                  <a:srgbClr val="331C54"/>
                </a:solidFill>
                <a:cs typeface="Arial"/>
              </a:rPr>
              <a:t>toteumisessa</a:t>
            </a:r>
            <a:r>
              <a:rPr lang="en-US" sz="2200" b="0">
                <a:solidFill>
                  <a:srgbClr val="331C54"/>
                </a:solidFill>
                <a:cs typeface="Arial"/>
              </a:rPr>
              <a:t> </a:t>
            </a:r>
            <a:r>
              <a:rPr lang="en-US" sz="2200" b="0" err="1">
                <a:solidFill>
                  <a:srgbClr val="331C54"/>
                </a:solidFill>
                <a:cs typeface="Arial"/>
              </a:rPr>
              <a:t>kokonaisvaltaisesti</a:t>
            </a:r>
            <a:r>
              <a:rPr lang="en-US" sz="2200" b="0">
                <a:solidFill>
                  <a:srgbClr val="331C54"/>
                </a:solidFill>
                <a:cs typeface="Arial"/>
              </a:rPr>
              <a:t>.</a:t>
            </a:r>
            <a:endParaRPr lang="fi-FI" sz="2200" b="0">
              <a:solidFill>
                <a:srgbClr val="331C54"/>
              </a:solidFill>
              <a:cs typeface="Arial"/>
            </a:endParaRPr>
          </a:p>
          <a:p>
            <a:r>
              <a:rPr lang="en-US" sz="2200" b="0" err="1">
                <a:solidFill>
                  <a:srgbClr val="331C54"/>
                </a:solidFill>
                <a:cs typeface="Arial"/>
              </a:rPr>
              <a:t>Hyvinvoivat</a:t>
            </a:r>
            <a:r>
              <a:rPr lang="en-US" sz="2200" b="0">
                <a:solidFill>
                  <a:srgbClr val="331C54"/>
                </a:solidFill>
                <a:cs typeface="Arial"/>
              </a:rPr>
              <a:t> ja </a:t>
            </a:r>
            <a:r>
              <a:rPr lang="en-US" sz="2200" b="0" err="1">
                <a:solidFill>
                  <a:srgbClr val="331C54"/>
                </a:solidFill>
                <a:cs typeface="Arial"/>
              </a:rPr>
              <a:t>elävät</a:t>
            </a:r>
            <a:r>
              <a:rPr lang="en-US" sz="2200" b="0">
                <a:solidFill>
                  <a:srgbClr val="331C54"/>
                </a:solidFill>
                <a:cs typeface="Arial"/>
              </a:rPr>
              <a:t> </a:t>
            </a:r>
            <a:r>
              <a:rPr lang="en-US" sz="2200" b="0" err="1">
                <a:solidFill>
                  <a:srgbClr val="331C54"/>
                </a:solidFill>
                <a:cs typeface="Arial"/>
              </a:rPr>
              <a:t>ekosysteemit</a:t>
            </a:r>
            <a:r>
              <a:rPr lang="en-US" sz="2200" b="0">
                <a:solidFill>
                  <a:srgbClr val="331C54"/>
                </a:solidFill>
                <a:cs typeface="Arial"/>
              </a:rPr>
              <a:t> </a:t>
            </a:r>
            <a:r>
              <a:rPr lang="en-US" sz="2200" b="0" err="1">
                <a:solidFill>
                  <a:srgbClr val="331C54"/>
                </a:solidFill>
                <a:cs typeface="Arial"/>
              </a:rPr>
              <a:t>ovat</a:t>
            </a:r>
            <a:r>
              <a:rPr lang="en-US" sz="2200" b="0">
                <a:solidFill>
                  <a:srgbClr val="331C54"/>
                </a:solidFill>
                <a:cs typeface="Arial"/>
              </a:rPr>
              <a:t> </a:t>
            </a:r>
            <a:r>
              <a:rPr lang="en-US" sz="2200" b="0" err="1">
                <a:solidFill>
                  <a:srgbClr val="331C54"/>
                </a:solidFill>
                <a:cs typeface="Arial"/>
              </a:rPr>
              <a:t>kaiken</a:t>
            </a:r>
            <a:r>
              <a:rPr lang="en-US" sz="2200" b="0">
                <a:solidFill>
                  <a:srgbClr val="331C54"/>
                </a:solidFill>
                <a:cs typeface="Arial"/>
              </a:rPr>
              <a:t> </a:t>
            </a:r>
            <a:r>
              <a:rPr lang="en-US" sz="2200" b="0" err="1">
                <a:solidFill>
                  <a:srgbClr val="331C54"/>
                </a:solidFill>
                <a:cs typeface="Arial"/>
              </a:rPr>
              <a:t>hyvinvoinnin</a:t>
            </a:r>
            <a:r>
              <a:rPr lang="en-US" sz="2200" b="0">
                <a:solidFill>
                  <a:srgbClr val="331C54"/>
                </a:solidFill>
                <a:cs typeface="Arial"/>
              </a:rPr>
              <a:t> </a:t>
            </a:r>
            <a:r>
              <a:rPr lang="en-US" sz="2200" b="0" err="1">
                <a:solidFill>
                  <a:srgbClr val="331C54"/>
                </a:solidFill>
                <a:cs typeface="Arial"/>
              </a:rPr>
              <a:t>pohja</a:t>
            </a:r>
            <a:r>
              <a:rPr lang="en-US" sz="2200" b="0">
                <a:solidFill>
                  <a:srgbClr val="331C54"/>
                </a:solidFill>
                <a:cs typeface="Arial"/>
              </a:rPr>
              <a:t>, </a:t>
            </a:r>
            <a:r>
              <a:rPr lang="en-US" sz="2200" b="0" err="1">
                <a:solidFill>
                  <a:srgbClr val="331C54"/>
                </a:solidFill>
                <a:cs typeface="Arial"/>
              </a:rPr>
              <a:t>luonnon</a:t>
            </a:r>
            <a:r>
              <a:rPr lang="en-US" sz="2200" b="0">
                <a:solidFill>
                  <a:srgbClr val="331C54"/>
                </a:solidFill>
                <a:cs typeface="Arial"/>
              </a:rPr>
              <a:t> </a:t>
            </a:r>
            <a:r>
              <a:rPr lang="en-US" sz="2200" b="0" err="1">
                <a:solidFill>
                  <a:srgbClr val="331C54"/>
                </a:solidFill>
                <a:cs typeface="Arial"/>
              </a:rPr>
              <a:t>suojelu</a:t>
            </a:r>
            <a:r>
              <a:rPr lang="en-US" sz="2200" b="0">
                <a:solidFill>
                  <a:srgbClr val="331C54"/>
                </a:solidFill>
                <a:cs typeface="Arial"/>
              </a:rPr>
              <a:t> on </a:t>
            </a:r>
            <a:r>
              <a:rPr lang="en-US" sz="2200" b="0" err="1">
                <a:solidFill>
                  <a:srgbClr val="331C54"/>
                </a:solidFill>
                <a:cs typeface="Arial"/>
              </a:rPr>
              <a:t>ihmisen</a:t>
            </a:r>
            <a:r>
              <a:rPr lang="en-US" sz="2200" b="0">
                <a:solidFill>
                  <a:srgbClr val="331C54"/>
                </a:solidFill>
                <a:cs typeface="Arial"/>
              </a:rPr>
              <a:t> </a:t>
            </a:r>
            <a:r>
              <a:rPr lang="en-US" sz="2200" b="0" err="1">
                <a:solidFill>
                  <a:srgbClr val="331C54"/>
                </a:solidFill>
                <a:cs typeface="Arial"/>
              </a:rPr>
              <a:t>suojelua</a:t>
            </a:r>
            <a:r>
              <a:rPr lang="en-US" b="0">
                <a:solidFill>
                  <a:srgbClr val="331C54"/>
                </a:solidFill>
                <a:cs typeface="Arial"/>
              </a:rPr>
              <a:t>.</a:t>
            </a:r>
          </a:p>
          <a:p>
            <a:endParaRPr lang="en-US" b="0">
              <a:solidFill>
                <a:srgbClr val="331C54"/>
              </a:solidFill>
              <a:cs typeface="Arial"/>
            </a:endParaRPr>
          </a:p>
          <a:p>
            <a:endParaRPr lang="en-US">
              <a:solidFill>
                <a:srgbClr val="331C54"/>
              </a:solidFill>
              <a:cs typeface="Arial"/>
            </a:endParaRPr>
          </a:p>
        </p:txBody>
      </p:sp>
      <p:sp>
        <p:nvSpPr>
          <p:cNvPr id="3" name="Content Placeholder 2">
            <a:extLst>
              <a:ext uri="{FF2B5EF4-FFF2-40B4-BE49-F238E27FC236}">
                <a16:creationId xmlns:a16="http://schemas.microsoft.com/office/drawing/2014/main" id="{9DFB6BE3-34F1-824F-9EAE-7EDC0DAFD55A}"/>
              </a:ext>
            </a:extLst>
          </p:cNvPr>
          <p:cNvSpPr>
            <a:spLocks noGrp="1"/>
          </p:cNvSpPr>
          <p:nvPr>
            <p:ph sz="half" idx="2"/>
          </p:nvPr>
        </p:nvSpPr>
        <p:spPr>
          <a:xfrm>
            <a:off x="374732" y="2505075"/>
            <a:ext cx="5201390" cy="3684588"/>
          </a:xfrm>
        </p:spPr>
        <p:txBody>
          <a:bodyPr vert="horz" lIns="91440" tIns="45720" rIns="91440" bIns="45720" rtlCol="0">
            <a:normAutofit/>
          </a:bodyPr>
          <a:lstStyle/>
          <a:p>
            <a:endParaRPr lang="fi-FI"/>
          </a:p>
          <a:p>
            <a:endParaRPr lang="fi-FI"/>
          </a:p>
        </p:txBody>
      </p:sp>
      <p:sp>
        <p:nvSpPr>
          <p:cNvPr id="11" name="Text Placeholder 4">
            <a:extLst>
              <a:ext uri="{FF2B5EF4-FFF2-40B4-BE49-F238E27FC236}">
                <a16:creationId xmlns:a16="http://schemas.microsoft.com/office/drawing/2014/main" id="{D189162A-C7E3-2E45-C658-FF234C7631A3}"/>
              </a:ext>
            </a:extLst>
          </p:cNvPr>
          <p:cNvSpPr>
            <a:spLocks noGrp="1"/>
          </p:cNvSpPr>
          <p:nvPr>
            <p:ph type="body" sz="quarter" idx="3"/>
          </p:nvPr>
        </p:nvSpPr>
        <p:spPr>
          <a:xfrm>
            <a:off x="5778005" y="1681163"/>
            <a:ext cx="5201390" cy="823912"/>
          </a:xfrm>
        </p:spPr>
        <p:txBody>
          <a:bodyPr>
            <a:normAutofit/>
          </a:bodyPr>
          <a:lstStyle/>
          <a:p>
            <a:endParaRPr lang="en-US"/>
          </a:p>
        </p:txBody>
      </p:sp>
      <p:pic>
        <p:nvPicPr>
          <p:cNvPr id="5" name="Kuva 5" descr="Kuva, joka sisältää kohteen diagrammi&#10;&#10;Kuvaus luotu automaattisesti">
            <a:extLst>
              <a:ext uri="{FF2B5EF4-FFF2-40B4-BE49-F238E27FC236}">
                <a16:creationId xmlns:a16="http://schemas.microsoft.com/office/drawing/2014/main" id="{E1F91EB2-0F19-4C8F-A848-A5E5FF4664F0}"/>
              </a:ext>
            </a:extLst>
          </p:cNvPr>
          <p:cNvPicPr>
            <a:picLocks noChangeAspect="1"/>
          </p:cNvPicPr>
          <p:nvPr/>
        </p:nvPicPr>
        <p:blipFill>
          <a:blip r:embed="rId3"/>
          <a:stretch>
            <a:fillRect/>
          </a:stretch>
        </p:blipFill>
        <p:spPr>
          <a:xfrm>
            <a:off x="5777501" y="755629"/>
            <a:ext cx="4789468" cy="5201192"/>
          </a:xfrm>
          <a:prstGeom prst="rect">
            <a:avLst/>
          </a:prstGeom>
        </p:spPr>
      </p:pic>
      <p:sp>
        <p:nvSpPr>
          <p:cNvPr id="6" name="Tekstiruutu 5">
            <a:extLst>
              <a:ext uri="{FF2B5EF4-FFF2-40B4-BE49-F238E27FC236}">
                <a16:creationId xmlns:a16="http://schemas.microsoft.com/office/drawing/2014/main" id="{F46535A3-8FBD-D8A3-8C48-C85DFF2EAD2C}"/>
              </a:ext>
            </a:extLst>
          </p:cNvPr>
          <p:cNvSpPr txBox="1"/>
          <p:nvPr/>
        </p:nvSpPr>
        <p:spPr>
          <a:xfrm>
            <a:off x="7369996" y="6351141"/>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err="1"/>
              <a:t>Morandín-Ahuerma</a:t>
            </a:r>
            <a:r>
              <a:rPr lang="en-US" sz="1100"/>
              <a:t> et al. 2019</a:t>
            </a:r>
          </a:p>
        </p:txBody>
      </p:sp>
    </p:spTree>
    <p:extLst>
      <p:ext uri="{BB962C8B-B14F-4D97-AF65-F5344CB8AC3E}">
        <p14:creationId xmlns:p14="http://schemas.microsoft.com/office/powerpoint/2010/main" val="733742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8CF25-5B7A-3A71-4507-44D77A4D3120}"/>
            </a:ext>
          </a:extLst>
        </p:cNvPr>
        <p:cNvGrpSpPr/>
        <p:nvPr/>
      </p:nvGrpSpPr>
      <p:grpSpPr>
        <a:xfrm>
          <a:off x="0" y="0"/>
          <a:ext cx="0" cy="0"/>
          <a:chOff x="0" y="0"/>
          <a:chExt cx="0" cy="0"/>
        </a:xfrm>
      </p:grpSpPr>
      <p:pic>
        <p:nvPicPr>
          <p:cNvPr id="4" name="Kuva 3" descr="Kuva, joka sisältää kohteen teksti, käyntikortti, vektorigrafiikka, clipart-kuva&#10;&#10;Kuvaus luotu automaattisesti">
            <a:extLst>
              <a:ext uri="{FF2B5EF4-FFF2-40B4-BE49-F238E27FC236}">
                <a16:creationId xmlns:a16="http://schemas.microsoft.com/office/drawing/2014/main" id="{6AB26504-19A0-DE24-3E79-1B5B0D7E7C34}"/>
              </a:ext>
            </a:extLst>
          </p:cNvPr>
          <p:cNvPicPr>
            <a:picLocks noChangeAspect="1"/>
          </p:cNvPicPr>
          <p:nvPr/>
        </p:nvPicPr>
        <p:blipFill>
          <a:blip r:embed="rId3"/>
          <a:stretch>
            <a:fillRect/>
          </a:stretch>
        </p:blipFill>
        <p:spPr>
          <a:xfrm>
            <a:off x="6046755" y="2304288"/>
            <a:ext cx="5064256" cy="3800515"/>
          </a:xfrm>
          <a:prstGeom prst="rect">
            <a:avLst/>
          </a:prstGeom>
        </p:spPr>
      </p:pic>
      <p:sp>
        <p:nvSpPr>
          <p:cNvPr id="2" name="Title 1">
            <a:extLst>
              <a:ext uri="{FF2B5EF4-FFF2-40B4-BE49-F238E27FC236}">
                <a16:creationId xmlns:a16="http://schemas.microsoft.com/office/drawing/2014/main" id="{95FD1EEA-4541-746E-0DDA-2AF45A4BE269}"/>
              </a:ext>
            </a:extLst>
          </p:cNvPr>
          <p:cNvSpPr>
            <a:spLocks noGrp="1"/>
          </p:cNvSpPr>
          <p:nvPr>
            <p:ph type="title"/>
          </p:nvPr>
        </p:nvSpPr>
        <p:spPr>
          <a:xfrm>
            <a:off x="374732" y="466344"/>
            <a:ext cx="10604664" cy="1514133"/>
          </a:xfrm>
        </p:spPr>
        <p:txBody>
          <a:bodyPr anchor="ctr">
            <a:normAutofit/>
          </a:bodyPr>
          <a:lstStyle/>
          <a:p>
            <a:r>
              <a:rPr lang="fi-FI">
                <a:solidFill>
                  <a:srgbClr val="331C54"/>
                </a:solidFill>
                <a:latin typeface="Arial" panose="020B0604020202020204" pitchFamily="34" charset="0"/>
                <a:cs typeface="Arial" panose="020B0604020202020204" pitchFamily="34" charset="0"/>
              </a:rPr>
              <a:t>Vastuullisuuden osa-alueet </a:t>
            </a:r>
            <a:br>
              <a:rPr lang="fi-FI">
                <a:solidFill>
                  <a:srgbClr val="331C54"/>
                </a:solidFill>
                <a:latin typeface="Arial" panose="020B0604020202020204" pitchFamily="34" charset="0"/>
                <a:cs typeface="Arial" panose="020B0604020202020204" pitchFamily="34" charset="0"/>
              </a:rPr>
            </a:br>
            <a:br>
              <a:rPr lang="en-US" sz="2400" b="0">
                <a:solidFill>
                  <a:srgbClr val="331C54"/>
                </a:solidFill>
                <a:latin typeface="Arial" panose="020B0604020202020204" pitchFamily="34" charset="0"/>
                <a:ea typeface="+mn-lt"/>
                <a:cs typeface="Arial" panose="020B0604020202020204" pitchFamily="34" charset="0"/>
              </a:rPr>
            </a:br>
            <a:r>
              <a:rPr lang="en-US" sz="2400" err="1">
                <a:solidFill>
                  <a:srgbClr val="331C54"/>
                </a:solidFill>
                <a:latin typeface="Arial" panose="020B0604020202020204" pitchFamily="34" charset="0"/>
                <a:ea typeface="+mn-lt"/>
                <a:cs typeface="Arial" panose="020B0604020202020204" pitchFamily="34" charset="0"/>
              </a:rPr>
              <a:t>T</a:t>
            </a:r>
            <a:r>
              <a:rPr lang="en-US" sz="2400" b="0" err="1">
                <a:solidFill>
                  <a:srgbClr val="331C54"/>
                </a:solidFill>
                <a:latin typeface="Arial" panose="020B0604020202020204" pitchFamily="34" charset="0"/>
                <a:ea typeface="+mn-lt"/>
                <a:cs typeface="Arial" panose="020B0604020202020204" pitchFamily="34" charset="0"/>
              </a:rPr>
              <a:t>aloudellinen</a:t>
            </a:r>
            <a:r>
              <a:rPr lang="en-US" sz="2400" b="0">
                <a:solidFill>
                  <a:srgbClr val="331C54"/>
                </a:solidFill>
                <a:latin typeface="Arial" panose="020B0604020202020204" pitchFamily="34" charset="0"/>
                <a:ea typeface="+mn-lt"/>
                <a:cs typeface="Arial" panose="020B0604020202020204" pitchFamily="34" charset="0"/>
              </a:rPr>
              <a:t>, </a:t>
            </a:r>
            <a:r>
              <a:rPr lang="en-US" sz="2400" err="1">
                <a:solidFill>
                  <a:srgbClr val="331C54"/>
                </a:solidFill>
                <a:latin typeface="Arial" panose="020B0604020202020204" pitchFamily="34" charset="0"/>
                <a:ea typeface="+mn-lt"/>
                <a:cs typeface="Arial" panose="020B0604020202020204" pitchFamily="34" charset="0"/>
              </a:rPr>
              <a:t>sosiaalinen</a:t>
            </a:r>
            <a:r>
              <a:rPr lang="en-US" sz="2400" b="0">
                <a:solidFill>
                  <a:srgbClr val="331C54"/>
                </a:solidFill>
                <a:latin typeface="Arial" panose="020B0604020202020204" pitchFamily="34" charset="0"/>
                <a:ea typeface="+mn-lt"/>
                <a:cs typeface="Arial" panose="020B0604020202020204" pitchFamily="34" charset="0"/>
              </a:rPr>
              <a:t> ja </a:t>
            </a:r>
            <a:r>
              <a:rPr lang="en-US" sz="2400" b="1" err="1">
                <a:solidFill>
                  <a:srgbClr val="331C54"/>
                </a:solidFill>
                <a:latin typeface="Arial" panose="020B0604020202020204" pitchFamily="34" charset="0"/>
                <a:ea typeface="+mn-lt"/>
                <a:cs typeface="Arial" panose="020B0604020202020204" pitchFamily="34" charset="0"/>
              </a:rPr>
              <a:t>ekologinen</a:t>
            </a:r>
            <a:r>
              <a:rPr lang="en-US" sz="2400" b="0">
                <a:solidFill>
                  <a:srgbClr val="331C54"/>
                </a:solidFill>
                <a:latin typeface="Arial" panose="020B0604020202020204" pitchFamily="34" charset="0"/>
                <a:ea typeface="+mn-lt"/>
                <a:cs typeface="Arial" panose="020B0604020202020204" pitchFamily="34" charset="0"/>
              </a:rPr>
              <a:t> </a:t>
            </a:r>
            <a:r>
              <a:rPr lang="en-US" sz="2400" b="0" err="1">
                <a:solidFill>
                  <a:srgbClr val="331C54"/>
                </a:solidFill>
                <a:latin typeface="Arial" panose="020B0604020202020204" pitchFamily="34" charset="0"/>
                <a:ea typeface="+mn-lt"/>
                <a:cs typeface="Arial" panose="020B0604020202020204" pitchFamily="34" charset="0"/>
              </a:rPr>
              <a:t>vastuullisuus</a:t>
            </a:r>
            <a:r>
              <a:rPr lang="en-US" sz="2400" b="0">
                <a:solidFill>
                  <a:srgbClr val="331C54"/>
                </a:solidFill>
                <a:latin typeface="Arial" panose="020B0604020202020204" pitchFamily="34" charset="0"/>
                <a:ea typeface="+mn-lt"/>
                <a:cs typeface="Arial" panose="020B0604020202020204" pitchFamily="34" charset="0"/>
              </a:rPr>
              <a:t>.</a:t>
            </a:r>
            <a:endParaRPr lang="fi-FI" sz="2400">
              <a:solidFill>
                <a:srgbClr val="331C54"/>
              </a:solidFill>
              <a:latin typeface="Arial" panose="020B0604020202020204" pitchFamily="34" charset="0"/>
              <a:cs typeface="Arial" panose="020B0604020202020204" pitchFamily="34" charset="0"/>
            </a:endParaRPr>
          </a:p>
        </p:txBody>
      </p:sp>
      <p:sp>
        <p:nvSpPr>
          <p:cNvPr id="11" name="Text Placeholder 4">
            <a:extLst>
              <a:ext uri="{FF2B5EF4-FFF2-40B4-BE49-F238E27FC236}">
                <a16:creationId xmlns:a16="http://schemas.microsoft.com/office/drawing/2014/main" id="{88BAD2E3-DC76-2F0E-5B3A-92641A6F3CD2}"/>
              </a:ext>
            </a:extLst>
          </p:cNvPr>
          <p:cNvSpPr>
            <a:spLocks noGrp="1"/>
          </p:cNvSpPr>
          <p:nvPr>
            <p:ph type="body" sz="quarter" idx="3"/>
          </p:nvPr>
        </p:nvSpPr>
        <p:spPr>
          <a:xfrm>
            <a:off x="5677064" y="6034088"/>
            <a:ext cx="5627332" cy="458787"/>
          </a:xfrm>
        </p:spPr>
        <p:txBody>
          <a:bodyPr>
            <a:normAutofit/>
          </a:bodyPr>
          <a:lstStyle/>
          <a:p>
            <a:pPr algn="r"/>
            <a:endParaRPr lang="en-US" sz="1100"/>
          </a:p>
        </p:txBody>
      </p:sp>
      <p:sp>
        <p:nvSpPr>
          <p:cNvPr id="8" name="Nuoli: Viisikulmio 7">
            <a:extLst>
              <a:ext uri="{FF2B5EF4-FFF2-40B4-BE49-F238E27FC236}">
                <a16:creationId xmlns:a16="http://schemas.microsoft.com/office/drawing/2014/main" id="{89F16F3A-7FE4-02F3-3ADB-E5C2B5BBFE03}"/>
              </a:ext>
            </a:extLst>
          </p:cNvPr>
          <p:cNvSpPr/>
          <p:nvPr/>
        </p:nvSpPr>
        <p:spPr>
          <a:xfrm>
            <a:off x="468668" y="4873751"/>
            <a:ext cx="5627332" cy="998431"/>
          </a:xfrm>
          <a:prstGeom prst="homePlate">
            <a:avLst/>
          </a:prstGeom>
          <a:solidFill>
            <a:srgbClr val="70A9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kstiruutu 8">
            <a:extLst>
              <a:ext uri="{FF2B5EF4-FFF2-40B4-BE49-F238E27FC236}">
                <a16:creationId xmlns:a16="http://schemas.microsoft.com/office/drawing/2014/main" id="{40F75CCB-5D7F-646D-6F25-7EA361C240F3}"/>
              </a:ext>
            </a:extLst>
          </p:cNvPr>
          <p:cNvSpPr txBox="1"/>
          <p:nvPr/>
        </p:nvSpPr>
        <p:spPr>
          <a:xfrm>
            <a:off x="405488" y="4711845"/>
            <a:ext cx="5690512" cy="1077218"/>
          </a:xfrm>
          <a:prstGeom prst="rect">
            <a:avLst/>
          </a:prstGeom>
          <a:noFill/>
        </p:spPr>
        <p:txBody>
          <a:bodyPr wrap="square" rtlCol="0">
            <a:spAutoFit/>
          </a:bodyPr>
          <a:lstStyle/>
          <a:p>
            <a:pPr rtl="0"/>
            <a:endParaRPr lang="fi-FI" sz="1600">
              <a:solidFill>
                <a:schemeClr val="bg1"/>
              </a:solidFill>
              <a:effectLst/>
              <a:latin typeface="-apple-system"/>
            </a:endParaRPr>
          </a:p>
          <a:p>
            <a:pPr rtl="0"/>
            <a:r>
              <a:rPr lang="fi-FI" sz="1600">
                <a:solidFill>
                  <a:schemeClr val="bg1"/>
                </a:solidFill>
                <a:effectLst/>
                <a:latin typeface="-apple-system"/>
              </a:rPr>
              <a:t>Ekologinen kestävyys tarkoittaa biologisen monimuotoisuuden ja ekosysteemien toimivuuden ja uusiutumiskyvyn säilyttämistä sekä ihmisen toiminnan sopeuttamista luonnon kestokykyyn.</a:t>
            </a:r>
          </a:p>
        </p:txBody>
      </p:sp>
    </p:spTree>
    <p:extLst>
      <p:ext uri="{BB962C8B-B14F-4D97-AF65-F5344CB8AC3E}">
        <p14:creationId xmlns:p14="http://schemas.microsoft.com/office/powerpoint/2010/main" val="2297672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8CF25-5B7A-3A71-4507-44D77A4D31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FD1EEA-4541-746E-0DDA-2AF45A4BE269}"/>
              </a:ext>
            </a:extLst>
          </p:cNvPr>
          <p:cNvSpPr>
            <a:spLocks noGrp="1"/>
          </p:cNvSpPr>
          <p:nvPr>
            <p:ph type="title"/>
          </p:nvPr>
        </p:nvSpPr>
        <p:spPr>
          <a:xfrm>
            <a:off x="374731" y="365125"/>
            <a:ext cx="10604665" cy="1325563"/>
          </a:xfrm>
        </p:spPr>
        <p:txBody>
          <a:bodyPr vert="horz" lIns="91440" tIns="45720" rIns="91440" bIns="45720" rtlCol="0" anchor="ctr">
            <a:normAutofit/>
          </a:bodyPr>
          <a:lstStyle/>
          <a:p>
            <a:r>
              <a:rPr lang="fi-FI"/>
              <a:t>Ylikulutuspäivä</a:t>
            </a:r>
            <a:endParaRPr lang="fi-FI">
              <a:ea typeface="+mj-ea"/>
              <a:cs typeface="+mj-cs"/>
            </a:endParaRPr>
          </a:p>
        </p:txBody>
      </p:sp>
      <p:sp>
        <p:nvSpPr>
          <p:cNvPr id="9" name="Tekstiruutu 8">
            <a:extLst>
              <a:ext uri="{FF2B5EF4-FFF2-40B4-BE49-F238E27FC236}">
                <a16:creationId xmlns:a16="http://schemas.microsoft.com/office/drawing/2014/main" id="{40F75CCB-5D7F-646D-6F25-7EA361C240F3}"/>
              </a:ext>
            </a:extLst>
          </p:cNvPr>
          <p:cNvSpPr txBox="1"/>
          <p:nvPr/>
        </p:nvSpPr>
        <p:spPr>
          <a:xfrm>
            <a:off x="374731" y="1825625"/>
            <a:ext cx="5165765" cy="4351338"/>
          </a:xfrm>
          <a:prstGeom prst="rect">
            <a:avLst/>
          </a:prstGeom>
        </p:spPr>
        <p:txBody>
          <a:bodyPr vert="horz" lIns="91440" tIns="45720" rIns="91440" bIns="45720" rtlCol="0" anchor="t">
            <a:normAutofit/>
          </a:bodyPr>
          <a:lstStyle/>
          <a:p>
            <a:pPr>
              <a:lnSpc>
                <a:spcPct val="90000"/>
              </a:lnSpc>
              <a:spcBef>
                <a:spcPts val="1000"/>
              </a:spcBef>
            </a:pPr>
            <a:r>
              <a:rPr lang="fi-FI" sz="2400">
                <a:solidFill>
                  <a:srgbClr val="000000"/>
                </a:solidFill>
                <a:latin typeface="Calibri"/>
                <a:cs typeface="Calibri"/>
              </a:rPr>
              <a:t>Ylikulutuspäivä tarkoittaa sitä hetkeä, jona ihmisten ekologinen jalanjälki ylittää maapallon biokapasiteetin.</a:t>
            </a:r>
            <a:endParaRPr lang="fi-FI" sz="2400"/>
          </a:p>
        </p:txBody>
      </p:sp>
      <p:pic>
        <p:nvPicPr>
          <p:cNvPr id="3" name="Kuva 2" descr="Kuva, joka sisältää kohteen teksti, kuvakaappaus, ympyrä, diagrammi&#10;&#10;Kuvaus luotu automaattisesti">
            <a:extLst>
              <a:ext uri="{FF2B5EF4-FFF2-40B4-BE49-F238E27FC236}">
                <a16:creationId xmlns:a16="http://schemas.microsoft.com/office/drawing/2014/main" id="{C7B5ED61-903B-4450-7300-5FDB1D0BAF6D}"/>
              </a:ext>
            </a:extLst>
          </p:cNvPr>
          <p:cNvPicPr>
            <a:picLocks noChangeAspect="1"/>
          </p:cNvPicPr>
          <p:nvPr/>
        </p:nvPicPr>
        <p:blipFill>
          <a:blip r:embed="rId3"/>
          <a:stretch>
            <a:fillRect/>
          </a:stretch>
        </p:blipFill>
        <p:spPr>
          <a:xfrm>
            <a:off x="5210855" y="1816130"/>
            <a:ext cx="5768541" cy="3960895"/>
          </a:xfrm>
          <a:prstGeom prst="rect">
            <a:avLst/>
          </a:prstGeom>
          <a:noFill/>
        </p:spPr>
      </p:pic>
    </p:spTree>
    <p:extLst>
      <p:ext uri="{BB962C8B-B14F-4D97-AF65-F5344CB8AC3E}">
        <p14:creationId xmlns:p14="http://schemas.microsoft.com/office/powerpoint/2010/main" val="3084115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oralliriutta veden alla">
            <a:extLst>
              <a:ext uri="{FF2B5EF4-FFF2-40B4-BE49-F238E27FC236}">
                <a16:creationId xmlns:a16="http://schemas.microsoft.com/office/drawing/2014/main" id="{E455FE3A-ACA9-75E3-B977-0C61F2405A2E}"/>
              </a:ext>
            </a:extLst>
          </p:cNvPr>
          <p:cNvPicPr>
            <a:picLocks noChangeAspect="1"/>
          </p:cNvPicPr>
          <p:nvPr/>
        </p:nvPicPr>
        <p:blipFill rotWithShape="1">
          <a:blip r:embed="rId3"/>
          <a:srcRect t="9423" r="2" b="2"/>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840D36AE-E86C-6A76-E84E-97314896AFD1}"/>
              </a:ext>
            </a:extLst>
          </p:cNvPr>
          <p:cNvSpPr>
            <a:spLocks noGrp="1"/>
          </p:cNvSpPr>
          <p:nvPr>
            <p:ph type="title"/>
          </p:nvPr>
        </p:nvSpPr>
        <p:spPr>
          <a:xfrm>
            <a:off x="374732" y="363913"/>
            <a:ext cx="4844566" cy="1429261"/>
          </a:xfrm>
        </p:spPr>
        <p:txBody>
          <a:bodyPr anchor="b">
            <a:noAutofit/>
          </a:bodyPr>
          <a:lstStyle/>
          <a:p>
            <a:r>
              <a:rPr lang="fi-FI" sz="3600">
                <a:cs typeface="Arial"/>
              </a:rPr>
              <a:t>Ekologinen vastuullisuus</a:t>
            </a:r>
          </a:p>
        </p:txBody>
      </p:sp>
      <p:sp>
        <p:nvSpPr>
          <p:cNvPr id="3" name="Sisällön paikkamerkki 2">
            <a:extLst>
              <a:ext uri="{FF2B5EF4-FFF2-40B4-BE49-F238E27FC236}">
                <a16:creationId xmlns:a16="http://schemas.microsoft.com/office/drawing/2014/main" id="{E92AB0D3-57E5-6A1C-3B91-57470F5E799A}"/>
              </a:ext>
            </a:extLst>
          </p:cNvPr>
          <p:cNvSpPr>
            <a:spLocks noGrp="1"/>
          </p:cNvSpPr>
          <p:nvPr>
            <p:ph type="body" sz="half" idx="2"/>
          </p:nvPr>
        </p:nvSpPr>
        <p:spPr>
          <a:xfrm>
            <a:off x="376287" y="1807551"/>
            <a:ext cx="4844566" cy="4275117"/>
          </a:xfrm>
        </p:spPr>
        <p:txBody>
          <a:bodyPr vert="horz" lIns="91440" tIns="45720" rIns="91440" bIns="45720" rtlCol="0" anchor="t">
            <a:normAutofit/>
          </a:bodyPr>
          <a:lstStyle/>
          <a:p>
            <a:r>
              <a:rPr lang="fi-FI" sz="2200"/>
              <a:t>Perusehtona ovat</a:t>
            </a:r>
            <a:endParaRPr lang="fi-FI" sz="2200">
              <a:cs typeface="Arial"/>
            </a:endParaRPr>
          </a:p>
          <a:p>
            <a:pPr marL="285750" indent="-285750">
              <a:buChar char="•"/>
            </a:pPr>
            <a:r>
              <a:rPr lang="fi-FI" sz="2200"/>
              <a:t> biologisen monimuotoisuuden runsaus</a:t>
            </a:r>
            <a:endParaRPr lang="fi-FI" sz="2200">
              <a:cs typeface="Arial"/>
            </a:endParaRPr>
          </a:p>
          <a:p>
            <a:pPr marL="285750" indent="-285750">
              <a:buChar char="•"/>
            </a:pPr>
            <a:r>
              <a:rPr lang="fi-FI" sz="2200"/>
              <a:t>ekosysteemien toimivuuden ja eheyden säilyttäminen</a:t>
            </a:r>
            <a:endParaRPr lang="fi-FI" sz="2200">
              <a:cs typeface="Arial" panose="020B0604020202020204"/>
            </a:endParaRPr>
          </a:p>
          <a:p>
            <a:pPr marL="285750" indent="-285750">
              <a:buChar char="•"/>
            </a:pPr>
            <a:r>
              <a:rPr lang="fi-FI" sz="2200"/>
              <a:t>sekä ihmisen toiminnan sopeuttaminen pitkällä aikavälillä luonnon kestokykyyn.</a:t>
            </a:r>
            <a:endParaRPr lang="fi-FI" sz="2200">
              <a:cs typeface="Arial"/>
            </a:endParaRPr>
          </a:p>
        </p:txBody>
      </p:sp>
    </p:spTree>
    <p:extLst>
      <p:ext uri="{BB962C8B-B14F-4D97-AF65-F5344CB8AC3E}">
        <p14:creationId xmlns:p14="http://schemas.microsoft.com/office/powerpoint/2010/main" val="2733710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4839BA-2119-5417-5486-A0BD5AFD23F8}"/>
              </a:ext>
            </a:extLst>
          </p:cNvPr>
          <p:cNvSpPr>
            <a:spLocks noGrp="1"/>
          </p:cNvSpPr>
          <p:nvPr>
            <p:ph type="title"/>
          </p:nvPr>
        </p:nvSpPr>
        <p:spPr>
          <a:xfrm>
            <a:off x="374731" y="365125"/>
            <a:ext cx="10604665" cy="878523"/>
          </a:xfrm>
        </p:spPr>
        <p:txBody>
          <a:bodyPr anchor="ctr">
            <a:normAutofit/>
          </a:bodyPr>
          <a:lstStyle/>
          <a:p>
            <a:r>
              <a:rPr lang="fi-FI">
                <a:cs typeface="Arial"/>
              </a:rPr>
              <a:t>Luontokato – On aika herätä...</a:t>
            </a:r>
          </a:p>
        </p:txBody>
      </p:sp>
      <p:sp>
        <p:nvSpPr>
          <p:cNvPr id="3" name="Sisällön paikkamerkki 2">
            <a:extLst>
              <a:ext uri="{FF2B5EF4-FFF2-40B4-BE49-F238E27FC236}">
                <a16:creationId xmlns:a16="http://schemas.microsoft.com/office/drawing/2014/main" id="{5EA7E979-F437-47C7-B547-9B13E4144BA5}"/>
              </a:ext>
            </a:extLst>
          </p:cNvPr>
          <p:cNvSpPr>
            <a:spLocks noGrp="1"/>
          </p:cNvSpPr>
          <p:nvPr>
            <p:ph sz="half" idx="1"/>
          </p:nvPr>
        </p:nvSpPr>
        <p:spPr>
          <a:xfrm>
            <a:off x="120731" y="1246505"/>
            <a:ext cx="5308005" cy="5489258"/>
          </a:xfrm>
        </p:spPr>
        <p:txBody>
          <a:bodyPr vert="horz" lIns="91440" tIns="45720" rIns="91440" bIns="45720" rtlCol="0" anchor="t">
            <a:normAutofit lnSpcReduction="10000"/>
          </a:bodyPr>
          <a:lstStyle/>
          <a:p>
            <a:pPr marL="285750" indent="-285750"/>
            <a:r>
              <a:rPr lang="fi-FI" sz="2200">
                <a:solidFill>
                  <a:srgbClr val="522398"/>
                </a:solidFill>
                <a:cs typeface="Arial"/>
              </a:rPr>
              <a:t>Miljoonaa kasvi- ja eläinlajia uhkaa sukupuutto toteaa hallitustenvälinen luontopaneeli IPBES. </a:t>
            </a:r>
          </a:p>
          <a:p>
            <a:pPr marL="285750" indent="-285750">
              <a:buChar char="•"/>
            </a:pPr>
            <a:r>
              <a:rPr lang="fi-FI" sz="2200">
                <a:solidFill>
                  <a:srgbClr val="522398"/>
                </a:solidFill>
                <a:cs typeface="Arial"/>
              </a:rPr>
              <a:t>Maailman talousfoorumin mukaan noin puolet maailman </a:t>
            </a:r>
            <a:r>
              <a:rPr lang="fi-FI" sz="2200" err="1">
                <a:solidFill>
                  <a:srgbClr val="522398"/>
                </a:solidFill>
                <a:cs typeface="Arial"/>
              </a:rPr>
              <a:t>BKT:sta</a:t>
            </a:r>
            <a:r>
              <a:rPr lang="fi-FI" sz="2200">
                <a:solidFill>
                  <a:srgbClr val="522398"/>
                </a:solidFill>
                <a:cs typeface="Arial"/>
              </a:rPr>
              <a:t> on riippuvaista luonnon monimuotoisuudesta. </a:t>
            </a:r>
          </a:p>
          <a:p>
            <a:pPr marL="285750" indent="-285750"/>
            <a:r>
              <a:rPr lang="fi-FI" sz="2200">
                <a:solidFill>
                  <a:srgbClr val="522398"/>
                </a:solidFill>
                <a:cs typeface="Arial"/>
              </a:rPr>
              <a:t>Vaikka tiedeyhteisö on pitkään ollut selvillä luontokadon merkityksestä, yrityksissä se ei ole saanut suurta näkyvyyttä. </a:t>
            </a:r>
          </a:p>
          <a:p>
            <a:pPr marL="285750" indent="-285750"/>
            <a:r>
              <a:rPr lang="fi-FI" sz="2200">
                <a:solidFill>
                  <a:srgbClr val="522398"/>
                </a:solidFill>
                <a:cs typeface="Arial"/>
              </a:rPr>
              <a:t>Suomen tavoitteena on pysäyttää luonnon monimuotoisuuden köyhtyminen vuoteen 2030 mennessä. Tavoite vaatii tekoja.</a:t>
            </a:r>
          </a:p>
          <a:p>
            <a:pPr marL="285750" indent="-285750">
              <a:buChar char="•"/>
            </a:pPr>
            <a:r>
              <a:rPr lang="fi-FI" sz="2200">
                <a:solidFill>
                  <a:srgbClr val="522398"/>
                </a:solidFill>
                <a:cs typeface="Arial"/>
              </a:rPr>
              <a:t>Luonnonsuojelu on ihmisen suojelua, biodiversiteettikato on riski ihmiselle</a:t>
            </a:r>
          </a:p>
          <a:p>
            <a:pPr marL="0" indent="0">
              <a:buNone/>
            </a:pPr>
            <a:endParaRPr lang="fi-FI" sz="1700"/>
          </a:p>
          <a:p>
            <a:endParaRPr lang="fi-FI" sz="1700"/>
          </a:p>
        </p:txBody>
      </p:sp>
      <p:pic>
        <p:nvPicPr>
          <p:cNvPr id="5" name="Picture 4" descr="Muotokuva ketusta mustalla taustalla">
            <a:extLst>
              <a:ext uri="{FF2B5EF4-FFF2-40B4-BE49-F238E27FC236}">
                <a16:creationId xmlns:a16="http://schemas.microsoft.com/office/drawing/2014/main" id="{27AF4DCE-0A43-5560-DB9E-508F3612374D}"/>
              </a:ext>
            </a:extLst>
          </p:cNvPr>
          <p:cNvPicPr>
            <a:picLocks noChangeAspect="1"/>
          </p:cNvPicPr>
          <p:nvPr/>
        </p:nvPicPr>
        <p:blipFill rotWithShape="1">
          <a:blip r:embed="rId3">
            <a:extLst>
              <a:ext uri="{28A0092B-C50C-407E-A947-70E740481C1C}">
                <a14:useLocalDpi xmlns:a14="http://schemas.microsoft.com/office/drawing/2010/main" val="0"/>
              </a:ext>
            </a:extLst>
          </a:blip>
          <a:srcRect l="20757" r="-1" b="-1"/>
          <a:stretch/>
        </p:blipFill>
        <p:spPr>
          <a:xfrm>
            <a:off x="6250511" y="1713865"/>
            <a:ext cx="4728885" cy="4249738"/>
          </a:xfrm>
          <a:prstGeom prst="rect">
            <a:avLst/>
          </a:prstGeom>
          <a:no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550281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09AAFF-108A-74F0-98C8-941B11FC2F70}"/>
              </a:ext>
            </a:extLst>
          </p:cNvPr>
          <p:cNvSpPr>
            <a:spLocks noGrp="1"/>
          </p:cNvSpPr>
          <p:nvPr>
            <p:ph type="title"/>
          </p:nvPr>
        </p:nvSpPr>
        <p:spPr>
          <a:xfrm>
            <a:off x="4965430" y="436228"/>
            <a:ext cx="6586491" cy="830597"/>
          </a:xfrm>
        </p:spPr>
        <p:txBody>
          <a:bodyPr anchor="b">
            <a:normAutofit/>
          </a:bodyPr>
          <a:lstStyle/>
          <a:p>
            <a:r>
              <a:rPr lang="fi-FI">
                <a:cs typeface="Arial"/>
              </a:rPr>
              <a:t>Ilmastonmuutos</a:t>
            </a:r>
          </a:p>
        </p:txBody>
      </p:sp>
      <p:sp>
        <p:nvSpPr>
          <p:cNvPr id="3" name="Sisällön paikkamerkki 2">
            <a:extLst>
              <a:ext uri="{FF2B5EF4-FFF2-40B4-BE49-F238E27FC236}">
                <a16:creationId xmlns:a16="http://schemas.microsoft.com/office/drawing/2014/main" id="{A9522AF9-5B9A-A2BF-5D47-D8991EE5BF8C}"/>
              </a:ext>
            </a:extLst>
          </p:cNvPr>
          <p:cNvSpPr>
            <a:spLocks noGrp="1"/>
          </p:cNvSpPr>
          <p:nvPr>
            <p:ph idx="1"/>
          </p:nvPr>
        </p:nvSpPr>
        <p:spPr>
          <a:xfrm>
            <a:off x="4965431" y="1273209"/>
            <a:ext cx="6220729" cy="5709401"/>
          </a:xfrm>
        </p:spPr>
        <p:txBody>
          <a:bodyPr vert="horz" lIns="91440" tIns="45720" rIns="91440" bIns="45720" rtlCol="0" anchor="t">
            <a:normAutofit/>
          </a:bodyPr>
          <a:lstStyle/>
          <a:p>
            <a:r>
              <a:rPr lang="fi-FI" sz="2200">
                <a:solidFill>
                  <a:srgbClr val="522398"/>
                </a:solidFill>
                <a:cs typeface="Arial"/>
              </a:rPr>
              <a:t>Viimeisin viisi vuotta on globaalisti mittaushistorian lämpimin aika </a:t>
            </a:r>
          </a:p>
          <a:p>
            <a:r>
              <a:rPr lang="fi-FI" sz="2200">
                <a:solidFill>
                  <a:srgbClr val="522398"/>
                </a:solidFill>
                <a:cs typeface="Arial"/>
              </a:rPr>
              <a:t>Eurooppa on kaikkein voimakkaimmin lämmennyt maanosa</a:t>
            </a:r>
          </a:p>
          <a:p>
            <a:r>
              <a:rPr lang="fi-FI" sz="2200">
                <a:solidFill>
                  <a:srgbClr val="522398"/>
                </a:solidFill>
                <a:cs typeface="Arial"/>
              </a:rPr>
              <a:t>Ilmasto lämpenee arktisella alueella lähes neljä kertaa muuta maapalloa nopeammin.</a:t>
            </a:r>
          </a:p>
          <a:p>
            <a:r>
              <a:rPr lang="fi-FI" sz="2200">
                <a:solidFill>
                  <a:srgbClr val="522398"/>
                </a:solidFill>
                <a:cs typeface="Arial"/>
              </a:rPr>
              <a:t>Viimeisen 45 vuoden aikana lämpötila on noussut mantereilla noin kaksi kertaa nopeammin kuin merialueilla</a:t>
            </a:r>
          </a:p>
          <a:p>
            <a:r>
              <a:rPr lang="fi-FI" sz="2200">
                <a:solidFill>
                  <a:srgbClr val="522398"/>
                </a:solidFill>
                <a:cs typeface="Arial"/>
              </a:rPr>
              <a:t>Vuonna 2021 maankäyttö oli ensimmäisen kerran nettopäästölähde - syynä toteutuneet hakkuut</a:t>
            </a:r>
          </a:p>
          <a:p>
            <a:r>
              <a:rPr lang="fi-FI" sz="2200">
                <a:solidFill>
                  <a:srgbClr val="522398"/>
                </a:solidFill>
                <a:cs typeface="Arial"/>
                <a:hlinkClick r:id="rId3">
                  <a:extLst>
                    <a:ext uri="{A12FA001-AC4F-418D-AE19-62706E023703}">
                      <ahyp:hlinkClr xmlns:ahyp="http://schemas.microsoft.com/office/drawing/2018/hyperlinkcolor" val="tx"/>
                    </a:ext>
                  </a:extLst>
                </a:hlinkClick>
              </a:rPr>
              <a:t>https://wwf.fi/alueet/arktinen-alue/</a:t>
            </a:r>
            <a:r>
              <a:rPr lang="fi-FI" sz="2200">
                <a:solidFill>
                  <a:srgbClr val="522398"/>
                </a:solidFill>
                <a:cs typeface="Arial"/>
              </a:rPr>
              <a:t> Havainne video jääpeitteen vähenemisestä.</a:t>
            </a:r>
          </a:p>
        </p:txBody>
      </p:sp>
      <p:pic>
        <p:nvPicPr>
          <p:cNvPr id="5" name="Kuva 4" descr="Voimalaitoksesta nouseva savu">
            <a:extLst>
              <a:ext uri="{FF2B5EF4-FFF2-40B4-BE49-F238E27FC236}">
                <a16:creationId xmlns:a16="http://schemas.microsoft.com/office/drawing/2014/main" id="{6A6282F2-BC83-6C4A-3275-84D293326D2E}"/>
              </a:ext>
            </a:extLst>
          </p:cNvPr>
          <p:cNvPicPr>
            <a:picLocks noChangeAspect="1"/>
          </p:cNvPicPr>
          <p:nvPr/>
        </p:nvPicPr>
        <p:blipFill rotWithShape="1">
          <a:blip r:embed="rId4">
            <a:extLst>
              <a:ext uri="{28A0092B-C50C-407E-A947-70E740481C1C}">
                <a14:useLocalDpi xmlns:a14="http://schemas.microsoft.com/office/drawing/2010/main" val="0"/>
              </a:ext>
            </a:extLst>
          </a:blip>
          <a:srcRect l="43334" r="11547" b="-1"/>
          <a:stretch/>
        </p:blipFill>
        <p:spPr>
          <a:xfrm>
            <a:off x="20" y="10"/>
            <a:ext cx="4635571" cy="6857990"/>
          </a:xfrm>
          <a:prstGeom prst="rect">
            <a:avLst/>
          </a:prstGeom>
          <a:effectLst/>
        </p:spPr>
      </p:pic>
    </p:spTree>
    <p:extLst>
      <p:ext uri="{BB962C8B-B14F-4D97-AF65-F5344CB8AC3E}">
        <p14:creationId xmlns:p14="http://schemas.microsoft.com/office/powerpoint/2010/main" val="2658553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3C7D3-A2A8-1616-06AC-3EEBCB17DC36}"/>
            </a:ext>
          </a:extLst>
        </p:cNvPr>
        <p:cNvGrpSpPr/>
        <p:nvPr/>
      </p:nvGrpSpPr>
      <p:grpSpPr>
        <a:xfrm>
          <a:off x="0" y="0"/>
          <a:ext cx="0" cy="0"/>
          <a:chOff x="0" y="0"/>
          <a:chExt cx="0" cy="0"/>
        </a:xfrm>
      </p:grpSpPr>
      <p:pic>
        <p:nvPicPr>
          <p:cNvPr id="4" name="Kuva 3" descr="Kuva, joka sisältää kohteen teksti, käyntikortti, vektorigrafiikka, clipart-kuva&#10;&#10;Kuvaus luotu automaattisesti">
            <a:extLst>
              <a:ext uri="{FF2B5EF4-FFF2-40B4-BE49-F238E27FC236}">
                <a16:creationId xmlns:a16="http://schemas.microsoft.com/office/drawing/2014/main" id="{DC2C40DA-6D6F-5863-AB7F-72700A2F0039}"/>
              </a:ext>
            </a:extLst>
          </p:cNvPr>
          <p:cNvPicPr>
            <a:picLocks noChangeAspect="1"/>
          </p:cNvPicPr>
          <p:nvPr/>
        </p:nvPicPr>
        <p:blipFill>
          <a:blip r:embed="rId2"/>
          <a:stretch>
            <a:fillRect/>
          </a:stretch>
        </p:blipFill>
        <p:spPr>
          <a:xfrm>
            <a:off x="6046755" y="2304288"/>
            <a:ext cx="5064256" cy="3800515"/>
          </a:xfrm>
          <a:prstGeom prst="rect">
            <a:avLst/>
          </a:prstGeom>
        </p:spPr>
      </p:pic>
      <p:sp>
        <p:nvSpPr>
          <p:cNvPr id="2" name="Title 1">
            <a:extLst>
              <a:ext uri="{FF2B5EF4-FFF2-40B4-BE49-F238E27FC236}">
                <a16:creationId xmlns:a16="http://schemas.microsoft.com/office/drawing/2014/main" id="{DCD548B6-46D8-D6C7-8293-283FE0C71DC6}"/>
              </a:ext>
            </a:extLst>
          </p:cNvPr>
          <p:cNvSpPr>
            <a:spLocks noGrp="1"/>
          </p:cNvSpPr>
          <p:nvPr>
            <p:ph type="title"/>
          </p:nvPr>
        </p:nvSpPr>
        <p:spPr>
          <a:xfrm>
            <a:off x="374732" y="466344"/>
            <a:ext cx="10604664" cy="1514133"/>
          </a:xfrm>
        </p:spPr>
        <p:txBody>
          <a:bodyPr anchor="ctr">
            <a:normAutofit/>
          </a:bodyPr>
          <a:lstStyle/>
          <a:p>
            <a:r>
              <a:rPr lang="fi-FI">
                <a:solidFill>
                  <a:srgbClr val="522398"/>
                </a:solidFill>
                <a:latin typeface="Arial" panose="020B0604020202020204" pitchFamily="34" charset="0"/>
                <a:cs typeface="Arial" panose="020B0604020202020204" pitchFamily="34" charset="0"/>
              </a:rPr>
              <a:t>Vastuullisuuden osa-alueet </a:t>
            </a:r>
            <a:br>
              <a:rPr lang="fi-FI">
                <a:solidFill>
                  <a:srgbClr val="522398"/>
                </a:solidFill>
                <a:latin typeface="Arial" panose="020B0604020202020204" pitchFamily="34" charset="0"/>
                <a:cs typeface="Arial" panose="020B0604020202020204" pitchFamily="34" charset="0"/>
              </a:rPr>
            </a:br>
            <a:br>
              <a:rPr lang="en-US" sz="2400" b="0">
                <a:solidFill>
                  <a:srgbClr val="522398"/>
                </a:solidFill>
                <a:latin typeface="Arial" panose="020B0604020202020204" pitchFamily="34" charset="0"/>
                <a:ea typeface="+mn-lt"/>
                <a:cs typeface="Arial" panose="020B0604020202020204" pitchFamily="34" charset="0"/>
              </a:rPr>
            </a:br>
            <a:r>
              <a:rPr lang="en-US" sz="2400" err="1">
                <a:solidFill>
                  <a:srgbClr val="522398"/>
                </a:solidFill>
                <a:latin typeface="Arial" panose="020B0604020202020204" pitchFamily="34" charset="0"/>
                <a:ea typeface="+mn-lt"/>
                <a:cs typeface="Arial" panose="020B0604020202020204" pitchFamily="34" charset="0"/>
              </a:rPr>
              <a:t>T</a:t>
            </a:r>
            <a:r>
              <a:rPr lang="en-US" sz="2400" b="0" err="1">
                <a:solidFill>
                  <a:srgbClr val="522398"/>
                </a:solidFill>
                <a:latin typeface="Arial" panose="020B0604020202020204" pitchFamily="34" charset="0"/>
                <a:ea typeface="+mn-lt"/>
                <a:cs typeface="Arial" panose="020B0604020202020204" pitchFamily="34" charset="0"/>
              </a:rPr>
              <a:t>aloudellinen</a:t>
            </a:r>
            <a:r>
              <a:rPr lang="en-US" sz="2400" b="0">
                <a:solidFill>
                  <a:srgbClr val="522398"/>
                </a:solidFill>
                <a:latin typeface="Arial" panose="020B0604020202020204" pitchFamily="34" charset="0"/>
                <a:ea typeface="+mn-lt"/>
                <a:cs typeface="Arial" panose="020B0604020202020204" pitchFamily="34" charset="0"/>
              </a:rPr>
              <a:t>, </a:t>
            </a:r>
            <a:r>
              <a:rPr lang="en-US" sz="2400" b="1" err="1">
                <a:solidFill>
                  <a:srgbClr val="522398"/>
                </a:solidFill>
                <a:latin typeface="Arial" panose="020B0604020202020204" pitchFamily="34" charset="0"/>
                <a:ea typeface="+mn-lt"/>
                <a:cs typeface="Arial" panose="020B0604020202020204" pitchFamily="34" charset="0"/>
              </a:rPr>
              <a:t>sosiaalinen</a:t>
            </a:r>
            <a:r>
              <a:rPr lang="en-US" sz="2400" b="0">
                <a:solidFill>
                  <a:srgbClr val="522398"/>
                </a:solidFill>
                <a:latin typeface="Arial" panose="020B0604020202020204" pitchFamily="34" charset="0"/>
                <a:ea typeface="+mn-lt"/>
                <a:cs typeface="Arial" panose="020B0604020202020204" pitchFamily="34" charset="0"/>
              </a:rPr>
              <a:t> ja </a:t>
            </a:r>
            <a:r>
              <a:rPr lang="en-US" sz="2400" b="0" err="1">
                <a:solidFill>
                  <a:srgbClr val="522398"/>
                </a:solidFill>
                <a:latin typeface="Arial" panose="020B0604020202020204" pitchFamily="34" charset="0"/>
                <a:ea typeface="+mn-lt"/>
                <a:cs typeface="Arial" panose="020B0604020202020204" pitchFamily="34" charset="0"/>
              </a:rPr>
              <a:t>ekologinen</a:t>
            </a:r>
            <a:r>
              <a:rPr lang="en-US" sz="2400" b="0">
                <a:solidFill>
                  <a:srgbClr val="522398"/>
                </a:solidFill>
                <a:latin typeface="Arial" panose="020B0604020202020204" pitchFamily="34" charset="0"/>
                <a:ea typeface="+mn-lt"/>
                <a:cs typeface="Arial" panose="020B0604020202020204" pitchFamily="34" charset="0"/>
              </a:rPr>
              <a:t> </a:t>
            </a:r>
            <a:r>
              <a:rPr lang="en-US" sz="2400" b="0" err="1">
                <a:solidFill>
                  <a:srgbClr val="522398"/>
                </a:solidFill>
                <a:latin typeface="Arial" panose="020B0604020202020204" pitchFamily="34" charset="0"/>
                <a:ea typeface="+mn-lt"/>
                <a:cs typeface="Arial" panose="020B0604020202020204" pitchFamily="34" charset="0"/>
              </a:rPr>
              <a:t>vastuullisuus</a:t>
            </a:r>
            <a:r>
              <a:rPr lang="en-US" sz="2400" b="0">
                <a:solidFill>
                  <a:srgbClr val="522398"/>
                </a:solidFill>
                <a:latin typeface="Arial" panose="020B0604020202020204" pitchFamily="34" charset="0"/>
                <a:ea typeface="+mn-lt"/>
                <a:cs typeface="Arial" panose="020B0604020202020204" pitchFamily="34" charset="0"/>
              </a:rPr>
              <a:t>.</a:t>
            </a:r>
            <a:endParaRPr lang="fi-FI" sz="2400">
              <a:solidFill>
                <a:srgbClr val="522398"/>
              </a:solidFill>
              <a:latin typeface="Arial" panose="020B0604020202020204" pitchFamily="34" charset="0"/>
              <a:cs typeface="Arial" panose="020B0604020202020204" pitchFamily="34" charset="0"/>
            </a:endParaRPr>
          </a:p>
        </p:txBody>
      </p:sp>
      <p:sp>
        <p:nvSpPr>
          <p:cNvPr id="11" name="Text Placeholder 4">
            <a:extLst>
              <a:ext uri="{FF2B5EF4-FFF2-40B4-BE49-F238E27FC236}">
                <a16:creationId xmlns:a16="http://schemas.microsoft.com/office/drawing/2014/main" id="{B6212169-0DC0-6DB7-F6B8-CA9A68E1DD6C}"/>
              </a:ext>
            </a:extLst>
          </p:cNvPr>
          <p:cNvSpPr>
            <a:spLocks noGrp="1"/>
          </p:cNvSpPr>
          <p:nvPr>
            <p:ph type="body" sz="quarter" idx="3"/>
          </p:nvPr>
        </p:nvSpPr>
        <p:spPr>
          <a:xfrm>
            <a:off x="5677064" y="6034088"/>
            <a:ext cx="5627332" cy="458787"/>
          </a:xfrm>
        </p:spPr>
        <p:txBody>
          <a:bodyPr>
            <a:normAutofit/>
          </a:bodyPr>
          <a:lstStyle/>
          <a:p>
            <a:pPr algn="r"/>
            <a:endParaRPr lang="en-US" sz="1100"/>
          </a:p>
        </p:txBody>
      </p:sp>
      <p:sp>
        <p:nvSpPr>
          <p:cNvPr id="8" name="Nuoli: Viisikulmio 7">
            <a:extLst>
              <a:ext uri="{FF2B5EF4-FFF2-40B4-BE49-F238E27FC236}">
                <a16:creationId xmlns:a16="http://schemas.microsoft.com/office/drawing/2014/main" id="{8BED1462-24DD-356A-B9F2-45D76770D408}"/>
              </a:ext>
            </a:extLst>
          </p:cNvPr>
          <p:cNvSpPr/>
          <p:nvPr/>
        </p:nvSpPr>
        <p:spPr>
          <a:xfrm>
            <a:off x="405764" y="3457326"/>
            <a:ext cx="5824900" cy="1710614"/>
          </a:xfrm>
          <a:prstGeom prst="homePlate">
            <a:avLst/>
          </a:prstGeom>
          <a:solidFill>
            <a:srgbClr val="5223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kstiruutu 8">
            <a:extLst>
              <a:ext uri="{FF2B5EF4-FFF2-40B4-BE49-F238E27FC236}">
                <a16:creationId xmlns:a16="http://schemas.microsoft.com/office/drawing/2014/main" id="{765E5318-B903-9EE9-E801-D9832723AD7D}"/>
              </a:ext>
            </a:extLst>
          </p:cNvPr>
          <p:cNvSpPr txBox="1"/>
          <p:nvPr/>
        </p:nvSpPr>
        <p:spPr>
          <a:xfrm>
            <a:off x="405764" y="3722502"/>
            <a:ext cx="5793868" cy="1554272"/>
          </a:xfrm>
          <a:prstGeom prst="rect">
            <a:avLst/>
          </a:prstGeom>
          <a:noFill/>
        </p:spPr>
        <p:txBody>
          <a:bodyPr wrap="square" rtlCol="0">
            <a:spAutoFit/>
          </a:bodyPr>
          <a:lstStyle/>
          <a:p>
            <a:endParaRPr lang="fi-FI" sz="500">
              <a:solidFill>
                <a:schemeClr val="bg1"/>
              </a:solidFill>
            </a:endParaRPr>
          </a:p>
          <a:p>
            <a:r>
              <a:rPr lang="fi-FI">
                <a:solidFill>
                  <a:schemeClr val="bg1"/>
                </a:solidFill>
              </a:rPr>
              <a:t>Sosiaalista vastuullisuutta on ihmisten tasavertaiset mahdollisuudet hyvinvointiin, perusoikeuksiin, elämän perusedellytysten hankkimiseen ja mahdollisuudet osallistua päätöksentekoon.</a:t>
            </a:r>
          </a:p>
          <a:p>
            <a:endParaRPr lang="fi-FI" sz="1600">
              <a:solidFill>
                <a:schemeClr val="bg1"/>
              </a:solidFill>
            </a:endParaRPr>
          </a:p>
        </p:txBody>
      </p:sp>
    </p:spTree>
    <p:extLst>
      <p:ext uri="{BB962C8B-B14F-4D97-AF65-F5344CB8AC3E}">
        <p14:creationId xmlns:p14="http://schemas.microsoft.com/office/powerpoint/2010/main" val="2186438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BEDD6B-29EF-5A3E-0121-FCC2C75C7361}"/>
              </a:ext>
            </a:extLst>
          </p:cNvPr>
          <p:cNvSpPr>
            <a:spLocks noGrp="1"/>
          </p:cNvSpPr>
          <p:nvPr>
            <p:ph type="title"/>
          </p:nvPr>
        </p:nvSpPr>
        <p:spPr>
          <a:xfrm>
            <a:off x="374731" y="365125"/>
            <a:ext cx="10604665" cy="1325563"/>
          </a:xfrm>
        </p:spPr>
        <p:txBody>
          <a:bodyPr anchor="ctr">
            <a:normAutofit/>
          </a:bodyPr>
          <a:lstStyle/>
          <a:p>
            <a:r>
              <a:rPr lang="fi-FI"/>
              <a:t>Sosiaalinen vastuullisuus</a:t>
            </a:r>
          </a:p>
        </p:txBody>
      </p:sp>
      <p:pic>
        <p:nvPicPr>
          <p:cNvPr id="94" name="Kuva 94">
            <a:extLst>
              <a:ext uri="{FF2B5EF4-FFF2-40B4-BE49-F238E27FC236}">
                <a16:creationId xmlns:a16="http://schemas.microsoft.com/office/drawing/2014/main" id="{DC4A93C3-A6A6-7E4C-DC2C-B6394EFA466C}"/>
              </a:ext>
            </a:extLst>
          </p:cNvPr>
          <p:cNvPicPr>
            <a:picLocks noGrp="1" noChangeAspect="1"/>
          </p:cNvPicPr>
          <p:nvPr>
            <p:ph sz="half" idx="1"/>
          </p:nvPr>
        </p:nvPicPr>
        <p:blipFill>
          <a:blip r:embed="rId2"/>
          <a:stretch>
            <a:fillRect/>
          </a:stretch>
        </p:blipFill>
        <p:spPr>
          <a:xfrm>
            <a:off x="109793" y="3395687"/>
            <a:ext cx="5151914" cy="1962735"/>
          </a:xfrm>
        </p:spPr>
      </p:pic>
      <p:graphicFrame>
        <p:nvGraphicFramePr>
          <p:cNvPr id="10" name="Sisällön paikkamerkki 2">
            <a:extLst>
              <a:ext uri="{FF2B5EF4-FFF2-40B4-BE49-F238E27FC236}">
                <a16:creationId xmlns:a16="http://schemas.microsoft.com/office/drawing/2014/main" id="{169F4B5D-7B4F-1778-A7B2-9FB8473834ED}"/>
              </a:ext>
            </a:extLst>
          </p:cNvPr>
          <p:cNvGraphicFramePr>
            <a:graphicFrameLocks noGrp="1"/>
          </p:cNvGraphicFramePr>
          <p:nvPr>
            <p:ph sz="half" idx="2"/>
            <p:extLst>
              <p:ext uri="{D42A27DB-BD31-4B8C-83A1-F6EECF244321}">
                <p14:modId xmlns:p14="http://schemas.microsoft.com/office/powerpoint/2010/main" val="734572374"/>
              </p:ext>
            </p:extLst>
          </p:nvPr>
        </p:nvGraphicFramePr>
        <p:xfrm>
          <a:off x="5299034" y="1301132"/>
          <a:ext cx="5670466" cy="5024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0" name="Kuva 140">
            <a:extLst>
              <a:ext uri="{FF2B5EF4-FFF2-40B4-BE49-F238E27FC236}">
                <a16:creationId xmlns:a16="http://schemas.microsoft.com/office/drawing/2014/main" id="{DA27F8BA-806B-2CC2-41E4-75570237EECC}"/>
              </a:ext>
            </a:extLst>
          </p:cNvPr>
          <p:cNvPicPr>
            <a:picLocks noChangeAspect="1"/>
          </p:cNvPicPr>
          <p:nvPr/>
        </p:nvPicPr>
        <p:blipFill>
          <a:blip r:embed="rId8"/>
          <a:stretch>
            <a:fillRect/>
          </a:stretch>
        </p:blipFill>
        <p:spPr>
          <a:xfrm>
            <a:off x="112816" y="1608530"/>
            <a:ext cx="4277095" cy="1826742"/>
          </a:xfrm>
          <a:prstGeom prst="rect">
            <a:avLst/>
          </a:prstGeom>
        </p:spPr>
      </p:pic>
    </p:spTree>
    <p:extLst>
      <p:ext uri="{BB962C8B-B14F-4D97-AF65-F5344CB8AC3E}">
        <p14:creationId xmlns:p14="http://schemas.microsoft.com/office/powerpoint/2010/main" val="3830775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teksti, käyntikortti, vektorigrafiikka, clipart-kuva&#10;&#10;Kuvaus luotu automaattisesti">
            <a:extLst>
              <a:ext uri="{FF2B5EF4-FFF2-40B4-BE49-F238E27FC236}">
                <a16:creationId xmlns:a16="http://schemas.microsoft.com/office/drawing/2014/main" id="{D684382D-B78C-318E-A05C-4AE80AD2BF1A}"/>
              </a:ext>
            </a:extLst>
          </p:cNvPr>
          <p:cNvPicPr>
            <a:picLocks noChangeAspect="1"/>
          </p:cNvPicPr>
          <p:nvPr/>
        </p:nvPicPr>
        <p:blipFill>
          <a:blip r:embed="rId2"/>
          <a:stretch>
            <a:fillRect/>
          </a:stretch>
        </p:blipFill>
        <p:spPr>
          <a:xfrm>
            <a:off x="5895167" y="1980478"/>
            <a:ext cx="5191125" cy="3895725"/>
          </a:xfrm>
          <a:prstGeom prst="rect">
            <a:avLst/>
          </a:prstGeom>
        </p:spPr>
      </p:pic>
      <p:sp>
        <p:nvSpPr>
          <p:cNvPr id="2" name="Title 1">
            <a:extLst>
              <a:ext uri="{FF2B5EF4-FFF2-40B4-BE49-F238E27FC236}">
                <a16:creationId xmlns:a16="http://schemas.microsoft.com/office/drawing/2014/main" id="{F7399533-E73F-1B45-98F7-F7CBA0836AF8}"/>
              </a:ext>
            </a:extLst>
          </p:cNvPr>
          <p:cNvSpPr>
            <a:spLocks noGrp="1"/>
          </p:cNvSpPr>
          <p:nvPr>
            <p:ph type="title"/>
          </p:nvPr>
        </p:nvSpPr>
        <p:spPr>
          <a:xfrm>
            <a:off x="374732" y="466344"/>
            <a:ext cx="10604664" cy="1514133"/>
          </a:xfrm>
        </p:spPr>
        <p:txBody>
          <a:bodyPr anchor="ctr">
            <a:normAutofit/>
          </a:bodyPr>
          <a:lstStyle/>
          <a:p>
            <a:r>
              <a:rPr lang="fi-FI">
                <a:solidFill>
                  <a:srgbClr val="522398"/>
                </a:solidFill>
                <a:latin typeface="Arial" panose="020B0604020202020204" pitchFamily="34" charset="0"/>
                <a:cs typeface="Arial" panose="020B0604020202020204" pitchFamily="34" charset="0"/>
              </a:rPr>
              <a:t>Vastuullisuuden osa-alueet </a:t>
            </a:r>
            <a:br>
              <a:rPr lang="fi-FI">
                <a:solidFill>
                  <a:srgbClr val="522398"/>
                </a:solidFill>
                <a:latin typeface="Arial" panose="020B0604020202020204" pitchFamily="34" charset="0"/>
                <a:cs typeface="Arial" panose="020B0604020202020204" pitchFamily="34" charset="0"/>
              </a:rPr>
            </a:br>
            <a:br>
              <a:rPr lang="en-US" sz="2400" b="0">
                <a:solidFill>
                  <a:srgbClr val="522398"/>
                </a:solidFill>
                <a:latin typeface="Arial" panose="020B0604020202020204" pitchFamily="34" charset="0"/>
                <a:ea typeface="+mn-lt"/>
                <a:cs typeface="Arial" panose="020B0604020202020204" pitchFamily="34" charset="0"/>
              </a:rPr>
            </a:br>
            <a:r>
              <a:rPr lang="en-US" sz="2400" b="1" err="1">
                <a:solidFill>
                  <a:srgbClr val="522398"/>
                </a:solidFill>
                <a:latin typeface="Arial" panose="020B0604020202020204" pitchFamily="34" charset="0"/>
                <a:ea typeface="+mn-lt"/>
                <a:cs typeface="Arial" panose="020B0604020202020204" pitchFamily="34" charset="0"/>
              </a:rPr>
              <a:t>Taloudellinen</a:t>
            </a:r>
            <a:r>
              <a:rPr lang="en-US" sz="2400" b="0">
                <a:solidFill>
                  <a:srgbClr val="522398"/>
                </a:solidFill>
                <a:latin typeface="Arial" panose="020B0604020202020204" pitchFamily="34" charset="0"/>
                <a:ea typeface="+mn-lt"/>
                <a:cs typeface="Arial" panose="020B0604020202020204" pitchFamily="34" charset="0"/>
              </a:rPr>
              <a:t>, </a:t>
            </a:r>
            <a:r>
              <a:rPr lang="en-US" sz="2400" b="0" err="1">
                <a:solidFill>
                  <a:srgbClr val="522398"/>
                </a:solidFill>
                <a:latin typeface="Arial" panose="020B0604020202020204" pitchFamily="34" charset="0"/>
                <a:ea typeface="+mn-lt"/>
                <a:cs typeface="Arial" panose="020B0604020202020204" pitchFamily="34" charset="0"/>
              </a:rPr>
              <a:t>sosiaalinen</a:t>
            </a:r>
            <a:r>
              <a:rPr lang="en-US" sz="2400" b="0">
                <a:solidFill>
                  <a:srgbClr val="522398"/>
                </a:solidFill>
                <a:latin typeface="Arial" panose="020B0604020202020204" pitchFamily="34" charset="0"/>
                <a:ea typeface="+mn-lt"/>
                <a:cs typeface="Arial" panose="020B0604020202020204" pitchFamily="34" charset="0"/>
              </a:rPr>
              <a:t> ja </a:t>
            </a:r>
            <a:r>
              <a:rPr lang="en-US" sz="2400" b="0" err="1">
                <a:solidFill>
                  <a:srgbClr val="522398"/>
                </a:solidFill>
                <a:latin typeface="Arial" panose="020B0604020202020204" pitchFamily="34" charset="0"/>
                <a:ea typeface="+mn-lt"/>
                <a:cs typeface="Arial" panose="020B0604020202020204" pitchFamily="34" charset="0"/>
              </a:rPr>
              <a:t>ekologinen</a:t>
            </a:r>
            <a:r>
              <a:rPr lang="en-US" sz="2400" b="0">
                <a:solidFill>
                  <a:srgbClr val="522398"/>
                </a:solidFill>
                <a:latin typeface="Arial" panose="020B0604020202020204" pitchFamily="34" charset="0"/>
                <a:ea typeface="+mn-lt"/>
                <a:cs typeface="Arial" panose="020B0604020202020204" pitchFamily="34" charset="0"/>
              </a:rPr>
              <a:t> </a:t>
            </a:r>
            <a:r>
              <a:rPr lang="en-US" sz="2400" b="0" err="1">
                <a:solidFill>
                  <a:srgbClr val="522398"/>
                </a:solidFill>
                <a:latin typeface="Arial" panose="020B0604020202020204" pitchFamily="34" charset="0"/>
                <a:ea typeface="+mn-lt"/>
                <a:cs typeface="Arial" panose="020B0604020202020204" pitchFamily="34" charset="0"/>
              </a:rPr>
              <a:t>vastuullisuus</a:t>
            </a:r>
            <a:r>
              <a:rPr lang="en-US" sz="2400" b="0">
                <a:solidFill>
                  <a:srgbClr val="522398"/>
                </a:solidFill>
                <a:latin typeface="Arial" panose="020B0604020202020204" pitchFamily="34" charset="0"/>
                <a:ea typeface="+mn-lt"/>
                <a:cs typeface="Arial" panose="020B0604020202020204" pitchFamily="34" charset="0"/>
              </a:rPr>
              <a:t>.</a:t>
            </a:r>
            <a:endParaRPr lang="fi-FI" sz="2400">
              <a:solidFill>
                <a:srgbClr val="522398"/>
              </a:solidFill>
              <a:latin typeface="Arial" panose="020B0604020202020204" pitchFamily="34" charset="0"/>
              <a:cs typeface="Arial" panose="020B0604020202020204" pitchFamily="34" charset="0"/>
            </a:endParaRPr>
          </a:p>
        </p:txBody>
      </p:sp>
      <p:sp>
        <p:nvSpPr>
          <p:cNvPr id="11" name="Text Placeholder 4">
            <a:extLst>
              <a:ext uri="{FF2B5EF4-FFF2-40B4-BE49-F238E27FC236}">
                <a16:creationId xmlns:a16="http://schemas.microsoft.com/office/drawing/2014/main" id="{D189162A-C7E3-2E45-C658-FF234C7631A3}"/>
              </a:ext>
            </a:extLst>
          </p:cNvPr>
          <p:cNvSpPr>
            <a:spLocks noGrp="1"/>
          </p:cNvSpPr>
          <p:nvPr>
            <p:ph type="body" sz="quarter" idx="3"/>
          </p:nvPr>
        </p:nvSpPr>
        <p:spPr>
          <a:xfrm>
            <a:off x="5677064" y="6034088"/>
            <a:ext cx="5627332" cy="458787"/>
          </a:xfrm>
        </p:spPr>
        <p:txBody>
          <a:bodyPr>
            <a:normAutofit/>
          </a:bodyPr>
          <a:lstStyle/>
          <a:p>
            <a:pPr algn="r"/>
            <a:endParaRPr lang="en-US" sz="1100"/>
          </a:p>
        </p:txBody>
      </p:sp>
      <p:sp>
        <p:nvSpPr>
          <p:cNvPr id="12" name="Nuoli: Viisikulmio 11">
            <a:extLst>
              <a:ext uri="{FF2B5EF4-FFF2-40B4-BE49-F238E27FC236}">
                <a16:creationId xmlns:a16="http://schemas.microsoft.com/office/drawing/2014/main" id="{64AE40B4-F82B-05E3-B6FC-FC51874341CD}"/>
              </a:ext>
            </a:extLst>
          </p:cNvPr>
          <p:cNvSpPr/>
          <p:nvPr/>
        </p:nvSpPr>
        <p:spPr>
          <a:xfrm>
            <a:off x="493776" y="2404872"/>
            <a:ext cx="5916168" cy="1024128"/>
          </a:xfrm>
          <a:prstGeom prst="homePlat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fi-FI"/>
          </a:p>
        </p:txBody>
      </p:sp>
      <p:sp>
        <p:nvSpPr>
          <p:cNvPr id="13" name="Tekstiruutu 12">
            <a:extLst>
              <a:ext uri="{FF2B5EF4-FFF2-40B4-BE49-F238E27FC236}">
                <a16:creationId xmlns:a16="http://schemas.microsoft.com/office/drawing/2014/main" id="{0CE3FEE7-BE19-7BD8-C531-307E110AECF9}"/>
              </a:ext>
            </a:extLst>
          </p:cNvPr>
          <p:cNvSpPr txBox="1"/>
          <p:nvPr/>
        </p:nvSpPr>
        <p:spPr>
          <a:xfrm>
            <a:off x="576072" y="2455271"/>
            <a:ext cx="4809744" cy="923330"/>
          </a:xfrm>
          <a:prstGeom prst="rect">
            <a:avLst/>
          </a:prstGeom>
          <a:noFill/>
        </p:spPr>
        <p:txBody>
          <a:bodyPr wrap="square" rtlCol="0">
            <a:spAutoFit/>
          </a:bodyPr>
          <a:lstStyle/>
          <a:p>
            <a:pPr marL="0" indent="0">
              <a:buNone/>
            </a:pPr>
            <a:r>
              <a:rPr lang="fi-FI" sz="1800">
                <a:solidFill>
                  <a:schemeClr val="bg1"/>
                </a:solidFill>
                <a:effectLst/>
                <a:latin typeface="Arial" panose="020B0604020202020204" pitchFamily="34" charset="0"/>
                <a:cs typeface="Arial" panose="020B0604020202020204" pitchFamily="34" charset="0"/>
              </a:rPr>
              <a:t>Taloudellinen kestävyys on sisällöltään ja laadultaan tasapainoista kasvua pitkällä aikavälillä. </a:t>
            </a:r>
          </a:p>
        </p:txBody>
      </p:sp>
    </p:spTree>
    <p:extLst>
      <p:ext uri="{BB962C8B-B14F-4D97-AF65-F5344CB8AC3E}">
        <p14:creationId xmlns:p14="http://schemas.microsoft.com/office/powerpoint/2010/main" val="377820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BF814A-3B86-4767-9ECF-B558AB18D020}"/>
              </a:ext>
            </a:extLst>
          </p:cNvPr>
          <p:cNvSpPr>
            <a:spLocks noGrp="1"/>
          </p:cNvSpPr>
          <p:nvPr>
            <p:ph type="title"/>
          </p:nvPr>
        </p:nvSpPr>
        <p:spPr/>
        <p:txBody>
          <a:bodyPr/>
          <a:lstStyle/>
          <a:p>
            <a:r>
              <a:rPr lang="fi-FI" dirty="0"/>
              <a:t>Sisällysluettelo</a:t>
            </a:r>
          </a:p>
        </p:txBody>
      </p:sp>
      <p:sp>
        <p:nvSpPr>
          <p:cNvPr id="3" name="Tekstin paikkamerkki 2">
            <a:extLst>
              <a:ext uri="{FF2B5EF4-FFF2-40B4-BE49-F238E27FC236}">
                <a16:creationId xmlns:a16="http://schemas.microsoft.com/office/drawing/2014/main" id="{91DBEFF0-126E-43CC-A9AC-FFE8DCBFA85E}"/>
              </a:ext>
            </a:extLst>
          </p:cNvPr>
          <p:cNvSpPr>
            <a:spLocks noGrp="1"/>
          </p:cNvSpPr>
          <p:nvPr>
            <p:ph type="body" idx="1"/>
          </p:nvPr>
        </p:nvSpPr>
        <p:spPr/>
        <p:txBody>
          <a:bodyPr/>
          <a:lstStyle/>
          <a:p>
            <a:r>
              <a:rPr lang="fi-FI"/>
              <a:t>Yhteiset osat</a:t>
            </a:r>
          </a:p>
        </p:txBody>
      </p:sp>
      <p:sp>
        <p:nvSpPr>
          <p:cNvPr id="4" name="Sisällön paikkamerkki 3">
            <a:extLst>
              <a:ext uri="{FF2B5EF4-FFF2-40B4-BE49-F238E27FC236}">
                <a16:creationId xmlns:a16="http://schemas.microsoft.com/office/drawing/2014/main" id="{859F9E4A-5400-4CCB-AB6D-BBB2DCB7351C}"/>
              </a:ext>
            </a:extLst>
          </p:cNvPr>
          <p:cNvSpPr>
            <a:spLocks noGrp="1"/>
          </p:cNvSpPr>
          <p:nvPr>
            <p:ph sz="half" idx="2"/>
          </p:nvPr>
        </p:nvSpPr>
        <p:spPr/>
        <p:txBody>
          <a:bodyPr vert="horz" lIns="91440" tIns="45720" rIns="91440" bIns="45720" rtlCol="0" anchor="t">
            <a:normAutofit/>
          </a:bodyPr>
          <a:lstStyle/>
          <a:p>
            <a:pPr fontAlgn="base"/>
            <a:endParaRPr lang="fi-FI"/>
          </a:p>
          <a:p>
            <a:pPr fontAlgn="base"/>
            <a:r>
              <a:rPr lang="fi-FI">
                <a:solidFill>
                  <a:srgbClr val="002060"/>
                </a:solidFill>
              </a:rPr>
              <a:t>1.1 Kestävä kehitys</a:t>
            </a:r>
            <a:endParaRPr lang="fi-FI">
              <a:solidFill>
                <a:srgbClr val="002060"/>
              </a:solidFill>
              <a:cs typeface="Arial"/>
            </a:endParaRPr>
          </a:p>
          <a:p>
            <a:pPr fontAlgn="base"/>
            <a:r>
              <a:rPr lang="fi-FI">
                <a:solidFill>
                  <a:srgbClr val="002060"/>
                </a:solidFill>
              </a:rPr>
              <a:t>1.2 Vastuullisuus</a:t>
            </a:r>
            <a:endParaRPr lang="fi-FI">
              <a:solidFill>
                <a:srgbClr val="002060"/>
              </a:solidFill>
              <a:cs typeface="Arial"/>
            </a:endParaRPr>
          </a:p>
          <a:p>
            <a:pPr fontAlgn="base"/>
            <a:r>
              <a:rPr lang="fi-FI">
                <a:solidFill>
                  <a:srgbClr val="002060"/>
                </a:solidFill>
              </a:rPr>
              <a:t>1.3 Vastuullisuusviestintä ja vastuullisen brändin rakentaminen </a:t>
            </a:r>
            <a:endParaRPr lang="fi-FI">
              <a:solidFill>
                <a:srgbClr val="002060"/>
              </a:solidFill>
              <a:cs typeface="Arial"/>
            </a:endParaRPr>
          </a:p>
          <a:p>
            <a:pPr fontAlgn="base"/>
            <a:r>
              <a:rPr lang="fi-FI">
                <a:solidFill>
                  <a:srgbClr val="002060"/>
                </a:solidFill>
              </a:rPr>
              <a:t>1.4 Vastuullisuusraportointi </a:t>
            </a:r>
            <a:endParaRPr lang="fi-FI">
              <a:solidFill>
                <a:srgbClr val="002060"/>
              </a:solidFill>
              <a:cs typeface="Arial"/>
            </a:endParaRPr>
          </a:p>
          <a:p>
            <a:pPr fontAlgn="base"/>
            <a:r>
              <a:rPr lang="fi-FI">
                <a:solidFill>
                  <a:srgbClr val="002060"/>
                </a:solidFill>
              </a:rPr>
              <a:t>1.5 Kokonaisvaltainen hyvinvointi </a:t>
            </a:r>
            <a:endParaRPr lang="fi-FI">
              <a:solidFill>
                <a:srgbClr val="002060"/>
              </a:solidFill>
              <a:cs typeface="Arial"/>
            </a:endParaRPr>
          </a:p>
          <a:p>
            <a:endParaRPr lang="fi-FI"/>
          </a:p>
        </p:txBody>
      </p:sp>
    </p:spTree>
    <p:extLst>
      <p:ext uri="{BB962C8B-B14F-4D97-AF65-F5344CB8AC3E}">
        <p14:creationId xmlns:p14="http://schemas.microsoft.com/office/powerpoint/2010/main" val="451625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skin, kynä, kompassi, raha ja paperi, jossa on tulostettava kaaviot">
            <a:extLst>
              <a:ext uri="{FF2B5EF4-FFF2-40B4-BE49-F238E27FC236}">
                <a16:creationId xmlns:a16="http://schemas.microsoft.com/office/drawing/2014/main" id="{42353C57-9750-E3D2-9BCE-4A4E3785F758}"/>
              </a:ext>
            </a:extLst>
          </p:cNvPr>
          <p:cNvPicPr>
            <a:picLocks noChangeAspect="1"/>
          </p:cNvPicPr>
          <p:nvPr/>
        </p:nvPicPr>
        <p:blipFill rotWithShape="1">
          <a:blip r:embed="rId3"/>
          <a:srcRect l="30" r="8" b="8"/>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6DE5B661-FE5A-CC6C-D081-8287923345B9}"/>
              </a:ext>
            </a:extLst>
          </p:cNvPr>
          <p:cNvSpPr>
            <a:spLocks noGrp="1"/>
          </p:cNvSpPr>
          <p:nvPr>
            <p:ph type="title"/>
          </p:nvPr>
        </p:nvSpPr>
        <p:spPr>
          <a:xfrm>
            <a:off x="374732" y="1"/>
            <a:ext cx="6101371" cy="927692"/>
          </a:xfrm>
        </p:spPr>
        <p:txBody>
          <a:bodyPr anchor="b">
            <a:normAutofit/>
          </a:bodyPr>
          <a:lstStyle/>
          <a:p>
            <a:r>
              <a:rPr lang="fi-FI" sz="3600"/>
              <a:t>Taloudellinen</a:t>
            </a:r>
            <a:r>
              <a:rPr lang="fi-FI" sz="3600">
                <a:cs typeface="Arial"/>
              </a:rPr>
              <a:t> vastuullisuus</a:t>
            </a:r>
          </a:p>
        </p:txBody>
      </p:sp>
      <p:sp>
        <p:nvSpPr>
          <p:cNvPr id="3" name="Sisällön paikkamerkki 2">
            <a:extLst>
              <a:ext uri="{FF2B5EF4-FFF2-40B4-BE49-F238E27FC236}">
                <a16:creationId xmlns:a16="http://schemas.microsoft.com/office/drawing/2014/main" id="{614C3A45-8362-9B60-1B1E-3941D794E8EA}"/>
              </a:ext>
            </a:extLst>
          </p:cNvPr>
          <p:cNvSpPr>
            <a:spLocks noGrp="1"/>
          </p:cNvSpPr>
          <p:nvPr>
            <p:ph type="body" sz="half" idx="2"/>
          </p:nvPr>
        </p:nvSpPr>
        <p:spPr>
          <a:xfrm>
            <a:off x="376287" y="843026"/>
            <a:ext cx="6091475" cy="5957576"/>
          </a:xfrm>
        </p:spPr>
        <p:txBody>
          <a:bodyPr vert="horz" lIns="91440" tIns="45720" rIns="91440" bIns="45720" rtlCol="0" anchor="t">
            <a:normAutofit/>
          </a:bodyPr>
          <a:lstStyle/>
          <a:p>
            <a:pPr marL="228600" indent="-228600">
              <a:buFont typeface="Arial" panose="020B0604020202020204" pitchFamily="34" charset="0"/>
              <a:buChar char="•"/>
            </a:pPr>
            <a:r>
              <a:rPr lang="fi-FI" sz="2200">
                <a:cs typeface="Arial"/>
              </a:rPr>
              <a:t>Taloudellinen kestävyys on sisällöltään ja laadultaan tasapainoista kasvua pitkällä aikavälillä. </a:t>
            </a:r>
          </a:p>
          <a:p>
            <a:pPr marL="228600" indent="-228600">
              <a:buFont typeface="Arial" panose="020B0604020202020204" pitchFamily="34" charset="0"/>
              <a:buChar char="•"/>
            </a:pPr>
            <a:r>
              <a:rPr lang="fi-FI" sz="2200">
                <a:cs typeface="Arial"/>
              </a:rPr>
              <a:t>Kestävä talous on edellytys yhteiskunnan keskeisille toiminnoille. Talouspolitiikka, joka luo otolliset olosuhteet kansallisen hyvinvoinnin vaalimiselle ja lisäämiselle.</a:t>
            </a:r>
          </a:p>
          <a:p>
            <a:pPr marL="228600" indent="-228600">
              <a:buFont typeface="Arial" panose="020B0604020202020204" pitchFamily="34" charset="0"/>
              <a:buChar char="•"/>
            </a:pPr>
            <a:r>
              <a:rPr lang="fi-FI" sz="2200">
                <a:cs typeface="Arial"/>
              </a:rPr>
              <a:t>Kestävällä pohjalla oleva talous helpottaa myös kohtaamaan vastaan tulevia uusia haasteita, kuten väestön ikääntymisestä aiheutuvia kasvavia sosiaaliturva- ja terveysmenoja. </a:t>
            </a:r>
          </a:p>
          <a:p>
            <a:pPr marL="228600" indent="-228600">
              <a:buFont typeface="Arial" panose="020B0604020202020204" pitchFamily="34" charset="0"/>
              <a:buChar char="•"/>
            </a:pPr>
            <a:r>
              <a:rPr lang="fi-FI" sz="2200">
                <a:cs typeface="Arial"/>
              </a:rPr>
              <a:t>Kestävä talous on sosiaalisen kestävyyden perusta. Sosiaalista kestävyyttä vaalivat mekanismit taas auttavat osaltaan lievittämään niitä vaikeuksia, joita nopeasti muuttuvassa maailmantaloudessa voi syntyä.</a:t>
            </a:r>
          </a:p>
        </p:txBody>
      </p:sp>
    </p:spTree>
    <p:extLst>
      <p:ext uri="{BB962C8B-B14F-4D97-AF65-F5344CB8AC3E}">
        <p14:creationId xmlns:p14="http://schemas.microsoft.com/office/powerpoint/2010/main" val="2098304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urooppa Tähdet Eurooppalaiset - Ilmainen kuva Pixabayssa">
            <a:extLst>
              <a:ext uri="{FF2B5EF4-FFF2-40B4-BE49-F238E27FC236}">
                <a16:creationId xmlns:a16="http://schemas.microsoft.com/office/drawing/2014/main" id="{712E4B3A-CC46-74B9-9417-70FE25975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11" y="1530678"/>
            <a:ext cx="4211535" cy="2807690"/>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a:extLst>
              <a:ext uri="{FF2B5EF4-FFF2-40B4-BE49-F238E27FC236}">
                <a16:creationId xmlns:a16="http://schemas.microsoft.com/office/drawing/2014/main" id="{24ED9641-F946-E6FC-46A3-9B0A8C7693A7}"/>
              </a:ext>
            </a:extLst>
          </p:cNvPr>
          <p:cNvSpPr>
            <a:spLocks noGrp="1"/>
          </p:cNvSpPr>
          <p:nvPr>
            <p:ph type="title"/>
          </p:nvPr>
        </p:nvSpPr>
        <p:spPr/>
        <p:txBody>
          <a:bodyPr>
            <a:normAutofit/>
          </a:bodyPr>
          <a:lstStyle/>
          <a:p>
            <a:r>
              <a:rPr lang="fi-FI">
                <a:cs typeface="Arial"/>
              </a:rPr>
              <a:t>Uusi EU lainsäädäntö vaikuttaa alan rahan liikkeisiin jo nyt!</a:t>
            </a:r>
          </a:p>
        </p:txBody>
      </p:sp>
      <p:sp>
        <p:nvSpPr>
          <p:cNvPr id="3" name="Sisällön paikkamerkki 2">
            <a:extLst>
              <a:ext uri="{FF2B5EF4-FFF2-40B4-BE49-F238E27FC236}">
                <a16:creationId xmlns:a16="http://schemas.microsoft.com/office/drawing/2014/main" id="{31BB592C-84D1-FE0F-284D-430B14546AB5}"/>
              </a:ext>
            </a:extLst>
          </p:cNvPr>
          <p:cNvSpPr>
            <a:spLocks noGrp="1"/>
          </p:cNvSpPr>
          <p:nvPr>
            <p:ph idx="1"/>
          </p:nvPr>
        </p:nvSpPr>
        <p:spPr>
          <a:xfrm>
            <a:off x="4088524" y="1675107"/>
            <a:ext cx="7168756" cy="4812300"/>
          </a:xfrm>
        </p:spPr>
        <p:txBody>
          <a:bodyPr vert="horz" lIns="91440" tIns="45720" rIns="91440" bIns="45720" rtlCol="0" anchor="t">
            <a:normAutofit/>
          </a:bodyPr>
          <a:lstStyle/>
          <a:p>
            <a:r>
              <a:rPr lang="fi-FI" sz="2200">
                <a:solidFill>
                  <a:srgbClr val="522398"/>
                </a:solidFill>
                <a:cs typeface="Arial"/>
              </a:rPr>
              <a:t>Kestämättömästi toimivat yritykset eivät saa rahoitusta, eivätkä töitä</a:t>
            </a:r>
          </a:p>
          <a:p>
            <a:r>
              <a:rPr lang="fi-FI" sz="2200">
                <a:solidFill>
                  <a:srgbClr val="522398"/>
                </a:solidFill>
                <a:cs typeface="Arial"/>
              </a:rPr>
              <a:t>Mitä ilmastomyönteisempi hanke, sitä helpommin ja halvemmalla saa rahoitusta </a:t>
            </a:r>
          </a:p>
          <a:p>
            <a:r>
              <a:rPr lang="fi-FI" sz="2200">
                <a:solidFill>
                  <a:srgbClr val="522398"/>
                </a:solidFill>
                <a:cs typeface="Arial"/>
              </a:rPr>
              <a:t>Sijoittajat sekä asiakkaat arvostavat kestäviä yrityksiä ja hankkeita</a:t>
            </a:r>
          </a:p>
          <a:p>
            <a:r>
              <a:rPr lang="fi-FI" sz="2200">
                <a:solidFill>
                  <a:srgbClr val="522398"/>
                </a:solidFill>
                <a:cs typeface="Arial"/>
              </a:rPr>
              <a:t>Yrityksen tulee pystyä osoittamaan koko toimitusketjun kestävyys ja taksonomian mukaisuus </a:t>
            </a:r>
          </a:p>
          <a:p>
            <a:r>
              <a:rPr lang="fi-FI" sz="2200">
                <a:solidFill>
                  <a:srgbClr val="522398"/>
                </a:solidFill>
                <a:cs typeface="Arial"/>
              </a:rPr>
              <a:t>Kiihdyttää tähän asti hitaasti kehittyneen alan toimintatapojen uusiutumista ja innovaatioita!</a:t>
            </a:r>
          </a:p>
        </p:txBody>
      </p:sp>
      <p:sp>
        <p:nvSpPr>
          <p:cNvPr id="4" name="Suorakulmio 3">
            <a:extLst>
              <a:ext uri="{FF2B5EF4-FFF2-40B4-BE49-F238E27FC236}">
                <a16:creationId xmlns:a16="http://schemas.microsoft.com/office/drawing/2014/main" id="{092E3EE5-A29D-85AB-F3E4-C220CC12FBAB}"/>
              </a:ext>
            </a:extLst>
          </p:cNvPr>
          <p:cNvSpPr/>
          <p:nvPr/>
        </p:nvSpPr>
        <p:spPr>
          <a:xfrm>
            <a:off x="843041" y="2485658"/>
            <a:ext cx="2279429" cy="769441"/>
          </a:xfrm>
          <a:prstGeom prst="rect">
            <a:avLst/>
          </a:prstGeom>
          <a:noFill/>
        </p:spPr>
        <p:txBody>
          <a:bodyPr wrap="square" lIns="91440" tIns="45720" rIns="91440" bIns="45720">
            <a:spAutoFit/>
          </a:bodyPr>
          <a:lstStyle/>
          <a:p>
            <a:pPr algn="ctr"/>
            <a:r>
              <a:rPr lang="fi-FI" sz="2400" b="1" cap="none" spc="0">
                <a:ln w="12700">
                  <a:solidFill>
                    <a:schemeClr val="accent1"/>
                  </a:solidFill>
                  <a:prstDash val="solid"/>
                </a:ln>
                <a:solidFill>
                  <a:schemeClr val="accent1">
                    <a:lumMod val="75000"/>
                  </a:schemeClr>
                </a:solidFill>
                <a:effectLst>
                  <a:outerShdw dist="38100" dir="2640000" algn="bl" rotWithShape="0">
                    <a:schemeClr val="accent1"/>
                  </a:outerShdw>
                </a:effectLst>
              </a:rPr>
              <a:t>EU-</a:t>
            </a:r>
            <a:br>
              <a:rPr lang="fi-FI" sz="2400" b="1" cap="none" spc="0">
                <a:ln w="12700">
                  <a:solidFill>
                    <a:schemeClr val="accent1"/>
                  </a:solidFill>
                  <a:prstDash val="solid"/>
                </a:ln>
                <a:solidFill>
                  <a:schemeClr val="accent1">
                    <a:lumMod val="75000"/>
                  </a:schemeClr>
                </a:solidFill>
                <a:effectLst>
                  <a:outerShdw dist="38100" dir="2640000" algn="bl" rotWithShape="0">
                    <a:schemeClr val="accent1"/>
                  </a:outerShdw>
                </a:effectLst>
              </a:rPr>
            </a:br>
            <a:r>
              <a:rPr lang="fi-FI" sz="2000" b="1" cap="none" spc="0">
                <a:ln w="12700">
                  <a:solidFill>
                    <a:schemeClr val="accent1"/>
                  </a:solidFill>
                  <a:prstDash val="solid"/>
                </a:ln>
                <a:solidFill>
                  <a:schemeClr val="accent1">
                    <a:lumMod val="75000"/>
                  </a:schemeClr>
                </a:solidFill>
                <a:effectLst>
                  <a:outerShdw dist="38100" dir="2640000" algn="bl" rotWithShape="0">
                    <a:schemeClr val="accent1"/>
                  </a:outerShdw>
                </a:effectLst>
              </a:rPr>
              <a:t>taksonomia</a:t>
            </a:r>
            <a:endParaRPr lang="fi-FI" sz="2400" b="1" cap="none" spc="0">
              <a:ln w="12700">
                <a:solidFill>
                  <a:schemeClr val="accent1"/>
                </a:solidFill>
                <a:prstDash val="solid"/>
              </a:ln>
              <a:solidFill>
                <a:schemeClr val="accent1">
                  <a:lumMod val="75000"/>
                </a:schemeClr>
              </a:solidFill>
              <a:effectLst>
                <a:outerShdw dist="38100" dir="2640000" algn="bl" rotWithShape="0">
                  <a:schemeClr val="accent1"/>
                </a:outerShdw>
              </a:effectLst>
            </a:endParaRPr>
          </a:p>
        </p:txBody>
      </p:sp>
      <p:pic>
        <p:nvPicPr>
          <p:cNvPr id="2054" name="Picture 6" descr="Finsif">
            <a:extLst>
              <a:ext uri="{FF2B5EF4-FFF2-40B4-BE49-F238E27FC236}">
                <a16:creationId xmlns:a16="http://schemas.microsoft.com/office/drawing/2014/main" id="{6FFC8037-5BC1-F728-7C71-DC1D8181C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744" y="5226039"/>
            <a:ext cx="1724025" cy="11049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RI-LOGO-PNG">
            <a:extLst>
              <a:ext uri="{FF2B5EF4-FFF2-40B4-BE49-F238E27FC236}">
                <a16:creationId xmlns:a16="http://schemas.microsoft.com/office/drawing/2014/main" id="{A7CE0F1B-9EDA-8676-5D14-A88DD6A6AD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57" y="4050069"/>
            <a:ext cx="2667000" cy="93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313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3A60BF-C1A6-13D8-CE07-F8368E0008CB}"/>
              </a:ext>
            </a:extLst>
          </p:cNvPr>
          <p:cNvSpPr>
            <a:spLocks noGrp="1"/>
          </p:cNvSpPr>
          <p:nvPr>
            <p:ph type="title"/>
          </p:nvPr>
        </p:nvSpPr>
        <p:spPr/>
        <p:txBody>
          <a:bodyPr>
            <a:normAutofit/>
          </a:bodyPr>
          <a:lstStyle/>
          <a:p>
            <a:r>
              <a:rPr lang="fi-FI">
                <a:cs typeface="Arial"/>
              </a:rPr>
              <a:t>Jalanjälki </a:t>
            </a:r>
            <a:r>
              <a:rPr lang="fi-FI" err="1">
                <a:cs typeface="Arial"/>
              </a:rPr>
              <a:t>vs</a:t>
            </a:r>
            <a:r>
              <a:rPr lang="fi-FI">
                <a:cs typeface="Arial"/>
              </a:rPr>
              <a:t> kädenjälki</a:t>
            </a:r>
          </a:p>
        </p:txBody>
      </p:sp>
      <p:sp>
        <p:nvSpPr>
          <p:cNvPr id="3" name="Sisällön paikkamerkki 2">
            <a:extLst>
              <a:ext uri="{FF2B5EF4-FFF2-40B4-BE49-F238E27FC236}">
                <a16:creationId xmlns:a16="http://schemas.microsoft.com/office/drawing/2014/main" id="{2F0E26AF-1BF0-B9D3-0A9B-5A47E44040DF}"/>
              </a:ext>
            </a:extLst>
          </p:cNvPr>
          <p:cNvSpPr>
            <a:spLocks noGrp="1"/>
          </p:cNvSpPr>
          <p:nvPr>
            <p:ph idx="1"/>
          </p:nvPr>
        </p:nvSpPr>
        <p:spPr>
          <a:xfrm>
            <a:off x="374731" y="1825625"/>
            <a:ext cx="6388019" cy="4351338"/>
          </a:xfrm>
        </p:spPr>
        <p:txBody>
          <a:bodyPr vert="horz" lIns="91440" tIns="45720" rIns="91440" bIns="45720" rtlCol="0" anchor="t">
            <a:normAutofit/>
          </a:bodyPr>
          <a:lstStyle/>
          <a:p>
            <a:r>
              <a:rPr lang="fi-FI" sz="2200">
                <a:solidFill>
                  <a:srgbClr val="522398"/>
                </a:solidFill>
                <a:cs typeface="Arial"/>
              </a:rPr>
              <a:t>Jalanjälki kuvaa organisaation toiminnasta syntyviä negatiivisia vaikutuksia.</a:t>
            </a:r>
          </a:p>
          <a:p>
            <a:r>
              <a:rPr lang="fi-FI" sz="2200">
                <a:solidFill>
                  <a:srgbClr val="522398"/>
                </a:solidFill>
                <a:cs typeface="Arial"/>
              </a:rPr>
              <a:t>Kädenjäljellä taas tarkoitetaan kaikkia positiivisia vaikutuksia, joita organisaatio saa toiminnallaan aikaiseksi. Kädenjälkeen kuuluu  myös omien ja sidosryhmien toiminnan negatiivisten vaikutusten tunnistaminen ja niihin puuttuminen. </a:t>
            </a:r>
          </a:p>
          <a:p>
            <a:r>
              <a:rPr lang="fi-FI" sz="2200">
                <a:solidFill>
                  <a:srgbClr val="522398"/>
                </a:solidFill>
                <a:cs typeface="Arial"/>
              </a:rPr>
              <a:t>Kädenjäljen kasvattamisen tavoittelu voi tuottaa organisaatiolle suoraa kilpailuetua!</a:t>
            </a:r>
          </a:p>
        </p:txBody>
      </p:sp>
      <p:pic>
        <p:nvPicPr>
          <p:cNvPr id="5" name="Kuva 4" descr="Kuva, joka sisältää kohteen teksti&#10;&#10;Kuvaus luotu automaattisesti">
            <a:extLst>
              <a:ext uri="{FF2B5EF4-FFF2-40B4-BE49-F238E27FC236}">
                <a16:creationId xmlns:a16="http://schemas.microsoft.com/office/drawing/2014/main" id="{0C06F392-3965-9AF2-8F40-C556A0265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1566" y="1825625"/>
            <a:ext cx="6163733" cy="4622800"/>
          </a:xfrm>
          <a:prstGeom prst="rect">
            <a:avLst/>
          </a:prstGeom>
        </p:spPr>
      </p:pic>
    </p:spTree>
    <p:extLst>
      <p:ext uri="{BB962C8B-B14F-4D97-AF65-F5344CB8AC3E}">
        <p14:creationId xmlns:p14="http://schemas.microsoft.com/office/powerpoint/2010/main" val="4135618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Hailakka harmaa poro Petteri toimi aluepuu ryhmässä">
            <a:extLst>
              <a:ext uri="{FF2B5EF4-FFF2-40B4-BE49-F238E27FC236}">
                <a16:creationId xmlns:a16="http://schemas.microsoft.com/office/drawing/2014/main" id="{C46EE037-AB65-C1F3-271E-D11D942731F3}"/>
              </a:ext>
            </a:extLst>
          </p:cNvPr>
          <p:cNvPicPr>
            <a:picLocks noChangeAspect="1"/>
          </p:cNvPicPr>
          <p:nvPr/>
        </p:nvPicPr>
        <p:blipFill rotWithShape="1">
          <a:blip r:embed="rId3">
            <a:extLst>
              <a:ext uri="{28A0092B-C50C-407E-A947-70E740481C1C}">
                <a14:useLocalDpi xmlns:a14="http://schemas.microsoft.com/office/drawing/2010/main" val="0"/>
              </a:ext>
            </a:extLst>
          </a:blip>
          <a:srcRect t="1595" b="11229"/>
          <a:stretch/>
        </p:blipFill>
        <p:spPr>
          <a:xfrm>
            <a:off x="0" y="0"/>
            <a:ext cx="11359979" cy="6857990"/>
          </a:xfrm>
          <a:prstGeom prst="rect">
            <a:avLst/>
          </a:prstGeom>
          <a:noFill/>
        </p:spPr>
      </p:pic>
      <p:sp>
        <p:nvSpPr>
          <p:cNvPr id="12" name="Rectangle 4">
            <a:extLst>
              <a:ext uri="{FF2B5EF4-FFF2-40B4-BE49-F238E27FC236}">
                <a16:creationId xmlns:a16="http://schemas.microsoft.com/office/drawing/2014/main" id="{18DDE83F-65E4-D429-E719-0CE7A7064FDB}"/>
              </a:ext>
            </a:extLst>
          </p:cNvPr>
          <p:cNvSpPr/>
          <p:nvPr/>
        </p:nvSpPr>
        <p:spPr>
          <a:xfrm>
            <a:off x="0" y="0"/>
            <a:ext cx="11360167" cy="6858000"/>
          </a:xfrm>
          <a:prstGeom prst="rect">
            <a:avLst/>
          </a:prstGeom>
          <a:solidFill>
            <a:srgbClr val="331C5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Alaotsikko 2">
            <a:extLst>
              <a:ext uri="{FF2B5EF4-FFF2-40B4-BE49-F238E27FC236}">
                <a16:creationId xmlns:a16="http://schemas.microsoft.com/office/drawing/2014/main" id="{909036AF-F44D-E5C7-43EA-D2805BF6086F}"/>
              </a:ext>
            </a:extLst>
          </p:cNvPr>
          <p:cNvSpPr txBox="1">
            <a:spLocks/>
          </p:cNvSpPr>
          <p:nvPr/>
        </p:nvSpPr>
        <p:spPr>
          <a:xfrm>
            <a:off x="1162000" y="3717177"/>
            <a:ext cx="9144000" cy="165576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fi-FI" sz="2000">
                <a:solidFill>
                  <a:schemeClr val="bg1"/>
                </a:solidFill>
              </a:rPr>
              <a:t>Hyvä vastuullisuusviestintä syntyy hyvästä vastuullisuustekemisestä. Se myös edistää ympäristöosaamista ja -tietoisuutta kaikessa toiminnassaan.</a:t>
            </a:r>
            <a:endParaRPr lang="fi-FI">
              <a:solidFill>
                <a:schemeClr val="bg1"/>
              </a:solidFill>
            </a:endParaRPr>
          </a:p>
        </p:txBody>
      </p:sp>
      <p:sp>
        <p:nvSpPr>
          <p:cNvPr id="21" name="Otsikko 1">
            <a:extLst>
              <a:ext uri="{FF2B5EF4-FFF2-40B4-BE49-F238E27FC236}">
                <a16:creationId xmlns:a16="http://schemas.microsoft.com/office/drawing/2014/main" id="{672B0BF6-B938-BA9D-7BBD-C49C6C3E4E4B}"/>
              </a:ext>
            </a:extLst>
          </p:cNvPr>
          <p:cNvSpPr txBox="1">
            <a:spLocks/>
          </p:cNvSpPr>
          <p:nvPr/>
        </p:nvSpPr>
        <p:spPr>
          <a:xfrm>
            <a:off x="1162000" y="1122363"/>
            <a:ext cx="9144000" cy="2387600"/>
          </a:xfrm>
          <a:prstGeom prst="rect">
            <a:avLst/>
          </a:prstGeom>
          <a:noFill/>
        </p:spPr>
        <p:txBody>
          <a:bodyPr vert="horz" lIns="251999" tIns="251999" rIns="251999" bIns="108000" rtlCol="0" anchor="b">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algn="ctr"/>
            <a:r>
              <a:rPr lang="fi-FI" sz="4400"/>
              <a:t>Vastuullisuusviestintä ja </a:t>
            </a:r>
            <a:br>
              <a:rPr lang="fi-FI" sz="4400"/>
            </a:br>
            <a:r>
              <a:rPr lang="fi-FI" sz="4400">
                <a:solidFill>
                  <a:srgbClr val="FFFFFF"/>
                </a:solidFill>
              </a:rPr>
              <a:t>vastuullisen brändin </a:t>
            </a:r>
            <a:r>
              <a:rPr lang="fi-FI" sz="4400"/>
              <a:t>rakentaminen</a:t>
            </a:r>
            <a:endParaRPr lang="fi-FI"/>
          </a:p>
        </p:txBody>
      </p:sp>
    </p:spTree>
    <p:extLst>
      <p:ext uri="{BB962C8B-B14F-4D97-AF65-F5344CB8AC3E}">
        <p14:creationId xmlns:p14="http://schemas.microsoft.com/office/powerpoint/2010/main" val="4174177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Lähikuva käsistä neulomattomassa kynsikkäässä, jossa on hopeinen metallimuki ja sammakolla peitetty loki">
            <a:extLst>
              <a:ext uri="{FF2B5EF4-FFF2-40B4-BE49-F238E27FC236}">
                <a16:creationId xmlns:a16="http://schemas.microsoft.com/office/drawing/2014/main" id="{8D464550-76B3-A981-2C55-97FA535B5F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5777" y="1"/>
            <a:ext cx="5563061" cy="6857999"/>
          </a:xfrm>
          <a:prstGeom prst="rect">
            <a:avLst/>
          </a:prstGeom>
          <a:noFill/>
        </p:spPr>
      </p:pic>
      <p:sp>
        <p:nvSpPr>
          <p:cNvPr id="3" name="Sisällön paikkamerkki 2">
            <a:extLst>
              <a:ext uri="{FF2B5EF4-FFF2-40B4-BE49-F238E27FC236}">
                <a16:creationId xmlns:a16="http://schemas.microsoft.com/office/drawing/2014/main" id="{4BF98A39-3A7B-4AAB-BCFF-E7A0CFE385E4}"/>
              </a:ext>
            </a:extLst>
          </p:cNvPr>
          <p:cNvSpPr>
            <a:spLocks noGrp="1"/>
          </p:cNvSpPr>
          <p:nvPr>
            <p:ph idx="1"/>
          </p:nvPr>
        </p:nvSpPr>
        <p:spPr>
          <a:xfrm>
            <a:off x="6192011" y="1715185"/>
            <a:ext cx="5039381" cy="4559780"/>
          </a:xfrm>
        </p:spPr>
        <p:txBody>
          <a:bodyPr wrap="square" anchor="t">
            <a:normAutofit/>
          </a:bodyPr>
          <a:lstStyle/>
          <a:p>
            <a:r>
              <a:rPr lang="fi-FI" sz="2200">
                <a:solidFill>
                  <a:srgbClr val="331C54"/>
                </a:solidFill>
                <a:cs typeface="Arial"/>
              </a:rPr>
              <a:t>Vastuullisuudesta viestiminen voi olla yrityksen kilpailuvaltti.</a:t>
            </a:r>
          </a:p>
          <a:p>
            <a:r>
              <a:rPr lang="fi-FI" sz="2200">
                <a:solidFill>
                  <a:srgbClr val="331C54"/>
                </a:solidFill>
                <a:cs typeface="Arial"/>
              </a:rPr>
              <a:t>Hyvä vastuullisuusviestintä syntyy hyvästä vastuullisuustekemisestä.</a:t>
            </a:r>
          </a:p>
          <a:p>
            <a:r>
              <a:rPr lang="fi-FI" sz="2200">
                <a:solidFill>
                  <a:srgbClr val="331C54"/>
                </a:solidFill>
                <a:cs typeface="Arial"/>
              </a:rPr>
              <a:t>Yksittäisiä vastuullisuustekoja ja -viestejä tehokkaampaa on organisaation vastuullisuuden olennaisten kärkien valitseminen ja niistä systemaattisesti viestiminen.</a:t>
            </a:r>
          </a:p>
          <a:p>
            <a:r>
              <a:rPr lang="fi-FI" sz="2200">
                <a:solidFill>
                  <a:srgbClr val="331C54"/>
                </a:solidFill>
                <a:cs typeface="Arial"/>
              </a:rPr>
              <a:t>Henkilöstön sisäinen kokemus viestittävistä asioista on tae viestinnän vaikuttavuudelle.</a:t>
            </a:r>
          </a:p>
        </p:txBody>
      </p:sp>
      <p:sp>
        <p:nvSpPr>
          <p:cNvPr id="2" name="Otsikko 1">
            <a:extLst>
              <a:ext uri="{FF2B5EF4-FFF2-40B4-BE49-F238E27FC236}">
                <a16:creationId xmlns:a16="http://schemas.microsoft.com/office/drawing/2014/main" id="{1036880C-0615-BE04-D02A-9DA297FAD2B4}"/>
              </a:ext>
            </a:extLst>
          </p:cNvPr>
          <p:cNvSpPr>
            <a:spLocks noGrp="1"/>
          </p:cNvSpPr>
          <p:nvPr>
            <p:ph type="title"/>
          </p:nvPr>
        </p:nvSpPr>
        <p:spPr>
          <a:xfrm>
            <a:off x="6192011" y="480022"/>
            <a:ext cx="5039381" cy="1028765"/>
          </a:xfrm>
        </p:spPr>
        <p:txBody>
          <a:bodyPr wrap="square" anchor="t">
            <a:noAutofit/>
          </a:bodyPr>
          <a:lstStyle/>
          <a:p>
            <a:r>
              <a:rPr lang="fi-FI">
                <a:cs typeface="Arial"/>
              </a:rPr>
              <a:t>Lähtöajatukset</a:t>
            </a:r>
            <a:br>
              <a:rPr lang="fi-FI">
                <a:cs typeface="Arial"/>
              </a:rPr>
            </a:br>
            <a:r>
              <a:rPr lang="fi-FI">
                <a:cs typeface="Arial"/>
              </a:rPr>
              <a:t>vastuullisuusviestintään</a:t>
            </a:r>
          </a:p>
        </p:txBody>
      </p:sp>
    </p:spTree>
    <p:extLst>
      <p:ext uri="{BB962C8B-B14F-4D97-AF65-F5344CB8AC3E}">
        <p14:creationId xmlns:p14="http://schemas.microsoft.com/office/powerpoint/2010/main" val="1242190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Lehmä laitumella">
            <a:extLst>
              <a:ext uri="{FF2B5EF4-FFF2-40B4-BE49-F238E27FC236}">
                <a16:creationId xmlns:a16="http://schemas.microsoft.com/office/drawing/2014/main" id="{284524DF-5CB2-4394-2AEA-F05EDFC89D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777" r="1047"/>
          <a:stretch/>
        </p:blipFill>
        <p:spPr>
          <a:xfrm>
            <a:off x="-1" y="10"/>
            <a:ext cx="11359979" cy="6857990"/>
          </a:xfrm>
          <a:prstGeom prst="rect">
            <a:avLst/>
          </a:prstGeom>
          <a:noFill/>
        </p:spPr>
      </p:pic>
      <p:sp>
        <p:nvSpPr>
          <p:cNvPr id="4" name="Otsikko 3">
            <a:extLst>
              <a:ext uri="{FF2B5EF4-FFF2-40B4-BE49-F238E27FC236}">
                <a16:creationId xmlns:a16="http://schemas.microsoft.com/office/drawing/2014/main" id="{AB9B2F3D-D463-65AF-3159-D1EDF06F44BD}"/>
              </a:ext>
            </a:extLst>
          </p:cNvPr>
          <p:cNvSpPr>
            <a:spLocks noGrp="1"/>
          </p:cNvSpPr>
          <p:nvPr>
            <p:ph type="title"/>
          </p:nvPr>
        </p:nvSpPr>
        <p:spPr>
          <a:xfrm>
            <a:off x="374732" y="1"/>
            <a:ext cx="4844566" cy="1793173"/>
          </a:xfrm>
        </p:spPr>
        <p:txBody>
          <a:bodyPr vert="horz" lIns="91440" tIns="45720" rIns="91440" bIns="45720" rtlCol="0" anchor="b">
            <a:normAutofit fontScale="90000"/>
          </a:bodyPr>
          <a:lstStyle/>
          <a:p>
            <a:br>
              <a:rPr lang="en-US" sz="13900" b="0" i="0">
                <a:effectLst/>
              </a:rPr>
            </a:br>
            <a:br>
              <a:rPr lang="en-US" sz="13900" b="0" i="0">
                <a:effectLst/>
              </a:rPr>
            </a:br>
            <a:r>
              <a:rPr lang="en-US" sz="13900" b="0" i="0">
                <a:effectLst/>
              </a:rPr>
              <a:t> </a:t>
            </a:r>
            <a:br>
              <a:rPr lang="en-US" b="0" i="0">
                <a:effectLst/>
              </a:rPr>
            </a:br>
            <a:r>
              <a:rPr lang="en-US" sz="9600"/>
              <a:t>34 %</a:t>
            </a:r>
            <a:endParaRPr lang="en-US"/>
          </a:p>
        </p:txBody>
      </p:sp>
      <p:sp>
        <p:nvSpPr>
          <p:cNvPr id="5" name="Tekstin paikkamerkki 4">
            <a:extLst>
              <a:ext uri="{FF2B5EF4-FFF2-40B4-BE49-F238E27FC236}">
                <a16:creationId xmlns:a16="http://schemas.microsoft.com/office/drawing/2014/main" id="{58AB3E5C-BE64-E9E5-76DE-2CB41FD4AF1F}"/>
              </a:ext>
            </a:extLst>
          </p:cNvPr>
          <p:cNvSpPr>
            <a:spLocks noGrp="1"/>
          </p:cNvSpPr>
          <p:nvPr>
            <p:ph type="body" sz="half" idx="2"/>
          </p:nvPr>
        </p:nvSpPr>
        <p:spPr>
          <a:xfrm>
            <a:off x="376287" y="1793174"/>
            <a:ext cx="4844566" cy="4275117"/>
          </a:xfrm>
        </p:spPr>
        <p:txBody>
          <a:bodyPr vert="horz" lIns="91440" tIns="45720" rIns="91440" bIns="45720" rtlCol="0">
            <a:normAutofit/>
          </a:bodyPr>
          <a:lstStyle/>
          <a:p>
            <a:endParaRPr lang="en-US" b="0" i="0">
              <a:effectLst/>
            </a:endParaRPr>
          </a:p>
          <a:p>
            <a:r>
              <a:rPr lang="en-US" sz="3200" b="0" i="0" err="1">
                <a:effectLst/>
              </a:rPr>
              <a:t>suomalaisista</a:t>
            </a:r>
            <a:r>
              <a:rPr lang="en-US" sz="3200" b="0" i="0">
                <a:effectLst/>
              </a:rPr>
              <a:t> </a:t>
            </a:r>
            <a:r>
              <a:rPr lang="en-US" sz="3200" b="0" i="0" err="1">
                <a:effectLst/>
              </a:rPr>
              <a:t>pitää</a:t>
            </a:r>
            <a:r>
              <a:rPr lang="en-US" sz="3200" b="0" i="0">
                <a:effectLst/>
              </a:rPr>
              <a:t> </a:t>
            </a:r>
            <a:r>
              <a:rPr lang="en-US" sz="3200" b="0" i="0" err="1">
                <a:effectLst/>
              </a:rPr>
              <a:t>yritysten</a:t>
            </a:r>
            <a:r>
              <a:rPr lang="en-US" sz="3200" b="0" i="0">
                <a:effectLst/>
              </a:rPr>
              <a:t> </a:t>
            </a:r>
            <a:r>
              <a:rPr lang="en-US" sz="3200" b="0" i="0" err="1">
                <a:effectLst/>
              </a:rPr>
              <a:t>vastuullisuusviestintää</a:t>
            </a:r>
            <a:r>
              <a:rPr lang="en-US" sz="3200" b="0" i="0">
                <a:effectLst/>
              </a:rPr>
              <a:t> </a:t>
            </a:r>
            <a:r>
              <a:rPr lang="en-US" sz="3200" b="0" i="0" err="1">
                <a:effectLst/>
              </a:rPr>
              <a:t>pelkkänä</a:t>
            </a:r>
            <a:r>
              <a:rPr lang="en-US" sz="3200" b="0" i="0">
                <a:effectLst/>
              </a:rPr>
              <a:t> </a:t>
            </a:r>
            <a:r>
              <a:rPr lang="en-US" sz="3200" b="0" i="0" err="1">
                <a:effectLst/>
              </a:rPr>
              <a:t>viherpesuna</a:t>
            </a:r>
            <a:r>
              <a:rPr lang="en-US" sz="3200" b="0" i="0">
                <a:effectLst/>
              </a:rPr>
              <a:t>.</a:t>
            </a:r>
            <a:endParaRPr lang="en-US" sz="3200"/>
          </a:p>
          <a:p>
            <a:endParaRPr lang="en-US" b="0" i="0">
              <a:effectLst/>
            </a:endParaRPr>
          </a:p>
          <a:p>
            <a:endParaRPr lang="en-US"/>
          </a:p>
          <a:p>
            <a:endParaRPr lang="en-US" b="0" i="0">
              <a:effectLst/>
            </a:endParaRPr>
          </a:p>
          <a:p>
            <a:endParaRPr lang="en-US" b="0" i="0">
              <a:effectLst/>
            </a:endParaRPr>
          </a:p>
          <a:p>
            <a:r>
              <a:rPr lang="en-US" sz="1100" b="0" i="0">
                <a:effectLst/>
              </a:rPr>
              <a:t>(</a:t>
            </a:r>
            <a:r>
              <a:rPr lang="en-US" sz="1100" err="1"/>
              <a:t>L</a:t>
            </a:r>
            <a:r>
              <a:rPr lang="en-US" sz="1100" b="0" i="0" err="1">
                <a:effectLst/>
              </a:rPr>
              <a:t>ähde</a:t>
            </a:r>
            <a:r>
              <a:rPr lang="en-US" sz="1100" b="0" i="0">
                <a:effectLst/>
              </a:rPr>
              <a:t>: </a:t>
            </a:r>
            <a:r>
              <a:rPr lang="en-US" sz="1100" b="0" i="0" u="none" strike="noStrike" err="1">
                <a:effectLst/>
                <a:hlinkClick r:id="rId4">
                  <a:extLst>
                    <a:ext uri="{A12FA001-AC4F-418D-AE19-62706E023703}">
                      <ahyp:hlinkClr xmlns:ahyp="http://schemas.microsoft.com/office/drawing/2018/hyperlinkcolor" val="tx"/>
                    </a:ext>
                  </a:extLst>
                </a:hlinkClick>
              </a:rPr>
              <a:t>Sanoman</a:t>
            </a:r>
            <a:r>
              <a:rPr lang="en-US" sz="1100" b="0" i="0" u="none" strike="noStrike">
                <a:effectLst/>
                <a:hlinkClick r:id="rId4">
                  <a:extLst>
                    <a:ext uri="{A12FA001-AC4F-418D-AE19-62706E023703}">
                      <ahyp:hlinkClr xmlns:ahyp="http://schemas.microsoft.com/office/drawing/2018/hyperlinkcolor" val="tx"/>
                    </a:ext>
                  </a:extLst>
                </a:hlinkClick>
              </a:rPr>
              <a:t> </a:t>
            </a:r>
            <a:r>
              <a:rPr lang="en-US" sz="1100" b="0" i="0" u="none" strike="noStrike" err="1">
                <a:effectLst/>
                <a:hlinkClick r:id="rId4">
                  <a:extLst>
                    <a:ext uri="{A12FA001-AC4F-418D-AE19-62706E023703}">
                      <ahyp:hlinkClr xmlns:ahyp="http://schemas.microsoft.com/office/drawing/2018/hyperlinkcolor" val="tx"/>
                    </a:ext>
                  </a:extLst>
                </a:hlinkClick>
              </a:rPr>
              <a:t>vastuullisuustutkimus</a:t>
            </a:r>
            <a:r>
              <a:rPr lang="en-US" sz="1100" b="0" i="0" u="none" strike="noStrike">
                <a:effectLst/>
                <a:hlinkClick r:id="rId4">
                  <a:extLst>
                    <a:ext uri="{A12FA001-AC4F-418D-AE19-62706E023703}">
                      <ahyp:hlinkClr xmlns:ahyp="http://schemas.microsoft.com/office/drawing/2018/hyperlinkcolor" val="tx"/>
                    </a:ext>
                  </a:extLst>
                </a:hlinkClick>
              </a:rPr>
              <a:t> 2020</a:t>
            </a:r>
            <a:r>
              <a:rPr lang="en-US" sz="1100" b="0" i="0">
                <a:effectLst/>
              </a:rPr>
              <a:t>)</a:t>
            </a:r>
            <a:endParaRPr lang="en-US" sz="1100"/>
          </a:p>
        </p:txBody>
      </p:sp>
    </p:spTree>
    <p:extLst>
      <p:ext uri="{BB962C8B-B14F-4D97-AF65-F5344CB8AC3E}">
        <p14:creationId xmlns:p14="http://schemas.microsoft.com/office/powerpoint/2010/main" val="3219403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Huutomerkki keltaisella taustalla">
            <a:extLst>
              <a:ext uri="{FF2B5EF4-FFF2-40B4-BE49-F238E27FC236}">
                <a16:creationId xmlns:a16="http://schemas.microsoft.com/office/drawing/2014/main" id="{F987B5C7-FA7D-9A90-D31B-B422C9E9B2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43000"/>
            <a:ext cx="12192000" cy="9090660"/>
          </a:xfrm>
          <a:prstGeom prst="rect">
            <a:avLst/>
          </a:prstGeom>
        </p:spPr>
      </p:pic>
      <p:sp>
        <p:nvSpPr>
          <p:cNvPr id="4" name="Otsikko 3">
            <a:extLst>
              <a:ext uri="{FF2B5EF4-FFF2-40B4-BE49-F238E27FC236}">
                <a16:creationId xmlns:a16="http://schemas.microsoft.com/office/drawing/2014/main" id="{4F36EF89-8AB3-EE92-7BC1-CE342A54676E}"/>
              </a:ext>
            </a:extLst>
          </p:cNvPr>
          <p:cNvSpPr>
            <a:spLocks noGrp="1"/>
          </p:cNvSpPr>
          <p:nvPr>
            <p:ph type="title"/>
          </p:nvPr>
        </p:nvSpPr>
        <p:spPr/>
        <p:txBody>
          <a:bodyPr/>
          <a:lstStyle/>
          <a:p>
            <a:r>
              <a:rPr lang="fi-FI"/>
              <a:t>Mitä viestintä on?</a:t>
            </a:r>
          </a:p>
        </p:txBody>
      </p:sp>
      <p:sp>
        <p:nvSpPr>
          <p:cNvPr id="5" name="Sisällön paikkamerkki 4">
            <a:extLst>
              <a:ext uri="{FF2B5EF4-FFF2-40B4-BE49-F238E27FC236}">
                <a16:creationId xmlns:a16="http://schemas.microsoft.com/office/drawing/2014/main" id="{110AF3BE-02F2-1A73-0050-50E7DD14CE5A}"/>
              </a:ext>
            </a:extLst>
          </p:cNvPr>
          <p:cNvSpPr>
            <a:spLocks noGrp="1"/>
          </p:cNvSpPr>
          <p:nvPr>
            <p:ph sz="half" idx="1"/>
          </p:nvPr>
        </p:nvSpPr>
        <p:spPr/>
        <p:txBody>
          <a:bodyPr>
            <a:normAutofit/>
          </a:bodyPr>
          <a:lstStyle/>
          <a:p>
            <a:r>
              <a:rPr lang="fi-FI" sz="2400" dirty="0"/>
              <a:t>Yhdelle viestintä on</a:t>
            </a:r>
          </a:p>
          <a:p>
            <a:pPr lvl="1"/>
            <a:r>
              <a:rPr lang="fi-FI" sz="2000" dirty="0"/>
              <a:t>Intrauutisten laatimista ja videoita</a:t>
            </a:r>
          </a:p>
          <a:p>
            <a:pPr lvl="1"/>
            <a:r>
              <a:rPr lang="fi-FI" sz="2000" dirty="0"/>
              <a:t>toiselle mediatiedotteiden laatimista</a:t>
            </a:r>
          </a:p>
          <a:p>
            <a:pPr lvl="1"/>
            <a:r>
              <a:rPr lang="fi-FI" sz="2000" dirty="0"/>
              <a:t>ja kolmannelle sometusta ja mainoskampanjoita</a:t>
            </a:r>
          </a:p>
          <a:p>
            <a:pPr lvl="1"/>
            <a:endParaRPr lang="fi-FI" sz="2000" dirty="0"/>
          </a:p>
        </p:txBody>
      </p:sp>
      <p:sp>
        <p:nvSpPr>
          <p:cNvPr id="6" name="Sisällön paikkamerkki 5">
            <a:extLst>
              <a:ext uri="{FF2B5EF4-FFF2-40B4-BE49-F238E27FC236}">
                <a16:creationId xmlns:a16="http://schemas.microsoft.com/office/drawing/2014/main" id="{5DF9BE36-3A07-26F5-520E-5BCA087B73F1}"/>
              </a:ext>
            </a:extLst>
          </p:cNvPr>
          <p:cNvSpPr>
            <a:spLocks noGrp="1"/>
          </p:cNvSpPr>
          <p:nvPr>
            <p:ph sz="half" idx="2"/>
          </p:nvPr>
        </p:nvSpPr>
        <p:spPr>
          <a:xfrm>
            <a:off x="6515100" y="1892300"/>
            <a:ext cx="5181600" cy="4351338"/>
          </a:xfrm>
        </p:spPr>
        <p:txBody>
          <a:bodyPr>
            <a:normAutofit fontScale="92500"/>
          </a:bodyPr>
          <a:lstStyle/>
          <a:p>
            <a:r>
              <a:rPr lang="fi-FI" sz="2400"/>
              <a:t>Johtamisviestintä ja työyhteisöviestintä kuljettavat organisaatiota </a:t>
            </a:r>
            <a:r>
              <a:rPr lang="fi-FI" sz="2400" b="1"/>
              <a:t>kohti strategiassa määriteltyä päämäärää </a:t>
            </a:r>
            <a:br>
              <a:rPr lang="fi-FI" sz="2400" b="1"/>
            </a:br>
            <a:br>
              <a:rPr lang="fi-FI" sz="2400" b="1"/>
            </a:br>
            <a:r>
              <a:rPr lang="fi-FI" sz="2400" b="1"/>
              <a:t>- myös vastuullisuustavoitteita!</a:t>
            </a:r>
          </a:p>
          <a:p>
            <a:endParaRPr lang="fi-FI" sz="2000" b="1"/>
          </a:p>
          <a:p>
            <a:r>
              <a:rPr lang="fi-FI" sz="2400"/>
              <a:t>Organisaatio ei toimi, kehity, ja mikään muutos ei etene ilman viestintää. </a:t>
            </a:r>
          </a:p>
          <a:p>
            <a:r>
              <a:rPr lang="fi-FI" sz="2400" b="1"/>
              <a:t>Viestinnän rooli organisaatioiden vastuullisuustyössä on keskeinen</a:t>
            </a:r>
            <a:r>
              <a:rPr lang="fi-FI" sz="2400"/>
              <a:t>.</a:t>
            </a:r>
          </a:p>
        </p:txBody>
      </p:sp>
      <p:sp>
        <p:nvSpPr>
          <p:cNvPr id="7" name="Puhekupla: Soikea 6">
            <a:extLst>
              <a:ext uri="{FF2B5EF4-FFF2-40B4-BE49-F238E27FC236}">
                <a16:creationId xmlns:a16="http://schemas.microsoft.com/office/drawing/2014/main" id="{E3671E2C-377B-A3E0-5D36-C1439F4C82D7}"/>
              </a:ext>
            </a:extLst>
          </p:cNvPr>
          <p:cNvSpPr/>
          <p:nvPr/>
        </p:nvSpPr>
        <p:spPr>
          <a:xfrm>
            <a:off x="1352550" y="3906044"/>
            <a:ext cx="4010024" cy="2495550"/>
          </a:xfrm>
          <a:prstGeom prst="wedgeEllipseCallout">
            <a:avLst>
              <a:gd name="adj1" fmla="val 61760"/>
              <a:gd name="adj2" fmla="val -332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a:ln>
                  <a:noFill/>
                </a:ln>
                <a:solidFill>
                  <a:prstClr val="white"/>
                </a:solidFill>
                <a:effectLst/>
                <a:uLnTx/>
                <a:uFillTx/>
                <a:latin typeface="Calibri" panose="020F0502020204030204"/>
                <a:ea typeface="+mn-ea"/>
                <a:cs typeface="+mn-cs"/>
              </a:rPr>
              <a:t>Viestintä on kaikkien organisaatioiden ydintoimintaa.</a:t>
            </a:r>
          </a:p>
        </p:txBody>
      </p:sp>
    </p:spTree>
    <p:extLst>
      <p:ext uri="{BB962C8B-B14F-4D97-AF65-F5344CB8AC3E}">
        <p14:creationId xmlns:p14="http://schemas.microsoft.com/office/powerpoint/2010/main" val="447918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Henkilö, joka pitää Maapallo">
            <a:extLst>
              <a:ext uri="{FF2B5EF4-FFF2-40B4-BE49-F238E27FC236}">
                <a16:creationId xmlns:a16="http://schemas.microsoft.com/office/drawing/2014/main" id="{6BB25B55-01F3-16AE-C38E-39382C095B41}"/>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Otsikko 1">
            <a:extLst>
              <a:ext uri="{FF2B5EF4-FFF2-40B4-BE49-F238E27FC236}">
                <a16:creationId xmlns:a16="http://schemas.microsoft.com/office/drawing/2014/main" id="{B8F1349D-8259-D3B4-097D-8D0FAD9DBB9C}"/>
              </a:ext>
            </a:extLst>
          </p:cNvPr>
          <p:cNvSpPr>
            <a:spLocks noGrp="1"/>
          </p:cNvSpPr>
          <p:nvPr>
            <p:ph type="ctrTitle"/>
          </p:nvPr>
        </p:nvSpPr>
        <p:spPr>
          <a:xfrm>
            <a:off x="539262" y="532633"/>
            <a:ext cx="9144000" cy="1098395"/>
          </a:xfrm>
        </p:spPr>
        <p:txBody>
          <a:bodyPr>
            <a:normAutofit/>
          </a:bodyPr>
          <a:lstStyle/>
          <a:p>
            <a:pPr algn="l"/>
            <a:r>
              <a:rPr lang="fi-FI" sz="3600">
                <a:cs typeface="Arial"/>
              </a:rPr>
              <a:t>Vastuullisuusviestintä</a:t>
            </a:r>
          </a:p>
        </p:txBody>
      </p:sp>
      <p:sp>
        <p:nvSpPr>
          <p:cNvPr id="3" name="Alaotsikko 2">
            <a:extLst>
              <a:ext uri="{FF2B5EF4-FFF2-40B4-BE49-F238E27FC236}">
                <a16:creationId xmlns:a16="http://schemas.microsoft.com/office/drawing/2014/main" id="{736FC2D4-8019-DCB1-C155-D5111366607F}"/>
              </a:ext>
            </a:extLst>
          </p:cNvPr>
          <p:cNvSpPr>
            <a:spLocks noGrp="1"/>
          </p:cNvSpPr>
          <p:nvPr>
            <p:ph type="subTitle" idx="1"/>
          </p:nvPr>
        </p:nvSpPr>
        <p:spPr>
          <a:xfrm>
            <a:off x="539262" y="2163660"/>
            <a:ext cx="7924800" cy="4161707"/>
          </a:xfrm>
        </p:spPr>
        <p:txBody>
          <a:bodyPr vert="horz" lIns="91440" tIns="45720" rIns="91440" bIns="45720" rtlCol="0" anchor="t">
            <a:normAutofit fontScale="92500" lnSpcReduction="20000"/>
          </a:bodyPr>
          <a:lstStyle/>
          <a:p>
            <a:pPr algn="l"/>
            <a:r>
              <a:rPr lang="fi-FI" sz="3200">
                <a:solidFill>
                  <a:srgbClr val="FFFFFF"/>
                </a:solidFill>
              </a:rPr>
              <a:t>Aiheet</a:t>
            </a:r>
          </a:p>
          <a:p>
            <a:pPr marL="342900" lvl="0" indent="-342900" algn="l">
              <a:lnSpc>
                <a:spcPct val="120000"/>
              </a:lnSpc>
              <a:buFont typeface="Symbol" panose="05050102010706020507" pitchFamily="18" charset="2"/>
              <a:buChar char=""/>
            </a:pPr>
            <a:r>
              <a:rPr lang="fi-FI" sz="2400">
                <a:cs typeface="Arial"/>
              </a:rPr>
              <a:t>Millaista on hyvä vastuullisuusviestintä?</a:t>
            </a:r>
          </a:p>
          <a:p>
            <a:pPr marL="342900" lvl="0" indent="-342900" algn="l">
              <a:lnSpc>
                <a:spcPct val="120000"/>
              </a:lnSpc>
              <a:buFont typeface="Symbol" panose="05050102010706020507" pitchFamily="18" charset="2"/>
              <a:buChar char=""/>
            </a:pPr>
            <a:r>
              <a:rPr lang="fi-FI" sz="2400">
                <a:cs typeface="Arial"/>
              </a:rPr>
              <a:t>Mihin kysymyksiin vastuullisuusviestintä vastaa?</a:t>
            </a:r>
          </a:p>
          <a:p>
            <a:pPr marL="342900" lvl="0" indent="-342900" algn="l">
              <a:lnSpc>
                <a:spcPct val="120000"/>
              </a:lnSpc>
              <a:buFont typeface="Symbol" panose="05050102010706020507" pitchFamily="18" charset="2"/>
              <a:buChar char=""/>
            </a:pPr>
            <a:r>
              <a:rPr lang="fi-FI" sz="2400">
                <a:cs typeface="Arial"/>
              </a:rPr>
              <a:t>Viestinnän eettiset ohjeet</a:t>
            </a:r>
          </a:p>
          <a:p>
            <a:pPr marL="342900" lvl="0" indent="-342900" algn="l">
              <a:lnSpc>
                <a:spcPct val="120000"/>
              </a:lnSpc>
              <a:spcAft>
                <a:spcPts val="800"/>
              </a:spcAft>
              <a:buFont typeface="Symbol" panose="05050102010706020507" pitchFamily="18" charset="2"/>
              <a:buChar char=""/>
            </a:pPr>
            <a:r>
              <a:rPr lang="fi-FI" sz="2400">
                <a:cs typeface="Arial"/>
              </a:rPr>
              <a:t>Olennaisuus eli </a:t>
            </a:r>
            <a:r>
              <a:rPr lang="fi-FI" sz="2400" err="1">
                <a:cs typeface="Arial"/>
              </a:rPr>
              <a:t>Materiality</a:t>
            </a:r>
            <a:endParaRPr lang="fi-FI" sz="2400">
              <a:cs typeface="Arial"/>
            </a:endParaRPr>
          </a:p>
          <a:p>
            <a:pPr marL="342900" indent="-342900" algn="l">
              <a:lnSpc>
                <a:spcPct val="120000"/>
              </a:lnSpc>
              <a:spcAft>
                <a:spcPts val="800"/>
              </a:spcAft>
              <a:buFont typeface="Symbol" panose="05050102010706020507" pitchFamily="18" charset="2"/>
              <a:buChar char=""/>
            </a:pPr>
            <a:r>
              <a:rPr lang="fi-FI" sz="2400">
                <a:cs typeface="Arial"/>
              </a:rPr>
              <a:t>Vastuullisuusviestintä sisäisenä viestintänä</a:t>
            </a:r>
          </a:p>
          <a:p>
            <a:pPr marL="342900" indent="-342900" algn="l">
              <a:lnSpc>
                <a:spcPct val="120000"/>
              </a:lnSpc>
              <a:spcAft>
                <a:spcPts val="800"/>
              </a:spcAft>
              <a:buFont typeface="Symbol" panose="05050102010706020507" pitchFamily="18" charset="2"/>
              <a:buChar char=""/>
            </a:pPr>
            <a:r>
              <a:rPr lang="fi-FI" sz="2400">
                <a:cs typeface="Arial"/>
              </a:rPr>
              <a:t>Vastuullisuusviestinnän kanavat </a:t>
            </a:r>
          </a:p>
          <a:p>
            <a:pPr marL="342900" indent="-342900" algn="l">
              <a:lnSpc>
                <a:spcPct val="120000"/>
              </a:lnSpc>
              <a:spcAft>
                <a:spcPts val="800"/>
              </a:spcAft>
              <a:buFont typeface="Symbol" panose="05050102010706020507" pitchFamily="18" charset="2"/>
              <a:buChar char=""/>
            </a:pPr>
            <a:r>
              <a:rPr lang="fi-FI" sz="2400">
                <a:cs typeface="Arial"/>
              </a:rPr>
              <a:t>Vastuullisuusviestintä on osa brändin rakentamista</a:t>
            </a:r>
          </a:p>
          <a:p>
            <a:pPr marL="342900" lvl="0" indent="-342900" algn="l">
              <a:lnSpc>
                <a:spcPct val="107000"/>
              </a:lnSpc>
              <a:spcAft>
                <a:spcPts val="800"/>
              </a:spcAft>
              <a:buFont typeface="Symbol" panose="05050102010706020507" pitchFamily="18" charset="2"/>
              <a:buChar char=""/>
            </a:pPr>
            <a:endParaRPr lang="fi-FI" sz="1800">
              <a:effectLst/>
              <a:latin typeface="Calibri" panose="020F0502020204030204" pitchFamily="34" charset="0"/>
              <a:ea typeface="Calibri" panose="020F0502020204030204" pitchFamily="34" charset="0"/>
              <a:cs typeface="Arial" panose="020B0604020202020204" pitchFamily="34" charset="0"/>
            </a:endParaRPr>
          </a:p>
          <a:p>
            <a:pPr algn="l"/>
            <a:endParaRPr lang="fi-FI">
              <a:solidFill>
                <a:srgbClr val="FFFFFF"/>
              </a:solidFill>
            </a:endParaRPr>
          </a:p>
        </p:txBody>
      </p:sp>
    </p:spTree>
    <p:extLst>
      <p:ext uri="{BB962C8B-B14F-4D97-AF65-F5344CB8AC3E}">
        <p14:creationId xmlns:p14="http://schemas.microsoft.com/office/powerpoint/2010/main" val="78691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ri käsi kädessä">
            <a:extLst>
              <a:ext uri="{FF2B5EF4-FFF2-40B4-BE49-F238E27FC236}">
                <a16:creationId xmlns:a16="http://schemas.microsoft.com/office/drawing/2014/main" id="{966A93AE-163E-5520-96AF-F5F6EFC9B5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882" b="4906"/>
          <a:stretch/>
        </p:blipFill>
        <p:spPr>
          <a:xfrm>
            <a:off x="-5777" y="1"/>
            <a:ext cx="5563061" cy="6857999"/>
          </a:xfrm>
          <a:prstGeom prst="rect">
            <a:avLst/>
          </a:prstGeom>
          <a:noFill/>
          <a:effectLst/>
        </p:spPr>
      </p:pic>
      <p:sp>
        <p:nvSpPr>
          <p:cNvPr id="3" name="Sisällön paikkamerkki 2">
            <a:extLst>
              <a:ext uri="{FF2B5EF4-FFF2-40B4-BE49-F238E27FC236}">
                <a16:creationId xmlns:a16="http://schemas.microsoft.com/office/drawing/2014/main" id="{9A4BD80B-4AC2-3472-CEF8-5E032545CCEF}"/>
              </a:ext>
            </a:extLst>
          </p:cNvPr>
          <p:cNvSpPr>
            <a:spLocks noGrp="1"/>
          </p:cNvSpPr>
          <p:nvPr>
            <p:ph idx="1"/>
          </p:nvPr>
        </p:nvSpPr>
        <p:spPr>
          <a:xfrm>
            <a:off x="6192011" y="1700808"/>
            <a:ext cx="5039381" cy="4128459"/>
          </a:xfrm>
        </p:spPr>
        <p:txBody>
          <a:bodyPr vert="horz" lIns="91440" tIns="45720" rIns="91440" bIns="45720" rtlCol="0" anchor="t">
            <a:normAutofit/>
          </a:bodyPr>
          <a:lstStyle/>
          <a:p>
            <a:r>
              <a:rPr lang="fi-FI" sz="2200">
                <a:solidFill>
                  <a:srgbClr val="522398"/>
                </a:solidFill>
                <a:cs typeface="Arial"/>
              </a:rPr>
              <a:t>Organisaation sitoutumista puhumaan </a:t>
            </a:r>
          </a:p>
          <a:p>
            <a:pPr lvl="1"/>
            <a:r>
              <a:rPr lang="fi-FI" sz="2200">
                <a:solidFill>
                  <a:srgbClr val="522398"/>
                </a:solidFill>
                <a:cs typeface="Arial"/>
              </a:rPr>
              <a:t>totuudenmukaisesti ja aidosti </a:t>
            </a:r>
          </a:p>
          <a:p>
            <a:pPr lvl="1"/>
            <a:r>
              <a:rPr lang="fi-FI" sz="2200">
                <a:solidFill>
                  <a:srgbClr val="522398"/>
                </a:solidFill>
                <a:cs typeface="Arial"/>
              </a:rPr>
              <a:t>kestävän kehityksen strategiasta ja tavoitteista</a:t>
            </a:r>
          </a:p>
          <a:p>
            <a:pPr lvl="1"/>
            <a:r>
              <a:rPr lang="fi-FI" sz="2200">
                <a:solidFill>
                  <a:srgbClr val="522398"/>
                </a:solidFill>
                <a:cs typeface="Arial"/>
              </a:rPr>
              <a:t>sekä saavutuksista.</a:t>
            </a:r>
          </a:p>
          <a:p>
            <a:r>
              <a:rPr lang="fi-FI" sz="2200">
                <a:solidFill>
                  <a:srgbClr val="522398"/>
                </a:solidFill>
                <a:cs typeface="Arial"/>
              </a:rPr>
              <a:t>Jatkuvaa ja systemaattista</a:t>
            </a:r>
          </a:p>
          <a:p>
            <a:endParaRPr lang="fi-FI"/>
          </a:p>
        </p:txBody>
      </p:sp>
      <p:sp>
        <p:nvSpPr>
          <p:cNvPr id="2" name="Otsikko 1">
            <a:extLst>
              <a:ext uri="{FF2B5EF4-FFF2-40B4-BE49-F238E27FC236}">
                <a16:creationId xmlns:a16="http://schemas.microsoft.com/office/drawing/2014/main" id="{3392107B-15B9-76F9-A713-DEF7E4F6A002}"/>
              </a:ext>
            </a:extLst>
          </p:cNvPr>
          <p:cNvSpPr>
            <a:spLocks noGrp="1"/>
          </p:cNvSpPr>
          <p:nvPr>
            <p:ph type="title"/>
          </p:nvPr>
        </p:nvSpPr>
        <p:spPr>
          <a:xfrm>
            <a:off x="6192011" y="480022"/>
            <a:ext cx="5039381" cy="1028765"/>
          </a:xfrm>
        </p:spPr>
        <p:txBody>
          <a:bodyPr anchor="ctr">
            <a:normAutofit/>
          </a:bodyPr>
          <a:lstStyle/>
          <a:p>
            <a:r>
              <a:rPr lang="fi-FI" sz="3300"/>
              <a:t>Mitä on hyvä vastuullisuusviestintä?</a:t>
            </a:r>
          </a:p>
        </p:txBody>
      </p:sp>
    </p:spTree>
    <p:extLst>
      <p:ext uri="{BB962C8B-B14F-4D97-AF65-F5344CB8AC3E}">
        <p14:creationId xmlns:p14="http://schemas.microsoft.com/office/powerpoint/2010/main" val="1475606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0A1E8D76-DBF9-D382-7BEE-11325F338EC9}"/>
              </a:ext>
            </a:extLst>
          </p:cNvPr>
          <p:cNvPicPr>
            <a:picLocks noChangeAspect="1"/>
          </p:cNvPicPr>
          <p:nvPr/>
        </p:nvPicPr>
        <p:blipFill>
          <a:blip r:embed="rId2"/>
          <a:stretch>
            <a:fillRect/>
          </a:stretch>
        </p:blipFill>
        <p:spPr>
          <a:xfrm>
            <a:off x="0" y="908720"/>
            <a:ext cx="10247007" cy="5857595"/>
          </a:xfrm>
          <a:prstGeom prst="rect">
            <a:avLst/>
          </a:prstGeom>
        </p:spPr>
      </p:pic>
      <p:sp>
        <p:nvSpPr>
          <p:cNvPr id="3" name="Otsikko 2">
            <a:extLst>
              <a:ext uri="{FF2B5EF4-FFF2-40B4-BE49-F238E27FC236}">
                <a16:creationId xmlns:a16="http://schemas.microsoft.com/office/drawing/2014/main" id="{58AACE6A-7E79-17DD-C819-EA890F12921B}"/>
              </a:ext>
            </a:extLst>
          </p:cNvPr>
          <p:cNvSpPr>
            <a:spLocks noGrp="1"/>
          </p:cNvSpPr>
          <p:nvPr>
            <p:ph type="title"/>
          </p:nvPr>
        </p:nvSpPr>
        <p:spPr>
          <a:xfrm>
            <a:off x="624418" y="188640"/>
            <a:ext cx="9888073" cy="725360"/>
          </a:xfrm>
        </p:spPr>
        <p:txBody>
          <a:bodyPr/>
          <a:lstStyle/>
          <a:p>
            <a:r>
              <a:rPr lang="fi-FI"/>
              <a:t>Vastuullisen yrittäjyyden arkkityypit</a:t>
            </a:r>
          </a:p>
        </p:txBody>
      </p:sp>
    </p:spTree>
    <p:extLst>
      <p:ext uri="{BB962C8B-B14F-4D97-AF65-F5344CB8AC3E}">
        <p14:creationId xmlns:p14="http://schemas.microsoft.com/office/powerpoint/2010/main" val="303487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F1A6673-D237-C648-8AC3-4EAEB3DCBCC2}"/>
              </a:ext>
            </a:extLst>
          </p:cNvPr>
          <p:cNvPicPr>
            <a:picLocks noChangeAspect="1"/>
          </p:cNvPicPr>
          <p:nvPr/>
        </p:nvPicPr>
        <p:blipFill rotWithShape="1">
          <a:blip r:embed="rId2"/>
          <a:srcRect t="19800" b="20050"/>
          <a:stretch/>
        </p:blipFill>
        <p:spPr>
          <a:xfrm>
            <a:off x="-41277" y="-4131"/>
            <a:ext cx="11401445" cy="6858000"/>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58372" y="-4131"/>
            <a:ext cx="11418540"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a:ea typeface="+mj-lt"/>
                <a:cs typeface="Arial"/>
              </a:rPr>
              <a:t>Kestävä kehitys</a:t>
            </a:r>
            <a:br>
              <a:rPr lang="fi-FI"/>
            </a:br>
            <a:r>
              <a:rPr lang="fi-FI"/>
              <a:t> megatrendit ja hiljaiset signaalit</a:t>
            </a:r>
            <a:endParaRPr lang="en-US">
              <a:cs typeface="Arial"/>
            </a:endParaRPr>
          </a:p>
        </p:txBody>
      </p:sp>
      <p:sp>
        <p:nvSpPr>
          <p:cNvPr id="3" name="Alaotsikko 2"/>
          <p:cNvSpPr>
            <a:spLocks noGrp="1"/>
          </p:cNvSpPr>
          <p:nvPr>
            <p:ph type="subTitle" idx="1"/>
          </p:nvPr>
        </p:nvSpPr>
        <p:spPr/>
        <p:txBody>
          <a:bodyPr vert="horz" lIns="91440" tIns="45720" rIns="91440" bIns="45720" rtlCol="0" anchor="t">
            <a:normAutofit/>
          </a:bodyPr>
          <a:lstStyle/>
          <a:p>
            <a:r>
              <a:rPr lang="fi-FI" sz="1800" b="1" dirty="0"/>
              <a:t>Megatrendi</a:t>
            </a:r>
            <a:r>
              <a:rPr lang="fi-FI" sz="1800" dirty="0"/>
              <a:t> on yleinen kehityssuunta tai laaja muutosten kaari, joka tapahtuu laaja-alaisesti ja jolla on suuria ja pitkäaikaisia vaikutuksia yhteiskunnassa.</a:t>
            </a:r>
          </a:p>
          <a:p>
            <a:r>
              <a:rPr lang="fi-FI" sz="1800" b="1" dirty="0"/>
              <a:t>Hiljainen signaali </a:t>
            </a:r>
            <a:r>
              <a:rPr lang="fi-FI" sz="1800" dirty="0"/>
              <a:t>on merkki nousevasta asiasta tai ensioire muutoksesta, joka saattaa olla tulevaisuudessa merkittävä, mutta joka on vielä uusi, yllättävä ja haastava huomata.</a:t>
            </a:r>
            <a:endParaRPr lang="fi-FI" sz="1800" dirty="0">
              <a:cs typeface="Arial"/>
            </a:endParaRPr>
          </a:p>
          <a:p>
            <a:endParaRPr lang="fi-FI" sz="1800" dirty="0">
              <a:cs typeface="Arial"/>
            </a:endParaRPr>
          </a:p>
        </p:txBody>
      </p:sp>
    </p:spTree>
    <p:extLst>
      <p:ext uri="{BB962C8B-B14F-4D97-AF65-F5344CB8AC3E}">
        <p14:creationId xmlns:p14="http://schemas.microsoft.com/office/powerpoint/2010/main" val="557950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Sininen megafoni ja ääniaaltonauhat">
            <a:extLst>
              <a:ext uri="{FF2B5EF4-FFF2-40B4-BE49-F238E27FC236}">
                <a16:creationId xmlns:a16="http://schemas.microsoft.com/office/drawing/2014/main" id="{4B92F8CF-DF4F-6B07-4384-34801C70AF66}"/>
              </a:ext>
            </a:extLst>
          </p:cNvPr>
          <p:cNvPicPr>
            <a:picLocks noGrp="1" noChangeAspect="1"/>
          </p:cNvPicPr>
          <p:nvPr>
            <p:ph type="pic" idx="1"/>
          </p:nvPr>
        </p:nvPicPr>
        <p:blipFill>
          <a:blip r:embed="rId2"/>
          <a:srcRect t="7490" b="7490"/>
          <a:stretch>
            <a:fillRect/>
          </a:stretch>
        </p:blipFill>
        <p:spPr/>
      </p:pic>
      <p:sp>
        <p:nvSpPr>
          <p:cNvPr id="2" name="Otsikko 1">
            <a:extLst>
              <a:ext uri="{FF2B5EF4-FFF2-40B4-BE49-F238E27FC236}">
                <a16:creationId xmlns:a16="http://schemas.microsoft.com/office/drawing/2014/main" id="{76E53755-890F-FD6F-848F-74F5C7A23673}"/>
              </a:ext>
            </a:extLst>
          </p:cNvPr>
          <p:cNvSpPr>
            <a:spLocks noGrp="1"/>
          </p:cNvSpPr>
          <p:nvPr>
            <p:ph type="title"/>
          </p:nvPr>
        </p:nvSpPr>
        <p:spPr/>
        <p:txBody>
          <a:bodyPr/>
          <a:lstStyle/>
          <a:p>
            <a:r>
              <a:rPr lang="fi-FI"/>
              <a:t>Tehtävä? Missä sinun yrityksesi on? Minkälainen viestijä olette?</a:t>
            </a:r>
          </a:p>
        </p:txBody>
      </p:sp>
      <p:sp>
        <p:nvSpPr>
          <p:cNvPr id="3" name="Sisällön paikkamerkki 2">
            <a:extLst>
              <a:ext uri="{FF2B5EF4-FFF2-40B4-BE49-F238E27FC236}">
                <a16:creationId xmlns:a16="http://schemas.microsoft.com/office/drawing/2014/main" id="{681F67D5-9664-D87A-A249-BCCF6E0F3137}"/>
              </a:ext>
            </a:extLst>
          </p:cNvPr>
          <p:cNvSpPr>
            <a:spLocks noGrp="1"/>
          </p:cNvSpPr>
          <p:nvPr>
            <p:ph type="body" sz="half" idx="2"/>
          </p:nvPr>
        </p:nvSpPr>
        <p:spPr/>
        <p:txBody>
          <a:bodyPr vert="horz" lIns="251999" tIns="180000" rIns="251999" bIns="324000" rtlCol="0" anchor="t">
            <a:normAutofit/>
          </a:bodyPr>
          <a:lstStyle/>
          <a:p>
            <a:pPr marL="228600" indent="-228600">
              <a:buFont typeface="Arial" panose="020B0604020202020204" pitchFamily="34" charset="0"/>
              <a:buChar char="•"/>
            </a:pPr>
            <a:r>
              <a:rPr lang="fi-FI" sz="2200">
                <a:cs typeface="Arial"/>
              </a:rPr>
              <a:t>Kysy missä opiskelijoiden työnantajat ovat äskeisen kalvon jatkumoilla</a:t>
            </a:r>
          </a:p>
          <a:p>
            <a:pPr marL="228600" indent="-228600">
              <a:buFont typeface="Arial" panose="020B0604020202020204" pitchFamily="34" charset="0"/>
              <a:buChar char="•"/>
            </a:pPr>
            <a:r>
              <a:rPr lang="fi-FI" sz="2200">
                <a:cs typeface="Arial"/>
              </a:rPr>
              <a:t>Tee tästä </a:t>
            </a:r>
            <a:r>
              <a:rPr lang="fi-FI" sz="2200" err="1">
                <a:cs typeface="Arial"/>
              </a:rPr>
              <a:t>mentimeter</a:t>
            </a:r>
            <a:r>
              <a:rPr lang="fi-FI" sz="2200">
                <a:cs typeface="Arial"/>
              </a:rPr>
              <a:t>-kysely tai joku muu lämmittely harjoitus esimerkiksi </a:t>
            </a:r>
            <a:r>
              <a:rPr lang="fi-FI" sz="2200" err="1">
                <a:cs typeface="Arial"/>
              </a:rPr>
              <a:t>jamboadille</a:t>
            </a:r>
            <a:r>
              <a:rPr lang="fi-FI" sz="2200">
                <a:cs typeface="Arial"/>
              </a:rPr>
              <a:t> (Lisätään: </a:t>
            </a:r>
            <a:r>
              <a:rPr lang="fi-FI" sz="2200" err="1">
                <a:cs typeface="Arial"/>
              </a:rPr>
              <a:t>Jamboard</a:t>
            </a:r>
            <a:r>
              <a:rPr lang="fi-FI" sz="2200">
                <a:cs typeface="Arial"/>
              </a:rPr>
              <a:t>-harjoituksia löydät tästä linkistä)</a:t>
            </a:r>
          </a:p>
        </p:txBody>
      </p:sp>
    </p:spTree>
    <p:extLst>
      <p:ext uri="{BB962C8B-B14F-4D97-AF65-F5344CB8AC3E}">
        <p14:creationId xmlns:p14="http://schemas.microsoft.com/office/powerpoint/2010/main" val="3993286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Pari käsi kädessä">
            <a:extLst>
              <a:ext uri="{FF2B5EF4-FFF2-40B4-BE49-F238E27FC236}">
                <a16:creationId xmlns:a16="http://schemas.microsoft.com/office/drawing/2014/main" id="{2903AEFC-5EE9-26ED-E53D-5EF0B4A989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8428" r="25943"/>
          <a:stretch/>
        </p:blipFill>
        <p:spPr>
          <a:xfrm>
            <a:off x="-5777" y="1"/>
            <a:ext cx="5563061" cy="6857999"/>
          </a:xfrm>
          <a:prstGeom prst="rect">
            <a:avLst/>
          </a:prstGeom>
          <a:noFill/>
        </p:spPr>
      </p:pic>
      <p:sp>
        <p:nvSpPr>
          <p:cNvPr id="3" name="Sisällön paikkamerkki 2">
            <a:extLst>
              <a:ext uri="{FF2B5EF4-FFF2-40B4-BE49-F238E27FC236}">
                <a16:creationId xmlns:a16="http://schemas.microsoft.com/office/drawing/2014/main" id="{1C5E4A33-A1BD-DD79-21D6-B3FD78EA79DB}"/>
              </a:ext>
            </a:extLst>
          </p:cNvPr>
          <p:cNvSpPr>
            <a:spLocks noGrp="1"/>
          </p:cNvSpPr>
          <p:nvPr>
            <p:ph idx="1"/>
          </p:nvPr>
        </p:nvSpPr>
        <p:spPr>
          <a:xfrm>
            <a:off x="6192011" y="1700808"/>
            <a:ext cx="5039381" cy="4128459"/>
          </a:xfrm>
        </p:spPr>
        <p:txBody>
          <a:bodyPr vert="horz" lIns="91440" tIns="45720" rIns="91440" bIns="45720" rtlCol="0" anchor="t">
            <a:normAutofit/>
          </a:bodyPr>
          <a:lstStyle/>
          <a:p>
            <a:r>
              <a:rPr lang="fi-FI" sz="2200">
                <a:solidFill>
                  <a:srgbClr val="522398"/>
                </a:solidFill>
                <a:cs typeface="Arial"/>
              </a:rPr>
              <a:t>Jatkuvuus </a:t>
            </a:r>
          </a:p>
          <a:p>
            <a:r>
              <a:rPr lang="fi-FI" sz="2200">
                <a:solidFill>
                  <a:srgbClr val="522398"/>
                </a:solidFill>
                <a:cs typeface="Arial"/>
              </a:rPr>
              <a:t>Tasapainoisuus </a:t>
            </a:r>
          </a:p>
          <a:p>
            <a:r>
              <a:rPr lang="fi-FI" sz="2200">
                <a:solidFill>
                  <a:srgbClr val="522398"/>
                </a:solidFill>
                <a:cs typeface="Arial"/>
              </a:rPr>
              <a:t>Selkeys </a:t>
            </a:r>
          </a:p>
          <a:p>
            <a:r>
              <a:rPr lang="fi-FI" sz="2200">
                <a:solidFill>
                  <a:srgbClr val="522398"/>
                </a:solidFill>
                <a:cs typeface="Arial"/>
              </a:rPr>
              <a:t>Totuudenmukaisuus</a:t>
            </a:r>
          </a:p>
          <a:p>
            <a:r>
              <a:rPr lang="fi-FI" sz="2200">
                <a:solidFill>
                  <a:srgbClr val="522398"/>
                </a:solidFill>
                <a:cs typeface="Arial"/>
              </a:rPr>
              <a:t>Oikea-aikaisuus</a:t>
            </a:r>
          </a:p>
          <a:p>
            <a:r>
              <a:rPr lang="fi-FI" sz="2200">
                <a:solidFill>
                  <a:srgbClr val="522398"/>
                </a:solidFill>
                <a:cs typeface="Arial"/>
              </a:rPr>
              <a:t>Saavutettavuus</a:t>
            </a:r>
          </a:p>
          <a:p>
            <a:r>
              <a:rPr lang="fi-FI" sz="2200">
                <a:solidFill>
                  <a:srgbClr val="522398"/>
                </a:solidFill>
                <a:cs typeface="Arial"/>
              </a:rPr>
              <a:t>Olennaisuus.</a:t>
            </a:r>
          </a:p>
        </p:txBody>
      </p:sp>
      <p:sp>
        <p:nvSpPr>
          <p:cNvPr id="2" name="Otsikko 1">
            <a:extLst>
              <a:ext uri="{FF2B5EF4-FFF2-40B4-BE49-F238E27FC236}">
                <a16:creationId xmlns:a16="http://schemas.microsoft.com/office/drawing/2014/main" id="{F871081D-37CC-A1B2-6047-76FB03896CBB}"/>
              </a:ext>
            </a:extLst>
          </p:cNvPr>
          <p:cNvSpPr>
            <a:spLocks noGrp="1"/>
          </p:cNvSpPr>
          <p:nvPr>
            <p:ph type="title"/>
          </p:nvPr>
        </p:nvSpPr>
        <p:spPr>
          <a:xfrm>
            <a:off x="6192011" y="480022"/>
            <a:ext cx="5039381" cy="1028765"/>
          </a:xfrm>
        </p:spPr>
        <p:txBody>
          <a:bodyPr anchor="ctr">
            <a:noAutofit/>
          </a:bodyPr>
          <a:lstStyle/>
          <a:p>
            <a:r>
              <a:rPr lang="fi-FI"/>
              <a:t>Vastuullisuus-viestinnän periaatteet</a:t>
            </a:r>
          </a:p>
        </p:txBody>
      </p:sp>
    </p:spTree>
    <p:extLst>
      <p:ext uri="{BB962C8B-B14F-4D97-AF65-F5344CB8AC3E}">
        <p14:creationId xmlns:p14="http://schemas.microsoft.com/office/powerpoint/2010/main" val="2657730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4310C5E-7FC7-90FD-8366-C653109AA375}"/>
              </a:ext>
            </a:extLst>
          </p:cNvPr>
          <p:cNvSpPr>
            <a:spLocks noGrp="1"/>
          </p:cNvSpPr>
          <p:nvPr>
            <p:ph idx="10"/>
          </p:nvPr>
        </p:nvSpPr>
        <p:spPr>
          <a:xfrm>
            <a:off x="623392" y="1434713"/>
            <a:ext cx="8532331" cy="4394554"/>
          </a:xfrm>
        </p:spPr>
        <p:txBody>
          <a:bodyPr vert="horz" lIns="91440" tIns="45720" rIns="91440" bIns="45720" rtlCol="0" anchor="t">
            <a:normAutofit fontScale="92500" lnSpcReduction="10000"/>
          </a:bodyPr>
          <a:lstStyle/>
          <a:p>
            <a:r>
              <a:rPr lang="fi-FI" sz="2200">
                <a:solidFill>
                  <a:srgbClr val="522398"/>
                </a:solidFill>
                <a:cs typeface="Arial"/>
              </a:rPr>
              <a:t>Mitkä ovat liiketoimintamme keskeiset vaikutukset </a:t>
            </a:r>
          </a:p>
          <a:p>
            <a:pPr marL="685800" lvl="2">
              <a:spcBef>
                <a:spcPts val="1000"/>
              </a:spcBef>
              <a:buFont typeface="Wingdings" panose="020B0604020202020204" pitchFamily="34" charset="0"/>
              <a:buChar char="§"/>
            </a:pPr>
            <a:r>
              <a:rPr lang="fi-FI" sz="2000">
                <a:solidFill>
                  <a:srgbClr val="522398"/>
                </a:solidFill>
                <a:cs typeface="Arial"/>
              </a:rPr>
              <a:t>fyysiselle </a:t>
            </a:r>
          </a:p>
          <a:p>
            <a:pPr marL="685800" lvl="2">
              <a:spcBef>
                <a:spcPts val="1000"/>
              </a:spcBef>
              <a:buFont typeface="Wingdings" panose="020B0604020202020204" pitchFamily="34" charset="0"/>
              <a:buChar char="§"/>
            </a:pPr>
            <a:r>
              <a:rPr lang="fi-FI" sz="2000">
                <a:solidFill>
                  <a:srgbClr val="522398"/>
                </a:solidFill>
                <a:cs typeface="Arial"/>
              </a:rPr>
              <a:t>henkiselle</a:t>
            </a:r>
          </a:p>
          <a:p>
            <a:pPr marL="685800" lvl="2">
              <a:spcBef>
                <a:spcPts val="1000"/>
              </a:spcBef>
              <a:buFont typeface="Wingdings" panose="020B0604020202020204" pitchFamily="34" charset="0"/>
              <a:buChar char="§"/>
            </a:pPr>
            <a:r>
              <a:rPr lang="fi-FI" sz="2000">
                <a:solidFill>
                  <a:srgbClr val="522398"/>
                </a:solidFill>
                <a:cs typeface="Arial"/>
              </a:rPr>
              <a:t>taloudelliselle ympäristölle?</a:t>
            </a:r>
          </a:p>
          <a:p>
            <a:pPr marL="228600" lvl="1">
              <a:spcBef>
                <a:spcPts val="1000"/>
              </a:spcBef>
            </a:pPr>
            <a:endParaRPr lang="fi-FI" sz="2200">
              <a:solidFill>
                <a:srgbClr val="522398"/>
              </a:solidFill>
              <a:cs typeface="Arial"/>
            </a:endParaRPr>
          </a:p>
          <a:p>
            <a:r>
              <a:rPr lang="fi-FI" sz="2200">
                <a:solidFill>
                  <a:srgbClr val="522398"/>
                </a:solidFill>
                <a:cs typeface="Arial"/>
              </a:rPr>
              <a:t>Miten voimme kehittää vastuullisuutta yrityksessämme?</a:t>
            </a:r>
          </a:p>
          <a:p>
            <a:pPr marL="228600" lvl="1">
              <a:spcBef>
                <a:spcPts val="1000"/>
              </a:spcBef>
            </a:pPr>
            <a:r>
              <a:rPr lang="fi-FI" sz="2200">
                <a:solidFill>
                  <a:srgbClr val="522398"/>
                </a:solidFill>
                <a:cs typeface="Arial"/>
              </a:rPr>
              <a:t>Mihin tekemisiin sitoudumme seuraavan vuoden tai vuosien aikana?</a:t>
            </a:r>
          </a:p>
          <a:p>
            <a:pPr marL="228600" lvl="1">
              <a:spcBef>
                <a:spcPts val="1000"/>
              </a:spcBef>
            </a:pPr>
            <a:endParaRPr lang="fi-FI" sz="2200">
              <a:solidFill>
                <a:srgbClr val="522398"/>
              </a:solidFill>
              <a:cs typeface="Arial"/>
            </a:endParaRPr>
          </a:p>
          <a:p>
            <a:r>
              <a:rPr lang="fi-FI" sz="2200">
                <a:solidFill>
                  <a:srgbClr val="522398"/>
                </a:solidFill>
                <a:cs typeface="Arial"/>
              </a:rPr>
              <a:t>Mitä yrityksessämme tehdään vastuullisuuden eteen?</a:t>
            </a:r>
          </a:p>
          <a:p>
            <a:pPr marL="228600" lvl="1">
              <a:spcBef>
                <a:spcPts val="1000"/>
              </a:spcBef>
            </a:pPr>
            <a:r>
              <a:rPr lang="fi-FI" sz="2200">
                <a:solidFill>
                  <a:srgbClr val="522398"/>
                </a:solidFill>
                <a:cs typeface="Arial"/>
              </a:rPr>
              <a:t>Vastuullisuusraportti tietystä aikajanasta: Mitä konkreettista olemme tehneet esim. viimeisen vuoden aikana?</a:t>
            </a:r>
          </a:p>
          <a:p>
            <a:pPr marL="228600" lvl="1">
              <a:spcBef>
                <a:spcPts val="1000"/>
              </a:spcBef>
            </a:pPr>
            <a:r>
              <a:rPr lang="fi-FI" sz="2200">
                <a:solidFill>
                  <a:srgbClr val="522398"/>
                </a:solidFill>
                <a:cs typeface="Arial"/>
              </a:rPr>
              <a:t>Jatkuva viestintä eri kanavissa: Vastuullisuusteot ja niiden vaikuttavuus.</a:t>
            </a:r>
          </a:p>
          <a:p>
            <a:endParaRPr lang="fi-FI" sz="1600"/>
          </a:p>
        </p:txBody>
      </p:sp>
      <p:sp>
        <p:nvSpPr>
          <p:cNvPr id="2" name="Otsikko 1">
            <a:extLst>
              <a:ext uri="{FF2B5EF4-FFF2-40B4-BE49-F238E27FC236}">
                <a16:creationId xmlns:a16="http://schemas.microsoft.com/office/drawing/2014/main" id="{CFEF3B8A-53A6-236C-F9D6-86FF285E4257}"/>
              </a:ext>
            </a:extLst>
          </p:cNvPr>
          <p:cNvSpPr>
            <a:spLocks noGrp="1"/>
          </p:cNvSpPr>
          <p:nvPr>
            <p:ph type="title"/>
          </p:nvPr>
        </p:nvSpPr>
        <p:spPr/>
        <p:txBody>
          <a:bodyPr>
            <a:normAutofit/>
          </a:bodyPr>
          <a:lstStyle/>
          <a:p>
            <a:r>
              <a:rPr lang="fi-FI">
                <a:solidFill>
                  <a:schemeClr val="tx1"/>
                </a:solidFill>
                <a:cs typeface="Arial"/>
              </a:rPr>
              <a:t>Vastuullisuusviestintä vastaa kysymyksiin, kuten</a:t>
            </a:r>
          </a:p>
        </p:txBody>
      </p:sp>
      <p:pic>
        <p:nvPicPr>
          <p:cNvPr id="8194" name="Picture 2" descr="Environmental, Social and Governance (ESG) Investing - Community First  Foundation">
            <a:extLst>
              <a:ext uri="{FF2B5EF4-FFF2-40B4-BE49-F238E27FC236}">
                <a16:creationId xmlns:a16="http://schemas.microsoft.com/office/drawing/2014/main" id="{EC3E4929-BDAA-BD39-778F-F8B99A98F47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97654" y="1700808"/>
            <a:ext cx="3233738" cy="1134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142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D0597E-B55B-17E6-9FE2-B4B79906728C}"/>
              </a:ext>
            </a:extLst>
          </p:cNvPr>
          <p:cNvSpPr>
            <a:spLocks noGrp="1"/>
          </p:cNvSpPr>
          <p:nvPr>
            <p:ph type="title"/>
          </p:nvPr>
        </p:nvSpPr>
        <p:spPr>
          <a:xfrm>
            <a:off x="4965430" y="629268"/>
            <a:ext cx="6586491" cy="1286160"/>
          </a:xfrm>
        </p:spPr>
        <p:txBody>
          <a:bodyPr anchor="b">
            <a:normAutofit/>
          </a:bodyPr>
          <a:lstStyle/>
          <a:p>
            <a:r>
              <a:rPr lang="fi-FI" sz="4100"/>
              <a:t>Viestinnän eettiset ohjeet </a:t>
            </a:r>
            <a:br>
              <a:rPr lang="fi-FI" sz="4100"/>
            </a:br>
            <a:r>
              <a:rPr lang="fi-FI" sz="4100"/>
              <a:t>ohjaavat ammattiviestijöitä</a:t>
            </a:r>
          </a:p>
        </p:txBody>
      </p:sp>
      <p:sp>
        <p:nvSpPr>
          <p:cNvPr id="3" name="Sisällön paikkamerkki 2">
            <a:extLst>
              <a:ext uri="{FF2B5EF4-FFF2-40B4-BE49-F238E27FC236}">
                <a16:creationId xmlns:a16="http://schemas.microsoft.com/office/drawing/2014/main" id="{14E5D8CA-B169-4759-5DD4-BBCC9F781041}"/>
              </a:ext>
            </a:extLst>
          </p:cNvPr>
          <p:cNvSpPr>
            <a:spLocks noGrp="1"/>
          </p:cNvSpPr>
          <p:nvPr>
            <p:ph idx="1"/>
          </p:nvPr>
        </p:nvSpPr>
        <p:spPr>
          <a:xfrm>
            <a:off x="4965431" y="2438400"/>
            <a:ext cx="6586489" cy="3785419"/>
          </a:xfrm>
        </p:spPr>
        <p:txBody>
          <a:bodyPr>
            <a:normAutofit lnSpcReduction="10000"/>
          </a:bodyPr>
          <a:lstStyle/>
          <a:p>
            <a:pPr marL="0" indent="0">
              <a:buNone/>
            </a:pPr>
            <a:r>
              <a:rPr lang="fi-FI" sz="1700" b="1"/>
              <a:t>Avoimuus ja vuorovaikutteisuus</a:t>
            </a:r>
          </a:p>
          <a:p>
            <a:r>
              <a:rPr lang="fi-FI" sz="1700"/>
              <a:t>Vaikuttava viestintä perustuu jatkuvaan vuorovaikutukseen sidosryhmien ja yleisöjen kanssa sekä omien sidonnaisuuksien läpinäkyvyyteen.</a:t>
            </a:r>
          </a:p>
          <a:p>
            <a:pPr marL="0" indent="0">
              <a:buNone/>
            </a:pPr>
            <a:r>
              <a:rPr lang="fi-FI" sz="1700" b="1"/>
              <a:t>Rehellisyys</a:t>
            </a:r>
          </a:p>
          <a:p>
            <a:r>
              <a:rPr lang="fi-FI" sz="1700"/>
              <a:t>Ammattimainen ja vaikuttava viestintä on aina totuudenmukaista.</a:t>
            </a:r>
          </a:p>
          <a:p>
            <a:pPr marL="0" indent="0">
              <a:buNone/>
            </a:pPr>
            <a:r>
              <a:rPr lang="fi-FI" sz="1700" b="1"/>
              <a:t>Luotettavuus</a:t>
            </a:r>
          </a:p>
          <a:p>
            <a:r>
              <a:rPr lang="fi-FI" sz="1700"/>
              <a:t>Luottamus on toimivien sidosryhmäsuhteiden perusta.</a:t>
            </a:r>
          </a:p>
          <a:p>
            <a:pPr marL="0" indent="0">
              <a:buNone/>
            </a:pPr>
            <a:r>
              <a:rPr lang="fi-FI" sz="1700" b="1"/>
              <a:t>Arvostus</a:t>
            </a:r>
          </a:p>
          <a:p>
            <a:r>
              <a:rPr lang="fi-FI" sz="1700"/>
              <a:t>Ammattimaisuuteen kuuluu oman osaamisen kehittäminen ja kyky osoittaa arvostusta sekä oman että muiden alojen ammattilaisia kohtaan.</a:t>
            </a:r>
          </a:p>
        </p:txBody>
      </p:sp>
      <p:pic>
        <p:nvPicPr>
          <p:cNvPr id="5" name="Kuva 4" descr="Henkilö pitelee vihreää megafonia">
            <a:extLst>
              <a:ext uri="{FF2B5EF4-FFF2-40B4-BE49-F238E27FC236}">
                <a16:creationId xmlns:a16="http://schemas.microsoft.com/office/drawing/2014/main" id="{C82A0FFC-9725-1BA9-ED47-C51D06A00D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pic>
        <p:nvPicPr>
          <p:cNvPr id="3076" name="Picture 4" descr="VEN.fi - Viestinnän eettinen neuvottelukunta">
            <a:extLst>
              <a:ext uri="{FF2B5EF4-FFF2-40B4-BE49-F238E27FC236}">
                <a16:creationId xmlns:a16="http://schemas.microsoft.com/office/drawing/2014/main" id="{987029D3-66D1-E6BE-4128-03EE1041D6C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8042" y="5476240"/>
            <a:ext cx="3819525"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059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CE3F85-C393-96DF-B7F0-F5B6ADA20A97}"/>
              </a:ext>
            </a:extLst>
          </p:cNvPr>
          <p:cNvSpPr>
            <a:spLocks noGrp="1"/>
          </p:cNvSpPr>
          <p:nvPr>
            <p:ph type="title"/>
          </p:nvPr>
        </p:nvSpPr>
        <p:spPr>
          <a:xfrm>
            <a:off x="4965430" y="629268"/>
            <a:ext cx="6586491" cy="1286160"/>
          </a:xfrm>
        </p:spPr>
        <p:txBody>
          <a:bodyPr anchor="b">
            <a:normAutofit/>
          </a:bodyPr>
          <a:lstStyle/>
          <a:p>
            <a:r>
              <a:rPr lang="fi-FI"/>
              <a:t>Olennaisuus eli materiality</a:t>
            </a:r>
          </a:p>
        </p:txBody>
      </p:sp>
      <p:sp>
        <p:nvSpPr>
          <p:cNvPr id="3" name="Sisällön paikkamerkki 2">
            <a:extLst>
              <a:ext uri="{FF2B5EF4-FFF2-40B4-BE49-F238E27FC236}">
                <a16:creationId xmlns:a16="http://schemas.microsoft.com/office/drawing/2014/main" id="{0DD502AA-04B0-4975-4BA8-33468A31BF4E}"/>
              </a:ext>
            </a:extLst>
          </p:cNvPr>
          <p:cNvSpPr>
            <a:spLocks noGrp="1"/>
          </p:cNvSpPr>
          <p:nvPr>
            <p:ph idx="1"/>
          </p:nvPr>
        </p:nvSpPr>
        <p:spPr>
          <a:xfrm>
            <a:off x="4965431" y="2438400"/>
            <a:ext cx="6586489" cy="3785419"/>
          </a:xfrm>
        </p:spPr>
        <p:txBody>
          <a:bodyPr>
            <a:normAutofit lnSpcReduction="10000"/>
          </a:bodyPr>
          <a:lstStyle/>
          <a:p>
            <a:r>
              <a:rPr lang="fi-FI" sz="1900"/>
              <a:t>Jotta voimme osallistua kestävämmän tulevaisuuden rakentamiseen, </a:t>
            </a:r>
            <a:r>
              <a:rPr lang="fi-FI" sz="1900" b="1"/>
              <a:t>meidän tulee keskittyä liiketoimintamme olennaisimpiin vaikutuksiin</a:t>
            </a:r>
            <a:r>
              <a:rPr lang="fi-FI" sz="1900"/>
              <a:t>. </a:t>
            </a:r>
          </a:p>
          <a:p>
            <a:r>
              <a:rPr lang="fi-FI" sz="1900" b="1"/>
              <a:t>Olennaisuus, tulee tarkastella sekä liiketoiminnan että sidosryhmien ja ympäristön näkökulmasta</a:t>
            </a:r>
            <a:r>
              <a:rPr lang="fi-FI" sz="1900"/>
              <a:t>. </a:t>
            </a:r>
          </a:p>
          <a:p>
            <a:endParaRPr lang="fi-FI" sz="1900"/>
          </a:p>
          <a:p>
            <a:r>
              <a:rPr lang="fi-FI" sz="1900" b="1"/>
              <a:t>Ilman olennaisuustarkastelua / –analyysiä </a:t>
            </a:r>
          </a:p>
          <a:p>
            <a:pPr lvl="1"/>
            <a:r>
              <a:rPr lang="fi-FI" sz="1900"/>
              <a:t>päädymme helposti tekemään töitä lillukan varsien kanssa </a:t>
            </a:r>
          </a:p>
          <a:p>
            <a:pPr lvl="1"/>
            <a:r>
              <a:rPr lang="fi-FI" sz="1900"/>
              <a:t>emme saa aidosti mitattavaa tai merkittävää vaikutusta aikaan</a:t>
            </a:r>
          </a:p>
          <a:p>
            <a:pPr lvl="1"/>
            <a:r>
              <a:rPr lang="fi-FI" sz="1900"/>
              <a:t>myös viherpesun vaara kasvaa! </a:t>
            </a:r>
          </a:p>
        </p:txBody>
      </p:sp>
      <p:pic>
        <p:nvPicPr>
          <p:cNvPr id="5" name="Kuva 4" descr="Köysi-solmu">
            <a:extLst>
              <a:ext uri="{FF2B5EF4-FFF2-40B4-BE49-F238E27FC236}">
                <a16:creationId xmlns:a16="http://schemas.microsoft.com/office/drawing/2014/main" id="{A801834D-35AC-1411-FF44-B0100E6E30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spTree>
    <p:extLst>
      <p:ext uri="{BB962C8B-B14F-4D97-AF65-F5344CB8AC3E}">
        <p14:creationId xmlns:p14="http://schemas.microsoft.com/office/powerpoint/2010/main" val="1281290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98DD98-052F-9D0A-AB33-744A3979F714}"/>
              </a:ext>
            </a:extLst>
          </p:cNvPr>
          <p:cNvSpPr>
            <a:spLocks noGrp="1"/>
          </p:cNvSpPr>
          <p:nvPr>
            <p:ph type="title"/>
          </p:nvPr>
        </p:nvSpPr>
        <p:spPr/>
        <p:txBody>
          <a:bodyPr/>
          <a:lstStyle/>
          <a:p>
            <a:r>
              <a:rPr lang="fi-FI"/>
              <a:t>Olennaisuus määrittelee mikä on tärkeää</a:t>
            </a:r>
          </a:p>
        </p:txBody>
      </p:sp>
      <p:sp>
        <p:nvSpPr>
          <p:cNvPr id="3" name="Sisällön paikkamerkki 2">
            <a:extLst>
              <a:ext uri="{FF2B5EF4-FFF2-40B4-BE49-F238E27FC236}">
                <a16:creationId xmlns:a16="http://schemas.microsoft.com/office/drawing/2014/main" id="{9F5AF26E-B2D6-46FB-8965-918F0D6B7472}"/>
              </a:ext>
            </a:extLst>
          </p:cNvPr>
          <p:cNvSpPr>
            <a:spLocks noGrp="1"/>
          </p:cNvSpPr>
          <p:nvPr>
            <p:ph idx="1"/>
          </p:nvPr>
        </p:nvSpPr>
        <p:spPr>
          <a:xfrm>
            <a:off x="838200" y="1825625"/>
            <a:ext cx="4648201" cy="4351338"/>
          </a:xfrm>
        </p:spPr>
        <p:txBody>
          <a:bodyPr>
            <a:normAutofit fontScale="77500" lnSpcReduction="20000"/>
          </a:bodyPr>
          <a:lstStyle/>
          <a:p>
            <a:r>
              <a:rPr lang="fi-FI"/>
              <a:t>Taloudellisen olennaisuuden osalta huomioidaan vain ilmastonmuutoksen vaikutukset yrityksen liiketoimintamalliin ja strategiaan.</a:t>
            </a:r>
          </a:p>
          <a:p>
            <a:r>
              <a:rPr lang="fi-FI" b="1"/>
              <a:t>Ympäristön ja sosiaalisen olennaisuuden osalta huomioidaan myös yrityksen liiketoimintamallin ja strategian vaikutukset ilmastonmuutokseen ja ympäröivään yhteisöön. </a:t>
            </a:r>
          </a:p>
          <a:p>
            <a:r>
              <a:rPr lang="fi-FI"/>
              <a:t>Tämä on tärkeää, sillä se lisää välittömästi sidosryhmien määrää, joihin yritykset ja niiden toiminta vaikuttavat. </a:t>
            </a:r>
          </a:p>
          <a:p>
            <a:r>
              <a:rPr lang="fi-FI"/>
              <a:t>Hyvä pitää myös mielessä, että yritysten ilmastovaikutus voi tulla taloudellisesti merkittäväksi, mitä enemmän sääntelyä kiristetään.</a:t>
            </a:r>
          </a:p>
        </p:txBody>
      </p:sp>
      <p:pic>
        <p:nvPicPr>
          <p:cNvPr id="8" name="Kuva 7">
            <a:extLst>
              <a:ext uri="{FF2B5EF4-FFF2-40B4-BE49-F238E27FC236}">
                <a16:creationId xmlns:a16="http://schemas.microsoft.com/office/drawing/2014/main" id="{0BB31F0F-8B97-7F16-9994-E929BB8A4B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77063" y="1690688"/>
            <a:ext cx="5486411" cy="3657607"/>
          </a:xfrm>
          <a:prstGeom prst="rect">
            <a:avLst/>
          </a:prstGeom>
        </p:spPr>
      </p:pic>
      <p:sp>
        <p:nvSpPr>
          <p:cNvPr id="9" name="Tekstiruutu 8">
            <a:extLst>
              <a:ext uri="{FF2B5EF4-FFF2-40B4-BE49-F238E27FC236}">
                <a16:creationId xmlns:a16="http://schemas.microsoft.com/office/drawing/2014/main" id="{A1FC85DF-4E39-6975-3F2A-482BFE4CC5DD}"/>
              </a:ext>
            </a:extLst>
          </p:cNvPr>
          <p:cNvSpPr txBox="1"/>
          <p:nvPr/>
        </p:nvSpPr>
        <p:spPr>
          <a:xfrm>
            <a:off x="1066788" y="6396859"/>
            <a:ext cx="5638801" cy="276999"/>
          </a:xfrm>
          <a:prstGeom prst="rect">
            <a:avLst/>
          </a:prstGeom>
          <a:noFill/>
        </p:spPr>
        <p:txBody>
          <a:bodyPr wrap="square">
            <a:spAutoFit/>
          </a:bodyPr>
          <a:lstStyle/>
          <a:p>
            <a:r>
              <a:rPr lang="en-US" sz="1200" b="0" i="0" err="1">
                <a:solidFill>
                  <a:srgbClr val="808080"/>
                </a:solidFill>
                <a:effectLst/>
                <a:latin typeface="Myriad Regular"/>
              </a:rPr>
              <a:t>Mukaillen</a:t>
            </a:r>
            <a:r>
              <a:rPr lang="en-US" sz="1200" b="0" i="0">
                <a:solidFill>
                  <a:srgbClr val="808080"/>
                </a:solidFill>
                <a:effectLst/>
                <a:latin typeface="Myriad Regular"/>
              </a:rPr>
              <a:t>: </a:t>
            </a:r>
            <a:r>
              <a:rPr lang="en-US" sz="1200" b="0" i="0" err="1">
                <a:solidFill>
                  <a:srgbClr val="808080"/>
                </a:solidFill>
                <a:effectLst/>
                <a:latin typeface="Myriad Regular"/>
              </a:rPr>
              <a:t>Rabo</a:t>
            </a:r>
            <a:r>
              <a:rPr lang="en-US" sz="1200" b="0" i="0">
                <a:solidFill>
                  <a:srgbClr val="808080"/>
                </a:solidFill>
                <a:effectLst/>
                <a:latin typeface="Myriad Regular"/>
              </a:rPr>
              <a:t> Carbon Bank and Rabobank Sustainable Business Advisory</a:t>
            </a:r>
            <a:endParaRPr lang="fi-FI" sz="1200"/>
          </a:p>
        </p:txBody>
      </p:sp>
    </p:spTree>
    <p:extLst>
      <p:ext uri="{BB962C8B-B14F-4D97-AF65-F5344CB8AC3E}">
        <p14:creationId xmlns:p14="http://schemas.microsoft.com/office/powerpoint/2010/main" val="1154700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68DB7A-9C48-0A67-62E5-FF04468538E2}"/>
              </a:ext>
            </a:extLst>
          </p:cNvPr>
          <p:cNvSpPr>
            <a:spLocks noGrp="1"/>
          </p:cNvSpPr>
          <p:nvPr>
            <p:ph type="title"/>
          </p:nvPr>
        </p:nvSpPr>
        <p:spPr/>
        <p:txBody>
          <a:bodyPr/>
          <a:lstStyle/>
          <a:p>
            <a:r>
              <a:rPr lang="fi-FI"/>
              <a:t>Esimerkki: kaksoisolennaisuusmenetelmä</a:t>
            </a:r>
          </a:p>
        </p:txBody>
      </p:sp>
      <p:sp>
        <p:nvSpPr>
          <p:cNvPr id="3" name="Sisällön paikkamerkki 2">
            <a:extLst>
              <a:ext uri="{FF2B5EF4-FFF2-40B4-BE49-F238E27FC236}">
                <a16:creationId xmlns:a16="http://schemas.microsoft.com/office/drawing/2014/main" id="{20E96FF0-849D-4CA4-8560-549E37485556}"/>
              </a:ext>
            </a:extLst>
          </p:cNvPr>
          <p:cNvSpPr>
            <a:spLocks noGrp="1"/>
          </p:cNvSpPr>
          <p:nvPr>
            <p:ph idx="1"/>
          </p:nvPr>
        </p:nvSpPr>
        <p:spPr>
          <a:xfrm>
            <a:off x="838201" y="1825625"/>
            <a:ext cx="4952999" cy="4351338"/>
          </a:xfrm>
        </p:spPr>
        <p:txBody>
          <a:bodyPr>
            <a:normAutofit fontScale="92500" lnSpcReduction="10000"/>
          </a:bodyPr>
          <a:lstStyle/>
          <a:p>
            <a:r>
              <a:rPr lang="fi-FI" sz="2400"/>
              <a:t>Suuri tuotantoyhtiö tekee riskianalyysin ja päättää, että alueen kuivuudesta johtuva veden hinnan nousu ei ole taloudellisesti olennaista (ilmaston muutoksen vaikutus yritykseen). </a:t>
            </a:r>
          </a:p>
          <a:p>
            <a:r>
              <a:rPr lang="fi-FI" sz="2400"/>
              <a:t>Kaksinkertaisen olennaisuuden menetelmää soveltaessaan he kuitenkin ymmärtävät, että yrityksen vedenkäytöllä on aineellinen vaikutus ympäröivään ympäristöön ja että, tietyt alueen yhteisöt kärsivät yrityksen suurien vesimäärien käytöstä.</a:t>
            </a:r>
          </a:p>
          <a:p>
            <a:endParaRPr lang="fi-FI"/>
          </a:p>
        </p:txBody>
      </p:sp>
      <p:pic>
        <p:nvPicPr>
          <p:cNvPr id="6" name="Kuva 5">
            <a:extLst>
              <a:ext uri="{FF2B5EF4-FFF2-40B4-BE49-F238E27FC236}">
                <a16:creationId xmlns:a16="http://schemas.microsoft.com/office/drawing/2014/main" id="{9AF89B23-B2A4-DA22-81D4-5E3A84235E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7388" y="1600196"/>
            <a:ext cx="5486411" cy="3657607"/>
          </a:xfrm>
          <a:prstGeom prst="rect">
            <a:avLst/>
          </a:prstGeom>
        </p:spPr>
      </p:pic>
      <p:sp>
        <p:nvSpPr>
          <p:cNvPr id="7" name="Tekstiruutu 6">
            <a:extLst>
              <a:ext uri="{FF2B5EF4-FFF2-40B4-BE49-F238E27FC236}">
                <a16:creationId xmlns:a16="http://schemas.microsoft.com/office/drawing/2014/main" id="{1760E8FD-110B-0CCD-083E-D3A6E5BC0614}"/>
              </a:ext>
            </a:extLst>
          </p:cNvPr>
          <p:cNvSpPr txBox="1"/>
          <p:nvPr/>
        </p:nvSpPr>
        <p:spPr>
          <a:xfrm>
            <a:off x="6247206" y="5405499"/>
            <a:ext cx="4867274" cy="1077218"/>
          </a:xfrm>
          <a:prstGeom prst="rect">
            <a:avLst/>
          </a:prstGeom>
          <a:solidFill>
            <a:srgbClr val="FFC000"/>
          </a:solidFill>
        </p:spPr>
        <p:txBody>
          <a:bodyPr wrap="square" lIns="91440" tIns="45720" rIns="91440" bIns="45720" rtlCol="0" anchor="t">
            <a:spAutoFit/>
          </a:bodyPr>
          <a:lstStyle/>
          <a:p>
            <a:r>
              <a:rPr lang="fi-FI" sz="1600">
                <a:solidFill>
                  <a:schemeClr val="bg1"/>
                </a:solidFill>
              </a:rPr>
              <a:t>On tärkeää huomioida taloudellisen olennaisuuden lisäksi myös ympäristöllinen ja sosiaalinen olennaisuus, jotta saadaan tarkka ja kattava käsitys kaikista yrityksen toimintaekosysteemin riskeistä!</a:t>
            </a:r>
          </a:p>
        </p:txBody>
      </p:sp>
      <p:sp>
        <p:nvSpPr>
          <p:cNvPr id="9" name="Tekstiruutu 8">
            <a:extLst>
              <a:ext uri="{FF2B5EF4-FFF2-40B4-BE49-F238E27FC236}">
                <a16:creationId xmlns:a16="http://schemas.microsoft.com/office/drawing/2014/main" id="{C352F9E4-2A2D-103F-90A6-0B470D034BB2}"/>
              </a:ext>
            </a:extLst>
          </p:cNvPr>
          <p:cNvSpPr txBox="1"/>
          <p:nvPr/>
        </p:nvSpPr>
        <p:spPr>
          <a:xfrm>
            <a:off x="1066788" y="6396859"/>
            <a:ext cx="5638801" cy="461665"/>
          </a:xfrm>
          <a:prstGeom prst="rect">
            <a:avLst/>
          </a:prstGeom>
          <a:noFill/>
        </p:spPr>
        <p:txBody>
          <a:bodyPr wrap="square" lIns="91440" tIns="45720" rIns="91440" bIns="45720" anchor="t">
            <a:spAutoFit/>
          </a:bodyPr>
          <a:lstStyle/>
          <a:p>
            <a:r>
              <a:rPr lang="en-US" sz="1200" b="0" i="0" err="1">
                <a:solidFill>
                  <a:srgbClr val="808080"/>
                </a:solidFill>
                <a:effectLst/>
                <a:latin typeface="Myriad Regular"/>
              </a:rPr>
              <a:t>Mukaillen</a:t>
            </a:r>
            <a:r>
              <a:rPr lang="en-US" sz="1200" b="0" i="0">
                <a:solidFill>
                  <a:srgbClr val="808080"/>
                </a:solidFill>
                <a:effectLst/>
                <a:latin typeface="Myriad Regular"/>
              </a:rPr>
              <a:t>: Rabo Carbon Bank and Rabobank </a:t>
            </a:r>
            <a:br>
              <a:rPr lang="en-US" sz="1200">
                <a:solidFill>
                  <a:srgbClr val="808080"/>
                </a:solidFill>
                <a:latin typeface="Myriad Regular"/>
              </a:rPr>
            </a:br>
            <a:r>
              <a:rPr lang="en-US" sz="1200" b="0" i="0">
                <a:solidFill>
                  <a:srgbClr val="808080"/>
                </a:solidFill>
                <a:effectLst/>
                <a:latin typeface="Myriad Regular"/>
              </a:rPr>
              <a:t>Sustainable Business Advisory</a:t>
            </a:r>
            <a:endParaRPr lang="fi-FI" sz="1200"/>
          </a:p>
        </p:txBody>
      </p:sp>
    </p:spTree>
    <p:extLst>
      <p:ext uri="{BB962C8B-B14F-4D97-AF65-F5344CB8AC3E}">
        <p14:creationId xmlns:p14="http://schemas.microsoft.com/office/powerpoint/2010/main" val="285044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6933AB8-200C-0DD4-D38B-4B7F4C06791E}"/>
              </a:ext>
            </a:extLst>
          </p:cNvPr>
          <p:cNvSpPr>
            <a:spLocks noGrp="1"/>
          </p:cNvSpPr>
          <p:nvPr>
            <p:ph type="title"/>
          </p:nvPr>
        </p:nvSpPr>
        <p:spPr/>
        <p:txBody>
          <a:bodyPr/>
          <a:lstStyle/>
          <a:p>
            <a:r>
              <a:rPr lang="fi-FI"/>
              <a:t>Olennaisuusanalyysi </a:t>
            </a:r>
            <a:r>
              <a:rPr lang="fi-FI" b="1"/>
              <a:t>tuotantotalous</a:t>
            </a:r>
          </a:p>
        </p:txBody>
      </p:sp>
      <p:sp>
        <p:nvSpPr>
          <p:cNvPr id="5" name="Sisällön paikkamerkki 4">
            <a:extLst>
              <a:ext uri="{FF2B5EF4-FFF2-40B4-BE49-F238E27FC236}">
                <a16:creationId xmlns:a16="http://schemas.microsoft.com/office/drawing/2014/main" id="{D233F680-7E59-1E96-B2B0-BB22F9C839E8}"/>
              </a:ext>
            </a:extLst>
          </p:cNvPr>
          <p:cNvSpPr>
            <a:spLocks noGrp="1"/>
          </p:cNvSpPr>
          <p:nvPr>
            <p:ph sz="half" idx="1"/>
          </p:nvPr>
        </p:nvSpPr>
        <p:spPr>
          <a:xfrm>
            <a:off x="7905750" y="1978025"/>
            <a:ext cx="3448050" cy="4351338"/>
          </a:xfrm>
        </p:spPr>
        <p:txBody>
          <a:bodyPr>
            <a:normAutofit/>
          </a:bodyPr>
          <a:lstStyle/>
          <a:p>
            <a:pPr marL="0" indent="0">
              <a:buNone/>
            </a:pPr>
            <a:r>
              <a:rPr lang="fi-FI" sz="1800" b="1"/>
              <a:t>Sosiaaliset vaikutukset:</a:t>
            </a:r>
          </a:p>
          <a:p>
            <a:pPr marL="0" indent="0">
              <a:buNone/>
            </a:pPr>
            <a:r>
              <a:rPr lang="fi-FI" sz="1800"/>
              <a:t>• Henkilöstön terveys ja turvallisuus</a:t>
            </a:r>
          </a:p>
          <a:p>
            <a:pPr marL="0" indent="0">
              <a:buNone/>
            </a:pPr>
            <a:r>
              <a:rPr lang="fi-FI" sz="1800"/>
              <a:t>• Tuotannon laadun ylläpitäminen</a:t>
            </a:r>
          </a:p>
          <a:p>
            <a:pPr marL="0" indent="0">
              <a:buNone/>
            </a:pPr>
            <a:r>
              <a:rPr lang="fi-FI" sz="1800"/>
              <a:t>• Toimitusketjujen laatu ja tehokkuus</a:t>
            </a:r>
          </a:p>
          <a:p>
            <a:pPr marL="0" indent="0">
              <a:buNone/>
            </a:pPr>
            <a:r>
              <a:rPr lang="fi-FI" sz="1800"/>
              <a:t>• Asiakastiedon ylläpitäminen</a:t>
            </a:r>
          </a:p>
        </p:txBody>
      </p:sp>
      <p:sp>
        <p:nvSpPr>
          <p:cNvPr id="7" name="Sisällön paikkamerkki 4">
            <a:extLst>
              <a:ext uri="{FF2B5EF4-FFF2-40B4-BE49-F238E27FC236}">
                <a16:creationId xmlns:a16="http://schemas.microsoft.com/office/drawing/2014/main" id="{CCC7DB57-F46E-F298-7B33-50A548EC3B6A}"/>
              </a:ext>
            </a:extLst>
          </p:cNvPr>
          <p:cNvSpPr txBox="1">
            <a:spLocks/>
          </p:cNvSpPr>
          <p:nvPr/>
        </p:nvSpPr>
        <p:spPr>
          <a:xfrm>
            <a:off x="990600" y="1978025"/>
            <a:ext cx="34480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1800" b="1"/>
              <a:t>Taloudelliset vaikutukset:</a:t>
            </a:r>
          </a:p>
          <a:p>
            <a:pPr marL="0" indent="0">
              <a:buFont typeface="Arial" panose="020B0604020202020204" pitchFamily="34" charset="0"/>
              <a:buNone/>
            </a:pPr>
            <a:r>
              <a:rPr lang="fi-FI" sz="1800"/>
              <a:t>• Varastojen kiertonopeus</a:t>
            </a:r>
          </a:p>
          <a:p>
            <a:pPr marL="0" indent="0">
              <a:buFont typeface="Arial" panose="020B0604020202020204" pitchFamily="34" charset="0"/>
              <a:buNone/>
            </a:pPr>
            <a:r>
              <a:rPr lang="fi-FI" sz="1800"/>
              <a:t>• Tuotannon kustannustehokkuus</a:t>
            </a:r>
          </a:p>
          <a:p>
            <a:pPr marL="0" indent="0">
              <a:buFont typeface="Arial" panose="020B0604020202020204" pitchFamily="34" charset="0"/>
              <a:buNone/>
            </a:pPr>
            <a:r>
              <a:rPr lang="fi-FI" sz="1800"/>
              <a:t>• Velkaisuus</a:t>
            </a:r>
          </a:p>
          <a:p>
            <a:pPr marL="0" indent="0">
              <a:buFont typeface="Arial" panose="020B0604020202020204" pitchFamily="34" charset="0"/>
              <a:buNone/>
            </a:pPr>
            <a:r>
              <a:rPr lang="fi-FI" sz="1800"/>
              <a:t>• Saadut tuet</a:t>
            </a:r>
          </a:p>
          <a:p>
            <a:pPr marL="0" indent="0">
              <a:buFont typeface="Arial" panose="020B0604020202020204" pitchFamily="34" charset="0"/>
              <a:buNone/>
            </a:pPr>
            <a:r>
              <a:rPr lang="fi-FI" sz="1800"/>
              <a:t>• Nettotulos</a:t>
            </a:r>
          </a:p>
          <a:p>
            <a:pPr marL="0" indent="0">
              <a:buFont typeface="Arial" panose="020B0604020202020204" pitchFamily="34" charset="0"/>
              <a:buNone/>
            </a:pPr>
            <a:r>
              <a:rPr lang="fi-FI" sz="1800"/>
              <a:t>• Omavaraisuusaste</a:t>
            </a:r>
          </a:p>
        </p:txBody>
      </p:sp>
      <p:sp>
        <p:nvSpPr>
          <p:cNvPr id="8" name="Sisällön paikkamerkki 4">
            <a:extLst>
              <a:ext uri="{FF2B5EF4-FFF2-40B4-BE49-F238E27FC236}">
                <a16:creationId xmlns:a16="http://schemas.microsoft.com/office/drawing/2014/main" id="{C6758F5D-2BC8-05A4-270E-78145CD3A23E}"/>
              </a:ext>
            </a:extLst>
          </p:cNvPr>
          <p:cNvSpPr txBox="1">
            <a:spLocks/>
          </p:cNvSpPr>
          <p:nvPr/>
        </p:nvSpPr>
        <p:spPr>
          <a:xfrm>
            <a:off x="4524375" y="1978025"/>
            <a:ext cx="34480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1800" b="1"/>
              <a:t>Ympäristövaikutukset</a:t>
            </a:r>
          </a:p>
          <a:p>
            <a:pPr marL="0" indent="0">
              <a:buFont typeface="Arial" panose="020B0604020202020204" pitchFamily="34" charset="0"/>
              <a:buNone/>
            </a:pPr>
            <a:r>
              <a:rPr lang="fi-FI" sz="1800"/>
              <a:t>• Energiankulutus</a:t>
            </a:r>
          </a:p>
          <a:p>
            <a:pPr marL="0" indent="0">
              <a:buFont typeface="Arial" panose="020B0604020202020204" pitchFamily="34" charset="0"/>
              <a:buNone/>
            </a:pPr>
            <a:r>
              <a:rPr lang="fi-FI" sz="1800"/>
              <a:t>• Uusiutuvan energian osuus</a:t>
            </a:r>
          </a:p>
          <a:p>
            <a:pPr marL="0" indent="0">
              <a:buFont typeface="Arial" panose="020B0604020202020204" pitchFamily="34" charset="0"/>
              <a:buNone/>
            </a:pPr>
            <a:r>
              <a:rPr lang="fi-FI" sz="1800"/>
              <a:t>• Vedenkulutus</a:t>
            </a:r>
          </a:p>
          <a:p>
            <a:pPr marL="0" indent="0">
              <a:buFont typeface="Arial" panose="020B0604020202020204" pitchFamily="34" charset="0"/>
              <a:buNone/>
            </a:pPr>
            <a:r>
              <a:rPr lang="fi-FI" sz="1800"/>
              <a:t>• Jätteiden määrä</a:t>
            </a:r>
          </a:p>
          <a:p>
            <a:pPr marL="0" indent="0">
              <a:buFont typeface="Arial" panose="020B0604020202020204" pitchFamily="34" charset="0"/>
              <a:buNone/>
            </a:pPr>
            <a:r>
              <a:rPr lang="fi-FI" sz="1800"/>
              <a:t>• Uudelleen käytettävien raaka-aineiden ja materiaalien osuus</a:t>
            </a:r>
          </a:p>
          <a:p>
            <a:pPr marL="0" indent="0">
              <a:buFont typeface="Arial" panose="020B0604020202020204" pitchFamily="34" charset="0"/>
              <a:buNone/>
            </a:pPr>
            <a:r>
              <a:rPr lang="fi-FI" sz="1800"/>
              <a:t>• Kierrätysaste</a:t>
            </a:r>
          </a:p>
          <a:p>
            <a:pPr marL="0" indent="0">
              <a:buFont typeface="Arial" panose="020B0604020202020204" pitchFamily="34" charset="0"/>
              <a:buNone/>
            </a:pPr>
            <a:r>
              <a:rPr lang="fi-FI" sz="1800"/>
              <a:t>• Kasvihuonekaasut</a:t>
            </a:r>
          </a:p>
          <a:p>
            <a:pPr marL="0" indent="0">
              <a:buFont typeface="Arial" panose="020B0604020202020204" pitchFamily="34" charset="0"/>
              <a:buNone/>
            </a:pPr>
            <a:r>
              <a:rPr lang="fi-FI" sz="1800"/>
              <a:t>• Hiilidioksidipäästöt</a:t>
            </a:r>
          </a:p>
        </p:txBody>
      </p:sp>
      <p:sp>
        <p:nvSpPr>
          <p:cNvPr id="9" name="Puhekupla: Soikea 8">
            <a:extLst>
              <a:ext uri="{FF2B5EF4-FFF2-40B4-BE49-F238E27FC236}">
                <a16:creationId xmlns:a16="http://schemas.microsoft.com/office/drawing/2014/main" id="{F1C18328-D539-1D8B-2563-9FADC1DECD1C}"/>
              </a:ext>
            </a:extLst>
          </p:cNvPr>
          <p:cNvSpPr/>
          <p:nvPr/>
        </p:nvSpPr>
        <p:spPr>
          <a:xfrm>
            <a:off x="8010525" y="4945857"/>
            <a:ext cx="2905125" cy="1447800"/>
          </a:xfrm>
          <a:prstGeom prst="wedgeEllipseCallout">
            <a:avLst>
              <a:gd name="adj1" fmla="val -43784"/>
              <a:gd name="adj2" fmla="val -526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Esimerkki</a:t>
            </a:r>
          </a:p>
        </p:txBody>
      </p:sp>
      <p:sp>
        <p:nvSpPr>
          <p:cNvPr id="10" name="Tekstiruutu 9">
            <a:extLst>
              <a:ext uri="{FF2B5EF4-FFF2-40B4-BE49-F238E27FC236}">
                <a16:creationId xmlns:a16="http://schemas.microsoft.com/office/drawing/2014/main" id="{BAE4DDF5-B760-2177-2CCE-CE279AD902DF}"/>
              </a:ext>
            </a:extLst>
          </p:cNvPr>
          <p:cNvSpPr txBox="1"/>
          <p:nvPr/>
        </p:nvSpPr>
        <p:spPr>
          <a:xfrm>
            <a:off x="7094230" y="6478200"/>
            <a:ext cx="3885166" cy="276999"/>
          </a:xfrm>
          <a:prstGeom prst="rect">
            <a:avLst/>
          </a:prstGeom>
          <a:noFill/>
        </p:spPr>
        <p:txBody>
          <a:bodyPr wrap="none" rtlCol="0">
            <a:spAutoFit/>
          </a:bodyPr>
          <a:lstStyle/>
          <a:p>
            <a:r>
              <a:rPr lang="fi-FI" sz="1200"/>
              <a:t>Mukaillein: </a:t>
            </a:r>
            <a:r>
              <a:rPr lang="fi-FI" sz="1200" err="1"/>
              <a:t>Azets</a:t>
            </a:r>
            <a:r>
              <a:rPr lang="fi-FI" sz="1200"/>
              <a:t> Vastuullisen liiketoiminnan edistäjän opas</a:t>
            </a:r>
          </a:p>
        </p:txBody>
      </p:sp>
    </p:spTree>
    <p:extLst>
      <p:ext uri="{BB962C8B-B14F-4D97-AF65-F5344CB8AC3E}">
        <p14:creationId xmlns:p14="http://schemas.microsoft.com/office/powerpoint/2010/main" val="3406317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6933AB8-200C-0DD4-D38B-4B7F4C06791E}"/>
              </a:ext>
            </a:extLst>
          </p:cNvPr>
          <p:cNvSpPr>
            <a:spLocks noGrp="1"/>
          </p:cNvSpPr>
          <p:nvPr>
            <p:ph type="title"/>
          </p:nvPr>
        </p:nvSpPr>
        <p:spPr/>
        <p:txBody>
          <a:bodyPr/>
          <a:lstStyle/>
          <a:p>
            <a:r>
              <a:rPr lang="fi-FI"/>
              <a:t>Olennaisuusanalyysi </a:t>
            </a:r>
            <a:r>
              <a:rPr lang="fi-FI" b="1"/>
              <a:t>palvelutuotanto</a:t>
            </a:r>
          </a:p>
        </p:txBody>
      </p:sp>
      <p:sp>
        <p:nvSpPr>
          <p:cNvPr id="5" name="Sisällön paikkamerkki 4">
            <a:extLst>
              <a:ext uri="{FF2B5EF4-FFF2-40B4-BE49-F238E27FC236}">
                <a16:creationId xmlns:a16="http://schemas.microsoft.com/office/drawing/2014/main" id="{D233F680-7E59-1E96-B2B0-BB22F9C839E8}"/>
              </a:ext>
            </a:extLst>
          </p:cNvPr>
          <p:cNvSpPr>
            <a:spLocks noGrp="1"/>
          </p:cNvSpPr>
          <p:nvPr>
            <p:ph sz="half" idx="1"/>
          </p:nvPr>
        </p:nvSpPr>
        <p:spPr>
          <a:xfrm>
            <a:off x="7255509" y="1905953"/>
            <a:ext cx="3819526" cy="4351338"/>
          </a:xfrm>
        </p:spPr>
        <p:txBody>
          <a:bodyPr>
            <a:normAutofit/>
          </a:bodyPr>
          <a:lstStyle/>
          <a:p>
            <a:pPr marL="0" indent="0">
              <a:buNone/>
            </a:pPr>
            <a:r>
              <a:rPr lang="fi-FI" sz="1800" b="1"/>
              <a:t>Sosiaaliset vaikutukset:</a:t>
            </a:r>
          </a:p>
          <a:p>
            <a:pPr marL="0" indent="0">
              <a:buNone/>
            </a:pPr>
            <a:r>
              <a:rPr lang="fi-FI" sz="1800"/>
              <a:t>• Asiakasdatan tietoturvallisuus</a:t>
            </a:r>
          </a:p>
          <a:p>
            <a:pPr marL="0" indent="0">
              <a:buNone/>
            </a:pPr>
            <a:r>
              <a:rPr lang="fi-FI" sz="1800"/>
              <a:t>• Laadun ylläpitäminen</a:t>
            </a:r>
          </a:p>
          <a:p>
            <a:pPr marL="0" indent="0">
              <a:buNone/>
            </a:pPr>
            <a:r>
              <a:rPr lang="fi-FI" sz="1800"/>
              <a:t>• Asiakkaiden hyvinvointi ja turvallisuus</a:t>
            </a:r>
          </a:p>
          <a:p>
            <a:pPr marL="0" indent="0">
              <a:buNone/>
            </a:pPr>
            <a:r>
              <a:rPr lang="fi-FI" sz="1800"/>
              <a:t>• Asiakastyytyväisyys</a:t>
            </a:r>
          </a:p>
          <a:p>
            <a:pPr marL="0" indent="0">
              <a:buNone/>
            </a:pPr>
            <a:r>
              <a:rPr lang="fi-FI" sz="1800"/>
              <a:t>• Henkilöstön hyvinvointi</a:t>
            </a:r>
          </a:p>
          <a:p>
            <a:pPr marL="0" indent="0">
              <a:buNone/>
            </a:pPr>
            <a:r>
              <a:rPr lang="fi-FI" sz="1800"/>
              <a:t>• Henkisen pääoman ylläpitäminen ja</a:t>
            </a:r>
          </a:p>
          <a:p>
            <a:pPr marL="0" indent="0">
              <a:buNone/>
            </a:pPr>
            <a:r>
              <a:rPr lang="fi-FI" sz="1800"/>
              <a:t>säilyttäminen</a:t>
            </a:r>
          </a:p>
          <a:p>
            <a:pPr marL="0" indent="0">
              <a:buNone/>
            </a:pPr>
            <a:r>
              <a:rPr lang="fi-FI" sz="1800"/>
              <a:t>• Henkilöstön koulutukset</a:t>
            </a:r>
          </a:p>
        </p:txBody>
      </p:sp>
      <p:sp>
        <p:nvSpPr>
          <p:cNvPr id="7" name="Sisällön paikkamerkki 4">
            <a:extLst>
              <a:ext uri="{FF2B5EF4-FFF2-40B4-BE49-F238E27FC236}">
                <a16:creationId xmlns:a16="http://schemas.microsoft.com/office/drawing/2014/main" id="{CCC7DB57-F46E-F298-7B33-50A548EC3B6A}"/>
              </a:ext>
            </a:extLst>
          </p:cNvPr>
          <p:cNvSpPr txBox="1">
            <a:spLocks/>
          </p:cNvSpPr>
          <p:nvPr/>
        </p:nvSpPr>
        <p:spPr>
          <a:xfrm>
            <a:off x="466725" y="1956560"/>
            <a:ext cx="34480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1800" b="1"/>
              <a:t>Taloudelliset vaikutukset:</a:t>
            </a:r>
          </a:p>
          <a:p>
            <a:pPr marL="0" indent="0">
              <a:buFont typeface="Arial" panose="020B0604020202020204" pitchFamily="34" charset="0"/>
              <a:buNone/>
            </a:pPr>
            <a:r>
              <a:rPr lang="fi-FI" sz="1800"/>
              <a:t>• Velkaisuus</a:t>
            </a:r>
          </a:p>
          <a:p>
            <a:pPr marL="0" indent="0">
              <a:buFont typeface="Arial" panose="020B0604020202020204" pitchFamily="34" charset="0"/>
              <a:buNone/>
            </a:pPr>
            <a:r>
              <a:rPr lang="fi-FI" sz="1800"/>
              <a:t>• Omavaraisuusaste</a:t>
            </a:r>
          </a:p>
          <a:p>
            <a:pPr marL="0" indent="0">
              <a:buFont typeface="Arial" panose="020B0604020202020204" pitchFamily="34" charset="0"/>
              <a:buNone/>
            </a:pPr>
            <a:r>
              <a:rPr lang="fi-FI" sz="1800"/>
              <a:t>• Liikevaihto</a:t>
            </a:r>
          </a:p>
          <a:p>
            <a:pPr marL="0" indent="0">
              <a:buFont typeface="Arial" panose="020B0604020202020204" pitchFamily="34" charset="0"/>
              <a:buNone/>
            </a:pPr>
            <a:r>
              <a:rPr lang="fi-FI" sz="1800"/>
              <a:t>• Nettotulos</a:t>
            </a:r>
          </a:p>
          <a:p>
            <a:pPr marL="0" indent="0">
              <a:buFont typeface="Arial" panose="020B0604020202020204" pitchFamily="34" charset="0"/>
              <a:buNone/>
            </a:pPr>
            <a:r>
              <a:rPr lang="fi-FI" sz="1800"/>
              <a:t>• Palkat ja eläkemaksut</a:t>
            </a:r>
          </a:p>
        </p:txBody>
      </p:sp>
      <p:sp>
        <p:nvSpPr>
          <p:cNvPr id="8" name="Sisällön paikkamerkki 4">
            <a:extLst>
              <a:ext uri="{FF2B5EF4-FFF2-40B4-BE49-F238E27FC236}">
                <a16:creationId xmlns:a16="http://schemas.microsoft.com/office/drawing/2014/main" id="{C6758F5D-2BC8-05A4-270E-78145CD3A23E}"/>
              </a:ext>
            </a:extLst>
          </p:cNvPr>
          <p:cNvSpPr txBox="1">
            <a:spLocks/>
          </p:cNvSpPr>
          <p:nvPr/>
        </p:nvSpPr>
        <p:spPr>
          <a:xfrm>
            <a:off x="3895725" y="1923097"/>
            <a:ext cx="34480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1800" b="1"/>
              <a:t>Ympäristövaikutukset:</a:t>
            </a:r>
          </a:p>
          <a:p>
            <a:pPr marL="0" indent="0">
              <a:buFont typeface="Arial" panose="020B0604020202020204" pitchFamily="34" charset="0"/>
              <a:buNone/>
            </a:pPr>
            <a:r>
              <a:rPr lang="fi-FI" sz="1800"/>
              <a:t>• Energiankulutus</a:t>
            </a:r>
          </a:p>
          <a:p>
            <a:pPr marL="0" indent="0">
              <a:buFont typeface="Arial" panose="020B0604020202020204" pitchFamily="34" charset="0"/>
              <a:buNone/>
            </a:pPr>
            <a:r>
              <a:rPr lang="fi-FI" sz="1800"/>
              <a:t>• Vedenkulutus</a:t>
            </a:r>
          </a:p>
          <a:p>
            <a:pPr marL="0" indent="0">
              <a:buFont typeface="Arial" panose="020B0604020202020204" pitchFamily="34" charset="0"/>
              <a:buNone/>
            </a:pPr>
            <a:r>
              <a:rPr lang="fi-FI" sz="1800"/>
              <a:t>• Jätteiden määrä</a:t>
            </a:r>
          </a:p>
          <a:p>
            <a:pPr marL="0" indent="0">
              <a:buFont typeface="Arial" panose="020B0604020202020204" pitchFamily="34" charset="0"/>
              <a:buNone/>
            </a:pPr>
            <a:r>
              <a:rPr lang="fi-FI" sz="1800"/>
              <a:t>• Hävikki</a:t>
            </a:r>
          </a:p>
          <a:p>
            <a:pPr marL="0" indent="0">
              <a:buFont typeface="Arial" panose="020B0604020202020204" pitchFamily="34" charset="0"/>
              <a:buNone/>
            </a:pPr>
            <a:r>
              <a:rPr lang="fi-FI" sz="1800"/>
              <a:t>• Kasvihuonekaasut</a:t>
            </a:r>
          </a:p>
          <a:p>
            <a:pPr marL="0" indent="0">
              <a:buFont typeface="Arial" panose="020B0604020202020204" pitchFamily="34" charset="0"/>
              <a:buNone/>
            </a:pPr>
            <a:r>
              <a:rPr lang="fi-FI" sz="1800"/>
              <a:t>• Hiilidioksidipäästöt</a:t>
            </a:r>
          </a:p>
        </p:txBody>
      </p:sp>
      <p:sp>
        <p:nvSpPr>
          <p:cNvPr id="2" name="Puhekupla: Soikea 1">
            <a:extLst>
              <a:ext uri="{FF2B5EF4-FFF2-40B4-BE49-F238E27FC236}">
                <a16:creationId xmlns:a16="http://schemas.microsoft.com/office/drawing/2014/main" id="{25522B38-3C51-8B09-4DEB-F706698ED35F}"/>
              </a:ext>
            </a:extLst>
          </p:cNvPr>
          <p:cNvSpPr/>
          <p:nvPr/>
        </p:nvSpPr>
        <p:spPr>
          <a:xfrm>
            <a:off x="3798570" y="4936491"/>
            <a:ext cx="2905125" cy="1447800"/>
          </a:xfrm>
          <a:prstGeom prst="wedgeEllipseCallout">
            <a:avLst>
              <a:gd name="adj1" fmla="val 49987"/>
              <a:gd name="adj2" fmla="val -585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Esimerkki</a:t>
            </a:r>
          </a:p>
        </p:txBody>
      </p:sp>
      <p:sp>
        <p:nvSpPr>
          <p:cNvPr id="3" name="Tekstiruutu 2">
            <a:extLst>
              <a:ext uri="{FF2B5EF4-FFF2-40B4-BE49-F238E27FC236}">
                <a16:creationId xmlns:a16="http://schemas.microsoft.com/office/drawing/2014/main" id="{F3A37AA6-BC07-302C-794F-121963A7C9B8}"/>
              </a:ext>
            </a:extLst>
          </p:cNvPr>
          <p:cNvSpPr txBox="1"/>
          <p:nvPr/>
        </p:nvSpPr>
        <p:spPr>
          <a:xfrm>
            <a:off x="7094230" y="6492875"/>
            <a:ext cx="3885166" cy="276999"/>
          </a:xfrm>
          <a:prstGeom prst="rect">
            <a:avLst/>
          </a:prstGeom>
          <a:noFill/>
        </p:spPr>
        <p:txBody>
          <a:bodyPr wrap="none" rtlCol="0">
            <a:spAutoFit/>
          </a:bodyPr>
          <a:lstStyle/>
          <a:p>
            <a:r>
              <a:rPr lang="fi-FI" sz="1200"/>
              <a:t>Mukaillein: </a:t>
            </a:r>
            <a:r>
              <a:rPr lang="fi-FI" sz="1200" err="1"/>
              <a:t>Azets</a:t>
            </a:r>
            <a:r>
              <a:rPr lang="fi-FI" sz="1200"/>
              <a:t> Vastuullisen liiketoiminnan edistäjän opas</a:t>
            </a:r>
          </a:p>
        </p:txBody>
      </p:sp>
    </p:spTree>
    <p:extLst>
      <p:ext uri="{BB962C8B-B14F-4D97-AF65-F5344CB8AC3E}">
        <p14:creationId xmlns:p14="http://schemas.microsoft.com/office/powerpoint/2010/main" val="3887942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98494B-EAAA-DB1E-26E7-1502285E5551}"/>
              </a:ext>
            </a:extLst>
          </p:cNvPr>
          <p:cNvSpPr>
            <a:spLocks noGrp="1"/>
          </p:cNvSpPr>
          <p:nvPr>
            <p:ph type="title"/>
          </p:nvPr>
        </p:nvSpPr>
        <p:spPr>
          <a:xfrm>
            <a:off x="374731" y="74350"/>
            <a:ext cx="10604665" cy="1325563"/>
          </a:xfrm>
        </p:spPr>
        <p:txBody>
          <a:bodyPr/>
          <a:lstStyle/>
          <a:p>
            <a:r>
              <a:rPr lang="fi-FI"/>
              <a:t>Esimerkki case – Valio – Korvaa kuva oman alasi esimerkillä</a:t>
            </a:r>
          </a:p>
        </p:txBody>
      </p:sp>
      <p:pic>
        <p:nvPicPr>
          <p:cNvPr id="8" name="Kuva 7">
            <a:extLst>
              <a:ext uri="{FF2B5EF4-FFF2-40B4-BE49-F238E27FC236}">
                <a16:creationId xmlns:a16="http://schemas.microsoft.com/office/drawing/2014/main" id="{BD611AAA-0049-4386-34CC-2E4B35F2F0EA}"/>
              </a:ext>
            </a:extLst>
          </p:cNvPr>
          <p:cNvPicPr>
            <a:picLocks noChangeAspect="1"/>
          </p:cNvPicPr>
          <p:nvPr/>
        </p:nvPicPr>
        <p:blipFill>
          <a:blip r:embed="rId2"/>
          <a:stretch>
            <a:fillRect/>
          </a:stretch>
        </p:blipFill>
        <p:spPr>
          <a:xfrm>
            <a:off x="374731" y="1287094"/>
            <a:ext cx="9814298" cy="5496556"/>
          </a:xfrm>
          <a:prstGeom prst="rect">
            <a:avLst/>
          </a:prstGeom>
        </p:spPr>
      </p:pic>
    </p:spTree>
    <p:extLst>
      <p:ext uri="{BB962C8B-B14F-4D97-AF65-F5344CB8AC3E}">
        <p14:creationId xmlns:p14="http://schemas.microsoft.com/office/powerpoint/2010/main" val="3051535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D1565E-7E1C-2C70-4323-75B870E56F8D}"/>
              </a:ext>
            </a:extLst>
          </p:cNvPr>
          <p:cNvSpPr>
            <a:spLocks noGrp="1"/>
          </p:cNvSpPr>
          <p:nvPr>
            <p:ph type="title"/>
          </p:nvPr>
        </p:nvSpPr>
        <p:spPr/>
        <p:txBody>
          <a:bodyPr>
            <a:normAutofit/>
          </a:bodyPr>
          <a:lstStyle/>
          <a:p>
            <a:r>
              <a:rPr lang="fi-FI">
                <a:solidFill>
                  <a:srgbClr val="331C54"/>
                </a:solidFill>
                <a:latin typeface="+mn-lt"/>
                <a:ea typeface="+mn-ea"/>
                <a:cs typeface="Arial"/>
              </a:rPr>
              <a:t>Mitä tarkoitetaan kestävällä kehityksellä?</a:t>
            </a:r>
          </a:p>
        </p:txBody>
      </p:sp>
      <p:pic>
        <p:nvPicPr>
          <p:cNvPr id="6" name="Kuva 5" descr="Kuva, joka sisältää kohteen teksti, käyntikortti, vektorigrafiikka, clipart-kuva&#10;&#10;Kuvaus luotu automaattisesti">
            <a:extLst>
              <a:ext uri="{FF2B5EF4-FFF2-40B4-BE49-F238E27FC236}">
                <a16:creationId xmlns:a16="http://schemas.microsoft.com/office/drawing/2014/main" id="{DE1EABEA-E1FA-D51C-41CF-E16F8D600574}"/>
              </a:ext>
            </a:extLst>
          </p:cNvPr>
          <p:cNvPicPr>
            <a:picLocks noChangeAspect="1"/>
          </p:cNvPicPr>
          <p:nvPr/>
        </p:nvPicPr>
        <p:blipFill>
          <a:blip r:embed="rId3"/>
          <a:stretch>
            <a:fillRect/>
          </a:stretch>
        </p:blipFill>
        <p:spPr>
          <a:xfrm>
            <a:off x="6096000" y="2281238"/>
            <a:ext cx="5194300" cy="3895725"/>
          </a:xfrm>
          <a:prstGeom prst="rect">
            <a:avLst/>
          </a:prstGeom>
        </p:spPr>
      </p:pic>
      <p:sp>
        <p:nvSpPr>
          <p:cNvPr id="3" name="Sisällön paikkamerkki 2">
            <a:extLst>
              <a:ext uri="{FF2B5EF4-FFF2-40B4-BE49-F238E27FC236}">
                <a16:creationId xmlns:a16="http://schemas.microsoft.com/office/drawing/2014/main" id="{02DE6D65-41FD-0838-B2C6-87A0EE0BAC8D}"/>
              </a:ext>
            </a:extLst>
          </p:cNvPr>
          <p:cNvSpPr>
            <a:spLocks noGrp="1"/>
          </p:cNvSpPr>
          <p:nvPr>
            <p:ph idx="1"/>
          </p:nvPr>
        </p:nvSpPr>
        <p:spPr>
          <a:xfrm>
            <a:off x="473359" y="1504783"/>
            <a:ext cx="5622641" cy="4672180"/>
          </a:xfrm>
        </p:spPr>
        <p:txBody>
          <a:bodyPr vert="horz" lIns="91440" tIns="45720" rIns="91440" bIns="45720" rtlCol="0" anchor="t">
            <a:normAutofit/>
          </a:bodyPr>
          <a:lstStyle/>
          <a:p>
            <a:r>
              <a:rPr lang="fi-FI" sz="2200" b="1">
                <a:solidFill>
                  <a:srgbClr val="331C54"/>
                </a:solidFill>
                <a:cs typeface="Arial"/>
              </a:rPr>
              <a:t>YK:n määritelmä:</a:t>
            </a:r>
            <a:r>
              <a:rPr lang="fi-FI" sz="2200">
                <a:solidFill>
                  <a:srgbClr val="331C54"/>
                </a:solidFill>
                <a:cs typeface="Arial"/>
              </a:rPr>
              <a:t> "Kestävä kehitys on kehitystä, joka tyydyttää nykyhetken tarpeet viemättä tulevilta sukupolvilta mahdollisuutta tyydyttää omat tarpeensa." Ja tähän voisi lisätä ajatuksen ja joka ottaa oppia menneisyydestä.</a:t>
            </a:r>
          </a:p>
          <a:p>
            <a:r>
              <a:rPr lang="fi-FI" sz="2200">
                <a:solidFill>
                  <a:srgbClr val="331C54"/>
                </a:solidFill>
                <a:cs typeface="Arial"/>
              </a:rPr>
              <a:t>Kestävän kehityksen ulottuvuudet ovat ekologinen, sosiaalinen ja taloudellinen vastuullisuus (ESG)</a:t>
            </a:r>
          </a:p>
          <a:p>
            <a:r>
              <a:rPr lang="fi-FI" sz="2200">
                <a:solidFill>
                  <a:srgbClr val="331C54"/>
                </a:solidFill>
                <a:cs typeface="Arial"/>
              </a:rPr>
              <a:t>Samat osa-alueet ovat vastuullisuudella</a:t>
            </a:r>
          </a:p>
          <a:p>
            <a:endParaRPr lang="fi-FI" i="1">
              <a:solidFill>
                <a:srgbClr val="331C54"/>
              </a:solidFill>
              <a:cs typeface="Arial"/>
            </a:endParaRPr>
          </a:p>
        </p:txBody>
      </p:sp>
    </p:spTree>
    <p:extLst>
      <p:ext uri="{BB962C8B-B14F-4D97-AF65-F5344CB8AC3E}">
        <p14:creationId xmlns:p14="http://schemas.microsoft.com/office/powerpoint/2010/main" val="3525889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8DC700-7924-4636-1090-059EBDF058B3}"/>
              </a:ext>
            </a:extLst>
          </p:cNvPr>
          <p:cNvPicPr>
            <a:picLocks noChangeAspect="1"/>
          </p:cNvPicPr>
          <p:nvPr/>
        </p:nvPicPr>
        <p:blipFill rotWithShape="1">
          <a:blip r:embed="rId2"/>
          <a:srcRect t="8568" b="10939"/>
          <a:stretch/>
        </p:blipFill>
        <p:spPr>
          <a:xfrm>
            <a:off x="-1" y="10"/>
            <a:ext cx="11359979" cy="6857990"/>
          </a:xfrm>
          <a:prstGeom prst="rect">
            <a:avLst/>
          </a:prstGeom>
          <a:noFill/>
        </p:spPr>
      </p:pic>
      <p:sp>
        <p:nvSpPr>
          <p:cNvPr id="5" name="Otsikko 4">
            <a:extLst>
              <a:ext uri="{FF2B5EF4-FFF2-40B4-BE49-F238E27FC236}">
                <a16:creationId xmlns:a16="http://schemas.microsoft.com/office/drawing/2014/main" id="{C8E8499B-ACA5-81BB-33B5-73319F9A88C7}"/>
              </a:ext>
            </a:extLst>
          </p:cNvPr>
          <p:cNvSpPr>
            <a:spLocks noGrp="1"/>
          </p:cNvSpPr>
          <p:nvPr>
            <p:ph type="title"/>
          </p:nvPr>
        </p:nvSpPr>
        <p:spPr>
          <a:xfrm>
            <a:off x="374732" y="1"/>
            <a:ext cx="4844566" cy="1793173"/>
          </a:xfrm>
        </p:spPr>
        <p:txBody>
          <a:bodyPr anchor="b">
            <a:normAutofit/>
          </a:bodyPr>
          <a:lstStyle/>
          <a:p>
            <a:r>
              <a:rPr lang="fi-FI"/>
              <a:t>Tehtävä: Olennaisuusanalyysi sitran trendikorttien avulla</a:t>
            </a:r>
          </a:p>
        </p:txBody>
      </p:sp>
      <p:sp>
        <p:nvSpPr>
          <p:cNvPr id="12" name="Text Placeholder 3">
            <a:extLst>
              <a:ext uri="{FF2B5EF4-FFF2-40B4-BE49-F238E27FC236}">
                <a16:creationId xmlns:a16="http://schemas.microsoft.com/office/drawing/2014/main" id="{354CC446-425E-72BE-85FC-6C00154BC421}"/>
              </a:ext>
            </a:extLst>
          </p:cNvPr>
          <p:cNvSpPr>
            <a:spLocks noGrp="1"/>
          </p:cNvSpPr>
          <p:nvPr>
            <p:ph type="body" sz="half" idx="2"/>
          </p:nvPr>
        </p:nvSpPr>
        <p:spPr>
          <a:xfrm>
            <a:off x="376287" y="1793174"/>
            <a:ext cx="4844566" cy="4275117"/>
          </a:xfrm>
        </p:spPr>
        <p:txBody>
          <a:bodyPr/>
          <a:lstStyle/>
          <a:p>
            <a:r>
              <a:rPr lang="en-US" err="1"/>
              <a:t>Minkälaisia</a:t>
            </a:r>
            <a:r>
              <a:rPr lang="en-US"/>
              <a:t> </a:t>
            </a:r>
            <a:r>
              <a:rPr lang="en-US" err="1"/>
              <a:t>trendejä</a:t>
            </a:r>
            <a:r>
              <a:rPr lang="en-US"/>
              <a:t> ja </a:t>
            </a:r>
            <a:r>
              <a:rPr lang="en-US" err="1"/>
              <a:t>muutoksia</a:t>
            </a:r>
            <a:r>
              <a:rPr lang="en-US"/>
              <a:t> </a:t>
            </a:r>
            <a:r>
              <a:rPr lang="en-US" err="1"/>
              <a:t>näet</a:t>
            </a:r>
            <a:r>
              <a:rPr lang="en-US"/>
              <a:t> </a:t>
            </a:r>
            <a:r>
              <a:rPr lang="en-US" err="1"/>
              <a:t>omalla</a:t>
            </a:r>
            <a:r>
              <a:rPr lang="en-US"/>
              <a:t> </a:t>
            </a:r>
            <a:r>
              <a:rPr lang="en-US" err="1"/>
              <a:t>alallasi</a:t>
            </a:r>
            <a:r>
              <a:rPr lang="en-US"/>
              <a:t>? </a:t>
            </a:r>
            <a:r>
              <a:rPr lang="en-US" err="1"/>
              <a:t>Mitkä</a:t>
            </a:r>
            <a:r>
              <a:rPr lang="en-US"/>
              <a:t> </a:t>
            </a:r>
            <a:r>
              <a:rPr lang="en-US" err="1"/>
              <a:t>niistä</a:t>
            </a:r>
            <a:r>
              <a:rPr lang="en-US"/>
              <a:t> </a:t>
            </a:r>
            <a:r>
              <a:rPr lang="en-US" err="1"/>
              <a:t>vaikuttavat</a:t>
            </a:r>
            <a:r>
              <a:rPr lang="en-US"/>
              <a:t> jo </a:t>
            </a:r>
            <a:r>
              <a:rPr lang="en-US" err="1"/>
              <a:t>nyt</a:t>
            </a:r>
            <a:r>
              <a:rPr lang="en-US"/>
              <a:t> </a:t>
            </a:r>
            <a:r>
              <a:rPr lang="en-US" err="1"/>
              <a:t>toimintaan</a:t>
            </a:r>
            <a:r>
              <a:rPr lang="en-US"/>
              <a:t> </a:t>
            </a:r>
            <a:r>
              <a:rPr lang="en-US" err="1"/>
              <a:t>yrityksessä</a:t>
            </a:r>
            <a:r>
              <a:rPr lang="en-US"/>
              <a:t> </a:t>
            </a:r>
            <a:r>
              <a:rPr lang="en-US" err="1"/>
              <a:t>jossa</a:t>
            </a:r>
            <a:r>
              <a:rPr lang="en-US"/>
              <a:t> </a:t>
            </a:r>
            <a:r>
              <a:rPr lang="en-US" err="1"/>
              <a:t>työskentelet</a:t>
            </a:r>
            <a:r>
              <a:rPr lang="en-US"/>
              <a:t>? </a:t>
            </a:r>
            <a:r>
              <a:rPr lang="en-US" err="1"/>
              <a:t>Käytä</a:t>
            </a:r>
            <a:r>
              <a:rPr lang="en-US"/>
              <a:t> </a:t>
            </a:r>
            <a:r>
              <a:rPr lang="en-US" err="1"/>
              <a:t>apunasi</a:t>
            </a:r>
            <a:r>
              <a:rPr lang="en-US"/>
              <a:t> </a:t>
            </a:r>
            <a:r>
              <a:rPr lang="en-US" err="1"/>
              <a:t>Sitran</a:t>
            </a:r>
            <a:r>
              <a:rPr lang="en-US"/>
              <a:t> </a:t>
            </a:r>
            <a:r>
              <a:rPr lang="en-US" err="1"/>
              <a:t>megatrendi</a:t>
            </a:r>
            <a:r>
              <a:rPr lang="en-US"/>
              <a:t> </a:t>
            </a:r>
            <a:r>
              <a:rPr lang="en-US" err="1"/>
              <a:t>kortteja</a:t>
            </a:r>
            <a:r>
              <a:rPr lang="en-US"/>
              <a:t> </a:t>
            </a:r>
            <a:r>
              <a:rPr lang="en-US">
                <a:hlinkClick r:id="rId3"/>
              </a:rPr>
              <a:t>https://www.sitra.fi/megatrendikortit/</a:t>
            </a:r>
            <a:endParaRPr lang="en-US"/>
          </a:p>
          <a:p>
            <a:endParaRPr lang="en-US"/>
          </a:p>
          <a:p>
            <a:r>
              <a:rPr lang="en-US" err="1"/>
              <a:t>Opettaja</a:t>
            </a:r>
            <a:r>
              <a:rPr lang="en-US"/>
              <a:t>: </a:t>
            </a:r>
            <a:r>
              <a:rPr lang="en-US" err="1"/>
              <a:t>Teetä</a:t>
            </a:r>
            <a:r>
              <a:rPr lang="en-US"/>
              <a:t> </a:t>
            </a:r>
            <a:r>
              <a:rPr lang="en-US" err="1"/>
              <a:t>harjoitus</a:t>
            </a:r>
            <a:r>
              <a:rPr lang="en-US"/>
              <a:t> </a:t>
            </a:r>
            <a:r>
              <a:rPr lang="en-US" err="1"/>
              <a:t>esimerkiksi</a:t>
            </a:r>
            <a:r>
              <a:rPr lang="en-US"/>
              <a:t> </a:t>
            </a:r>
            <a:r>
              <a:rPr lang="en-US" err="1"/>
              <a:t>Googe</a:t>
            </a:r>
            <a:r>
              <a:rPr lang="en-US"/>
              <a:t> </a:t>
            </a:r>
            <a:r>
              <a:rPr lang="en-US" err="1"/>
              <a:t>Jamboardille</a:t>
            </a:r>
            <a:r>
              <a:rPr lang="en-US"/>
              <a:t>. </a:t>
            </a:r>
            <a:r>
              <a:rPr lang="en-US" err="1"/>
              <a:t>Jamboard</a:t>
            </a:r>
            <a:r>
              <a:rPr lang="en-US"/>
              <a:t> </a:t>
            </a:r>
            <a:r>
              <a:rPr lang="en-US" err="1"/>
              <a:t>harjoituksia</a:t>
            </a:r>
            <a:r>
              <a:rPr lang="en-US"/>
              <a:t> </a:t>
            </a:r>
            <a:r>
              <a:rPr lang="en-US" err="1"/>
              <a:t>löydät</a:t>
            </a:r>
            <a:r>
              <a:rPr lang="en-US"/>
              <a:t> </a:t>
            </a:r>
            <a:r>
              <a:rPr lang="en-US" err="1">
                <a:solidFill>
                  <a:srgbClr val="FFFF00"/>
                </a:solidFill>
              </a:rPr>
              <a:t>lisää</a:t>
            </a:r>
            <a:r>
              <a:rPr lang="en-US">
                <a:solidFill>
                  <a:srgbClr val="FFFF00"/>
                </a:solidFill>
              </a:rPr>
              <a:t> </a:t>
            </a:r>
            <a:r>
              <a:rPr lang="en-US" err="1">
                <a:solidFill>
                  <a:srgbClr val="FFFF00"/>
                </a:solidFill>
              </a:rPr>
              <a:t>täältä</a:t>
            </a:r>
            <a:r>
              <a:rPr lang="en-US">
                <a:solidFill>
                  <a:srgbClr val="FFFF00"/>
                </a:solidFill>
              </a:rPr>
              <a:t> (</a:t>
            </a:r>
            <a:r>
              <a:rPr lang="en-US" err="1">
                <a:solidFill>
                  <a:srgbClr val="FFFF00"/>
                </a:solidFill>
              </a:rPr>
              <a:t>tähän</a:t>
            </a:r>
            <a:r>
              <a:rPr lang="en-US">
                <a:solidFill>
                  <a:srgbClr val="FFFF00"/>
                </a:solidFill>
              </a:rPr>
              <a:t> </a:t>
            </a:r>
            <a:r>
              <a:rPr lang="en-US" err="1">
                <a:solidFill>
                  <a:srgbClr val="FFFF00"/>
                </a:solidFill>
              </a:rPr>
              <a:t>linkki</a:t>
            </a:r>
            <a:r>
              <a:rPr lang="en-US">
                <a:solidFill>
                  <a:srgbClr val="FFFF00"/>
                </a:solidFill>
              </a:rPr>
              <a:t> </a:t>
            </a:r>
            <a:r>
              <a:rPr lang="en-US" err="1">
                <a:solidFill>
                  <a:srgbClr val="FFFF00"/>
                </a:solidFill>
              </a:rPr>
              <a:t>esimerkkeihin</a:t>
            </a:r>
            <a:r>
              <a:rPr lang="en-US">
                <a:solidFill>
                  <a:srgbClr val="FFFF00"/>
                </a:solidFill>
              </a:rPr>
              <a:t>)</a:t>
            </a:r>
          </a:p>
        </p:txBody>
      </p:sp>
    </p:spTree>
    <p:extLst>
      <p:ext uri="{BB962C8B-B14F-4D97-AF65-F5344CB8AC3E}">
        <p14:creationId xmlns:p14="http://schemas.microsoft.com/office/powerpoint/2010/main" val="613542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Iloiset tiimin jäsenet">
            <a:extLst>
              <a:ext uri="{FF2B5EF4-FFF2-40B4-BE49-F238E27FC236}">
                <a16:creationId xmlns:a16="http://schemas.microsoft.com/office/drawing/2014/main" id="{E1521C98-F984-2A09-DF86-6E752278EAFE}"/>
              </a:ext>
            </a:extLst>
          </p:cNvPr>
          <p:cNvPicPr>
            <a:picLocks noChangeAspect="1"/>
          </p:cNvPicPr>
          <p:nvPr/>
        </p:nvPicPr>
        <p:blipFill rotWithShape="1">
          <a:blip r:embed="rId2" cstate="screen">
            <a:alphaModFix amt="99000"/>
            <a:extLst>
              <a:ext uri="{28A0092B-C50C-407E-A947-70E740481C1C}">
                <a14:useLocalDpi xmlns:a14="http://schemas.microsoft.com/office/drawing/2010/main"/>
              </a:ext>
            </a:extLst>
          </a:blip>
          <a:srcRect/>
          <a:stretch/>
        </p:blipFill>
        <p:spPr>
          <a:xfrm>
            <a:off x="-843611" y="1"/>
            <a:ext cx="12191980" cy="6857999"/>
          </a:xfrm>
          <a:prstGeom prst="rect">
            <a:avLst/>
          </a:prstGeom>
          <a:solidFill>
            <a:srgbClr val="7030A0"/>
          </a:solidFill>
        </p:spPr>
      </p:pic>
      <p:sp>
        <p:nvSpPr>
          <p:cNvPr id="4" name="Otsikko 3">
            <a:extLst>
              <a:ext uri="{FF2B5EF4-FFF2-40B4-BE49-F238E27FC236}">
                <a16:creationId xmlns:a16="http://schemas.microsoft.com/office/drawing/2014/main" id="{81FB00CB-8B47-B704-8805-605F98537D37}"/>
              </a:ext>
            </a:extLst>
          </p:cNvPr>
          <p:cNvSpPr>
            <a:spLocks noGrp="1"/>
          </p:cNvSpPr>
          <p:nvPr>
            <p:ph type="title"/>
          </p:nvPr>
        </p:nvSpPr>
        <p:spPr>
          <a:xfrm>
            <a:off x="3594538" y="3783724"/>
            <a:ext cx="7357242" cy="2677557"/>
          </a:xfrm>
          <a:solidFill>
            <a:schemeClr val="accent1"/>
          </a:solidFill>
        </p:spPr>
        <p:txBody>
          <a:bodyPr vert="horz" lIns="91440" tIns="45720" rIns="91440" bIns="45720" rtlCol="0" anchor="b">
            <a:normAutofit/>
          </a:bodyPr>
          <a:lstStyle/>
          <a:p>
            <a:pPr algn="ctr"/>
            <a:r>
              <a:rPr lang="en-US" sz="5100">
                <a:solidFill>
                  <a:srgbClr val="FFFFFF"/>
                </a:solidFill>
              </a:rPr>
              <a:t>”</a:t>
            </a:r>
            <a:r>
              <a:rPr lang="en-US" sz="4000" err="1">
                <a:solidFill>
                  <a:srgbClr val="FFFFFF"/>
                </a:solidFill>
              </a:rPr>
              <a:t>Jokainen</a:t>
            </a:r>
            <a:r>
              <a:rPr lang="en-US" sz="4000">
                <a:solidFill>
                  <a:srgbClr val="FFFFFF"/>
                </a:solidFill>
              </a:rPr>
              <a:t> </a:t>
            </a:r>
            <a:r>
              <a:rPr lang="en-US" sz="4000" err="1">
                <a:solidFill>
                  <a:srgbClr val="FFFFFF"/>
                </a:solidFill>
              </a:rPr>
              <a:t>työntekijä</a:t>
            </a:r>
            <a:r>
              <a:rPr lang="en-US" sz="4000">
                <a:solidFill>
                  <a:srgbClr val="FFFFFF"/>
                </a:solidFill>
              </a:rPr>
              <a:t> on </a:t>
            </a:r>
            <a:r>
              <a:rPr lang="en-US" sz="4000" err="1">
                <a:solidFill>
                  <a:srgbClr val="FFFFFF"/>
                </a:solidFill>
              </a:rPr>
              <a:t>vastuullisuustyön</a:t>
            </a:r>
            <a:r>
              <a:rPr lang="en-US" sz="4000">
                <a:solidFill>
                  <a:srgbClr val="FFFFFF"/>
                </a:solidFill>
              </a:rPr>
              <a:t> </a:t>
            </a:r>
            <a:r>
              <a:rPr lang="en-US" sz="4000" err="1">
                <a:solidFill>
                  <a:srgbClr val="FFFFFF"/>
                </a:solidFill>
              </a:rPr>
              <a:t>lupauksien</a:t>
            </a:r>
            <a:r>
              <a:rPr lang="en-US" sz="4000">
                <a:solidFill>
                  <a:srgbClr val="FFFFFF"/>
                </a:solidFill>
              </a:rPr>
              <a:t> </a:t>
            </a:r>
            <a:r>
              <a:rPr lang="en-US" sz="4000" err="1">
                <a:solidFill>
                  <a:srgbClr val="FFFFFF"/>
                </a:solidFill>
              </a:rPr>
              <a:t>sanansaattaja</a:t>
            </a:r>
            <a:r>
              <a:rPr lang="en-US" sz="4000">
                <a:solidFill>
                  <a:srgbClr val="FFFFFF"/>
                </a:solidFill>
              </a:rPr>
              <a:t> ja </a:t>
            </a:r>
            <a:r>
              <a:rPr lang="en-US" sz="4000" err="1">
                <a:solidFill>
                  <a:srgbClr val="FFFFFF"/>
                </a:solidFill>
              </a:rPr>
              <a:t>tekojen</a:t>
            </a:r>
            <a:r>
              <a:rPr lang="en-US" sz="4000">
                <a:solidFill>
                  <a:srgbClr val="FFFFFF"/>
                </a:solidFill>
              </a:rPr>
              <a:t> </a:t>
            </a:r>
            <a:r>
              <a:rPr lang="en-US" sz="4000" err="1">
                <a:solidFill>
                  <a:srgbClr val="FFFFFF"/>
                </a:solidFill>
              </a:rPr>
              <a:t>lunastaja</a:t>
            </a:r>
            <a:r>
              <a:rPr lang="en-US" sz="4000">
                <a:solidFill>
                  <a:srgbClr val="FFFFFF"/>
                </a:solidFill>
              </a:rPr>
              <a:t>.” </a:t>
            </a:r>
            <a:endParaRPr lang="en-US" sz="5100">
              <a:solidFill>
                <a:srgbClr val="FFFFFF"/>
              </a:solidFill>
            </a:endParaRPr>
          </a:p>
        </p:txBody>
      </p:sp>
    </p:spTree>
    <p:extLst>
      <p:ext uri="{BB962C8B-B14F-4D97-AF65-F5344CB8AC3E}">
        <p14:creationId xmlns:p14="http://schemas.microsoft.com/office/powerpoint/2010/main" val="4065933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C254BFC9-0F63-60E8-8C57-E370E5DF9642}"/>
              </a:ext>
            </a:extLst>
          </p:cNvPr>
          <p:cNvSpPr>
            <a:spLocks noGrp="1"/>
          </p:cNvSpPr>
          <p:nvPr>
            <p:ph type="title"/>
          </p:nvPr>
        </p:nvSpPr>
        <p:spPr>
          <a:xfrm>
            <a:off x="4965430" y="629268"/>
            <a:ext cx="6586491" cy="1286160"/>
          </a:xfrm>
        </p:spPr>
        <p:txBody>
          <a:bodyPr anchor="b">
            <a:normAutofit/>
          </a:bodyPr>
          <a:lstStyle/>
          <a:p>
            <a:r>
              <a:rPr lang="fi-FI" sz="4100"/>
              <a:t>Vastuullisuusviestintä sisäisenä viestintänä</a:t>
            </a:r>
          </a:p>
        </p:txBody>
      </p:sp>
      <p:sp>
        <p:nvSpPr>
          <p:cNvPr id="5" name="Sisällön paikkamerkki 4">
            <a:extLst>
              <a:ext uri="{FF2B5EF4-FFF2-40B4-BE49-F238E27FC236}">
                <a16:creationId xmlns:a16="http://schemas.microsoft.com/office/drawing/2014/main" id="{56A026FA-4382-D3F8-FC97-56E48E3EDC4F}"/>
              </a:ext>
            </a:extLst>
          </p:cNvPr>
          <p:cNvSpPr>
            <a:spLocks noGrp="1"/>
          </p:cNvSpPr>
          <p:nvPr>
            <p:ph idx="1"/>
          </p:nvPr>
        </p:nvSpPr>
        <p:spPr>
          <a:xfrm>
            <a:off x="4965431" y="2438400"/>
            <a:ext cx="6251209" cy="3785419"/>
          </a:xfrm>
        </p:spPr>
        <p:txBody>
          <a:bodyPr>
            <a:normAutofit/>
          </a:bodyPr>
          <a:lstStyle/>
          <a:p>
            <a:r>
              <a:rPr lang="fi-FI" sz="2000" b="0" i="0">
                <a:effectLst/>
                <a:latin typeface="+mj-lt"/>
              </a:rPr>
              <a:t>Halutun suunnan selkeä kommunikointi ja asian yhteinen pohdinta luovat työkulttuuria ja työhyvinvointia. </a:t>
            </a:r>
          </a:p>
          <a:p>
            <a:r>
              <a:rPr lang="fi-FI" sz="2000" b="0" i="0">
                <a:effectLst/>
                <a:latin typeface="+mj-lt"/>
              </a:rPr>
              <a:t>Useimmiten sama viesti toimii ulkoisissa ja sisäisissä kanavissa.</a:t>
            </a:r>
          </a:p>
          <a:p>
            <a:r>
              <a:rPr lang="fi-FI" sz="2000" b="0" i="0">
                <a:effectLst/>
                <a:latin typeface="+mj-lt"/>
              </a:rPr>
              <a:t>Periaatetta, jossa henkilökunnalle kerrotaan aina ensin, voi olla joskus vaikea toteuttaa, mutta siihen tulee pyrkiä. </a:t>
            </a:r>
          </a:p>
          <a:p>
            <a:r>
              <a:rPr lang="fi-FI" sz="2000" b="0" i="0">
                <a:effectLst/>
                <a:latin typeface="+mj-lt"/>
              </a:rPr>
              <a:t>Parhaimmillaan työyhteisöviestintä sitouttaa ja motivoi henkilöstöä ja auttaa vastaamaan eri sidosryhmiltä tuleviin kysymyksiin.</a:t>
            </a:r>
            <a:endParaRPr lang="fi-FI" sz="2000">
              <a:latin typeface="+mj-lt"/>
            </a:endParaRPr>
          </a:p>
        </p:txBody>
      </p:sp>
      <p:pic>
        <p:nvPicPr>
          <p:cNvPr id="7" name="Kuva 6" descr="Rivit yritysasun istumahenkilöitä kuuntelemassa työtapahtumaa">
            <a:extLst>
              <a:ext uri="{FF2B5EF4-FFF2-40B4-BE49-F238E27FC236}">
                <a16:creationId xmlns:a16="http://schemas.microsoft.com/office/drawing/2014/main" id="{05E93DA1-B12B-E938-B41F-10E5911B1E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spTree>
    <p:extLst>
      <p:ext uri="{BB962C8B-B14F-4D97-AF65-F5344CB8AC3E}">
        <p14:creationId xmlns:p14="http://schemas.microsoft.com/office/powerpoint/2010/main" val="3278550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B1B239D-2000-9FEF-3860-16CDFAB578B6}"/>
              </a:ext>
            </a:extLst>
          </p:cNvPr>
          <p:cNvSpPr>
            <a:spLocks noGrp="1"/>
          </p:cNvSpPr>
          <p:nvPr>
            <p:ph type="title"/>
          </p:nvPr>
        </p:nvSpPr>
        <p:spPr/>
        <p:txBody>
          <a:bodyPr/>
          <a:lstStyle/>
          <a:p>
            <a:r>
              <a:rPr lang="fi-FI"/>
              <a:t>Vastuullisuusviestinnän kanavat</a:t>
            </a:r>
          </a:p>
        </p:txBody>
      </p:sp>
      <p:sp>
        <p:nvSpPr>
          <p:cNvPr id="4" name="Sisällön paikkamerkki 3">
            <a:extLst>
              <a:ext uri="{FF2B5EF4-FFF2-40B4-BE49-F238E27FC236}">
                <a16:creationId xmlns:a16="http://schemas.microsoft.com/office/drawing/2014/main" id="{8336651C-06F4-5C70-767A-58AF37DF5CEF}"/>
              </a:ext>
            </a:extLst>
          </p:cNvPr>
          <p:cNvSpPr>
            <a:spLocks noGrp="1"/>
          </p:cNvSpPr>
          <p:nvPr>
            <p:ph sz="half" idx="1"/>
          </p:nvPr>
        </p:nvSpPr>
        <p:spPr/>
        <p:txBody>
          <a:bodyPr vert="horz" lIns="91440" tIns="45720" rIns="91440" bIns="45720" rtlCol="0" anchor="t">
            <a:normAutofit lnSpcReduction="10000"/>
          </a:bodyPr>
          <a:lstStyle/>
          <a:p>
            <a:r>
              <a:rPr lang="fi-FI" sz="2400">
                <a:effectLst/>
                <a:latin typeface="+mj-lt"/>
                <a:ea typeface="Calibri" panose="020F0502020204030204" pitchFamily="34" charset="0"/>
                <a:cs typeface="Times New Roman"/>
              </a:rPr>
              <a:t>Vastuullisuusraportti</a:t>
            </a:r>
          </a:p>
          <a:p>
            <a:r>
              <a:rPr lang="fi-FI">
                <a:latin typeface="+mj-lt"/>
                <a:ea typeface="Calibri" panose="020F0502020204030204" pitchFamily="34" charset="0"/>
                <a:cs typeface="Times New Roman"/>
              </a:rPr>
              <a:t>Vastuullisuussivu</a:t>
            </a:r>
            <a:r>
              <a:rPr lang="fi-FI" sz="2400">
                <a:effectLst/>
                <a:latin typeface="+mj-lt"/>
                <a:ea typeface="Calibri" panose="020F0502020204030204" pitchFamily="34" charset="0"/>
                <a:cs typeface="Times New Roman"/>
              </a:rPr>
              <a:t> / sivusto www-sivujen yhteydessä</a:t>
            </a:r>
          </a:p>
          <a:p>
            <a:r>
              <a:rPr lang="fi-FI" sz="2400">
                <a:latin typeface="+mj-lt"/>
                <a:ea typeface="Calibri" panose="020F0502020204030204" pitchFamily="34" charset="0"/>
                <a:cs typeface="Times New Roman"/>
              </a:rPr>
              <a:t>Y</a:t>
            </a:r>
            <a:r>
              <a:rPr lang="fi-FI" sz="2400">
                <a:effectLst/>
                <a:latin typeface="+mj-lt"/>
                <a:ea typeface="Calibri" panose="020F0502020204030204" pitchFamily="34" charset="0"/>
                <a:cs typeface="Times New Roman"/>
              </a:rPr>
              <a:t>rityksen toimintaperiaatteiden julkaiseminen</a:t>
            </a:r>
            <a:r>
              <a:rPr lang="fi-FI">
                <a:latin typeface="+mj-lt"/>
                <a:ea typeface="Calibri" panose="020F0502020204030204" pitchFamily="34" charset="0"/>
                <a:cs typeface="Times New Roman"/>
              </a:rPr>
              <a:t> </a:t>
            </a:r>
            <a:endParaRPr lang="fi-FI" sz="2400">
              <a:effectLst/>
              <a:latin typeface="+mj-lt"/>
              <a:ea typeface="Calibri" panose="020F0502020204030204" pitchFamily="34" charset="0"/>
              <a:cs typeface="Times New Roman" panose="02020603050405020304" pitchFamily="18" charset="0"/>
            </a:endParaRPr>
          </a:p>
          <a:p>
            <a:pPr lvl="1"/>
            <a:r>
              <a:rPr lang="fi-FI" sz="2000">
                <a:effectLst/>
                <a:latin typeface="+mj-lt"/>
                <a:ea typeface="Calibri" panose="020F0502020204030204" pitchFamily="34" charset="0"/>
                <a:cs typeface="Times New Roman"/>
              </a:rPr>
              <a:t>Eettiset periaatteet (</a:t>
            </a:r>
            <a:r>
              <a:rPr lang="fi-FI" sz="2000" err="1">
                <a:effectLst/>
                <a:latin typeface="+mj-lt"/>
                <a:ea typeface="Calibri" panose="020F0502020204030204" pitchFamily="34" charset="0"/>
                <a:cs typeface="Times New Roman"/>
              </a:rPr>
              <a:t>Code</a:t>
            </a:r>
            <a:r>
              <a:rPr lang="fi-FI" sz="2000">
                <a:effectLst/>
                <a:latin typeface="+mj-lt"/>
                <a:ea typeface="Calibri" panose="020F0502020204030204" pitchFamily="34" charset="0"/>
                <a:cs typeface="Times New Roman"/>
              </a:rPr>
              <a:t> Of </a:t>
            </a:r>
            <a:r>
              <a:rPr lang="fi-FI" sz="2000" err="1">
                <a:effectLst/>
                <a:latin typeface="+mj-lt"/>
                <a:ea typeface="Calibri" panose="020F0502020204030204" pitchFamily="34" charset="0"/>
                <a:cs typeface="Times New Roman"/>
              </a:rPr>
              <a:t>Conduct</a:t>
            </a:r>
            <a:r>
              <a:rPr lang="fi-FI" sz="2000">
                <a:effectLst/>
                <a:latin typeface="+mj-lt"/>
                <a:ea typeface="Calibri" panose="020F0502020204030204" pitchFamily="34" charset="0"/>
                <a:cs typeface="Times New Roman"/>
              </a:rPr>
              <a:t>)</a:t>
            </a:r>
            <a:endParaRPr lang="fi-FI" sz="2000">
              <a:latin typeface="+mj-lt"/>
              <a:ea typeface="Calibri" panose="020F0502020204030204" pitchFamily="34" charset="0"/>
              <a:cs typeface="Times New Roman"/>
            </a:endParaRPr>
          </a:p>
          <a:p>
            <a:pPr lvl="1"/>
            <a:r>
              <a:rPr lang="fi-FI" sz="2000">
                <a:latin typeface="+mj-lt"/>
                <a:cs typeface="Times New Roman"/>
              </a:rPr>
              <a:t>Politiikat, kuten ympäristöpolitiikka, kestävän kehityksen politiikka, henkilöstöpolitiikka jne</a:t>
            </a:r>
            <a:r>
              <a:rPr lang="fi-FI">
                <a:latin typeface="+mj-lt"/>
                <a:cs typeface="Times New Roman"/>
              </a:rPr>
              <a:t>.</a:t>
            </a:r>
            <a:endParaRPr lang="fi-FI" sz="2000">
              <a:latin typeface="+mj-lt"/>
              <a:cs typeface="Times New Roman" panose="02020603050405020304" pitchFamily="18" charset="0"/>
            </a:endParaRPr>
          </a:p>
          <a:p>
            <a:r>
              <a:rPr lang="fi-FI" sz="2400">
                <a:latin typeface="+mj-lt"/>
                <a:cs typeface="Times New Roman"/>
              </a:rPr>
              <a:t>Kaikki muu vastuullisuuteen liittyvä viestintä ja brändityö eri kanavissa esim</a:t>
            </a:r>
            <a:r>
              <a:rPr lang="fi-FI">
                <a:latin typeface="+mj-lt"/>
                <a:cs typeface="Times New Roman"/>
              </a:rPr>
              <a:t>.</a:t>
            </a:r>
            <a:r>
              <a:rPr lang="fi-FI" sz="2400">
                <a:latin typeface="+mj-lt"/>
                <a:cs typeface="Times New Roman"/>
              </a:rPr>
              <a:t> some, intra, tapahtumat…</a:t>
            </a:r>
          </a:p>
        </p:txBody>
      </p:sp>
      <p:pic>
        <p:nvPicPr>
          <p:cNvPr id="7" name="Sisällön paikkamerkki 6">
            <a:extLst>
              <a:ext uri="{FF2B5EF4-FFF2-40B4-BE49-F238E27FC236}">
                <a16:creationId xmlns:a16="http://schemas.microsoft.com/office/drawing/2014/main" id="{540E71EF-D35A-52CD-7E9D-CCAA66772FA6}"/>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883910" y="2241258"/>
            <a:ext cx="5181600" cy="4003175"/>
          </a:xfrm>
        </p:spPr>
      </p:pic>
      <p:pic>
        <p:nvPicPr>
          <p:cNvPr id="1026" name="Picture 2" descr="Aineistopankki">
            <a:extLst>
              <a:ext uri="{FF2B5EF4-FFF2-40B4-BE49-F238E27FC236}">
                <a16:creationId xmlns:a16="http://schemas.microsoft.com/office/drawing/2014/main" id="{0BC113C9-8F8B-3CA0-2FD7-FC3AF456AA7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48800" y="4610100"/>
            <a:ext cx="1733550" cy="1733550"/>
          </a:xfrm>
          <a:prstGeom prst="rect">
            <a:avLst/>
          </a:prstGeom>
          <a:noFill/>
          <a:extLst>
            <a:ext uri="{909E8E84-426E-40DD-AFC4-6F175D3DCCD1}">
              <a14:hiddenFill xmlns:a14="http://schemas.microsoft.com/office/drawing/2010/main">
                <a:solidFill>
                  <a:srgbClr val="FFFFFF"/>
                </a:solidFill>
              </a14:hiddenFill>
            </a:ext>
          </a:extLst>
        </p:spPr>
      </p:pic>
      <p:sp>
        <p:nvSpPr>
          <p:cNvPr id="8" name="Tekstiruutu 7">
            <a:extLst>
              <a:ext uri="{FF2B5EF4-FFF2-40B4-BE49-F238E27FC236}">
                <a16:creationId xmlns:a16="http://schemas.microsoft.com/office/drawing/2014/main" id="{F0A3FA47-6A94-F0FA-027E-2DF2A50D8E9E}"/>
              </a:ext>
            </a:extLst>
          </p:cNvPr>
          <p:cNvSpPr txBox="1"/>
          <p:nvPr/>
        </p:nvSpPr>
        <p:spPr>
          <a:xfrm>
            <a:off x="8111058" y="6329912"/>
            <a:ext cx="3452292" cy="276999"/>
          </a:xfrm>
          <a:prstGeom prst="rect">
            <a:avLst/>
          </a:prstGeom>
          <a:noFill/>
        </p:spPr>
        <p:txBody>
          <a:bodyPr wrap="none" rtlCol="0">
            <a:spAutoFit/>
          </a:bodyPr>
          <a:lstStyle/>
          <a:p>
            <a:r>
              <a:rPr lang="fi-FI" sz="1200"/>
              <a:t>https://www.kesko.fi/yritys/politiikat-ja-periaatteet/</a:t>
            </a:r>
          </a:p>
        </p:txBody>
      </p:sp>
      <p:sp>
        <p:nvSpPr>
          <p:cNvPr id="9" name="Tekstiruutu 8">
            <a:extLst>
              <a:ext uri="{FF2B5EF4-FFF2-40B4-BE49-F238E27FC236}">
                <a16:creationId xmlns:a16="http://schemas.microsoft.com/office/drawing/2014/main" id="{D70839EC-51E2-5B51-0B35-B293E6E2031C}"/>
              </a:ext>
            </a:extLst>
          </p:cNvPr>
          <p:cNvSpPr txBox="1"/>
          <p:nvPr/>
        </p:nvSpPr>
        <p:spPr>
          <a:xfrm>
            <a:off x="5940207" y="1779593"/>
            <a:ext cx="2170851" cy="461665"/>
          </a:xfrm>
          <a:prstGeom prst="rect">
            <a:avLst/>
          </a:prstGeom>
          <a:noFill/>
        </p:spPr>
        <p:txBody>
          <a:bodyPr wrap="none" rtlCol="0">
            <a:spAutoFit/>
          </a:bodyPr>
          <a:lstStyle/>
          <a:p>
            <a:r>
              <a:rPr lang="fi-FI" sz="2400"/>
              <a:t>Esimerkki Kesko</a:t>
            </a:r>
          </a:p>
        </p:txBody>
      </p:sp>
    </p:spTree>
    <p:extLst>
      <p:ext uri="{BB962C8B-B14F-4D97-AF65-F5344CB8AC3E}">
        <p14:creationId xmlns:p14="http://schemas.microsoft.com/office/powerpoint/2010/main" val="3434493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5D45F-D9EF-7844-BFCD-34D2978E01D5}"/>
              </a:ext>
            </a:extLst>
          </p:cNvPr>
          <p:cNvSpPr>
            <a:spLocks noGrp="1"/>
          </p:cNvSpPr>
          <p:nvPr>
            <p:ph type="ctrTitle"/>
          </p:nvPr>
        </p:nvSpPr>
        <p:spPr>
          <a:xfrm>
            <a:off x="1162000" y="2009447"/>
            <a:ext cx="9144000" cy="2387600"/>
          </a:xfrm>
        </p:spPr>
        <p:txBody>
          <a:bodyPr/>
          <a:lstStyle/>
          <a:p>
            <a:r>
              <a:rPr lang="fi-FI" dirty="0"/>
              <a:t>1.4 Vastuullisuusraportointi</a:t>
            </a:r>
          </a:p>
        </p:txBody>
      </p:sp>
      <p:sp>
        <p:nvSpPr>
          <p:cNvPr id="3" name="Subtitle 2">
            <a:extLst>
              <a:ext uri="{FF2B5EF4-FFF2-40B4-BE49-F238E27FC236}">
                <a16:creationId xmlns:a16="http://schemas.microsoft.com/office/drawing/2014/main" id="{1C307DA3-68F1-874D-A9DF-0A7DBD264031}"/>
              </a:ext>
            </a:extLst>
          </p:cNvPr>
          <p:cNvSpPr>
            <a:spLocks noGrp="1"/>
          </p:cNvSpPr>
          <p:nvPr>
            <p:ph type="subTitle" idx="1"/>
          </p:nvPr>
        </p:nvSpPr>
        <p:spPr>
          <a:xfrm>
            <a:off x="1162000" y="4604261"/>
            <a:ext cx="9144000" cy="1655762"/>
          </a:xfrm>
        </p:spPr>
        <p:txBody>
          <a:bodyPr vert="horz" lIns="91440" tIns="45720" rIns="91440" bIns="45720" rtlCol="0" anchor="t">
            <a:normAutofit/>
          </a:bodyPr>
          <a:lstStyle/>
          <a:p>
            <a:r>
              <a:rPr lang="fi-FI" dirty="0"/>
              <a:t>Poimi tästä koulutukseesi sopivat diat</a:t>
            </a:r>
          </a:p>
        </p:txBody>
      </p:sp>
      <p:sp>
        <p:nvSpPr>
          <p:cNvPr id="4" name="Rectangle 3">
            <a:extLst>
              <a:ext uri="{FF2B5EF4-FFF2-40B4-BE49-F238E27FC236}">
                <a16:creationId xmlns:a16="http://schemas.microsoft.com/office/drawing/2014/main" id="{3E38A662-861E-F341-82F2-17A6B4679F5B}"/>
              </a:ext>
            </a:extLst>
          </p:cNvPr>
          <p:cNvSpPr/>
          <p:nvPr/>
        </p:nvSpPr>
        <p:spPr>
          <a:xfrm>
            <a:off x="11353800" y="1"/>
            <a:ext cx="83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Picture 4">
            <a:extLst>
              <a:ext uri="{FF2B5EF4-FFF2-40B4-BE49-F238E27FC236}">
                <a16:creationId xmlns:a16="http://schemas.microsoft.com/office/drawing/2014/main" id="{DBCCA9B1-1015-8749-99D7-26F5CAD6D892}"/>
              </a:ext>
            </a:extLst>
          </p:cNvPr>
          <p:cNvPicPr>
            <a:picLocks noChangeAspect="1"/>
          </p:cNvPicPr>
          <p:nvPr/>
        </p:nvPicPr>
        <p:blipFill>
          <a:blip r:embed="rId2"/>
          <a:stretch>
            <a:fillRect/>
          </a:stretch>
        </p:blipFill>
        <p:spPr>
          <a:xfrm>
            <a:off x="4826342" y="1012032"/>
            <a:ext cx="1815316" cy="1448922"/>
          </a:xfrm>
          <a:prstGeom prst="rect">
            <a:avLst/>
          </a:prstGeom>
        </p:spPr>
      </p:pic>
    </p:spTree>
    <p:extLst>
      <p:ext uri="{BB962C8B-B14F-4D97-AF65-F5344CB8AC3E}">
        <p14:creationId xmlns:p14="http://schemas.microsoft.com/office/powerpoint/2010/main" val="2744431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Mustat 3D Wave-kuviot">
            <a:extLst>
              <a:ext uri="{FF2B5EF4-FFF2-40B4-BE49-F238E27FC236}">
                <a16:creationId xmlns:a16="http://schemas.microsoft.com/office/drawing/2014/main" id="{7FCB1060-005C-6914-842E-BA957CE69D03}"/>
              </a:ext>
            </a:extLst>
          </p:cNvPr>
          <p:cNvPicPr>
            <a:picLocks noChangeAspect="1"/>
          </p:cNvPicPr>
          <p:nvPr/>
        </p:nvPicPr>
        <p:blipFill>
          <a:blip r:embed="rId2">
            <a:alphaModFix amt="48000"/>
          </a:blip>
          <a:stretch>
            <a:fillRect/>
          </a:stretch>
        </p:blipFill>
        <p:spPr>
          <a:xfrm>
            <a:off x="0" y="11187"/>
            <a:ext cx="11349078" cy="6846813"/>
          </a:xfrm>
          <a:prstGeom prst="rect">
            <a:avLst/>
          </a:prstGeom>
        </p:spPr>
      </p:pic>
      <p:sp>
        <p:nvSpPr>
          <p:cNvPr id="2" name="Otsikko 1">
            <a:extLst>
              <a:ext uri="{FF2B5EF4-FFF2-40B4-BE49-F238E27FC236}">
                <a16:creationId xmlns:a16="http://schemas.microsoft.com/office/drawing/2014/main" id="{56721EE2-61B2-FBB0-FA45-3072C0B5AE8A}"/>
              </a:ext>
            </a:extLst>
          </p:cNvPr>
          <p:cNvSpPr>
            <a:spLocks noGrp="1"/>
          </p:cNvSpPr>
          <p:nvPr>
            <p:ph type="ctrTitle"/>
          </p:nvPr>
        </p:nvSpPr>
        <p:spPr/>
        <p:txBody>
          <a:bodyPr anchor="t">
            <a:normAutofit/>
          </a:bodyPr>
          <a:lstStyle/>
          <a:p>
            <a:pPr lvl="0" algn="l"/>
            <a:r>
              <a:rPr lang="fi-FI">
                <a:solidFill>
                  <a:srgbClr val="FFFFFF"/>
                </a:solidFill>
              </a:rPr>
              <a:t>Vastuullisuusraportointi</a:t>
            </a:r>
            <a:br>
              <a:rPr lang="fi-FI">
                <a:solidFill>
                  <a:srgbClr val="FFFFFF"/>
                </a:solidFill>
              </a:rPr>
            </a:br>
            <a:br>
              <a:rPr lang="fi-FI">
                <a:solidFill>
                  <a:srgbClr val="FFFFFF"/>
                </a:solidFill>
              </a:rPr>
            </a:br>
            <a:br>
              <a:rPr lang="fi-FI" sz="2200">
                <a:effectLst/>
              </a:rPr>
            </a:br>
            <a:endParaRPr lang="fi-FI" sz="2200">
              <a:solidFill>
                <a:srgbClr val="FFFFFF"/>
              </a:solidFill>
            </a:endParaRPr>
          </a:p>
        </p:txBody>
      </p:sp>
      <p:sp>
        <p:nvSpPr>
          <p:cNvPr id="3" name="Alaotsikko 2">
            <a:extLst>
              <a:ext uri="{FF2B5EF4-FFF2-40B4-BE49-F238E27FC236}">
                <a16:creationId xmlns:a16="http://schemas.microsoft.com/office/drawing/2014/main" id="{40FB6084-871C-C711-0838-34D016FAD538}"/>
              </a:ext>
            </a:extLst>
          </p:cNvPr>
          <p:cNvSpPr>
            <a:spLocks noGrp="1"/>
          </p:cNvSpPr>
          <p:nvPr>
            <p:ph type="subTitle" idx="1"/>
          </p:nvPr>
        </p:nvSpPr>
        <p:spPr>
          <a:xfrm>
            <a:off x="1162000" y="2908941"/>
            <a:ext cx="9144000" cy="3424396"/>
          </a:xfrm>
        </p:spPr>
        <p:txBody>
          <a:bodyPr>
            <a:normAutofit/>
          </a:bodyPr>
          <a:lstStyle/>
          <a:p>
            <a:pPr marL="457200" indent="-457200" algn="l">
              <a:buFont typeface="+mj-lt"/>
              <a:buAutoNum type="arabicPeriod"/>
            </a:pPr>
            <a:r>
              <a:rPr lang="fi-FI" sz="2000">
                <a:effectLst/>
              </a:rPr>
              <a:t>Mikä on vastuullisuusraportti</a:t>
            </a:r>
          </a:p>
          <a:p>
            <a:pPr marL="457200" indent="-457200" algn="l">
              <a:buFont typeface="+mj-lt"/>
              <a:buAutoNum type="arabicPeriod"/>
            </a:pPr>
            <a:r>
              <a:rPr lang="fi-FI" sz="2000">
                <a:effectLst/>
              </a:rPr>
              <a:t>Vastuullisuusraportin kohderyhmä</a:t>
            </a:r>
          </a:p>
          <a:p>
            <a:pPr marL="457200" indent="-457200" algn="l">
              <a:buFont typeface="+mj-lt"/>
              <a:buAutoNum type="arabicPeriod"/>
            </a:pPr>
            <a:r>
              <a:rPr lang="fi-FI" sz="2000">
                <a:effectLst/>
              </a:rPr>
              <a:t>Vastuullisuusraportoinnin työkalut ja viitekehykset</a:t>
            </a:r>
          </a:p>
          <a:p>
            <a:pPr marL="914400" lvl="1" indent="-457200" algn="l">
              <a:buFont typeface="Arial" panose="020B0604020202020204" pitchFamily="34" charset="0"/>
              <a:buChar char="•"/>
            </a:pPr>
            <a:r>
              <a:rPr lang="fi-FI">
                <a:solidFill>
                  <a:schemeClr val="bg1"/>
                </a:solidFill>
                <a:effectLst/>
              </a:rPr>
              <a:t>Lain vaatimukset</a:t>
            </a:r>
          </a:p>
          <a:p>
            <a:pPr marL="914400" lvl="1" indent="-457200" algn="l">
              <a:buFont typeface="Arial" panose="020B0604020202020204" pitchFamily="34" charset="0"/>
              <a:buChar char="•"/>
            </a:pPr>
            <a:r>
              <a:rPr lang="fi-FI">
                <a:solidFill>
                  <a:schemeClr val="bg1"/>
                </a:solidFill>
                <a:effectLst/>
              </a:rPr>
              <a:t>Raportointiviitekehykset</a:t>
            </a:r>
          </a:p>
          <a:p>
            <a:pPr marL="914400" lvl="1" indent="-457200" algn="l">
              <a:buFont typeface="Arial" panose="020B0604020202020204" pitchFamily="34" charset="0"/>
              <a:buChar char="•"/>
            </a:pPr>
            <a:r>
              <a:rPr lang="fi-FI">
                <a:solidFill>
                  <a:schemeClr val="bg1"/>
                </a:solidFill>
                <a:effectLst/>
              </a:rPr>
              <a:t>Toimintajärjestelmät ja standardit</a:t>
            </a:r>
          </a:p>
          <a:p>
            <a:pPr marL="914400" lvl="1" indent="-457200" algn="l">
              <a:buFont typeface="Arial" panose="020B0604020202020204" pitchFamily="34" charset="0"/>
              <a:buChar char="•"/>
            </a:pPr>
            <a:r>
              <a:rPr lang="fi-FI">
                <a:solidFill>
                  <a:schemeClr val="bg1"/>
                </a:solidFill>
                <a:effectLst/>
              </a:rPr>
              <a:t>Arvostelut ja indeksi</a:t>
            </a:r>
          </a:p>
          <a:p>
            <a:pPr marL="914400" lvl="1" indent="-457200" algn="l">
              <a:buFont typeface="Arial" panose="020B0604020202020204" pitchFamily="34" charset="0"/>
              <a:buChar char="•"/>
            </a:pPr>
            <a:r>
              <a:rPr lang="fi-FI">
                <a:solidFill>
                  <a:schemeClr val="bg1"/>
                </a:solidFill>
                <a:effectLst/>
              </a:rPr>
              <a:t>Maailmanlaajuiset tavoitteet</a:t>
            </a:r>
            <a:endParaRPr lang="fi-FI">
              <a:solidFill>
                <a:schemeClr val="bg1"/>
              </a:solidFill>
            </a:endParaRPr>
          </a:p>
        </p:txBody>
      </p:sp>
    </p:spTree>
    <p:extLst>
      <p:ext uri="{BB962C8B-B14F-4D97-AF65-F5344CB8AC3E}">
        <p14:creationId xmlns:p14="http://schemas.microsoft.com/office/powerpoint/2010/main" val="187841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 12" descr="Rakennustyömaan siluetti">
            <a:extLst>
              <a:ext uri="{FF2B5EF4-FFF2-40B4-BE49-F238E27FC236}">
                <a16:creationId xmlns:a16="http://schemas.microsoft.com/office/drawing/2014/main" id="{8B57731C-6053-103C-36AF-4F51899DFF36}"/>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l="-6833" r="11982" b="4753"/>
          <a:stretch/>
        </p:blipFill>
        <p:spPr>
          <a:xfrm>
            <a:off x="-802620" y="1"/>
            <a:ext cx="12141180" cy="6858000"/>
          </a:xfrm>
          <a:prstGeom prst="rect">
            <a:avLst/>
          </a:prstGeom>
        </p:spPr>
      </p:pic>
      <p:sp>
        <p:nvSpPr>
          <p:cNvPr id="4" name="Otsikko 3">
            <a:extLst>
              <a:ext uri="{FF2B5EF4-FFF2-40B4-BE49-F238E27FC236}">
                <a16:creationId xmlns:a16="http://schemas.microsoft.com/office/drawing/2014/main" id="{A81C0260-E58C-00FB-9721-55D14214D65B}"/>
              </a:ext>
            </a:extLst>
          </p:cNvPr>
          <p:cNvSpPr>
            <a:spLocks noGrp="1"/>
          </p:cNvSpPr>
          <p:nvPr>
            <p:ph type="ctrTitle"/>
          </p:nvPr>
        </p:nvSpPr>
        <p:spPr>
          <a:xfrm>
            <a:off x="974835" y="2107707"/>
            <a:ext cx="10515600" cy="3565252"/>
          </a:xfrm>
        </p:spPr>
        <p:txBody>
          <a:bodyPr>
            <a:normAutofit fontScale="90000"/>
          </a:bodyPr>
          <a:lstStyle/>
          <a:p>
            <a:r>
              <a:rPr lang="fi-FI" sz="13800" b="0" i="0">
                <a:solidFill>
                  <a:srgbClr val="FFFFFF"/>
                </a:solidFill>
                <a:effectLst/>
                <a:latin typeface="+mn-lt"/>
              </a:rPr>
              <a:t>36 % </a:t>
            </a:r>
            <a:br>
              <a:rPr lang="fi-FI" sz="3700" b="0" i="0">
                <a:solidFill>
                  <a:srgbClr val="FFFFFF"/>
                </a:solidFill>
                <a:effectLst/>
                <a:latin typeface="+mn-lt"/>
              </a:rPr>
            </a:br>
            <a:r>
              <a:rPr lang="fi-FI" sz="3700" b="0" i="0">
                <a:solidFill>
                  <a:srgbClr val="FFFFFF"/>
                </a:solidFill>
                <a:effectLst/>
                <a:latin typeface="+mn-lt"/>
              </a:rPr>
              <a:t>pörssiyhtiöistä kertoo osakkeen arvon kasvattamisen olevan yksi tärkeimmistä vastuullisuuden kautta tavoiteltavista liiketoimintahyödyistä.</a:t>
            </a:r>
            <a:endParaRPr lang="fi-FI" sz="3700">
              <a:solidFill>
                <a:srgbClr val="FFFFFF"/>
              </a:solidFill>
              <a:latin typeface="+mn-lt"/>
            </a:endParaRPr>
          </a:p>
        </p:txBody>
      </p:sp>
      <p:sp>
        <p:nvSpPr>
          <p:cNvPr id="5" name="Alaotsikko 4">
            <a:extLst>
              <a:ext uri="{FF2B5EF4-FFF2-40B4-BE49-F238E27FC236}">
                <a16:creationId xmlns:a16="http://schemas.microsoft.com/office/drawing/2014/main" id="{64DCC8ED-22BB-E970-8197-8F686607097E}"/>
              </a:ext>
            </a:extLst>
          </p:cNvPr>
          <p:cNvSpPr>
            <a:spLocks noGrp="1"/>
          </p:cNvSpPr>
          <p:nvPr>
            <p:ph type="subTitle" idx="1"/>
          </p:nvPr>
        </p:nvSpPr>
        <p:spPr>
          <a:xfrm>
            <a:off x="974835" y="6117021"/>
            <a:ext cx="10515600" cy="296916"/>
          </a:xfrm>
        </p:spPr>
        <p:txBody>
          <a:bodyPr>
            <a:normAutofit fontScale="77500" lnSpcReduction="20000"/>
          </a:bodyPr>
          <a:lstStyle/>
          <a:p>
            <a:r>
              <a:rPr lang="fi-FI" sz="2000">
                <a:solidFill>
                  <a:schemeClr val="bg1"/>
                </a:solidFill>
                <a:hlinkClick r:id="rId3">
                  <a:extLst>
                    <a:ext uri="{A12FA001-AC4F-418D-AE19-62706E023703}">
                      <ahyp:hlinkClr xmlns:ahyp="http://schemas.microsoft.com/office/drawing/2018/hyperlinkcolor" val="tx"/>
                    </a:ext>
                  </a:extLst>
                </a:hlinkClick>
              </a:rPr>
              <a:t>Lähde: </a:t>
            </a:r>
            <a:r>
              <a:rPr lang="fi-FI" sz="2000" err="1">
                <a:solidFill>
                  <a:schemeClr val="bg1"/>
                </a:solidFill>
                <a:hlinkClick r:id="rId3">
                  <a:extLst>
                    <a:ext uri="{A12FA001-AC4F-418D-AE19-62706E023703}">
                      <ahyp:hlinkClr xmlns:ahyp="http://schemas.microsoft.com/office/drawing/2018/hyperlinkcolor" val="tx"/>
                    </a:ext>
                  </a:extLst>
                </a:hlinkClick>
              </a:rPr>
              <a:t>Fibs</a:t>
            </a:r>
            <a:endParaRPr lang="fi-FI" sz="2000">
              <a:solidFill>
                <a:schemeClr val="bg1"/>
              </a:solidFill>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958986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A1EDDC8-FA8D-404D-F060-C467D77666EB}"/>
              </a:ext>
            </a:extLst>
          </p:cNvPr>
          <p:cNvSpPr>
            <a:spLocks noGrp="1"/>
          </p:cNvSpPr>
          <p:nvPr>
            <p:ph type="title"/>
          </p:nvPr>
        </p:nvSpPr>
        <p:spPr>
          <a:xfrm>
            <a:off x="4965430" y="629268"/>
            <a:ext cx="6586491" cy="1286160"/>
          </a:xfrm>
        </p:spPr>
        <p:txBody>
          <a:bodyPr anchor="b">
            <a:normAutofit/>
          </a:bodyPr>
          <a:lstStyle/>
          <a:p>
            <a:r>
              <a:rPr lang="fi-FI"/>
              <a:t>Vastuullisuusraportti</a:t>
            </a:r>
          </a:p>
        </p:txBody>
      </p:sp>
      <p:sp>
        <p:nvSpPr>
          <p:cNvPr id="3" name="Sisällön paikkamerkki 2">
            <a:extLst>
              <a:ext uri="{FF2B5EF4-FFF2-40B4-BE49-F238E27FC236}">
                <a16:creationId xmlns:a16="http://schemas.microsoft.com/office/drawing/2014/main" id="{2F36F879-D5DA-AD3E-B7FB-BE8633D3AAA6}"/>
              </a:ext>
            </a:extLst>
          </p:cNvPr>
          <p:cNvSpPr>
            <a:spLocks noGrp="1"/>
          </p:cNvSpPr>
          <p:nvPr>
            <p:ph idx="1"/>
          </p:nvPr>
        </p:nvSpPr>
        <p:spPr>
          <a:xfrm>
            <a:off x="4965431" y="2438400"/>
            <a:ext cx="6220729" cy="3785419"/>
          </a:xfrm>
        </p:spPr>
        <p:txBody>
          <a:bodyPr>
            <a:normAutofit fontScale="92500"/>
          </a:bodyPr>
          <a:lstStyle/>
          <a:p>
            <a:r>
              <a:rPr lang="fi-FI" sz="2400"/>
              <a:t>Raportti, jossa yritys kertoo taloudellisista, ympäristöllisistä ja sosiaalisista vaikutuksista, joita organisaatio aiheuttaa jokapäiväisellä toiminnalla tietyn ajanjakson aikana. </a:t>
            </a:r>
          </a:p>
          <a:p>
            <a:r>
              <a:rPr lang="fi-FI" sz="2400"/>
              <a:t>Edustaa organisaation arvoja ja hallintamallia sekä esittää yhteyden yrityksen strategian ja vastuullisuussitoumuksen välillä.</a:t>
            </a:r>
          </a:p>
          <a:p>
            <a:r>
              <a:rPr lang="fi-FI" sz="2400"/>
              <a:t>Huomioi sekä strategista että operatiivista toimintaa ja niiden vaikutusta ympäröivään yhteiskuntaan. </a:t>
            </a:r>
          </a:p>
        </p:txBody>
      </p:sp>
      <p:pic>
        <p:nvPicPr>
          <p:cNvPr id="5" name="Picture 4" descr="Kulma kynä kaavion laukaisu">
            <a:extLst>
              <a:ext uri="{FF2B5EF4-FFF2-40B4-BE49-F238E27FC236}">
                <a16:creationId xmlns:a16="http://schemas.microsoft.com/office/drawing/2014/main" id="{CF4DDC0D-88BC-F349-687C-22C86E0E6D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spTree>
    <p:extLst>
      <p:ext uri="{BB962C8B-B14F-4D97-AF65-F5344CB8AC3E}">
        <p14:creationId xmlns:p14="http://schemas.microsoft.com/office/powerpoint/2010/main" val="4022264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C133FC-1F6F-DCEA-6903-D70E4B15DCE6}"/>
              </a:ext>
            </a:extLst>
          </p:cNvPr>
          <p:cNvSpPr>
            <a:spLocks noGrp="1"/>
          </p:cNvSpPr>
          <p:nvPr>
            <p:ph type="title"/>
          </p:nvPr>
        </p:nvSpPr>
        <p:spPr>
          <a:xfrm>
            <a:off x="4965430" y="629268"/>
            <a:ext cx="6586491" cy="1286160"/>
          </a:xfrm>
        </p:spPr>
        <p:txBody>
          <a:bodyPr anchor="b">
            <a:normAutofit/>
          </a:bodyPr>
          <a:lstStyle/>
          <a:p>
            <a:r>
              <a:rPr lang="fi-FI" sz="4100"/>
              <a:t>Vastuullisuusraportin kohderyhmä</a:t>
            </a:r>
          </a:p>
        </p:txBody>
      </p:sp>
      <p:sp>
        <p:nvSpPr>
          <p:cNvPr id="3" name="Sisällön paikkamerkki 2">
            <a:extLst>
              <a:ext uri="{FF2B5EF4-FFF2-40B4-BE49-F238E27FC236}">
                <a16:creationId xmlns:a16="http://schemas.microsoft.com/office/drawing/2014/main" id="{256BA3DE-C181-296D-46CC-B558E4D18341}"/>
              </a:ext>
            </a:extLst>
          </p:cNvPr>
          <p:cNvSpPr>
            <a:spLocks noGrp="1"/>
          </p:cNvSpPr>
          <p:nvPr>
            <p:ph idx="1"/>
          </p:nvPr>
        </p:nvSpPr>
        <p:spPr>
          <a:xfrm>
            <a:off x="4965431" y="2438400"/>
            <a:ext cx="6072683" cy="3785419"/>
          </a:xfrm>
        </p:spPr>
        <p:txBody>
          <a:bodyPr>
            <a:normAutofit/>
          </a:bodyPr>
          <a:lstStyle/>
          <a:p>
            <a:r>
              <a:rPr lang="fi-FI" sz="2400"/>
              <a:t>Haasteena käyttäjien hajanaisuus.</a:t>
            </a:r>
          </a:p>
          <a:p>
            <a:r>
              <a:rPr lang="fi-FI" sz="2400"/>
              <a:t>Määriteltävä, kenelle raportoidaan, jotta raportista tulee kohderyhmälle mahdollisimman sopiva.</a:t>
            </a:r>
          </a:p>
          <a:p>
            <a:pPr lvl="1"/>
            <a:r>
              <a:rPr lang="fi-FI"/>
              <a:t>Hyöty yrityksen sisäiselle kehittämiselle.</a:t>
            </a:r>
          </a:p>
          <a:p>
            <a:pPr lvl="1"/>
            <a:r>
              <a:rPr lang="fi-FI"/>
              <a:t>Toisaalta, välittää hyödyllistä tietoa yrityksen vastuullisesta toiminnasta kiinnostuneille sidosryhmille; sijoittajille, asiakkaille, toimittajille ja uusille työntekijöille.</a:t>
            </a:r>
          </a:p>
        </p:txBody>
      </p:sp>
      <p:pic>
        <p:nvPicPr>
          <p:cNvPr id="5" name="Kuva 4" descr="Suurennus lasi ja kysymys merkki">
            <a:extLst>
              <a:ext uri="{FF2B5EF4-FFF2-40B4-BE49-F238E27FC236}">
                <a16:creationId xmlns:a16="http://schemas.microsoft.com/office/drawing/2014/main" id="{7B08F90A-F6E8-4E00-B4D4-BDC69810FB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spTree>
    <p:extLst>
      <p:ext uri="{BB962C8B-B14F-4D97-AF65-F5344CB8AC3E}">
        <p14:creationId xmlns:p14="http://schemas.microsoft.com/office/powerpoint/2010/main" val="34615618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 10" descr="Kysyvän näköinen pöllö katsoo eteen">
            <a:extLst>
              <a:ext uri="{FF2B5EF4-FFF2-40B4-BE49-F238E27FC236}">
                <a16:creationId xmlns:a16="http://schemas.microsoft.com/office/drawing/2014/main" id="{8500637A-A262-FA47-D878-ABC60B9E41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8802" y="1834198"/>
            <a:ext cx="6704828" cy="4658677"/>
          </a:xfrm>
          <a:prstGeom prst="rect">
            <a:avLst/>
          </a:prstGeom>
        </p:spPr>
      </p:pic>
      <p:sp>
        <p:nvSpPr>
          <p:cNvPr id="8" name="Otsikko 7">
            <a:extLst>
              <a:ext uri="{FF2B5EF4-FFF2-40B4-BE49-F238E27FC236}">
                <a16:creationId xmlns:a16="http://schemas.microsoft.com/office/drawing/2014/main" id="{36E82342-C8C3-164A-6E5F-BBF6837520A6}"/>
              </a:ext>
            </a:extLst>
          </p:cNvPr>
          <p:cNvSpPr>
            <a:spLocks noGrp="1"/>
          </p:cNvSpPr>
          <p:nvPr>
            <p:ph type="title"/>
          </p:nvPr>
        </p:nvSpPr>
        <p:spPr/>
        <p:txBody>
          <a:bodyPr/>
          <a:lstStyle/>
          <a:p>
            <a:r>
              <a:rPr lang="fi-FI"/>
              <a:t>Ennen vastuullisuusraportointiin ryhtymistä hyvä pohtia</a:t>
            </a:r>
          </a:p>
        </p:txBody>
      </p:sp>
      <p:sp>
        <p:nvSpPr>
          <p:cNvPr id="3" name="Sisällön paikkamerkki 2">
            <a:extLst>
              <a:ext uri="{FF2B5EF4-FFF2-40B4-BE49-F238E27FC236}">
                <a16:creationId xmlns:a16="http://schemas.microsoft.com/office/drawing/2014/main" id="{41076C2E-50CB-4E7C-1158-94AC25EF742C}"/>
              </a:ext>
            </a:extLst>
          </p:cNvPr>
          <p:cNvSpPr>
            <a:spLocks noGrp="1"/>
          </p:cNvSpPr>
          <p:nvPr>
            <p:ph sz="half" idx="1"/>
          </p:nvPr>
        </p:nvSpPr>
        <p:spPr>
          <a:xfrm>
            <a:off x="452120" y="1834198"/>
            <a:ext cx="3642360" cy="4910455"/>
          </a:xfrm>
        </p:spPr>
        <p:txBody>
          <a:bodyPr>
            <a:normAutofit/>
          </a:bodyPr>
          <a:lstStyle/>
          <a:p>
            <a:r>
              <a:rPr lang="fi-FI"/>
              <a:t>Mikä on yritykselle tärkeintä vastuullisuuden kannalta? </a:t>
            </a:r>
          </a:p>
          <a:p>
            <a:r>
              <a:rPr lang="fi-FI"/>
              <a:t>Mitä vastuullisuustekoja yritys on tehnyt?</a:t>
            </a:r>
          </a:p>
          <a:p>
            <a:r>
              <a:rPr lang="fi-FI"/>
              <a:t>Millaisia tuloksia se on saavuttanut ja mitä vastuullisuustavoitteita yritys lähtee tavoittelemaan seuraavaksi?</a:t>
            </a:r>
          </a:p>
        </p:txBody>
      </p:sp>
      <p:sp>
        <p:nvSpPr>
          <p:cNvPr id="9" name="Sisällön paikkamerkki 8">
            <a:extLst>
              <a:ext uri="{FF2B5EF4-FFF2-40B4-BE49-F238E27FC236}">
                <a16:creationId xmlns:a16="http://schemas.microsoft.com/office/drawing/2014/main" id="{2F084F6C-2A38-B83E-BE9C-2993209459DD}"/>
              </a:ext>
            </a:extLst>
          </p:cNvPr>
          <p:cNvSpPr>
            <a:spLocks noGrp="1"/>
          </p:cNvSpPr>
          <p:nvPr>
            <p:ph sz="half" idx="2"/>
          </p:nvPr>
        </p:nvSpPr>
        <p:spPr>
          <a:xfrm>
            <a:off x="7670801" y="2132964"/>
            <a:ext cx="3439160" cy="4351338"/>
          </a:xfrm>
        </p:spPr>
        <p:txBody>
          <a:bodyPr>
            <a:normAutofit/>
          </a:bodyPr>
          <a:lstStyle/>
          <a:p>
            <a:pPr marL="0" indent="0" algn="r">
              <a:buNone/>
            </a:pPr>
            <a:r>
              <a:rPr lang="fi-FI" i="1">
                <a:solidFill>
                  <a:schemeClr val="bg1"/>
                </a:solidFill>
              </a:rPr>
              <a:t>Vastuullisuuden määritelmä ei ole vakio, vaan elää ajassa.</a:t>
            </a:r>
            <a:br>
              <a:rPr lang="fi-FI" i="1">
                <a:solidFill>
                  <a:schemeClr val="bg1"/>
                </a:solidFill>
              </a:rPr>
            </a:br>
            <a:endParaRPr lang="fi-FI" i="1">
              <a:solidFill>
                <a:schemeClr val="bg1"/>
              </a:solidFill>
            </a:endParaRPr>
          </a:p>
          <a:p>
            <a:pPr marL="0" indent="0" algn="r">
              <a:buNone/>
            </a:pPr>
            <a:r>
              <a:rPr lang="fi-FI" i="1">
                <a:solidFill>
                  <a:schemeClr val="bg1"/>
                </a:solidFill>
              </a:rPr>
              <a:t>Samoin kuin </a:t>
            </a:r>
            <a:br>
              <a:rPr lang="fi-FI" i="1">
                <a:solidFill>
                  <a:schemeClr val="bg1"/>
                </a:solidFill>
              </a:rPr>
            </a:br>
            <a:r>
              <a:rPr lang="fi-FI" i="1">
                <a:solidFill>
                  <a:schemeClr val="bg1"/>
                </a:solidFill>
              </a:rPr>
              <a:t>toiminta-</a:t>
            </a:r>
            <a:br>
              <a:rPr lang="fi-FI" i="1">
                <a:solidFill>
                  <a:schemeClr val="bg1"/>
                </a:solidFill>
              </a:rPr>
            </a:br>
            <a:r>
              <a:rPr lang="fi-FI" i="1">
                <a:solidFill>
                  <a:schemeClr val="bg1"/>
                </a:solidFill>
              </a:rPr>
              <a:t>ympäristöön kohdistuvat vaatimukset muuttuvat, muuttuvat yritykseen kohdistuvat vastuullisuusodotukset. </a:t>
            </a:r>
          </a:p>
          <a:p>
            <a:pPr algn="r"/>
            <a:endParaRPr lang="fi-FI"/>
          </a:p>
        </p:txBody>
      </p:sp>
    </p:spTree>
    <p:extLst>
      <p:ext uri="{BB962C8B-B14F-4D97-AF65-F5344CB8AC3E}">
        <p14:creationId xmlns:p14="http://schemas.microsoft.com/office/powerpoint/2010/main" val="3925240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679FD521-5618-7F76-B891-823897969712}"/>
              </a:ext>
            </a:extLst>
          </p:cNvPr>
          <p:cNvPicPr>
            <a:picLocks noChangeAspect="1"/>
          </p:cNvPicPr>
          <p:nvPr/>
        </p:nvPicPr>
        <p:blipFill>
          <a:blip r:embed="rId3"/>
          <a:stretch>
            <a:fillRect/>
          </a:stretch>
        </p:blipFill>
        <p:spPr>
          <a:xfrm>
            <a:off x="322983" y="0"/>
            <a:ext cx="10714010" cy="6858000"/>
          </a:xfrm>
          <a:prstGeom prst="rect">
            <a:avLst/>
          </a:prstGeom>
          <a:noFill/>
        </p:spPr>
      </p:pic>
      <p:sp>
        <p:nvSpPr>
          <p:cNvPr id="2" name="Title 1">
            <a:extLst>
              <a:ext uri="{FF2B5EF4-FFF2-40B4-BE49-F238E27FC236}">
                <a16:creationId xmlns:a16="http://schemas.microsoft.com/office/drawing/2014/main" id="{F7399533-E73F-1B45-98F7-F7CBA0836AF8}"/>
              </a:ext>
            </a:extLst>
          </p:cNvPr>
          <p:cNvSpPr>
            <a:spLocks noGrp="1"/>
          </p:cNvSpPr>
          <p:nvPr>
            <p:ph type="title"/>
          </p:nvPr>
        </p:nvSpPr>
        <p:spPr>
          <a:xfrm>
            <a:off x="374732" y="1"/>
            <a:ext cx="5447816" cy="1793173"/>
          </a:xfrm>
        </p:spPr>
        <p:txBody>
          <a:bodyPr anchor="b">
            <a:normAutofit/>
          </a:bodyPr>
          <a:lstStyle/>
          <a:p>
            <a:r>
              <a:rPr lang="fi-FI" sz="3600"/>
              <a:t>Kestävä kehitys ja tavoitteet</a:t>
            </a:r>
            <a:endParaRPr lang="fi-FI" sz="3600">
              <a:cs typeface="Arial"/>
            </a:endParaRPr>
          </a:p>
        </p:txBody>
      </p:sp>
      <p:sp>
        <p:nvSpPr>
          <p:cNvPr id="3" name="Content Placeholder 2">
            <a:extLst>
              <a:ext uri="{FF2B5EF4-FFF2-40B4-BE49-F238E27FC236}">
                <a16:creationId xmlns:a16="http://schemas.microsoft.com/office/drawing/2014/main" id="{9DFB6BE3-34F1-824F-9EAE-7EDC0DAFD55A}"/>
              </a:ext>
            </a:extLst>
          </p:cNvPr>
          <p:cNvSpPr>
            <a:spLocks noGrp="1"/>
          </p:cNvSpPr>
          <p:nvPr>
            <p:ph type="body" sz="half" idx="2"/>
          </p:nvPr>
        </p:nvSpPr>
        <p:spPr>
          <a:xfrm>
            <a:off x="376287" y="1793174"/>
            <a:ext cx="5455753" cy="4941867"/>
          </a:xfrm>
        </p:spPr>
        <p:txBody>
          <a:bodyPr vert="horz" lIns="91440" tIns="45720" rIns="91440" bIns="45720" rtlCol="0" anchor="t">
            <a:normAutofit/>
          </a:bodyPr>
          <a:lstStyle/>
          <a:p>
            <a:endParaRPr lang="fi-FI"/>
          </a:p>
          <a:p>
            <a:r>
              <a:rPr lang="fi" sz="2200"/>
              <a:t>Kestävä kehitys tarkoittaa kehitystä, joka turvaa nykyisille ja tuleville sukupolville hyvät elämisen mahdollisuudet. </a:t>
            </a:r>
            <a:endParaRPr lang="fi-FI" sz="2200">
              <a:cs typeface="Arial"/>
            </a:endParaRPr>
          </a:p>
          <a:p>
            <a:r>
              <a:rPr lang="fi" sz="2200"/>
              <a:t>YK:n kestävän kehityksen tavoiteohjelma Agenda 2030 tähtää äärimmäisen köyhyyden poistamiseen sekä kestävään kehitykseen, jossa otetaan ympäristö, talous ja ihminen tasavertaisesti huomioon.</a:t>
            </a:r>
            <a:endParaRPr lang="fi-FI" sz="2200">
              <a:cs typeface="Arial"/>
            </a:endParaRPr>
          </a:p>
          <a:p>
            <a:r>
              <a:rPr lang="fi-FI" sz="2200"/>
              <a:t>Vastuullisuus ja kestävä kehitys vastaavat ihmiskunnan tämän hetken suurimpiin haasteisiin, eli ilmastonmuutokseen ja luontokatoon.</a:t>
            </a:r>
            <a:endParaRPr lang="en-US" sz="2200">
              <a:cs typeface="Arial"/>
            </a:endParaRPr>
          </a:p>
          <a:p>
            <a:endParaRPr lang="fi-FI"/>
          </a:p>
          <a:p>
            <a:endParaRPr lang="fi-FI"/>
          </a:p>
        </p:txBody>
      </p:sp>
    </p:spTree>
    <p:extLst>
      <p:ext uri="{BB962C8B-B14F-4D97-AF65-F5344CB8AC3E}">
        <p14:creationId xmlns:p14="http://schemas.microsoft.com/office/powerpoint/2010/main" val="16072485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äsi ja punainen merkki jonot">
            <a:extLst>
              <a:ext uri="{FF2B5EF4-FFF2-40B4-BE49-F238E27FC236}">
                <a16:creationId xmlns:a16="http://schemas.microsoft.com/office/drawing/2014/main" id="{F45F274D-DDB7-3CD7-6841-95953C290F11}"/>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4" name="Otsikko 3">
            <a:extLst>
              <a:ext uri="{FF2B5EF4-FFF2-40B4-BE49-F238E27FC236}">
                <a16:creationId xmlns:a16="http://schemas.microsoft.com/office/drawing/2014/main" id="{B8A2713A-E4E8-D5D9-C396-94B6925E72F1}"/>
              </a:ext>
            </a:extLst>
          </p:cNvPr>
          <p:cNvSpPr>
            <a:spLocks noGrp="1"/>
          </p:cNvSpPr>
          <p:nvPr>
            <p:ph type="ctrTitle"/>
          </p:nvPr>
        </p:nvSpPr>
        <p:spPr>
          <a:xfrm>
            <a:off x="838200" y="1122362"/>
            <a:ext cx="10515600" cy="2900518"/>
          </a:xfrm>
        </p:spPr>
        <p:txBody>
          <a:bodyPr>
            <a:normAutofit/>
          </a:bodyPr>
          <a:lstStyle/>
          <a:p>
            <a:r>
              <a:rPr lang="fi-FI">
                <a:solidFill>
                  <a:srgbClr val="FFFFFF"/>
                </a:solidFill>
              </a:rPr>
              <a:t>Vastuullisuusraportoinnin työkalut ja viitekehykset</a:t>
            </a:r>
          </a:p>
        </p:txBody>
      </p:sp>
    </p:spTree>
    <p:extLst>
      <p:ext uri="{BB962C8B-B14F-4D97-AF65-F5344CB8AC3E}">
        <p14:creationId xmlns:p14="http://schemas.microsoft.com/office/powerpoint/2010/main" val="24031196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3B0EA2-67D5-5AE2-9400-467437CB1D67}"/>
              </a:ext>
            </a:extLst>
          </p:cNvPr>
          <p:cNvSpPr>
            <a:spLocks noGrp="1"/>
          </p:cNvSpPr>
          <p:nvPr>
            <p:ph type="title"/>
          </p:nvPr>
        </p:nvSpPr>
        <p:spPr>
          <a:xfrm>
            <a:off x="4965430" y="629268"/>
            <a:ext cx="6586491" cy="1286160"/>
          </a:xfrm>
        </p:spPr>
        <p:txBody>
          <a:bodyPr anchor="b">
            <a:normAutofit/>
          </a:bodyPr>
          <a:lstStyle/>
          <a:p>
            <a:r>
              <a:rPr lang="fi-FI" sz="4100"/>
              <a:t>Vastuullisuusraportoinnin työkalut ja viitekehykset</a:t>
            </a:r>
          </a:p>
        </p:txBody>
      </p:sp>
      <p:sp>
        <p:nvSpPr>
          <p:cNvPr id="3" name="Sisällön paikkamerkki 2">
            <a:extLst>
              <a:ext uri="{FF2B5EF4-FFF2-40B4-BE49-F238E27FC236}">
                <a16:creationId xmlns:a16="http://schemas.microsoft.com/office/drawing/2014/main" id="{9B9B5650-9093-CDD4-2EFA-D6042E45B566}"/>
              </a:ext>
            </a:extLst>
          </p:cNvPr>
          <p:cNvSpPr>
            <a:spLocks noGrp="1"/>
          </p:cNvSpPr>
          <p:nvPr>
            <p:ph idx="1"/>
          </p:nvPr>
        </p:nvSpPr>
        <p:spPr>
          <a:xfrm>
            <a:off x="4965431" y="2438400"/>
            <a:ext cx="6586489" cy="3785419"/>
          </a:xfrm>
        </p:spPr>
        <p:txBody>
          <a:bodyPr>
            <a:normAutofit/>
          </a:bodyPr>
          <a:lstStyle/>
          <a:p>
            <a:pPr marL="514350" indent="-514350">
              <a:buFont typeface="+mj-lt"/>
              <a:buAutoNum type="arabicPeriod"/>
            </a:pPr>
            <a:r>
              <a:rPr lang="fi-FI" sz="3200"/>
              <a:t>Lain vaatimukset</a:t>
            </a:r>
          </a:p>
          <a:p>
            <a:pPr marL="514350" indent="-514350">
              <a:buFont typeface="+mj-lt"/>
              <a:buAutoNum type="arabicPeriod"/>
            </a:pPr>
            <a:r>
              <a:rPr lang="fi-FI" sz="3200"/>
              <a:t>Raportointiviitekehykset</a:t>
            </a:r>
          </a:p>
          <a:p>
            <a:pPr marL="514350" indent="-514350">
              <a:buFont typeface="+mj-lt"/>
              <a:buAutoNum type="arabicPeriod"/>
            </a:pPr>
            <a:r>
              <a:rPr lang="fi-FI" sz="3200"/>
              <a:t>Toimintajärjestelmät ja standardit</a:t>
            </a:r>
          </a:p>
          <a:p>
            <a:pPr marL="514350" indent="-514350">
              <a:buFont typeface="+mj-lt"/>
              <a:buAutoNum type="arabicPeriod"/>
            </a:pPr>
            <a:r>
              <a:rPr lang="fi-FI" sz="3200"/>
              <a:t>Arvostelut ja indeksit</a:t>
            </a:r>
          </a:p>
          <a:p>
            <a:pPr marL="514350" indent="-514350">
              <a:buFont typeface="+mj-lt"/>
              <a:buAutoNum type="arabicPeriod"/>
            </a:pPr>
            <a:r>
              <a:rPr lang="fi-FI" sz="3200"/>
              <a:t>Maailmanlaajuiset tavoitteet</a:t>
            </a:r>
          </a:p>
          <a:p>
            <a:pPr marL="514350" indent="-514350">
              <a:buFont typeface="+mj-lt"/>
              <a:buAutoNum type="arabicPeriod"/>
            </a:pPr>
            <a:endParaRPr lang="fi-FI" sz="3200"/>
          </a:p>
          <a:p>
            <a:pPr marL="514350" indent="-514350">
              <a:buFont typeface="+mj-lt"/>
              <a:buAutoNum type="arabicPeriod"/>
            </a:pPr>
            <a:endParaRPr lang="fi-FI" sz="2000"/>
          </a:p>
          <a:p>
            <a:endParaRPr lang="fi-FI" sz="2000"/>
          </a:p>
        </p:txBody>
      </p:sp>
      <p:pic>
        <p:nvPicPr>
          <p:cNvPr id="5" name="Picture 4" descr="Lähikuva puisesta valko-keltaisesta viivaimesta">
            <a:extLst>
              <a:ext uri="{FF2B5EF4-FFF2-40B4-BE49-F238E27FC236}">
                <a16:creationId xmlns:a16="http://schemas.microsoft.com/office/drawing/2014/main" id="{B2788B30-7728-0448-96D4-A4861761F0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spTree>
    <p:extLst>
      <p:ext uri="{BB962C8B-B14F-4D97-AF65-F5344CB8AC3E}">
        <p14:creationId xmlns:p14="http://schemas.microsoft.com/office/powerpoint/2010/main" val="41602051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2F9F2D-CAC6-B962-BAF6-229BED747A98}"/>
              </a:ext>
            </a:extLst>
          </p:cNvPr>
          <p:cNvSpPr>
            <a:spLocks noGrp="1"/>
          </p:cNvSpPr>
          <p:nvPr>
            <p:ph type="title"/>
          </p:nvPr>
        </p:nvSpPr>
        <p:spPr/>
        <p:txBody>
          <a:bodyPr/>
          <a:lstStyle/>
          <a:p>
            <a:r>
              <a:rPr lang="fi-FI"/>
              <a:t>Kansainvälisesti tunnustetuimpia standardeja ja viitekehyksiä </a:t>
            </a:r>
          </a:p>
        </p:txBody>
      </p:sp>
      <p:sp>
        <p:nvSpPr>
          <p:cNvPr id="3" name="Sisällön paikkamerkki 2">
            <a:extLst>
              <a:ext uri="{FF2B5EF4-FFF2-40B4-BE49-F238E27FC236}">
                <a16:creationId xmlns:a16="http://schemas.microsoft.com/office/drawing/2014/main" id="{F9C059E5-55EA-8047-88F7-6A7C961EA2BA}"/>
              </a:ext>
            </a:extLst>
          </p:cNvPr>
          <p:cNvSpPr>
            <a:spLocks noGrp="1"/>
          </p:cNvSpPr>
          <p:nvPr>
            <p:ph sz="half" idx="1"/>
          </p:nvPr>
        </p:nvSpPr>
        <p:spPr/>
        <p:txBody>
          <a:bodyPr>
            <a:normAutofit/>
          </a:bodyPr>
          <a:lstStyle/>
          <a:p>
            <a:r>
              <a:rPr lang="fi-FI" sz="2800"/>
              <a:t>Global Reporting </a:t>
            </a:r>
            <a:r>
              <a:rPr lang="fi-FI" sz="2800" err="1"/>
              <a:t>Initiative</a:t>
            </a:r>
            <a:r>
              <a:rPr lang="fi-FI" sz="2800"/>
              <a:t> (GRI)</a:t>
            </a:r>
          </a:p>
          <a:p>
            <a:r>
              <a:rPr lang="fi-FI" sz="2800"/>
              <a:t>UN SDG </a:t>
            </a:r>
            <a:r>
              <a:rPr lang="fi-FI">
                <a:sym typeface="Wingdings" pitchFamily="2" charset="2"/>
              </a:rPr>
              <a:t> </a:t>
            </a:r>
            <a:r>
              <a:rPr lang="fi-FI" sz="2800"/>
              <a:t>Global </a:t>
            </a:r>
            <a:r>
              <a:rPr lang="fi-FI" sz="2800" err="1"/>
              <a:t>Compact</a:t>
            </a:r>
            <a:r>
              <a:rPr lang="fi-FI" sz="2800"/>
              <a:t> </a:t>
            </a:r>
          </a:p>
          <a:p>
            <a:r>
              <a:rPr lang="fi-FI" sz="2800"/>
              <a:t>OECD:n suuntaviivat </a:t>
            </a:r>
          </a:p>
          <a:p>
            <a:r>
              <a:rPr lang="fi-FI" sz="2800"/>
              <a:t>International </a:t>
            </a:r>
            <a:r>
              <a:rPr lang="fi-FI" sz="2800" err="1"/>
              <a:t>Labor</a:t>
            </a:r>
            <a:r>
              <a:rPr lang="fi-FI" sz="2800"/>
              <a:t> Organizationin (ILO) käytännöt </a:t>
            </a:r>
          </a:p>
          <a:p>
            <a:r>
              <a:rPr lang="fi-FI" sz="2800"/>
              <a:t>International Standard Organizationin ISO14001 </a:t>
            </a:r>
          </a:p>
          <a:p>
            <a:endParaRPr lang="fi-FI"/>
          </a:p>
        </p:txBody>
      </p:sp>
      <p:sp>
        <p:nvSpPr>
          <p:cNvPr id="4" name="Sisällön paikkamerkki 3">
            <a:extLst>
              <a:ext uri="{FF2B5EF4-FFF2-40B4-BE49-F238E27FC236}">
                <a16:creationId xmlns:a16="http://schemas.microsoft.com/office/drawing/2014/main" id="{6513E2FC-C71D-7298-C1F5-C753DB7CEF7B}"/>
              </a:ext>
            </a:extLst>
          </p:cNvPr>
          <p:cNvSpPr>
            <a:spLocks noGrp="1"/>
          </p:cNvSpPr>
          <p:nvPr>
            <p:ph sz="half" idx="2"/>
          </p:nvPr>
        </p:nvSpPr>
        <p:spPr/>
        <p:txBody>
          <a:bodyPr/>
          <a:lstStyle/>
          <a:p>
            <a:r>
              <a:rPr lang="fi-FI" sz="2800"/>
              <a:t>Myös </a:t>
            </a:r>
            <a:r>
              <a:rPr lang="fi-FI" sz="2800" err="1"/>
              <a:t>Task</a:t>
            </a:r>
            <a:r>
              <a:rPr lang="fi-FI" sz="2800"/>
              <a:t> Force on </a:t>
            </a:r>
            <a:r>
              <a:rPr lang="fi-FI" sz="2800" err="1"/>
              <a:t>Climate-related</a:t>
            </a:r>
            <a:r>
              <a:rPr lang="fi-FI" sz="2800"/>
              <a:t> Financial </a:t>
            </a:r>
            <a:r>
              <a:rPr lang="fi-FI" sz="2800" err="1"/>
              <a:t>Disclosures</a:t>
            </a:r>
            <a:r>
              <a:rPr lang="fi-FI" sz="2800"/>
              <a:t> (TCFD) ja</a:t>
            </a:r>
          </a:p>
          <a:p>
            <a:r>
              <a:rPr lang="fi-FI" sz="2800" err="1"/>
              <a:t>Task</a:t>
            </a:r>
            <a:r>
              <a:rPr lang="fi-FI" sz="2800"/>
              <a:t> Force on </a:t>
            </a:r>
            <a:r>
              <a:rPr lang="fi-FI" sz="2800" err="1"/>
              <a:t>Nature-related</a:t>
            </a:r>
            <a:r>
              <a:rPr lang="fi-FI" sz="2800"/>
              <a:t> Financial </a:t>
            </a:r>
            <a:r>
              <a:rPr lang="fi-FI" sz="2800" err="1"/>
              <a:t>Disclosures</a:t>
            </a:r>
            <a:r>
              <a:rPr lang="fi-FI" sz="2800"/>
              <a:t> (TNFD) viitekehyksien käyttö on yleistynyt maailmanlaajuisesti. </a:t>
            </a:r>
            <a:endParaRPr lang="fi-FI" sz="4000"/>
          </a:p>
          <a:p>
            <a:endParaRPr lang="fi-FI"/>
          </a:p>
        </p:txBody>
      </p:sp>
    </p:spTree>
    <p:extLst>
      <p:ext uri="{BB962C8B-B14F-4D97-AF65-F5344CB8AC3E}">
        <p14:creationId xmlns:p14="http://schemas.microsoft.com/office/powerpoint/2010/main" val="16586755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Mies kastelu kasvit">
            <a:extLst>
              <a:ext uri="{FF2B5EF4-FFF2-40B4-BE49-F238E27FC236}">
                <a16:creationId xmlns:a16="http://schemas.microsoft.com/office/drawing/2014/main" id="{1AE4473A-C242-3B52-A13E-C058300A6B1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6875" t="224" b="15507"/>
          <a:stretch/>
        </p:blipFill>
        <p:spPr>
          <a:xfrm>
            <a:off x="0" y="0"/>
            <a:ext cx="11353800" cy="6857990"/>
          </a:xfrm>
          <a:prstGeom prst="rect">
            <a:avLst/>
          </a:prstGeom>
        </p:spPr>
      </p:pic>
      <p:sp>
        <p:nvSpPr>
          <p:cNvPr id="2" name="Otsikko 1">
            <a:extLst>
              <a:ext uri="{FF2B5EF4-FFF2-40B4-BE49-F238E27FC236}">
                <a16:creationId xmlns:a16="http://schemas.microsoft.com/office/drawing/2014/main" id="{B869F268-A27B-3AED-FF23-85BA98F3AA4E}"/>
              </a:ext>
            </a:extLst>
          </p:cNvPr>
          <p:cNvSpPr>
            <a:spLocks noGrp="1"/>
          </p:cNvSpPr>
          <p:nvPr>
            <p:ph type="ctrTitle"/>
          </p:nvPr>
        </p:nvSpPr>
        <p:spPr>
          <a:xfrm>
            <a:off x="1162000" y="514351"/>
            <a:ext cx="9144000" cy="1655762"/>
          </a:xfrm>
        </p:spPr>
        <p:txBody>
          <a:bodyPr>
            <a:normAutofit fontScale="90000"/>
          </a:bodyPr>
          <a:lstStyle/>
          <a:p>
            <a:r>
              <a:rPr lang="fi-FI">
                <a:solidFill>
                  <a:srgbClr val="FFFFFF"/>
                </a:solidFill>
              </a:rPr>
              <a:t>Maailmassa on käytössä yli 500 erilaista ympäristömerkkiä ja sertifikaattia </a:t>
            </a:r>
          </a:p>
        </p:txBody>
      </p:sp>
      <p:graphicFrame>
        <p:nvGraphicFramePr>
          <p:cNvPr id="5" name="Sisällön paikkamerkki 2">
            <a:extLst>
              <a:ext uri="{FF2B5EF4-FFF2-40B4-BE49-F238E27FC236}">
                <a16:creationId xmlns:a16="http://schemas.microsoft.com/office/drawing/2014/main" id="{5313E1D3-611E-8458-D3F0-8DBA847689D0}"/>
              </a:ext>
            </a:extLst>
          </p:cNvPr>
          <p:cNvGraphicFramePr>
            <a:graphicFrameLocks noGrp="1"/>
          </p:cNvGraphicFramePr>
          <p:nvPr>
            <p:ph idx="4294967295"/>
          </p:nvPr>
        </p:nvGraphicFramePr>
        <p:xfrm>
          <a:off x="476200" y="2505070"/>
          <a:ext cx="10515600" cy="4017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6970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0358C4-A04D-B2F3-2F41-C8BFBAC24298}"/>
              </a:ext>
            </a:extLst>
          </p:cNvPr>
          <p:cNvSpPr>
            <a:spLocks noGrp="1"/>
          </p:cNvSpPr>
          <p:nvPr>
            <p:ph type="title"/>
          </p:nvPr>
        </p:nvSpPr>
        <p:spPr/>
        <p:txBody>
          <a:bodyPr/>
          <a:lstStyle/>
          <a:p>
            <a:r>
              <a:rPr lang="fi-FI"/>
              <a:t>Haasteet ja mahdollisuudet</a:t>
            </a:r>
          </a:p>
        </p:txBody>
      </p:sp>
      <p:sp>
        <p:nvSpPr>
          <p:cNvPr id="3" name="Sisällön paikkamerkki 2">
            <a:extLst>
              <a:ext uri="{FF2B5EF4-FFF2-40B4-BE49-F238E27FC236}">
                <a16:creationId xmlns:a16="http://schemas.microsoft.com/office/drawing/2014/main" id="{112EF9ED-2741-D463-BBC9-D1B359DFA307}"/>
              </a:ext>
            </a:extLst>
          </p:cNvPr>
          <p:cNvSpPr>
            <a:spLocks noGrp="1"/>
          </p:cNvSpPr>
          <p:nvPr>
            <p:ph idx="1"/>
          </p:nvPr>
        </p:nvSpPr>
        <p:spPr>
          <a:xfrm>
            <a:off x="838200" y="1825625"/>
            <a:ext cx="6610350" cy="4351338"/>
          </a:xfrm>
        </p:spPr>
        <p:txBody>
          <a:bodyPr>
            <a:normAutofit/>
          </a:bodyPr>
          <a:lstStyle/>
          <a:p>
            <a:r>
              <a:rPr lang="fi-FI"/>
              <a:t>Raportointibuumi on saanut aikaiseksi valtavan määrän standardeja, joita on kutsuttu myös ”aakkosviidakoksi”. </a:t>
            </a:r>
          </a:p>
          <a:p>
            <a:r>
              <a:rPr lang="fi-FI"/>
              <a:t>Kestävän kehityksen asiantuntemuksen puute ja tiedon saatavuus ovat vakaan vastuullisuusraportoinnin suurimmat haasteet organisaatioissa.</a:t>
            </a:r>
          </a:p>
          <a:p>
            <a:r>
              <a:rPr lang="fi-FI"/>
              <a:t>Vaikutusten keskinäinen vertailu on mahdollista vain käytettävien indikaattorien ja raportointistandardien yhtenäistämisellä – </a:t>
            </a:r>
            <a:r>
              <a:rPr lang="fi-FI" b="1"/>
              <a:t>maailmanlaajuinen työ on käynnissä.</a:t>
            </a:r>
          </a:p>
          <a:p>
            <a:endParaRPr lang="fi-FI"/>
          </a:p>
        </p:txBody>
      </p:sp>
      <p:pic>
        <p:nvPicPr>
          <p:cNvPr id="7" name="Kuva 6" descr="Valkoinen hiiri syö juusto Labyrinth">
            <a:extLst>
              <a:ext uri="{FF2B5EF4-FFF2-40B4-BE49-F238E27FC236}">
                <a16:creationId xmlns:a16="http://schemas.microsoft.com/office/drawing/2014/main" id="{2E25E124-C142-1370-ACAE-1BDDA4A4E4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49482" y="0"/>
            <a:ext cx="4542518" cy="6858000"/>
          </a:xfrm>
          <a:prstGeom prst="rect">
            <a:avLst/>
          </a:prstGeom>
        </p:spPr>
      </p:pic>
    </p:spTree>
    <p:extLst>
      <p:ext uri="{BB962C8B-B14F-4D97-AF65-F5344CB8AC3E}">
        <p14:creationId xmlns:p14="http://schemas.microsoft.com/office/powerpoint/2010/main" val="42826392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3711BD7-3B3D-FB65-CDDE-B7CC22ECCD94}"/>
              </a:ext>
            </a:extLst>
          </p:cNvPr>
          <p:cNvSpPr>
            <a:spLocks noGrp="1"/>
          </p:cNvSpPr>
          <p:nvPr>
            <p:ph type="title"/>
          </p:nvPr>
        </p:nvSpPr>
        <p:spPr>
          <a:xfrm>
            <a:off x="3695700" y="365125"/>
            <a:ext cx="7283696" cy="1325563"/>
          </a:xfrm>
        </p:spPr>
        <p:txBody>
          <a:bodyPr/>
          <a:lstStyle/>
          <a:p>
            <a:r>
              <a:rPr lang="fi-FI"/>
              <a:t>Tavoitteet ja viitekehykset ovat kokonaisuus</a:t>
            </a:r>
          </a:p>
        </p:txBody>
      </p:sp>
      <p:sp>
        <p:nvSpPr>
          <p:cNvPr id="3" name="Sisällön paikkamerkki 2">
            <a:extLst>
              <a:ext uri="{FF2B5EF4-FFF2-40B4-BE49-F238E27FC236}">
                <a16:creationId xmlns:a16="http://schemas.microsoft.com/office/drawing/2014/main" id="{ECD8A96E-5D13-3B1C-8E24-A9DC2FF299AB}"/>
              </a:ext>
            </a:extLst>
          </p:cNvPr>
          <p:cNvSpPr>
            <a:spLocks noGrp="1"/>
          </p:cNvSpPr>
          <p:nvPr>
            <p:ph idx="1"/>
          </p:nvPr>
        </p:nvSpPr>
        <p:spPr>
          <a:xfrm>
            <a:off x="3695701" y="1727200"/>
            <a:ext cx="7010399" cy="4765675"/>
          </a:xfrm>
        </p:spPr>
        <p:txBody>
          <a:bodyPr>
            <a:normAutofit/>
          </a:bodyPr>
          <a:lstStyle/>
          <a:p>
            <a:r>
              <a:rPr lang="fi-FI"/>
              <a:t>Raportointikehykset on johdettu globaaleista tavoitteista, ja säännökset ovat tulosta useista viitekehyksestä, joita on yhdistelty.</a:t>
            </a:r>
          </a:p>
          <a:p>
            <a:r>
              <a:rPr lang="fi-FI"/>
              <a:t>Globaalien tavoitteiden ydinperiaatteet ovat siksi </a:t>
            </a:r>
            <a:r>
              <a:rPr lang="fi-FI" b="1">
                <a:solidFill>
                  <a:srgbClr val="FF0000"/>
                </a:solidFill>
              </a:rPr>
              <a:t>punainen lanka</a:t>
            </a:r>
            <a:r>
              <a:rPr lang="fi-FI"/>
              <a:t>, joka liikkuu ylöspäin pyramidin läpi. </a:t>
            </a:r>
          </a:p>
          <a:p>
            <a:r>
              <a:rPr lang="fi-FI" b="1"/>
              <a:t>Käytännön esimerkki punaisesta langasta: </a:t>
            </a:r>
            <a:r>
              <a:rPr lang="fi-FI"/>
              <a:t>YK:n kestävän kehityksen tavoitteita (SDG) käytettiin ilmastoon liittyvien taloudellisten tietojen työryhmän (TCFD) kehittämiseen, joka puolestaan ​​on yksi yritysten kestävän kehityksen raportointidirektiivin (CSRD) perusta.</a:t>
            </a:r>
          </a:p>
        </p:txBody>
      </p:sp>
      <p:pic>
        <p:nvPicPr>
          <p:cNvPr id="6" name="Kuva 5">
            <a:extLst>
              <a:ext uri="{FF2B5EF4-FFF2-40B4-BE49-F238E27FC236}">
                <a16:creationId xmlns:a16="http://schemas.microsoft.com/office/drawing/2014/main" id="{BBB94729-AC77-3C59-5408-3DF33D917D4B}"/>
              </a:ext>
            </a:extLst>
          </p:cNvPr>
          <p:cNvPicPr>
            <a:picLocks noChangeAspect="1"/>
          </p:cNvPicPr>
          <p:nvPr/>
        </p:nvPicPr>
        <p:blipFill>
          <a:blip r:embed="rId2"/>
          <a:stretch>
            <a:fillRect/>
          </a:stretch>
        </p:blipFill>
        <p:spPr>
          <a:xfrm>
            <a:off x="0" y="0"/>
            <a:ext cx="2743200" cy="6858000"/>
          </a:xfrm>
          <a:prstGeom prst="rect">
            <a:avLst/>
          </a:prstGeom>
        </p:spPr>
      </p:pic>
    </p:spTree>
    <p:extLst>
      <p:ext uri="{BB962C8B-B14F-4D97-AF65-F5344CB8AC3E}">
        <p14:creationId xmlns:p14="http://schemas.microsoft.com/office/powerpoint/2010/main" val="27038626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45BB1D-9D96-13B3-576B-A8C969E14620}"/>
              </a:ext>
            </a:extLst>
          </p:cNvPr>
          <p:cNvSpPr>
            <a:spLocks noGrp="1"/>
          </p:cNvSpPr>
          <p:nvPr>
            <p:ph type="title"/>
          </p:nvPr>
        </p:nvSpPr>
        <p:spPr>
          <a:xfrm>
            <a:off x="4965430" y="629268"/>
            <a:ext cx="6586491" cy="1286160"/>
          </a:xfrm>
        </p:spPr>
        <p:txBody>
          <a:bodyPr anchor="b">
            <a:normAutofit/>
          </a:bodyPr>
          <a:lstStyle/>
          <a:p>
            <a:r>
              <a:rPr lang="fi-FI" sz="4100"/>
              <a:t>EU:n kestävän rahoituksen taksonomia </a:t>
            </a:r>
          </a:p>
        </p:txBody>
      </p:sp>
      <p:sp>
        <p:nvSpPr>
          <p:cNvPr id="3" name="Sisällön paikkamerkki 2">
            <a:extLst>
              <a:ext uri="{FF2B5EF4-FFF2-40B4-BE49-F238E27FC236}">
                <a16:creationId xmlns:a16="http://schemas.microsoft.com/office/drawing/2014/main" id="{84176C1C-D420-9D9E-6AD0-11F11C23F487}"/>
              </a:ext>
            </a:extLst>
          </p:cNvPr>
          <p:cNvSpPr>
            <a:spLocks noGrp="1"/>
          </p:cNvSpPr>
          <p:nvPr>
            <p:ph idx="1"/>
          </p:nvPr>
        </p:nvSpPr>
        <p:spPr>
          <a:xfrm>
            <a:off x="4965431" y="2438400"/>
            <a:ext cx="6373129" cy="4275909"/>
          </a:xfrm>
        </p:spPr>
        <p:txBody>
          <a:bodyPr>
            <a:normAutofit lnSpcReduction="10000"/>
          </a:bodyPr>
          <a:lstStyle/>
          <a:p>
            <a:r>
              <a:rPr lang="fi-FI" sz="2000"/>
              <a:t>Euroopan unioni on asettanut tavoitteen olla hiilineutraali vuoteen 2050 mennessä. Tämän tavoitteen saavuttamiseksi EU on luonut </a:t>
            </a:r>
            <a:r>
              <a:rPr lang="fi-FI" sz="2000" b="1"/>
              <a:t>Euroopan vihreän kehityksen ohjelman</a:t>
            </a:r>
            <a:r>
              <a:rPr lang="fi-FI" sz="2000"/>
              <a:t>.</a:t>
            </a:r>
          </a:p>
          <a:p>
            <a:r>
              <a:rPr lang="fi-FI" sz="2000"/>
              <a:t>Ohjelman osana EU on julkaissut </a:t>
            </a:r>
            <a:r>
              <a:rPr lang="fi-FI" sz="2000" b="1"/>
              <a:t>kestävän rahoituksen luokittelujärjestelmän eli taksonomian</a:t>
            </a:r>
            <a:r>
              <a:rPr lang="fi-FI" sz="2000"/>
              <a:t>. Taksonomian tarkoituksena on määritellä yhteisesti, </a:t>
            </a:r>
            <a:r>
              <a:rPr lang="fi-FI" sz="2000" b="1"/>
              <a:t>mitkä toiminnot voidaan katsoa kestäviksi</a:t>
            </a:r>
            <a:r>
              <a:rPr lang="fi-FI" sz="2000"/>
              <a:t>. </a:t>
            </a:r>
          </a:p>
          <a:p>
            <a:r>
              <a:rPr lang="fi-FI" sz="2000"/>
              <a:t>Taksonomia muodostuu asetuksesta ja sen perusteella annetusta sääntelystä. Tämän </a:t>
            </a:r>
            <a:r>
              <a:rPr lang="fi-FI" sz="2000" b="1"/>
              <a:t>sääntelyn on tarkoitus helpottaa kestävää sijoittamista</a:t>
            </a:r>
            <a:r>
              <a:rPr lang="fi-FI" sz="2000"/>
              <a:t>. </a:t>
            </a:r>
          </a:p>
          <a:p>
            <a:r>
              <a:rPr lang="fi-FI" sz="2000"/>
              <a:t>Taksonomian avulla kestävälle taloudelliselle toiminnalle määritetään yhteinen luokittelu ja kriteerit.</a:t>
            </a:r>
          </a:p>
        </p:txBody>
      </p:sp>
      <p:pic>
        <p:nvPicPr>
          <p:cNvPr id="6" name="Kuva 5" descr="Sulje pienen talon rivitetyn vihreä nauha">
            <a:extLst>
              <a:ext uri="{FF2B5EF4-FFF2-40B4-BE49-F238E27FC236}">
                <a16:creationId xmlns:a16="http://schemas.microsoft.com/office/drawing/2014/main" id="{B158933E-7AA1-1C29-F5B3-D0D2FD5942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spTree>
    <p:extLst>
      <p:ext uri="{BB962C8B-B14F-4D97-AF65-F5344CB8AC3E}">
        <p14:creationId xmlns:p14="http://schemas.microsoft.com/office/powerpoint/2010/main" val="4793027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64F180-428E-C222-DCD5-79B004DC6644}"/>
              </a:ext>
            </a:extLst>
          </p:cNvPr>
          <p:cNvSpPr>
            <a:spLocks noGrp="1"/>
          </p:cNvSpPr>
          <p:nvPr>
            <p:ph type="title"/>
          </p:nvPr>
        </p:nvSpPr>
        <p:spPr/>
        <p:txBody>
          <a:bodyPr/>
          <a:lstStyle/>
          <a:p>
            <a:r>
              <a:rPr lang="fi-FI"/>
              <a:t>EU:n kestävän rahoituksen taksonomian </a:t>
            </a:r>
            <a:br>
              <a:rPr lang="fi-FI"/>
            </a:br>
            <a:r>
              <a:rPr lang="fi-FI"/>
              <a:t>6 tavoitetta </a:t>
            </a:r>
          </a:p>
        </p:txBody>
      </p:sp>
      <p:sp>
        <p:nvSpPr>
          <p:cNvPr id="3" name="Sisällön paikkamerkki 2">
            <a:extLst>
              <a:ext uri="{FF2B5EF4-FFF2-40B4-BE49-F238E27FC236}">
                <a16:creationId xmlns:a16="http://schemas.microsoft.com/office/drawing/2014/main" id="{850F3512-A0E5-4E51-5585-6608A10A4BE7}"/>
              </a:ext>
            </a:extLst>
          </p:cNvPr>
          <p:cNvSpPr>
            <a:spLocks noGrp="1"/>
          </p:cNvSpPr>
          <p:nvPr>
            <p:ph idx="1"/>
          </p:nvPr>
        </p:nvSpPr>
        <p:spPr>
          <a:xfrm>
            <a:off x="482600" y="1825625"/>
            <a:ext cx="7105650" cy="4351338"/>
          </a:xfrm>
        </p:spPr>
        <p:txBody>
          <a:bodyPr>
            <a:normAutofit/>
          </a:bodyPr>
          <a:lstStyle/>
          <a:p>
            <a:r>
              <a:rPr lang="fi-FI"/>
              <a:t>Käytännössä tarkoittaa, että mitä kestävämpi investointihanke, sitä helpommin ja edullisemmin yrityksen voi olettaa saavan rahoitusta.</a:t>
            </a:r>
          </a:p>
          <a:p>
            <a:r>
              <a:rPr lang="fi-FI"/>
              <a:t>Taksonomiavelvollisten tulee tarkastella toimintaansa kuuden ympäristötavoitteen mukaan ja ilmoittaa miten monta prosenttia liikevaihdosta on taksonomian mukaista.</a:t>
            </a:r>
          </a:p>
          <a:p>
            <a:r>
              <a:rPr lang="fi-FI"/>
              <a:t>Taksonomian avulla yritykset ja sijoittajat voivat kommunikoida uskottavasti vihreästä toiminnasta, mikä auttaa siirtymässä kohti vähähiilisempää taloutta. </a:t>
            </a:r>
          </a:p>
        </p:txBody>
      </p:sp>
      <p:graphicFrame>
        <p:nvGraphicFramePr>
          <p:cNvPr id="6" name="Kaaviokuva 5">
            <a:extLst>
              <a:ext uri="{FF2B5EF4-FFF2-40B4-BE49-F238E27FC236}">
                <a16:creationId xmlns:a16="http://schemas.microsoft.com/office/drawing/2014/main" id="{60CCE411-3673-0035-6ED9-4396EFC580FF}"/>
              </a:ext>
            </a:extLst>
          </p:cNvPr>
          <p:cNvGraphicFramePr/>
          <p:nvPr>
            <p:extLst>
              <p:ext uri="{D42A27DB-BD31-4B8C-83A1-F6EECF244321}">
                <p14:modId xmlns:p14="http://schemas.microsoft.com/office/powerpoint/2010/main" val="879634303"/>
              </p:ext>
            </p:extLst>
          </p:nvPr>
        </p:nvGraphicFramePr>
        <p:xfrm>
          <a:off x="7375526" y="883921"/>
          <a:ext cx="3811242" cy="5867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8689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8BA0D3-0E67-D885-D042-57154C779955}"/>
              </a:ext>
            </a:extLst>
          </p:cNvPr>
          <p:cNvSpPr>
            <a:spLocks noGrp="1"/>
          </p:cNvSpPr>
          <p:nvPr>
            <p:ph type="title"/>
          </p:nvPr>
        </p:nvSpPr>
        <p:spPr>
          <a:xfrm>
            <a:off x="4965430" y="629266"/>
            <a:ext cx="6586491" cy="1676603"/>
          </a:xfrm>
        </p:spPr>
        <p:txBody>
          <a:bodyPr>
            <a:normAutofit fontScale="90000"/>
          </a:bodyPr>
          <a:lstStyle/>
          <a:p>
            <a:r>
              <a:rPr lang="fi-FI" sz="4600" err="1"/>
              <a:t>Corporate</a:t>
            </a:r>
            <a:r>
              <a:rPr lang="fi-FI" sz="4600"/>
              <a:t> </a:t>
            </a:r>
            <a:r>
              <a:rPr lang="fi-FI" sz="4600" err="1"/>
              <a:t>Sustainability</a:t>
            </a:r>
            <a:r>
              <a:rPr lang="fi-FI" sz="4600"/>
              <a:t> Reporting Directive, CSRD</a:t>
            </a:r>
          </a:p>
        </p:txBody>
      </p:sp>
      <p:sp>
        <p:nvSpPr>
          <p:cNvPr id="3" name="Sisällön paikkamerkki 2">
            <a:extLst>
              <a:ext uri="{FF2B5EF4-FFF2-40B4-BE49-F238E27FC236}">
                <a16:creationId xmlns:a16="http://schemas.microsoft.com/office/drawing/2014/main" id="{979979B7-E034-62FF-98A1-9C8E462DA3A4}"/>
              </a:ext>
            </a:extLst>
          </p:cNvPr>
          <p:cNvSpPr>
            <a:spLocks noGrp="1"/>
          </p:cNvSpPr>
          <p:nvPr>
            <p:ph idx="1"/>
          </p:nvPr>
        </p:nvSpPr>
        <p:spPr>
          <a:xfrm>
            <a:off x="4965432" y="2438400"/>
            <a:ext cx="6111872" cy="4079966"/>
          </a:xfrm>
        </p:spPr>
        <p:txBody>
          <a:bodyPr>
            <a:normAutofit fontScale="92500" lnSpcReduction="10000"/>
          </a:bodyPr>
          <a:lstStyle/>
          <a:p>
            <a:r>
              <a:rPr lang="fi-FI" sz="1800"/>
              <a:t>Käyttöönotto on pakollista arviolta 50 000 yritykselle vuodesta 2023 alkaen. </a:t>
            </a:r>
          </a:p>
          <a:p>
            <a:r>
              <a:rPr lang="fi-FI" sz="1800"/>
              <a:t>CSRD edellyttää yrityksiä raportoimaan vastuullisuusasioista osana johdon raportointia. </a:t>
            </a:r>
          </a:p>
          <a:p>
            <a:r>
              <a:rPr lang="fi-FI" sz="1800"/>
              <a:t>Lisäksi yritysten tulee merkitä kestävyystietonsa digitaalisesti, jotta ne ovat saatavilla tulevassa European Single Access Point (ESAP) -tietokannassa.</a:t>
            </a:r>
          </a:p>
          <a:p>
            <a:endParaRPr lang="fi-FI" sz="1800"/>
          </a:p>
          <a:p>
            <a:r>
              <a:rPr lang="fi-FI" sz="1800"/>
              <a:t>Toimeenpanon tavoitteena on auttaa sijoittajia, kansalaisjärjestöjä, kuluttajia, päättäjiä ja muita sidosryhmiä arvioimaan yritysten ei-taloudellista suorituskykyä. </a:t>
            </a:r>
          </a:p>
          <a:p>
            <a:r>
              <a:rPr lang="fi-FI" sz="1800"/>
              <a:t>Sillä on myös tarkoitus kannustaa näitä yrityksiä mukauttamaan liiketoimintamallinsa ja toimintansa kestävään talouteen ja rajoittamaan ilmaston lämpeneminen 1,5 asteeseen.</a:t>
            </a:r>
          </a:p>
        </p:txBody>
      </p:sp>
      <p:pic>
        <p:nvPicPr>
          <p:cNvPr id="7" name="Kuva 6" descr="Pää-ja kastelu kasvi">
            <a:extLst>
              <a:ext uri="{FF2B5EF4-FFF2-40B4-BE49-F238E27FC236}">
                <a16:creationId xmlns:a16="http://schemas.microsoft.com/office/drawing/2014/main" id="{EC634950-6C04-CB51-77AF-3A8EBAC829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spTree>
    <p:extLst>
      <p:ext uri="{BB962C8B-B14F-4D97-AF65-F5344CB8AC3E}">
        <p14:creationId xmlns:p14="http://schemas.microsoft.com/office/powerpoint/2010/main" val="422845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0F5364-5C2C-53F6-97F2-21BC39E62C89}"/>
              </a:ext>
            </a:extLst>
          </p:cNvPr>
          <p:cNvSpPr>
            <a:spLocks noGrp="1"/>
          </p:cNvSpPr>
          <p:nvPr>
            <p:ph type="title"/>
          </p:nvPr>
        </p:nvSpPr>
        <p:spPr/>
        <p:txBody>
          <a:bodyPr/>
          <a:lstStyle/>
          <a:p>
            <a:r>
              <a:rPr lang="fi-FI"/>
              <a:t>GRI -raportointistandardi</a:t>
            </a:r>
          </a:p>
        </p:txBody>
      </p:sp>
      <p:sp>
        <p:nvSpPr>
          <p:cNvPr id="3" name="Sisällön paikkamerkki 2">
            <a:extLst>
              <a:ext uri="{FF2B5EF4-FFF2-40B4-BE49-F238E27FC236}">
                <a16:creationId xmlns:a16="http://schemas.microsoft.com/office/drawing/2014/main" id="{71897BAC-50F6-9978-4E73-111B88BE9F9F}"/>
              </a:ext>
            </a:extLst>
          </p:cNvPr>
          <p:cNvSpPr>
            <a:spLocks noGrp="1"/>
          </p:cNvSpPr>
          <p:nvPr>
            <p:ph sz="half" idx="1"/>
          </p:nvPr>
        </p:nvSpPr>
        <p:spPr/>
        <p:txBody>
          <a:bodyPr>
            <a:normAutofit fontScale="92500" lnSpcReduction="10000"/>
          </a:bodyPr>
          <a:lstStyle/>
          <a:p>
            <a:r>
              <a:rPr lang="fi-FI"/>
              <a:t>Johtava yhteisesti hyväksytty yritysvastuun raportointiohjeisto.</a:t>
            </a:r>
          </a:p>
          <a:p>
            <a:r>
              <a:rPr lang="fi-FI"/>
              <a:t>Tavoitteena tuoda vastuullisuusraportointi lähemmäs tilinpäätösraportoinnin tasoa ja toimia ESG-raportoinnin kansainvälisenä viitekehyksenä.</a:t>
            </a:r>
          </a:p>
          <a:p>
            <a:r>
              <a:rPr lang="fi-FI"/>
              <a:t>Perusperiaatteet </a:t>
            </a:r>
            <a:r>
              <a:rPr lang="fi-FI" i="1"/>
              <a:t>olennaisuus</a:t>
            </a:r>
            <a:r>
              <a:rPr lang="fi-FI"/>
              <a:t>, </a:t>
            </a:r>
            <a:r>
              <a:rPr lang="fi-FI" i="1"/>
              <a:t>selkeys</a:t>
            </a:r>
            <a:r>
              <a:rPr lang="fi-FI"/>
              <a:t> ja </a:t>
            </a:r>
            <a:r>
              <a:rPr lang="fi-FI" i="1"/>
              <a:t>tasapainoisuus.</a:t>
            </a:r>
          </a:p>
          <a:p>
            <a:r>
              <a:rPr lang="fi-FI"/>
              <a:t>Jakaantuu kolmeen osaan: </a:t>
            </a:r>
          </a:p>
          <a:p>
            <a:pPr marL="971550" lvl="1" indent="-514350">
              <a:buFont typeface="+mj-lt"/>
              <a:buAutoNum type="arabicPeriod"/>
            </a:pPr>
            <a:r>
              <a:rPr lang="fi-FI"/>
              <a:t>GRI Universal </a:t>
            </a:r>
            <a:r>
              <a:rPr lang="fi-FI" err="1"/>
              <a:t>standards</a:t>
            </a:r>
            <a:r>
              <a:rPr lang="fi-FI"/>
              <a:t>, </a:t>
            </a:r>
          </a:p>
          <a:p>
            <a:pPr marL="971550" lvl="1" indent="-514350">
              <a:buFont typeface="+mj-lt"/>
              <a:buAutoNum type="arabicPeriod"/>
            </a:pPr>
            <a:r>
              <a:rPr lang="fi-FI"/>
              <a:t>GRI </a:t>
            </a:r>
            <a:r>
              <a:rPr lang="fi-FI" err="1"/>
              <a:t>Sector</a:t>
            </a:r>
            <a:r>
              <a:rPr lang="fi-FI"/>
              <a:t> </a:t>
            </a:r>
            <a:r>
              <a:rPr lang="fi-FI" err="1"/>
              <a:t>standards</a:t>
            </a:r>
            <a:r>
              <a:rPr lang="fi-FI"/>
              <a:t> ja </a:t>
            </a:r>
          </a:p>
          <a:p>
            <a:pPr marL="971550" lvl="1" indent="-514350">
              <a:buFont typeface="+mj-lt"/>
              <a:buAutoNum type="arabicPeriod"/>
            </a:pPr>
            <a:r>
              <a:rPr lang="fi-FI"/>
              <a:t>GRI </a:t>
            </a:r>
            <a:r>
              <a:rPr lang="fi-FI" err="1"/>
              <a:t>Topic</a:t>
            </a:r>
            <a:r>
              <a:rPr lang="fi-FI"/>
              <a:t> </a:t>
            </a:r>
            <a:r>
              <a:rPr lang="fi-FI" err="1"/>
              <a:t>standards</a:t>
            </a:r>
            <a:r>
              <a:rPr lang="fi-FI"/>
              <a:t>. </a:t>
            </a:r>
          </a:p>
        </p:txBody>
      </p:sp>
      <p:sp>
        <p:nvSpPr>
          <p:cNvPr id="4" name="Sisällön paikkamerkki 3">
            <a:extLst>
              <a:ext uri="{FF2B5EF4-FFF2-40B4-BE49-F238E27FC236}">
                <a16:creationId xmlns:a16="http://schemas.microsoft.com/office/drawing/2014/main" id="{46C6CD23-D532-C3E7-C12A-9DF3403DDAC3}"/>
              </a:ext>
            </a:extLst>
          </p:cNvPr>
          <p:cNvSpPr>
            <a:spLocks noGrp="1"/>
          </p:cNvSpPr>
          <p:nvPr>
            <p:ph sz="half" idx="2"/>
          </p:nvPr>
        </p:nvSpPr>
        <p:spPr/>
        <p:txBody>
          <a:bodyPr>
            <a:normAutofit/>
          </a:bodyPr>
          <a:lstStyle/>
          <a:p>
            <a:r>
              <a:rPr lang="fi-FI"/>
              <a:t>Yrityksellä oltava kattavaa dataa vastuullisuustoimista, jotta raportointi on jäsenneltyä ja uskottavaa.</a:t>
            </a:r>
          </a:p>
          <a:p>
            <a:r>
              <a:rPr lang="fi-FI"/>
              <a:t>I</a:t>
            </a:r>
            <a:r>
              <a:rPr lang="fi-FI" sz="2800"/>
              <a:t>tsenäinen säätiö ja YK:n ympäristöjärjestön </a:t>
            </a:r>
            <a:r>
              <a:rPr lang="fi-FI" sz="2800" err="1"/>
              <a:t>UNEP:in</a:t>
            </a:r>
            <a:r>
              <a:rPr lang="fi-FI" sz="2800"/>
              <a:t> yhteistyöelin.</a:t>
            </a:r>
          </a:p>
          <a:p>
            <a:r>
              <a:rPr lang="fi-FI" sz="2800"/>
              <a:t>https://www.globalreporting.org/</a:t>
            </a:r>
          </a:p>
          <a:p>
            <a:endParaRPr lang="fi-FI"/>
          </a:p>
        </p:txBody>
      </p:sp>
      <p:pic>
        <p:nvPicPr>
          <p:cNvPr id="5" name="Picture 4">
            <a:extLst>
              <a:ext uri="{FF2B5EF4-FFF2-40B4-BE49-F238E27FC236}">
                <a16:creationId xmlns:a16="http://schemas.microsoft.com/office/drawing/2014/main" id="{12F19530-43F0-501B-0887-342C6258BF9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50010" y="5053012"/>
            <a:ext cx="1439863" cy="143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373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8CD7CE-92AE-4359-9C6E-E3F48C02FB81}"/>
              </a:ext>
            </a:extLst>
          </p:cNvPr>
          <p:cNvSpPr>
            <a:spLocks noGrp="1"/>
          </p:cNvSpPr>
          <p:nvPr>
            <p:ph type="title"/>
          </p:nvPr>
        </p:nvSpPr>
        <p:spPr/>
        <p:txBody>
          <a:bodyPr/>
          <a:lstStyle/>
          <a:p>
            <a:endParaRPr lang="fi-FI"/>
          </a:p>
        </p:txBody>
      </p:sp>
      <p:pic>
        <p:nvPicPr>
          <p:cNvPr id="5" name="Kuva 4">
            <a:extLst>
              <a:ext uri="{FF2B5EF4-FFF2-40B4-BE49-F238E27FC236}">
                <a16:creationId xmlns:a16="http://schemas.microsoft.com/office/drawing/2014/main" id="{F3F52361-28A4-4D34-AAE5-7E7A7804148D}"/>
              </a:ext>
            </a:extLst>
          </p:cNvPr>
          <p:cNvPicPr>
            <a:picLocks noChangeAspect="1"/>
          </p:cNvPicPr>
          <p:nvPr/>
        </p:nvPicPr>
        <p:blipFill>
          <a:blip r:embed="rId3"/>
          <a:stretch>
            <a:fillRect/>
          </a:stretch>
        </p:blipFill>
        <p:spPr>
          <a:xfrm>
            <a:off x="126586" y="42390"/>
            <a:ext cx="11050542" cy="6773220"/>
          </a:xfrm>
          <a:prstGeom prst="rect">
            <a:avLst/>
          </a:prstGeom>
        </p:spPr>
      </p:pic>
    </p:spTree>
    <p:extLst>
      <p:ext uri="{BB962C8B-B14F-4D97-AF65-F5344CB8AC3E}">
        <p14:creationId xmlns:p14="http://schemas.microsoft.com/office/powerpoint/2010/main" val="14285165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Applicability of industry 4.0 technologies in the adoption of global  reporting initiative standards for achieving sustainability - ScienceDirect">
            <a:extLst>
              <a:ext uri="{FF2B5EF4-FFF2-40B4-BE49-F238E27FC236}">
                <a16:creationId xmlns:a16="http://schemas.microsoft.com/office/drawing/2014/main" id="{D0F53630-F084-CBBA-A954-9D58D5EC8B2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552555" y="3628956"/>
            <a:ext cx="8681502" cy="3124723"/>
          </a:xfrm>
          <a:prstGeom prst="rect">
            <a:avLst/>
          </a:prstGeom>
          <a:noFill/>
          <a:extLst>
            <a:ext uri="{909E8E84-426E-40DD-AFC4-6F175D3DCCD1}">
              <a14:hiddenFill xmlns:a14="http://schemas.microsoft.com/office/drawing/2010/main">
                <a:solidFill>
                  <a:srgbClr val="FFFFFF"/>
                </a:solidFill>
              </a14:hiddenFill>
            </a:ext>
          </a:extLst>
        </p:spPr>
      </p:pic>
      <p:sp>
        <p:nvSpPr>
          <p:cNvPr id="5" name="Otsikko 4">
            <a:extLst>
              <a:ext uri="{FF2B5EF4-FFF2-40B4-BE49-F238E27FC236}">
                <a16:creationId xmlns:a16="http://schemas.microsoft.com/office/drawing/2014/main" id="{2486AF2B-C47F-C94F-C8D4-DAD40355B029}"/>
              </a:ext>
            </a:extLst>
          </p:cNvPr>
          <p:cNvSpPr>
            <a:spLocks noGrp="1"/>
          </p:cNvSpPr>
          <p:nvPr>
            <p:ph type="title"/>
          </p:nvPr>
        </p:nvSpPr>
        <p:spPr/>
        <p:txBody>
          <a:bodyPr/>
          <a:lstStyle/>
          <a:p>
            <a:endParaRPr lang="fi-FI"/>
          </a:p>
        </p:txBody>
      </p:sp>
      <p:pic>
        <p:nvPicPr>
          <p:cNvPr id="18434" name="Picture 2" descr="GRI Standards: a five minute guide - Corporate Citizenship Briefing">
            <a:extLst>
              <a:ext uri="{FF2B5EF4-FFF2-40B4-BE49-F238E27FC236}">
                <a16:creationId xmlns:a16="http://schemas.microsoft.com/office/drawing/2014/main" id="{813B8306-BAC1-25C0-0E35-612E7FF5B27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395012" y="294680"/>
            <a:ext cx="10839045" cy="333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8428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76CE81B-608E-AC81-88D7-7E9B60140C79}"/>
              </a:ext>
            </a:extLst>
          </p:cNvPr>
          <p:cNvSpPr>
            <a:spLocks noGrp="1"/>
          </p:cNvSpPr>
          <p:nvPr>
            <p:ph type="title"/>
          </p:nvPr>
        </p:nvSpPr>
        <p:spPr/>
        <p:txBody>
          <a:bodyPr/>
          <a:lstStyle/>
          <a:p>
            <a:r>
              <a:rPr lang="fi-FI"/>
              <a:t>TCFD raportointistandardi</a:t>
            </a:r>
          </a:p>
        </p:txBody>
      </p:sp>
      <p:sp>
        <p:nvSpPr>
          <p:cNvPr id="4" name="Sisällön paikkamerkki 3">
            <a:extLst>
              <a:ext uri="{FF2B5EF4-FFF2-40B4-BE49-F238E27FC236}">
                <a16:creationId xmlns:a16="http://schemas.microsoft.com/office/drawing/2014/main" id="{88439846-D1C3-D0D0-DE56-87E59D4642C8}"/>
              </a:ext>
            </a:extLst>
          </p:cNvPr>
          <p:cNvSpPr>
            <a:spLocks noGrp="1"/>
          </p:cNvSpPr>
          <p:nvPr>
            <p:ph sz="half" idx="1"/>
          </p:nvPr>
        </p:nvSpPr>
        <p:spPr/>
        <p:txBody>
          <a:bodyPr>
            <a:normAutofit/>
          </a:bodyPr>
          <a:lstStyle/>
          <a:p>
            <a:r>
              <a:rPr lang="fi-FI" sz="2400"/>
              <a:t>Auttaa listautuneita yrityksiä ja muita organisaatioita julkaisemaan tehokkaammin ilmastoon liittyviä riskejä ja mahdollisuuksia olemassa olevien raportointiprosessiensa kautta.</a:t>
            </a:r>
          </a:p>
          <a:p>
            <a:r>
              <a:rPr lang="fi-FI" sz="2400"/>
              <a:t>https://www.fsb-tcfd.org/</a:t>
            </a:r>
          </a:p>
        </p:txBody>
      </p:sp>
      <p:sp>
        <p:nvSpPr>
          <p:cNvPr id="5" name="Sisällön paikkamerkki 4">
            <a:extLst>
              <a:ext uri="{FF2B5EF4-FFF2-40B4-BE49-F238E27FC236}">
                <a16:creationId xmlns:a16="http://schemas.microsoft.com/office/drawing/2014/main" id="{6C906A09-D8B2-A630-EFB4-901048DDCFD8}"/>
              </a:ext>
            </a:extLst>
          </p:cNvPr>
          <p:cNvSpPr>
            <a:spLocks noGrp="1"/>
          </p:cNvSpPr>
          <p:nvPr>
            <p:ph sz="half" idx="2"/>
          </p:nvPr>
        </p:nvSpPr>
        <p:spPr/>
        <p:txBody>
          <a:bodyPr>
            <a:normAutofit fontScale="92500" lnSpcReduction="10000"/>
          </a:bodyPr>
          <a:lstStyle/>
          <a:p>
            <a:r>
              <a:rPr lang="fi-FI" sz="2400"/>
              <a:t>TCFD pureutuu liiketoiminnan operatiiviseen ytimeen muun muassa riskienhallinnan kautta.</a:t>
            </a:r>
          </a:p>
          <a:p>
            <a:r>
              <a:rPr lang="fi-FI" sz="2400"/>
              <a:t> </a:t>
            </a:r>
            <a:r>
              <a:rPr lang="fi-FI" sz="2400" err="1"/>
              <a:t>Environmental</a:t>
            </a:r>
            <a:r>
              <a:rPr lang="fi-FI" sz="2400"/>
              <a:t>, </a:t>
            </a:r>
            <a:r>
              <a:rPr lang="fi-FI" sz="2400" err="1"/>
              <a:t>Social</a:t>
            </a:r>
            <a:r>
              <a:rPr lang="fi-FI" sz="2400"/>
              <a:t> ja </a:t>
            </a:r>
            <a:r>
              <a:rPr lang="fi-FI" sz="2400" err="1"/>
              <a:t>Governance</a:t>
            </a:r>
            <a:r>
              <a:rPr lang="fi-FI" sz="2400"/>
              <a:t> (ESG) raportointi toimii sijoittajan tukena rahoitusmarkkinoilla. </a:t>
            </a:r>
          </a:p>
          <a:p>
            <a:r>
              <a:rPr lang="fi-FI" sz="2400"/>
              <a:t>Luokittelee sijoituskohteita sen mukaan, kuinka hyvin yritykset huomioivat ympäristö- ja yhteiskuntavastuun, hyvän hallintotavan sekä millaisia vaikutuksia yrityksen toiminnasta aiheutuu ympäristölle ja yhteiskunnalle. </a:t>
            </a:r>
          </a:p>
        </p:txBody>
      </p:sp>
      <p:pic>
        <p:nvPicPr>
          <p:cNvPr id="2054" name="Picture 6" descr="SASB, TCFD &amp; Materiality Analysis | Leaders Arena - ESG Advisory Services">
            <a:extLst>
              <a:ext uri="{FF2B5EF4-FFF2-40B4-BE49-F238E27FC236}">
                <a16:creationId xmlns:a16="http://schemas.microsoft.com/office/drawing/2014/main" id="{7F9BAD55-8427-A702-A846-6DE62E3CC30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7750" y="4197350"/>
            <a:ext cx="4762500"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0877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5A73FB-6B87-742B-8800-2F7B957D5614}"/>
              </a:ext>
            </a:extLst>
          </p:cNvPr>
          <p:cNvSpPr>
            <a:spLocks noGrp="1"/>
          </p:cNvSpPr>
          <p:nvPr>
            <p:ph type="title"/>
          </p:nvPr>
        </p:nvSpPr>
        <p:spPr/>
        <p:txBody>
          <a:bodyPr/>
          <a:lstStyle/>
          <a:p>
            <a:r>
              <a:rPr lang="fi-FI"/>
              <a:t>Toimintajärjestelmät  ja sertifikaatit</a:t>
            </a:r>
          </a:p>
        </p:txBody>
      </p:sp>
      <p:sp>
        <p:nvSpPr>
          <p:cNvPr id="3" name="Sisällön paikkamerkki 2">
            <a:extLst>
              <a:ext uri="{FF2B5EF4-FFF2-40B4-BE49-F238E27FC236}">
                <a16:creationId xmlns:a16="http://schemas.microsoft.com/office/drawing/2014/main" id="{A4559AB8-1FFB-BEE2-16E7-147248FD0ADB}"/>
              </a:ext>
            </a:extLst>
          </p:cNvPr>
          <p:cNvSpPr>
            <a:spLocks noGrp="1"/>
          </p:cNvSpPr>
          <p:nvPr>
            <p:ph idx="1"/>
          </p:nvPr>
        </p:nvSpPr>
        <p:spPr>
          <a:xfrm>
            <a:off x="838200" y="1825625"/>
            <a:ext cx="5553075" cy="4351338"/>
          </a:xfrm>
        </p:spPr>
        <p:txBody>
          <a:bodyPr/>
          <a:lstStyle/>
          <a:p>
            <a:pPr marL="0" indent="0">
              <a:buNone/>
            </a:pPr>
            <a:r>
              <a:rPr lang="pt-BR" sz="1800" b="1"/>
              <a:t>ISO9001, ISO14001, ISO 45001, ISO50001 standardit</a:t>
            </a:r>
          </a:p>
          <a:p>
            <a:pPr marL="0" indent="0">
              <a:buNone/>
            </a:pPr>
            <a:r>
              <a:rPr lang="fi-FI" sz="1800"/>
              <a:t>Standardien tarkoituksena on helpottaa viranomaisten, elinkeinoelämän ja kuluttajien arkea: lisätä tuotteiden yhteensopivuutta ja turvallisuutta, suojella kuluttajia ja ympäristöä sekä helpottaa kotimaista ja kansainvälistä kauppaa.</a:t>
            </a:r>
            <a:endParaRPr lang="pt-BR" sz="1800"/>
          </a:p>
          <a:p>
            <a:endParaRPr lang="fi-FI"/>
          </a:p>
        </p:txBody>
      </p:sp>
      <p:pic>
        <p:nvPicPr>
          <p:cNvPr id="5" name="Kuva 4">
            <a:extLst>
              <a:ext uri="{FF2B5EF4-FFF2-40B4-BE49-F238E27FC236}">
                <a16:creationId xmlns:a16="http://schemas.microsoft.com/office/drawing/2014/main" id="{53DF3C32-2138-A333-36ED-EB1E57141ABE}"/>
              </a:ext>
            </a:extLst>
          </p:cNvPr>
          <p:cNvPicPr>
            <a:picLocks noChangeAspect="1"/>
          </p:cNvPicPr>
          <p:nvPr/>
        </p:nvPicPr>
        <p:blipFill>
          <a:blip r:embed="rId2"/>
          <a:stretch>
            <a:fillRect/>
          </a:stretch>
        </p:blipFill>
        <p:spPr>
          <a:xfrm>
            <a:off x="7959634" y="1690688"/>
            <a:ext cx="3105487" cy="4283240"/>
          </a:xfrm>
          <a:prstGeom prst="rect">
            <a:avLst/>
          </a:prstGeom>
        </p:spPr>
      </p:pic>
      <p:sp>
        <p:nvSpPr>
          <p:cNvPr id="7" name="Tekstiruutu 6">
            <a:extLst>
              <a:ext uri="{FF2B5EF4-FFF2-40B4-BE49-F238E27FC236}">
                <a16:creationId xmlns:a16="http://schemas.microsoft.com/office/drawing/2014/main" id="{E16BE5FC-C7F4-FFAB-290A-B24383DF0C1D}"/>
              </a:ext>
            </a:extLst>
          </p:cNvPr>
          <p:cNvSpPr txBox="1"/>
          <p:nvPr/>
        </p:nvSpPr>
        <p:spPr>
          <a:xfrm>
            <a:off x="838200" y="5181547"/>
            <a:ext cx="4617244" cy="1200329"/>
          </a:xfrm>
          <a:prstGeom prst="rect">
            <a:avLst/>
          </a:prstGeom>
          <a:noFill/>
        </p:spPr>
        <p:txBody>
          <a:bodyPr wrap="square">
            <a:spAutoFit/>
          </a:bodyPr>
          <a:lstStyle/>
          <a:p>
            <a:r>
              <a:rPr lang="fi-FI" b="1">
                <a:latin typeface="Section Regular"/>
              </a:rPr>
              <a:t>Ekokompassi</a:t>
            </a:r>
            <a:r>
              <a:rPr lang="fi-FI">
                <a:latin typeface="Section Regular"/>
              </a:rPr>
              <a:t> on kaikille toimialoille sopiva kotimainen ympäristöjärjestelmä, joka tarjoaa laadukkaan standardin edut pk-kokoisille toimijoille räätälöitynä.</a:t>
            </a:r>
          </a:p>
        </p:txBody>
      </p:sp>
      <p:pic>
        <p:nvPicPr>
          <p:cNvPr id="20482" name="Picture 2">
            <a:extLst>
              <a:ext uri="{FF2B5EF4-FFF2-40B4-BE49-F238E27FC236}">
                <a16:creationId xmlns:a16="http://schemas.microsoft.com/office/drawing/2014/main" id="{41FF0A41-AFBE-0015-8E3B-386DD5A233A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81575" y="5507707"/>
            <a:ext cx="2819400" cy="1175668"/>
          </a:xfrm>
          <a:prstGeom prst="rect">
            <a:avLst/>
          </a:prstGeom>
          <a:noFill/>
          <a:extLst>
            <a:ext uri="{909E8E84-426E-40DD-AFC4-6F175D3DCCD1}">
              <a14:hiddenFill xmlns:a14="http://schemas.microsoft.com/office/drawing/2010/main">
                <a:solidFill>
                  <a:srgbClr val="FFFFFF"/>
                </a:solidFill>
              </a14:hiddenFill>
            </a:ext>
          </a:extLst>
        </p:spPr>
      </p:pic>
      <p:sp>
        <p:nvSpPr>
          <p:cNvPr id="9" name="Tekstiruutu 8">
            <a:extLst>
              <a:ext uri="{FF2B5EF4-FFF2-40B4-BE49-F238E27FC236}">
                <a16:creationId xmlns:a16="http://schemas.microsoft.com/office/drawing/2014/main" id="{0C8DEC8A-61EF-948C-1560-282BDCBDD0DE}"/>
              </a:ext>
            </a:extLst>
          </p:cNvPr>
          <p:cNvSpPr txBox="1"/>
          <p:nvPr/>
        </p:nvSpPr>
        <p:spPr>
          <a:xfrm>
            <a:off x="2257425" y="3801637"/>
            <a:ext cx="5385503" cy="1200329"/>
          </a:xfrm>
          <a:prstGeom prst="rect">
            <a:avLst/>
          </a:prstGeom>
          <a:noFill/>
        </p:spPr>
        <p:txBody>
          <a:bodyPr wrap="square">
            <a:spAutoFit/>
          </a:bodyPr>
          <a:lstStyle/>
          <a:p>
            <a:pPr algn="r"/>
            <a:r>
              <a:rPr lang="fi-FI" b="1" i="0">
                <a:effectLst/>
                <a:latin typeface="Section Regular"/>
              </a:rPr>
              <a:t>			</a:t>
            </a:r>
            <a:r>
              <a:rPr lang="fi-FI" b="1">
                <a:latin typeface="Section Regular"/>
              </a:rPr>
              <a:t>Green Office on WWF:n ympäristöjärjestelmä</a:t>
            </a:r>
            <a:r>
              <a:rPr lang="fi-FI">
                <a:latin typeface="Section Regular"/>
              </a:rPr>
              <a:t>, joka ohjaa pienentämään työpaikkojen haitallisia ympäristövaikutuksia, kuten energian ja materiaalien ylikulutusta.</a:t>
            </a:r>
          </a:p>
        </p:txBody>
      </p:sp>
      <p:pic>
        <p:nvPicPr>
          <p:cNvPr id="20486" name="Picture 6">
            <a:extLst>
              <a:ext uri="{FF2B5EF4-FFF2-40B4-BE49-F238E27FC236}">
                <a16:creationId xmlns:a16="http://schemas.microsoft.com/office/drawing/2014/main" id="{7051F5FC-5F0F-0FC1-E290-E62B636E5FB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2475" y="3867821"/>
            <a:ext cx="1762125" cy="881063"/>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a:extLst>
              <a:ext uri="{FF2B5EF4-FFF2-40B4-BE49-F238E27FC236}">
                <a16:creationId xmlns:a16="http://schemas.microsoft.com/office/drawing/2014/main" id="{81A2F897-4B92-0112-5628-649AB136C96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67806" y="1728458"/>
            <a:ext cx="1133475"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9449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8C1C5B-D640-D47B-D7B3-2020C77192A0}"/>
              </a:ext>
            </a:extLst>
          </p:cNvPr>
          <p:cNvSpPr>
            <a:spLocks noGrp="1"/>
          </p:cNvSpPr>
          <p:nvPr>
            <p:ph type="title"/>
          </p:nvPr>
        </p:nvSpPr>
        <p:spPr/>
        <p:txBody>
          <a:bodyPr/>
          <a:lstStyle/>
          <a:p>
            <a:r>
              <a:rPr lang="fi-FI"/>
              <a:t>Raportoinnin laajuus ja jalanjäljen laskeminen</a:t>
            </a:r>
          </a:p>
        </p:txBody>
      </p:sp>
      <p:sp>
        <p:nvSpPr>
          <p:cNvPr id="3" name="Sisällön paikkamerkki 2">
            <a:extLst>
              <a:ext uri="{FF2B5EF4-FFF2-40B4-BE49-F238E27FC236}">
                <a16:creationId xmlns:a16="http://schemas.microsoft.com/office/drawing/2014/main" id="{A04C709E-19C3-5E31-947C-30BEE261D745}"/>
              </a:ext>
            </a:extLst>
          </p:cNvPr>
          <p:cNvSpPr>
            <a:spLocks noGrp="1"/>
          </p:cNvSpPr>
          <p:nvPr>
            <p:ph idx="1"/>
          </p:nvPr>
        </p:nvSpPr>
        <p:spPr>
          <a:xfrm>
            <a:off x="463796" y="1485990"/>
            <a:ext cx="10515600" cy="5123815"/>
          </a:xfrm>
        </p:spPr>
        <p:txBody>
          <a:bodyPr>
            <a:normAutofit fontScale="92500"/>
          </a:bodyPr>
          <a:lstStyle/>
          <a:p>
            <a:pPr algn="l">
              <a:buFont typeface="+mj-lt"/>
              <a:buAutoNum type="arabicPeriod"/>
            </a:pPr>
            <a:r>
              <a:rPr lang="fi-FI" b="1" i="0" err="1">
                <a:solidFill>
                  <a:srgbClr val="374151"/>
                </a:solidFill>
                <a:effectLst/>
                <a:latin typeface="+mj-lt"/>
              </a:rPr>
              <a:t>Scope</a:t>
            </a:r>
            <a:r>
              <a:rPr lang="fi-FI" b="1" i="0">
                <a:solidFill>
                  <a:srgbClr val="374151"/>
                </a:solidFill>
                <a:effectLst/>
                <a:latin typeface="+mj-lt"/>
              </a:rPr>
              <a:t> 1: Suorat päästöt, </a:t>
            </a:r>
            <a:r>
              <a:rPr lang="fi-FI" b="0" i="0">
                <a:solidFill>
                  <a:srgbClr val="374151"/>
                </a:solidFill>
                <a:effectLst/>
                <a:latin typeface="+mj-lt"/>
              </a:rPr>
              <a:t>jotka syntyvät organisaation toiminnasta tai sen omistamista ja kontrolloimista lähteistä. Esim. polttoaineiden käyttö yrityksen omistamissa ajoneuvoissa ja lämmitysprosessit, jotka tuottavat päästöjä suoraan yrityksen toimipaikoista.</a:t>
            </a:r>
          </a:p>
          <a:p>
            <a:pPr algn="l">
              <a:buFont typeface="+mj-lt"/>
              <a:buAutoNum type="arabicPeriod"/>
            </a:pPr>
            <a:r>
              <a:rPr lang="fi-FI" b="1" i="0" err="1">
                <a:solidFill>
                  <a:srgbClr val="374151"/>
                </a:solidFill>
                <a:effectLst/>
                <a:latin typeface="+mj-lt"/>
              </a:rPr>
              <a:t>Scope</a:t>
            </a:r>
            <a:r>
              <a:rPr lang="fi-FI" b="1" i="0">
                <a:solidFill>
                  <a:srgbClr val="374151"/>
                </a:solidFill>
                <a:effectLst/>
                <a:latin typeface="+mj-lt"/>
              </a:rPr>
              <a:t> 2: Välilliset päästöt, </a:t>
            </a:r>
            <a:r>
              <a:rPr lang="fi-FI" b="0" i="0">
                <a:solidFill>
                  <a:srgbClr val="374151"/>
                </a:solidFill>
                <a:effectLst/>
                <a:latin typeface="+mj-lt"/>
              </a:rPr>
              <a:t>jotka johtuvat esim. ostetusta sähköstä, höyrystä tai lämmöstä, joita organisaatio käyttää toiminnassaan. Nämä päästöt syntyvät päästölähteillä, jotka eivät ole suoraan organisaation omistuksessa tai hallinnassa, mutta jotka tarjoavat energiaa tai muita resursseja organisaation käyttöön.</a:t>
            </a:r>
          </a:p>
          <a:p>
            <a:pPr algn="l">
              <a:buFont typeface="+mj-lt"/>
              <a:buAutoNum type="arabicPeriod"/>
            </a:pPr>
            <a:r>
              <a:rPr lang="fi-FI" b="1" i="0" err="1">
                <a:solidFill>
                  <a:srgbClr val="374151"/>
                </a:solidFill>
                <a:effectLst/>
                <a:latin typeface="+mj-lt"/>
              </a:rPr>
              <a:t>Scope</a:t>
            </a:r>
            <a:r>
              <a:rPr lang="fi-FI" b="1" i="0">
                <a:solidFill>
                  <a:srgbClr val="374151"/>
                </a:solidFill>
                <a:effectLst/>
                <a:latin typeface="+mj-lt"/>
              </a:rPr>
              <a:t> 3: Muut epäsuorat päästöt</a:t>
            </a:r>
            <a:r>
              <a:rPr lang="fi-FI" b="0" i="0">
                <a:solidFill>
                  <a:srgbClr val="374151"/>
                </a:solidFill>
                <a:effectLst/>
                <a:latin typeface="+mj-lt"/>
              </a:rPr>
              <a:t>, jotka syntyvät organisaation toiminnan ulkopuolisista lähteistä, joihin se voi vaikuttaa. Esim. tuotteiden valmistuksesta ja hankinnasta aiheutuvat päästöt, kuljetusketjun päästöt, työmatkoihin liittyvät päästöt sekä tuotteiden käytön ja hävittämisen aiheuttamat päästöt. </a:t>
            </a:r>
          </a:p>
          <a:p>
            <a:pPr marL="0" indent="0" algn="l">
              <a:buNone/>
            </a:pPr>
            <a:r>
              <a:rPr lang="fi-FI" b="0" i="0" err="1">
                <a:solidFill>
                  <a:srgbClr val="374151"/>
                </a:solidFill>
                <a:effectLst/>
                <a:latin typeface="+mj-lt"/>
              </a:rPr>
              <a:t>Scope</a:t>
            </a:r>
            <a:r>
              <a:rPr lang="fi-FI" b="0" i="0">
                <a:solidFill>
                  <a:srgbClr val="374151"/>
                </a:solidFill>
                <a:effectLst/>
                <a:latin typeface="+mj-lt"/>
              </a:rPr>
              <a:t> 3 -päästöt ovat yleensä kaikkein merkittävimpiä ja kattavat laajemman vaikutuspiirin kuin </a:t>
            </a:r>
            <a:r>
              <a:rPr lang="fi-FI" b="0" i="0" err="1">
                <a:solidFill>
                  <a:srgbClr val="374151"/>
                </a:solidFill>
                <a:effectLst/>
                <a:latin typeface="+mj-lt"/>
              </a:rPr>
              <a:t>scope</a:t>
            </a:r>
            <a:r>
              <a:rPr lang="fi-FI" b="0" i="0">
                <a:solidFill>
                  <a:srgbClr val="374151"/>
                </a:solidFill>
                <a:effectLst/>
                <a:latin typeface="+mj-lt"/>
              </a:rPr>
              <a:t> 1 ja 2 -päästöt.</a:t>
            </a:r>
          </a:p>
          <a:p>
            <a:endParaRPr lang="fi-FI">
              <a:latin typeface="+mj-lt"/>
            </a:endParaRPr>
          </a:p>
        </p:txBody>
      </p:sp>
    </p:spTree>
    <p:extLst>
      <p:ext uri="{BB962C8B-B14F-4D97-AF65-F5344CB8AC3E}">
        <p14:creationId xmlns:p14="http://schemas.microsoft.com/office/powerpoint/2010/main" val="9566606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ruutu 5">
            <a:extLst>
              <a:ext uri="{FF2B5EF4-FFF2-40B4-BE49-F238E27FC236}">
                <a16:creationId xmlns:a16="http://schemas.microsoft.com/office/drawing/2014/main" id="{64F40D31-752A-CFBE-1515-FCE3A0842C2C}"/>
              </a:ext>
            </a:extLst>
          </p:cNvPr>
          <p:cNvSpPr txBox="1"/>
          <p:nvPr/>
        </p:nvSpPr>
        <p:spPr>
          <a:xfrm>
            <a:off x="942092" y="3668118"/>
            <a:ext cx="3667539" cy="1200329"/>
          </a:xfrm>
          <a:prstGeom prst="rect">
            <a:avLst/>
          </a:prstGeom>
          <a:noFill/>
        </p:spPr>
        <p:txBody>
          <a:bodyPr wrap="square">
            <a:spAutoFit/>
          </a:bodyPr>
          <a:lstStyle/>
          <a:p>
            <a:r>
              <a:rPr lang="fi-FI" b="1"/>
              <a:t>Dow Jonesin </a:t>
            </a:r>
            <a:r>
              <a:rPr lang="fi-FI"/>
              <a:t>kestävän kehityksen indeksit (DJSI) ovat joukko indeksejä, jotka arvioivat listattujen yritysten kestävyyden. </a:t>
            </a:r>
          </a:p>
        </p:txBody>
      </p:sp>
      <p:pic>
        <p:nvPicPr>
          <p:cNvPr id="19459" name="Picture 3" descr="All Prologis Listed Companies Make 2018 Dow Jones Sustainability Indices |  Prologis">
            <a:extLst>
              <a:ext uri="{FF2B5EF4-FFF2-40B4-BE49-F238E27FC236}">
                <a16:creationId xmlns:a16="http://schemas.microsoft.com/office/drawing/2014/main" id="{1D315467-25DC-9CBC-C154-15871E3D0B8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9254" y="4597045"/>
            <a:ext cx="415290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descr="Sustainalytics | Remote Europe">
            <a:extLst>
              <a:ext uri="{FF2B5EF4-FFF2-40B4-BE49-F238E27FC236}">
                <a16:creationId xmlns:a16="http://schemas.microsoft.com/office/drawing/2014/main" id="{CED21222-9084-E857-17BE-0182BA3A6E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2092" y="2604937"/>
            <a:ext cx="446722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descr="Newsroom — SUSTAINABLE BRAND INDEX">
            <a:extLst>
              <a:ext uri="{FF2B5EF4-FFF2-40B4-BE49-F238E27FC236}">
                <a16:creationId xmlns:a16="http://schemas.microsoft.com/office/drawing/2014/main" id="{6A7FEF2C-4BA8-8C4C-0E24-0206ED66E05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71094" y="1485110"/>
            <a:ext cx="358140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9465" name="Picture 9">
            <a:extLst>
              <a:ext uri="{FF2B5EF4-FFF2-40B4-BE49-F238E27FC236}">
                <a16:creationId xmlns:a16="http://schemas.microsoft.com/office/drawing/2014/main" id="{44EDDCDB-C57F-20ED-753B-412A8E98BEB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66094" y="4039833"/>
            <a:ext cx="3810000" cy="1114425"/>
          </a:xfrm>
          <a:prstGeom prst="rect">
            <a:avLst/>
          </a:prstGeom>
          <a:noFill/>
          <a:extLst>
            <a:ext uri="{909E8E84-426E-40DD-AFC4-6F175D3DCCD1}">
              <a14:hiddenFill xmlns:a14="http://schemas.microsoft.com/office/drawing/2010/main">
                <a:solidFill>
                  <a:srgbClr val="FFFFFF"/>
                </a:solidFill>
              </a14:hiddenFill>
            </a:ext>
          </a:extLst>
        </p:spPr>
      </p:pic>
      <p:sp>
        <p:nvSpPr>
          <p:cNvPr id="7" name="Tekstiruutu 6">
            <a:extLst>
              <a:ext uri="{FF2B5EF4-FFF2-40B4-BE49-F238E27FC236}">
                <a16:creationId xmlns:a16="http://schemas.microsoft.com/office/drawing/2014/main" id="{85255768-F840-DEA1-D394-CAB7F7552587}"/>
              </a:ext>
            </a:extLst>
          </p:cNvPr>
          <p:cNvSpPr txBox="1"/>
          <p:nvPr/>
        </p:nvSpPr>
        <p:spPr>
          <a:xfrm>
            <a:off x="4998720" y="5049544"/>
            <a:ext cx="5542722" cy="1477328"/>
          </a:xfrm>
          <a:prstGeom prst="rect">
            <a:avLst/>
          </a:prstGeom>
          <a:noFill/>
        </p:spPr>
        <p:txBody>
          <a:bodyPr wrap="square">
            <a:spAutoFit/>
          </a:bodyPr>
          <a:lstStyle/>
          <a:p>
            <a:pPr algn="r"/>
            <a:r>
              <a:rPr lang="fi-FI"/>
              <a:t>Maailman 100 vastuullisinta yritystä: </a:t>
            </a:r>
            <a:r>
              <a:rPr lang="fi-FI" b="1" err="1"/>
              <a:t>Corporate</a:t>
            </a:r>
            <a:r>
              <a:rPr lang="fi-FI" b="1"/>
              <a:t> </a:t>
            </a:r>
            <a:r>
              <a:rPr lang="fi-FI" b="1" err="1"/>
              <a:t>Knights</a:t>
            </a:r>
            <a:r>
              <a:rPr lang="fi-FI" b="1"/>
              <a:t> </a:t>
            </a:r>
            <a:r>
              <a:rPr lang="fi-FI" err="1"/>
              <a:t>Inc</a:t>
            </a:r>
            <a:r>
              <a:rPr lang="fi-FI"/>
              <a:t>.:n muodostaa kestävään liiketoimintaan erikoistunut </a:t>
            </a:r>
            <a:r>
              <a:rPr lang="fi-FI" err="1"/>
              <a:t>Corporate</a:t>
            </a:r>
            <a:r>
              <a:rPr lang="fi-FI"/>
              <a:t> </a:t>
            </a:r>
            <a:r>
              <a:rPr lang="fi-FI" err="1"/>
              <a:t>Knights</a:t>
            </a:r>
            <a:r>
              <a:rPr lang="fi-FI"/>
              <a:t> -lehti sekä tutkimusyksikkö, joka tuottaa yritysten vastuullista toimintaa arvioivia listauksia ja reittauksia.</a:t>
            </a:r>
          </a:p>
        </p:txBody>
      </p:sp>
      <p:sp>
        <p:nvSpPr>
          <p:cNvPr id="11" name="Tekstiruutu 10">
            <a:extLst>
              <a:ext uri="{FF2B5EF4-FFF2-40B4-BE49-F238E27FC236}">
                <a16:creationId xmlns:a16="http://schemas.microsoft.com/office/drawing/2014/main" id="{A92E0C0A-574F-6D90-687F-A627935A67D8}"/>
              </a:ext>
            </a:extLst>
          </p:cNvPr>
          <p:cNvSpPr txBox="1"/>
          <p:nvPr/>
        </p:nvSpPr>
        <p:spPr>
          <a:xfrm>
            <a:off x="5592534" y="2778443"/>
            <a:ext cx="5542723" cy="1200329"/>
          </a:xfrm>
          <a:prstGeom prst="rect">
            <a:avLst/>
          </a:prstGeom>
          <a:noFill/>
        </p:spPr>
        <p:txBody>
          <a:bodyPr wrap="square">
            <a:spAutoFit/>
          </a:bodyPr>
          <a:lstStyle/>
          <a:p>
            <a:pPr algn="r"/>
            <a:r>
              <a:rPr lang="fi-FI" b="1" err="1"/>
              <a:t>Sustainable</a:t>
            </a:r>
            <a:r>
              <a:rPr lang="fi-FI" b="1"/>
              <a:t> </a:t>
            </a:r>
            <a:r>
              <a:rPr lang="fi-FI" b="1" err="1"/>
              <a:t>Brand</a:t>
            </a:r>
            <a:r>
              <a:rPr lang="fi-FI" b="1"/>
              <a:t> Index </a:t>
            </a:r>
            <a:r>
              <a:rPr lang="fi-FI"/>
              <a:t>on Euroopan suurin vastuullisuuteen keskittyvä tutkimus, jonka tavoitteena on lisätä tietoisuutta vastuullisesta yritystoiminnasta ja sen merkityksestä yrityksen brändille. </a:t>
            </a:r>
          </a:p>
        </p:txBody>
      </p:sp>
      <p:sp>
        <p:nvSpPr>
          <p:cNvPr id="12" name="Otsikko 11">
            <a:extLst>
              <a:ext uri="{FF2B5EF4-FFF2-40B4-BE49-F238E27FC236}">
                <a16:creationId xmlns:a16="http://schemas.microsoft.com/office/drawing/2014/main" id="{82FF1B1F-03DD-5C93-2538-B408121874B8}"/>
              </a:ext>
            </a:extLst>
          </p:cNvPr>
          <p:cNvSpPr>
            <a:spLocks noGrp="1"/>
          </p:cNvSpPr>
          <p:nvPr>
            <p:ph type="title"/>
          </p:nvPr>
        </p:nvSpPr>
        <p:spPr>
          <a:xfrm>
            <a:off x="838200" y="365125"/>
            <a:ext cx="10800522" cy="1325563"/>
          </a:xfrm>
        </p:spPr>
        <p:txBody>
          <a:bodyPr/>
          <a:lstStyle/>
          <a:p>
            <a:r>
              <a:rPr lang="fi-FI"/>
              <a:t>Vastuullisuuslistaukset ja indeksit, esimerkkejä</a:t>
            </a:r>
          </a:p>
        </p:txBody>
      </p:sp>
      <p:sp>
        <p:nvSpPr>
          <p:cNvPr id="3" name="Tekstiruutu 2">
            <a:extLst>
              <a:ext uri="{FF2B5EF4-FFF2-40B4-BE49-F238E27FC236}">
                <a16:creationId xmlns:a16="http://schemas.microsoft.com/office/drawing/2014/main" id="{206D2F40-A806-44EC-8FD5-AE8D73ECCB08}"/>
              </a:ext>
            </a:extLst>
          </p:cNvPr>
          <p:cNvSpPr txBox="1"/>
          <p:nvPr/>
        </p:nvSpPr>
        <p:spPr>
          <a:xfrm>
            <a:off x="2082854" y="1567269"/>
            <a:ext cx="4647371" cy="923330"/>
          </a:xfrm>
          <a:prstGeom prst="rect">
            <a:avLst/>
          </a:prstGeom>
          <a:noFill/>
        </p:spPr>
        <p:txBody>
          <a:bodyPr wrap="square">
            <a:spAutoFit/>
          </a:bodyPr>
          <a:lstStyle/>
          <a:p>
            <a:r>
              <a:rPr lang="fi-FI" b="1" err="1"/>
              <a:t>Sustainalytics</a:t>
            </a:r>
            <a:r>
              <a:rPr lang="fi-FI"/>
              <a:t>, arvioi pörssiyhtiöiden kestävyyttä ja vastuullisuutta niiden ympäristö-, yhteiskunta- ja hallintotapaan perustuen.</a:t>
            </a:r>
          </a:p>
        </p:txBody>
      </p:sp>
    </p:spTree>
    <p:extLst>
      <p:ext uri="{BB962C8B-B14F-4D97-AF65-F5344CB8AC3E}">
        <p14:creationId xmlns:p14="http://schemas.microsoft.com/office/powerpoint/2010/main" val="23354083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D74AFF-AEAC-845E-2266-AE0D55A2C993}"/>
              </a:ext>
            </a:extLst>
          </p:cNvPr>
          <p:cNvSpPr>
            <a:spLocks noGrp="1"/>
          </p:cNvSpPr>
          <p:nvPr>
            <p:ph type="title"/>
          </p:nvPr>
        </p:nvSpPr>
        <p:spPr/>
        <p:txBody>
          <a:bodyPr/>
          <a:lstStyle/>
          <a:p>
            <a:r>
              <a:rPr lang="fi-FI"/>
              <a:t>YK:n kestävän kehityksen tavoiteohjelma Agenda 2030 </a:t>
            </a:r>
          </a:p>
        </p:txBody>
      </p:sp>
      <p:sp>
        <p:nvSpPr>
          <p:cNvPr id="3" name="Sisällön paikkamerkki 2">
            <a:extLst>
              <a:ext uri="{FF2B5EF4-FFF2-40B4-BE49-F238E27FC236}">
                <a16:creationId xmlns:a16="http://schemas.microsoft.com/office/drawing/2014/main" id="{7ABD3D89-5527-B734-84A6-660A6C30F574}"/>
              </a:ext>
            </a:extLst>
          </p:cNvPr>
          <p:cNvSpPr>
            <a:spLocks noGrp="1"/>
          </p:cNvSpPr>
          <p:nvPr>
            <p:ph idx="1"/>
          </p:nvPr>
        </p:nvSpPr>
        <p:spPr>
          <a:xfrm>
            <a:off x="343063" y="1770166"/>
            <a:ext cx="5334000" cy="4822825"/>
          </a:xfrm>
        </p:spPr>
        <p:txBody>
          <a:bodyPr>
            <a:normAutofit fontScale="85000" lnSpcReduction="10000"/>
          </a:bodyPr>
          <a:lstStyle/>
          <a:p>
            <a:r>
              <a:rPr lang="fi-FI"/>
              <a:t>Vaikka YK:n kestävän kehityksen tavoitteet eivät ole raportointijärjestelmä se viitekehyksen, jolla yritykset voivat linjata oman vastuullisuusstrategiansa maailmanlaajuisten haasteiden kanssa. </a:t>
            </a:r>
          </a:p>
          <a:p>
            <a:r>
              <a:rPr lang="fi-FI"/>
              <a:t>Ohjelma tähtää äärimmäisen köyhyyden poistamiseen sekä kestävään kehitykseen, jossa otetaan ympäristö, talous ja ihminen tasavertaisesti huomioon. </a:t>
            </a:r>
          </a:p>
          <a:p>
            <a:r>
              <a:rPr lang="fi-FI"/>
              <a:t>Ihmisen toiminta on sopeutettava maapallon luonnonvaroihin ja luonnon kestokykyyn. Kestävään kehitykseen liittyy olennaisesti ajatus planeetan rajoista.</a:t>
            </a:r>
          </a:p>
          <a:p>
            <a:r>
              <a:rPr lang="fi-FI"/>
              <a:t>YK:n kestävän kehityksen tavoitteita on 17, alatavoitteita 169 ja indikaattoreita, joihin yritykset voivat suhteuttaa toimiaan on 230.</a:t>
            </a:r>
          </a:p>
        </p:txBody>
      </p:sp>
      <p:pic>
        <p:nvPicPr>
          <p:cNvPr id="23558" name="Picture 6">
            <a:extLst>
              <a:ext uri="{FF2B5EF4-FFF2-40B4-BE49-F238E27FC236}">
                <a16:creationId xmlns:a16="http://schemas.microsoft.com/office/drawing/2014/main" id="{A9E75AF8-5F6E-E8A1-B7ED-4060039E2AD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82310" y="2073786"/>
            <a:ext cx="5548313" cy="3595126"/>
          </a:xfrm>
          <a:prstGeom prst="rect">
            <a:avLst/>
          </a:prstGeom>
          <a:noFill/>
          <a:extLst>
            <a:ext uri="{909E8E84-426E-40DD-AFC4-6F175D3DCCD1}">
              <a14:hiddenFill xmlns:a14="http://schemas.microsoft.com/office/drawing/2010/main">
                <a:solidFill>
                  <a:srgbClr val="FFFFFF"/>
                </a:solidFill>
              </a14:hiddenFill>
            </a:ext>
          </a:extLst>
        </p:spPr>
      </p:pic>
      <p:sp>
        <p:nvSpPr>
          <p:cNvPr id="9" name="Tekstiruutu 8">
            <a:extLst>
              <a:ext uri="{FF2B5EF4-FFF2-40B4-BE49-F238E27FC236}">
                <a16:creationId xmlns:a16="http://schemas.microsoft.com/office/drawing/2014/main" id="{FA79D447-98F6-8EC4-CA95-BDC8F968CA24}"/>
              </a:ext>
            </a:extLst>
          </p:cNvPr>
          <p:cNvSpPr txBox="1"/>
          <p:nvPr/>
        </p:nvSpPr>
        <p:spPr>
          <a:xfrm>
            <a:off x="9248774" y="6454492"/>
            <a:ext cx="3752851" cy="276999"/>
          </a:xfrm>
          <a:prstGeom prst="rect">
            <a:avLst/>
          </a:prstGeom>
          <a:noFill/>
        </p:spPr>
        <p:txBody>
          <a:bodyPr wrap="square">
            <a:spAutoFit/>
          </a:bodyPr>
          <a:lstStyle/>
          <a:p>
            <a:r>
              <a:rPr lang="fi-FI" sz="1200"/>
              <a:t>https://www.ykliitto.fi/kestava-kehitys</a:t>
            </a:r>
          </a:p>
        </p:txBody>
      </p:sp>
    </p:spTree>
    <p:extLst>
      <p:ext uri="{BB962C8B-B14F-4D97-AF65-F5344CB8AC3E}">
        <p14:creationId xmlns:p14="http://schemas.microsoft.com/office/powerpoint/2010/main" val="39492381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9E1B50-BF64-FD88-291B-E96CF82EF0DB}"/>
              </a:ext>
            </a:extLst>
          </p:cNvPr>
          <p:cNvSpPr>
            <a:spLocks noGrp="1"/>
          </p:cNvSpPr>
          <p:nvPr>
            <p:ph type="title"/>
          </p:nvPr>
        </p:nvSpPr>
        <p:spPr/>
        <p:txBody>
          <a:bodyPr>
            <a:normAutofit fontScale="90000"/>
          </a:bodyPr>
          <a:lstStyle/>
          <a:p>
            <a:br>
              <a:rPr lang="fi-FI"/>
            </a:br>
            <a:r>
              <a:rPr lang="fi-FI"/>
              <a:t>UN Global </a:t>
            </a:r>
            <a:r>
              <a:rPr lang="fi-FI" err="1"/>
              <a:t>Compact</a:t>
            </a:r>
            <a:r>
              <a:rPr lang="fi-FI"/>
              <a:t> </a:t>
            </a:r>
            <a:br>
              <a:rPr lang="fi-FI"/>
            </a:br>
            <a:endParaRPr lang="fi-FI"/>
          </a:p>
        </p:txBody>
      </p:sp>
      <p:sp>
        <p:nvSpPr>
          <p:cNvPr id="3" name="Sisällön paikkamerkki 2">
            <a:extLst>
              <a:ext uri="{FF2B5EF4-FFF2-40B4-BE49-F238E27FC236}">
                <a16:creationId xmlns:a16="http://schemas.microsoft.com/office/drawing/2014/main" id="{75B5A7CC-4909-9908-8C09-6E25B59E80B9}"/>
              </a:ext>
            </a:extLst>
          </p:cNvPr>
          <p:cNvSpPr>
            <a:spLocks noGrp="1"/>
          </p:cNvSpPr>
          <p:nvPr>
            <p:ph idx="1"/>
          </p:nvPr>
        </p:nvSpPr>
        <p:spPr>
          <a:xfrm>
            <a:off x="374731" y="1825624"/>
            <a:ext cx="4979589" cy="5032375"/>
          </a:xfrm>
        </p:spPr>
        <p:txBody>
          <a:bodyPr>
            <a:normAutofit/>
          </a:bodyPr>
          <a:lstStyle/>
          <a:p>
            <a:r>
              <a:rPr lang="fi-FI" sz="2000">
                <a:latin typeface="+mj-lt"/>
                <a:ea typeface="Calibri" panose="020F0502020204030204" pitchFamily="34" charset="0"/>
                <a:cs typeface="Times New Roman" panose="02020603050405020304" pitchFamily="18" charset="0"/>
              </a:rPr>
              <a:t>pyrkii tuomaan YK:n kestävän kehityksen tavoitteet yrityksille helposti lähestyttävään muotoon ja </a:t>
            </a:r>
          </a:p>
          <a:p>
            <a:r>
              <a:rPr lang="fi-FI" sz="2000">
                <a:latin typeface="+mj-lt"/>
                <a:ea typeface="Calibri" panose="020F0502020204030204" pitchFamily="34" charset="0"/>
                <a:cs typeface="Times New Roman" panose="02020603050405020304" pitchFamily="18" charset="0"/>
              </a:rPr>
              <a:t>kutsuu yrityksiä kehittämään liiketoiminnan vastuullisuutta näiden tavoitteiden avulla – samalla kunnioittaen vahvasti Global </a:t>
            </a:r>
            <a:r>
              <a:rPr lang="fi-FI" sz="2000" err="1">
                <a:latin typeface="+mj-lt"/>
                <a:ea typeface="Calibri" panose="020F0502020204030204" pitchFamily="34" charset="0"/>
                <a:cs typeface="Times New Roman" panose="02020603050405020304" pitchFamily="18" charset="0"/>
              </a:rPr>
              <a:t>Compactin</a:t>
            </a:r>
            <a:r>
              <a:rPr lang="fi-FI" sz="2000">
                <a:latin typeface="+mj-lt"/>
                <a:ea typeface="Calibri" panose="020F0502020204030204" pitchFamily="34" charset="0"/>
                <a:cs typeface="Times New Roman" panose="02020603050405020304" pitchFamily="18" charset="0"/>
              </a:rPr>
              <a:t> kymmentä periaatetta.</a:t>
            </a:r>
          </a:p>
          <a:p>
            <a:r>
              <a:rPr lang="fi-FI" sz="2000">
                <a:latin typeface="+mj-lt"/>
                <a:ea typeface="Calibri" panose="020F0502020204030204" pitchFamily="34" charset="0"/>
                <a:cs typeface="Times New Roman" panose="02020603050405020304" pitchFamily="18" charset="0"/>
              </a:rPr>
              <a:t>organisaatiot sitoutuvat omaksumaan, tukemaan ja toteuttamaan omassa vaikutuspiirissään näitä ihmisoikeuksiin, työelämän periaatteisiin, ympäristöön ja korruption vastaiseen toimintaan liittyviä perusarvoja.</a:t>
            </a:r>
            <a:endParaRPr lang="en-US" sz="2000">
              <a:latin typeface="+mj-lt"/>
              <a:ea typeface="Calibri" panose="020F0502020204030204" pitchFamily="34" charset="0"/>
              <a:cs typeface="Times New Roman" panose="02020603050405020304" pitchFamily="18" charset="0"/>
            </a:endParaRPr>
          </a:p>
          <a:p>
            <a:endParaRPr lang="fi-FI">
              <a:latin typeface="+mj-lt"/>
            </a:endParaRPr>
          </a:p>
        </p:txBody>
      </p:sp>
      <p:pic>
        <p:nvPicPr>
          <p:cNvPr id="9" name="Kuva 8">
            <a:extLst>
              <a:ext uri="{FF2B5EF4-FFF2-40B4-BE49-F238E27FC236}">
                <a16:creationId xmlns:a16="http://schemas.microsoft.com/office/drawing/2014/main" id="{54D664CA-90A0-6F06-B856-847B3984DBAA}"/>
              </a:ext>
            </a:extLst>
          </p:cNvPr>
          <p:cNvPicPr>
            <a:picLocks noChangeAspect="1"/>
          </p:cNvPicPr>
          <p:nvPr/>
        </p:nvPicPr>
        <p:blipFill>
          <a:blip r:embed="rId2"/>
          <a:stretch>
            <a:fillRect/>
          </a:stretch>
        </p:blipFill>
        <p:spPr>
          <a:xfrm>
            <a:off x="5775555" y="741780"/>
            <a:ext cx="5578245" cy="5374439"/>
          </a:xfrm>
          <a:prstGeom prst="rect">
            <a:avLst/>
          </a:prstGeom>
        </p:spPr>
      </p:pic>
    </p:spTree>
    <p:extLst>
      <p:ext uri="{BB962C8B-B14F-4D97-AF65-F5344CB8AC3E}">
        <p14:creationId xmlns:p14="http://schemas.microsoft.com/office/powerpoint/2010/main" val="32798830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44C4986-E8F9-0A13-4DCE-527E0A1257FB}"/>
              </a:ext>
            </a:extLst>
          </p:cNvPr>
          <p:cNvSpPr>
            <a:spLocks noGrp="1"/>
          </p:cNvSpPr>
          <p:nvPr>
            <p:ph type="title"/>
          </p:nvPr>
        </p:nvSpPr>
        <p:spPr/>
        <p:txBody>
          <a:bodyPr/>
          <a:lstStyle/>
          <a:p>
            <a:r>
              <a:rPr lang="fi-FI">
                <a:solidFill>
                  <a:srgbClr val="1E3250"/>
                </a:solidFill>
              </a:rPr>
              <a:t>Science </a:t>
            </a:r>
            <a:r>
              <a:rPr lang="fi-FI" err="1">
                <a:solidFill>
                  <a:srgbClr val="1E3250"/>
                </a:solidFill>
              </a:rPr>
              <a:t>Based</a:t>
            </a:r>
            <a:r>
              <a:rPr lang="fi-FI">
                <a:solidFill>
                  <a:srgbClr val="1E3250"/>
                </a:solidFill>
              </a:rPr>
              <a:t> </a:t>
            </a:r>
            <a:r>
              <a:rPr lang="fi-FI" err="1">
                <a:solidFill>
                  <a:srgbClr val="1E3250"/>
                </a:solidFill>
              </a:rPr>
              <a:t>Targets</a:t>
            </a:r>
            <a:r>
              <a:rPr lang="fi-FI">
                <a:solidFill>
                  <a:srgbClr val="1E3250"/>
                </a:solidFill>
              </a:rPr>
              <a:t> </a:t>
            </a:r>
            <a:endParaRPr lang="fi-FI"/>
          </a:p>
        </p:txBody>
      </p:sp>
      <p:sp>
        <p:nvSpPr>
          <p:cNvPr id="3" name="Sisällön paikkamerkki 2">
            <a:extLst>
              <a:ext uri="{FF2B5EF4-FFF2-40B4-BE49-F238E27FC236}">
                <a16:creationId xmlns:a16="http://schemas.microsoft.com/office/drawing/2014/main" id="{A461F58C-52BF-A667-8FCE-5CAA6C4104EF}"/>
              </a:ext>
            </a:extLst>
          </p:cNvPr>
          <p:cNvSpPr>
            <a:spLocks noGrp="1"/>
          </p:cNvSpPr>
          <p:nvPr>
            <p:ph idx="1"/>
          </p:nvPr>
        </p:nvSpPr>
        <p:spPr>
          <a:xfrm>
            <a:off x="419263" y="1838959"/>
            <a:ext cx="10515600" cy="4327843"/>
          </a:xfrm>
        </p:spPr>
        <p:txBody>
          <a:bodyPr>
            <a:normAutofit/>
          </a:bodyPr>
          <a:lstStyle/>
          <a:p>
            <a:pPr algn="l"/>
            <a:r>
              <a:rPr lang="fi-FI" b="0" i="0">
                <a:solidFill>
                  <a:srgbClr val="1E3250"/>
                </a:solidFill>
                <a:effectLst/>
                <a:latin typeface="+mj-lt"/>
              </a:rPr>
              <a:t>Kansainvälisestä aloitteesta on nopeasti </a:t>
            </a:r>
            <a:br>
              <a:rPr lang="fi-FI" b="0" i="0">
                <a:solidFill>
                  <a:srgbClr val="1E3250"/>
                </a:solidFill>
                <a:effectLst/>
                <a:latin typeface="+mj-lt"/>
              </a:rPr>
            </a:br>
            <a:r>
              <a:rPr lang="fi-FI" b="0" i="0">
                <a:solidFill>
                  <a:srgbClr val="1E3250"/>
                </a:solidFill>
                <a:effectLst/>
                <a:latin typeface="+mj-lt"/>
              </a:rPr>
              <a:t>tullut yksityisen sektorin ilmastotyön kulmakivi. </a:t>
            </a:r>
          </a:p>
          <a:p>
            <a:pPr algn="l"/>
            <a:r>
              <a:rPr lang="fi-FI" b="0" i="0">
                <a:solidFill>
                  <a:srgbClr val="1E3250"/>
                </a:solidFill>
                <a:effectLst/>
                <a:latin typeface="+mj-lt"/>
              </a:rPr>
              <a:t>Science </a:t>
            </a:r>
            <a:r>
              <a:rPr lang="fi-FI" b="0" i="0" err="1">
                <a:solidFill>
                  <a:srgbClr val="1E3250"/>
                </a:solidFill>
                <a:effectLst/>
                <a:latin typeface="+mj-lt"/>
              </a:rPr>
              <a:t>Based</a:t>
            </a:r>
            <a:r>
              <a:rPr lang="fi-FI" b="0" i="0">
                <a:solidFill>
                  <a:srgbClr val="1E3250"/>
                </a:solidFill>
                <a:effectLst/>
                <a:latin typeface="+mj-lt"/>
              </a:rPr>
              <a:t> </a:t>
            </a:r>
            <a:r>
              <a:rPr lang="fi-FI" b="0" i="0" err="1">
                <a:solidFill>
                  <a:srgbClr val="1E3250"/>
                </a:solidFill>
                <a:effectLst/>
                <a:latin typeface="+mj-lt"/>
              </a:rPr>
              <a:t>Targets</a:t>
            </a:r>
            <a:r>
              <a:rPr lang="fi-FI" b="0" i="0">
                <a:solidFill>
                  <a:srgbClr val="1E3250"/>
                </a:solidFill>
                <a:effectLst/>
                <a:latin typeface="+mj-lt"/>
              </a:rPr>
              <a:t> -aloite (</a:t>
            </a:r>
            <a:r>
              <a:rPr lang="fi-FI" b="0" i="0" err="1">
                <a:solidFill>
                  <a:srgbClr val="1E3250"/>
                </a:solidFill>
                <a:effectLst/>
                <a:latin typeface="+mj-lt"/>
              </a:rPr>
              <a:t>SBTi</a:t>
            </a:r>
            <a:r>
              <a:rPr lang="fi-FI" b="0" i="0">
                <a:solidFill>
                  <a:srgbClr val="1E3250"/>
                </a:solidFill>
                <a:effectLst/>
                <a:latin typeface="+mj-lt"/>
              </a:rPr>
              <a:t>) on kansainvälinen aloite, jonka avulla yritykset voivat asettaa kunnianhimoiset ja tieteeseen perustuvat päästövähennystavoitteet. </a:t>
            </a:r>
          </a:p>
          <a:p>
            <a:pPr algn="l"/>
            <a:r>
              <a:rPr lang="fi-FI">
                <a:solidFill>
                  <a:srgbClr val="1E3250"/>
                </a:solidFill>
                <a:latin typeface="+mj-lt"/>
              </a:rPr>
              <a:t>I</a:t>
            </a:r>
            <a:r>
              <a:rPr lang="fi-FI" b="0" i="0">
                <a:solidFill>
                  <a:srgbClr val="1E3250"/>
                </a:solidFill>
                <a:effectLst/>
                <a:latin typeface="+mj-lt"/>
              </a:rPr>
              <a:t>lmastotoimet tukevat Pariisin ilmastosopimuksen globaalia tavoitetta puolittaa kasvihuonekaasupäästöt vuoteen 2030 mennessä sekä saavuttaa nettonolla vuoteen 2050 mennessä.</a:t>
            </a:r>
          </a:p>
          <a:p>
            <a:pPr algn="l"/>
            <a:r>
              <a:rPr lang="fi-FI" b="0" i="0">
                <a:solidFill>
                  <a:srgbClr val="1E3250"/>
                </a:solidFill>
                <a:effectLst/>
                <a:latin typeface="+mj-lt"/>
              </a:rPr>
              <a:t>YK:n Global </a:t>
            </a:r>
            <a:r>
              <a:rPr lang="fi-FI" b="0" i="0" err="1">
                <a:solidFill>
                  <a:srgbClr val="1E3250"/>
                </a:solidFill>
                <a:effectLst/>
                <a:latin typeface="+mj-lt"/>
              </a:rPr>
              <a:t>Compact</a:t>
            </a:r>
            <a:r>
              <a:rPr lang="fi-FI" b="0" i="0">
                <a:solidFill>
                  <a:srgbClr val="1E3250"/>
                </a:solidFill>
                <a:effectLst/>
                <a:latin typeface="+mj-lt"/>
              </a:rPr>
              <a:t>, CDP, Maailman luonnonvarainstituutti (WRI) ja WWF perustivat aloitteen vuonna 2015. 20.10.2022, kansainvälisenä Net Zero Action -päivänä, 3865 yritystä on sitoutunut aloitteeseen</a:t>
            </a:r>
          </a:p>
          <a:p>
            <a:endParaRPr lang="fi-FI" sz="2800">
              <a:effectLst/>
              <a:latin typeface="+mj-lt"/>
              <a:ea typeface="Calibri" panose="020F0502020204030204" pitchFamily="34" charset="0"/>
              <a:cs typeface="Times New Roman" panose="02020603050405020304" pitchFamily="18" charset="0"/>
            </a:endParaRPr>
          </a:p>
          <a:p>
            <a:endParaRPr lang="fi-FI">
              <a:latin typeface="+mj-lt"/>
            </a:endParaRPr>
          </a:p>
        </p:txBody>
      </p:sp>
      <p:pic>
        <p:nvPicPr>
          <p:cNvPr id="1026" name="Picture 2" descr="Kansainvälisestä Science Based Targets -aloitteesta on nopeasti tullut yksityisen sektorin ilmastotyön kulmakivi. Aloitteeseen sitoutuneiden yritysten määrä on moninkertaistunut viime vuosien aikana.">
            <a:extLst>
              <a:ext uri="{FF2B5EF4-FFF2-40B4-BE49-F238E27FC236}">
                <a16:creationId xmlns:a16="http://schemas.microsoft.com/office/drawing/2014/main" id="{A6D4E584-F67A-C51B-4DED-697AD905D3F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68486" y="0"/>
            <a:ext cx="4185314" cy="233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32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Juoksijan kengät">
            <a:extLst>
              <a:ext uri="{FF2B5EF4-FFF2-40B4-BE49-F238E27FC236}">
                <a16:creationId xmlns:a16="http://schemas.microsoft.com/office/drawing/2014/main" id="{009F21B7-088E-C56D-8800-2691A7B498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171" r="37438" b="-1"/>
          <a:stretch/>
        </p:blipFill>
        <p:spPr>
          <a:xfrm>
            <a:off x="-5777" y="1"/>
            <a:ext cx="5563061" cy="6857999"/>
          </a:xfrm>
          <a:prstGeom prst="rect">
            <a:avLst/>
          </a:prstGeom>
          <a:noFill/>
        </p:spPr>
      </p:pic>
      <p:sp>
        <p:nvSpPr>
          <p:cNvPr id="3" name="Sisällön paikkamerkki 2">
            <a:extLst>
              <a:ext uri="{FF2B5EF4-FFF2-40B4-BE49-F238E27FC236}">
                <a16:creationId xmlns:a16="http://schemas.microsoft.com/office/drawing/2014/main" id="{8709DA0E-BC92-356E-C02A-F8EE8423489E}"/>
              </a:ext>
            </a:extLst>
          </p:cNvPr>
          <p:cNvSpPr>
            <a:spLocks noGrp="1"/>
          </p:cNvSpPr>
          <p:nvPr>
            <p:ph idx="1"/>
          </p:nvPr>
        </p:nvSpPr>
        <p:spPr>
          <a:xfrm>
            <a:off x="6192011" y="1700808"/>
            <a:ext cx="5039381" cy="4128459"/>
          </a:xfrm>
        </p:spPr>
        <p:txBody>
          <a:bodyPr>
            <a:normAutofit/>
          </a:bodyPr>
          <a:lstStyle/>
          <a:p>
            <a:r>
              <a:rPr lang="fi-FI"/>
              <a:t>Standardien, lakien ja raportointiviitekehysten kehittyminen viittaa siihen, että vaatimukset vain kiristyvät.</a:t>
            </a:r>
          </a:p>
          <a:p>
            <a:r>
              <a:rPr lang="fi-FI"/>
              <a:t>Mitä nopeammin yritykset alkavat tarkastella omia riskejään laaja-alaisesti sekä pienentää niitä, sitä vähemmän se tullaan kokemaan haitaksi tai vaikeaksi, kun siitä lopulta tulee pakollista.</a:t>
            </a:r>
          </a:p>
        </p:txBody>
      </p:sp>
      <p:sp>
        <p:nvSpPr>
          <p:cNvPr id="2" name="Otsikko 1">
            <a:extLst>
              <a:ext uri="{FF2B5EF4-FFF2-40B4-BE49-F238E27FC236}">
                <a16:creationId xmlns:a16="http://schemas.microsoft.com/office/drawing/2014/main" id="{9E925052-DC4E-0F91-6A7C-C2E96BA01E65}"/>
              </a:ext>
            </a:extLst>
          </p:cNvPr>
          <p:cNvSpPr>
            <a:spLocks noGrp="1"/>
          </p:cNvSpPr>
          <p:nvPr>
            <p:ph type="title"/>
          </p:nvPr>
        </p:nvSpPr>
        <p:spPr>
          <a:xfrm>
            <a:off x="6192011" y="480022"/>
            <a:ext cx="5039381" cy="1028765"/>
          </a:xfrm>
        </p:spPr>
        <p:txBody>
          <a:bodyPr anchor="ctr">
            <a:normAutofit/>
          </a:bodyPr>
          <a:lstStyle/>
          <a:p>
            <a:r>
              <a:rPr lang="fi-FI"/>
              <a:t>Valmistaudu!</a:t>
            </a:r>
          </a:p>
        </p:txBody>
      </p:sp>
    </p:spTree>
    <p:extLst>
      <p:ext uri="{BB962C8B-B14F-4D97-AF65-F5344CB8AC3E}">
        <p14:creationId xmlns:p14="http://schemas.microsoft.com/office/powerpoint/2010/main" val="34906859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Nainen istumassa penkillä">
            <a:extLst>
              <a:ext uri="{FF2B5EF4-FFF2-40B4-BE49-F238E27FC236}">
                <a16:creationId xmlns:a16="http://schemas.microsoft.com/office/drawing/2014/main" id="{969D6453-E7AB-F664-20FD-8B3C3CA534DF}"/>
              </a:ext>
            </a:extLst>
          </p:cNvPr>
          <p:cNvPicPr>
            <a:picLocks noChangeAspect="1"/>
          </p:cNvPicPr>
          <p:nvPr/>
        </p:nvPicPr>
        <p:blipFill rotWithShape="1">
          <a:blip r:embed="rId2">
            <a:extLst>
              <a:ext uri="{28A0092B-C50C-407E-A947-70E740481C1C}">
                <a14:useLocalDpi xmlns:a14="http://schemas.microsoft.com/office/drawing/2010/main" val="0"/>
              </a:ext>
            </a:extLst>
          </a:blip>
          <a:srcRect b="9559"/>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DBC16F6B-878B-D47A-0038-9C107B16AD16}"/>
              </a:ext>
            </a:extLst>
          </p:cNvPr>
          <p:cNvSpPr>
            <a:spLocks noGrp="1"/>
          </p:cNvSpPr>
          <p:nvPr>
            <p:ph type="title"/>
          </p:nvPr>
        </p:nvSpPr>
        <p:spPr>
          <a:xfrm>
            <a:off x="374732" y="1"/>
            <a:ext cx="4844566" cy="1793173"/>
          </a:xfrm>
        </p:spPr>
        <p:txBody>
          <a:bodyPr anchor="b">
            <a:normAutofit/>
          </a:bodyPr>
          <a:lstStyle/>
          <a:p>
            <a:r>
              <a:rPr lang="fi-FI" sz="2600"/>
              <a:t>Mitä viitekehyksiä ja raportointi- järjestelmiä yritys jossa työskentelet käyttää?</a:t>
            </a:r>
          </a:p>
        </p:txBody>
      </p:sp>
      <p:sp>
        <p:nvSpPr>
          <p:cNvPr id="4" name="Alaotsikko 3">
            <a:extLst>
              <a:ext uri="{FF2B5EF4-FFF2-40B4-BE49-F238E27FC236}">
                <a16:creationId xmlns:a16="http://schemas.microsoft.com/office/drawing/2014/main" id="{2602E9CC-C656-23B7-070C-1104AFA168B4}"/>
              </a:ext>
            </a:extLst>
          </p:cNvPr>
          <p:cNvSpPr>
            <a:spLocks noGrp="1"/>
          </p:cNvSpPr>
          <p:nvPr>
            <p:ph type="body" sz="half" idx="2"/>
          </p:nvPr>
        </p:nvSpPr>
        <p:spPr>
          <a:xfrm>
            <a:off x="376287" y="1793174"/>
            <a:ext cx="4844566" cy="4275117"/>
          </a:xfrm>
        </p:spPr>
        <p:txBody>
          <a:bodyPr>
            <a:normAutofit/>
          </a:bodyPr>
          <a:lstStyle/>
          <a:p>
            <a:r>
              <a:rPr lang="fi-FI"/>
              <a:t>Miksi? Ts. Miten tähän on päädytty? Millaisia suunnitelmia? Mitä kehitysideoita olet saanut kurssilta ”kotiin vietäväksi”?</a:t>
            </a:r>
          </a:p>
        </p:txBody>
      </p:sp>
    </p:spTree>
    <p:extLst>
      <p:ext uri="{BB962C8B-B14F-4D97-AF65-F5344CB8AC3E}">
        <p14:creationId xmlns:p14="http://schemas.microsoft.com/office/powerpoint/2010/main" val="3448505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a:extLst>
              <a:ext uri="{FF2B5EF4-FFF2-40B4-BE49-F238E27FC236}">
                <a16:creationId xmlns:a16="http://schemas.microsoft.com/office/drawing/2014/main" id="{A80C81D2-95EE-4ABE-AE20-AFA076AEF5ED}"/>
              </a:ext>
            </a:extLst>
          </p:cNvPr>
          <p:cNvPicPr>
            <a:picLocks noGrp="1" noChangeAspect="1"/>
          </p:cNvPicPr>
          <p:nvPr>
            <p:ph idx="1"/>
          </p:nvPr>
        </p:nvPicPr>
        <p:blipFill>
          <a:blip r:embed="rId3"/>
          <a:stretch>
            <a:fillRect/>
          </a:stretch>
        </p:blipFill>
        <p:spPr>
          <a:xfrm>
            <a:off x="121962" y="68263"/>
            <a:ext cx="10720209" cy="6485727"/>
          </a:xfrm>
          <a:prstGeom prst="rect">
            <a:avLst/>
          </a:prstGeom>
          <a:noFill/>
        </p:spPr>
      </p:pic>
    </p:spTree>
    <p:extLst>
      <p:ext uri="{BB962C8B-B14F-4D97-AF65-F5344CB8AC3E}">
        <p14:creationId xmlns:p14="http://schemas.microsoft.com/office/powerpoint/2010/main" val="33553978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Värikäs Abacus">
            <a:extLst>
              <a:ext uri="{FF2B5EF4-FFF2-40B4-BE49-F238E27FC236}">
                <a16:creationId xmlns:a16="http://schemas.microsoft.com/office/drawing/2014/main" id="{80E2B468-651E-AD98-C3C3-DA4A967CC7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6197" r="27971"/>
          <a:stretch/>
        </p:blipFill>
        <p:spPr>
          <a:xfrm>
            <a:off x="-5777" y="1"/>
            <a:ext cx="5563061" cy="6857999"/>
          </a:xfrm>
          <a:prstGeom prst="rect">
            <a:avLst/>
          </a:prstGeom>
          <a:noFill/>
        </p:spPr>
      </p:pic>
      <p:sp>
        <p:nvSpPr>
          <p:cNvPr id="3" name="Sisällön paikkamerkki 2">
            <a:extLst>
              <a:ext uri="{FF2B5EF4-FFF2-40B4-BE49-F238E27FC236}">
                <a16:creationId xmlns:a16="http://schemas.microsoft.com/office/drawing/2014/main" id="{005D1275-7C63-43A1-314E-D0183621AB08}"/>
              </a:ext>
            </a:extLst>
          </p:cNvPr>
          <p:cNvSpPr>
            <a:spLocks noGrp="1"/>
          </p:cNvSpPr>
          <p:nvPr>
            <p:ph idx="1"/>
          </p:nvPr>
        </p:nvSpPr>
        <p:spPr>
          <a:xfrm>
            <a:off x="6192011" y="1700808"/>
            <a:ext cx="5039381" cy="5157192"/>
          </a:xfrm>
        </p:spPr>
        <p:txBody>
          <a:bodyPr>
            <a:normAutofit/>
          </a:bodyPr>
          <a:lstStyle/>
          <a:p>
            <a:r>
              <a:rPr lang="fi-FI" sz="1700"/>
              <a:t>Kumpuaa </a:t>
            </a:r>
          </a:p>
          <a:p>
            <a:pPr lvl="1"/>
            <a:r>
              <a:rPr lang="fi-FI" sz="1700"/>
              <a:t>olennaisuuden ymmärtämisestä</a:t>
            </a:r>
          </a:p>
          <a:p>
            <a:pPr lvl="1"/>
            <a:r>
              <a:rPr lang="fi-FI" sz="1700"/>
              <a:t>strategiasta ja toimintakulttuurista</a:t>
            </a:r>
          </a:p>
          <a:p>
            <a:pPr lvl="1"/>
            <a:r>
              <a:rPr lang="fi-FI" sz="1700"/>
              <a:t>ottaa huomioon kaikki ESG näkökulmat</a:t>
            </a:r>
          </a:p>
          <a:p>
            <a:r>
              <a:rPr lang="fi-FI" sz="1700"/>
              <a:t>Myös vastuullisuusviestinnän on oltava vastuullista viestintää </a:t>
            </a:r>
            <a:br>
              <a:rPr lang="fi-FI" sz="1700"/>
            </a:br>
            <a:r>
              <a:rPr lang="fi-FI" sz="1700"/>
              <a:t>(viestinnän eettiset säännöt)</a:t>
            </a:r>
          </a:p>
          <a:p>
            <a:r>
              <a:rPr lang="fi-FI" sz="1700"/>
              <a:t>Viestintä ei voi liimata vastuullisuutta organisaation ulkokuoreen, jos sitä ei  ole sen sisällä.</a:t>
            </a:r>
          </a:p>
          <a:p>
            <a:r>
              <a:rPr lang="fi-FI" sz="1700"/>
              <a:t>Yritysvastuuraportointi on osa vastuullisuusviestintää, mutta vastuullisuudesta viestitään lukuisilla muillakin tavoilla – myös silloin, kun ei viestitä(!)</a:t>
            </a:r>
          </a:p>
        </p:txBody>
      </p:sp>
      <p:sp>
        <p:nvSpPr>
          <p:cNvPr id="2" name="Otsikko 1">
            <a:extLst>
              <a:ext uri="{FF2B5EF4-FFF2-40B4-BE49-F238E27FC236}">
                <a16:creationId xmlns:a16="http://schemas.microsoft.com/office/drawing/2014/main" id="{C7495914-1082-745A-9380-D36DB7F2C647}"/>
              </a:ext>
            </a:extLst>
          </p:cNvPr>
          <p:cNvSpPr>
            <a:spLocks noGrp="1"/>
          </p:cNvSpPr>
          <p:nvPr>
            <p:ph type="title"/>
          </p:nvPr>
        </p:nvSpPr>
        <p:spPr>
          <a:xfrm>
            <a:off x="6192011" y="480022"/>
            <a:ext cx="5039381" cy="1028765"/>
          </a:xfrm>
        </p:spPr>
        <p:txBody>
          <a:bodyPr anchor="ctr">
            <a:normAutofit/>
          </a:bodyPr>
          <a:lstStyle/>
          <a:p>
            <a:r>
              <a:rPr lang="fi-FI" sz="2400"/>
              <a:t>Kertaus vastuullisuusviestinnän ja -raportoinnin lähtökohdista</a:t>
            </a:r>
          </a:p>
        </p:txBody>
      </p:sp>
    </p:spTree>
    <p:extLst>
      <p:ext uri="{BB962C8B-B14F-4D97-AF65-F5344CB8AC3E}">
        <p14:creationId xmlns:p14="http://schemas.microsoft.com/office/powerpoint/2010/main" val="31901098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Mies tallennus toimintoon">
            <a:extLst>
              <a:ext uri="{FF2B5EF4-FFF2-40B4-BE49-F238E27FC236}">
                <a16:creationId xmlns:a16="http://schemas.microsoft.com/office/drawing/2014/main" id="{E08B5880-DC81-4369-628B-F521A3A4B445}"/>
              </a:ext>
            </a:extLst>
          </p:cNvPr>
          <p:cNvPicPr>
            <a:picLocks noChangeAspect="1"/>
          </p:cNvPicPr>
          <p:nvPr/>
        </p:nvPicPr>
        <p:blipFill rotWithShape="1">
          <a:blip r:embed="rId2">
            <a:alphaModFix amt="64000"/>
          </a:blip>
          <a:srcRect l="2917" r="8877" b="1"/>
          <a:stretch/>
        </p:blipFill>
        <p:spPr>
          <a:xfrm>
            <a:off x="3132160" y="1021"/>
            <a:ext cx="9059839" cy="6855958"/>
          </a:xfrm>
          <a:prstGeom prst="rect">
            <a:avLst/>
          </a:prstGeom>
        </p:spPr>
      </p:pic>
      <p:sp>
        <p:nvSpPr>
          <p:cNvPr id="4" name="Otsikko 3">
            <a:extLst>
              <a:ext uri="{FF2B5EF4-FFF2-40B4-BE49-F238E27FC236}">
                <a16:creationId xmlns:a16="http://schemas.microsoft.com/office/drawing/2014/main" id="{7E1FB8C1-2A51-1D4A-96D8-EEAA9CA921E5}"/>
              </a:ext>
            </a:extLst>
          </p:cNvPr>
          <p:cNvSpPr>
            <a:spLocks noGrp="1"/>
          </p:cNvSpPr>
          <p:nvPr>
            <p:ph type="title"/>
          </p:nvPr>
        </p:nvSpPr>
        <p:spPr>
          <a:xfrm>
            <a:off x="6505387" y="2901577"/>
            <a:ext cx="4972511" cy="3367554"/>
          </a:xfrm>
        </p:spPr>
        <p:txBody>
          <a:bodyPr vert="horz" lIns="91440" tIns="45720" rIns="91440" bIns="45720" rtlCol="0" anchor="b">
            <a:normAutofit/>
          </a:bodyPr>
          <a:lstStyle/>
          <a:p>
            <a:r>
              <a:rPr lang="en-US" sz="5100" kern="1200" err="1">
                <a:latin typeface="+mj-lt"/>
                <a:ea typeface="+mj-ea"/>
                <a:cs typeface="+mj-cs"/>
              </a:rPr>
              <a:t>Miten</a:t>
            </a:r>
            <a:r>
              <a:rPr lang="en-US" sz="5100" kern="1200">
                <a:latin typeface="+mj-lt"/>
                <a:ea typeface="+mj-ea"/>
                <a:cs typeface="+mj-cs"/>
              </a:rPr>
              <a:t> </a:t>
            </a:r>
            <a:r>
              <a:rPr lang="en-US" sz="5100" kern="1200" err="1">
                <a:latin typeface="+mj-lt"/>
                <a:ea typeface="+mj-ea"/>
                <a:cs typeface="+mj-cs"/>
              </a:rPr>
              <a:t>organisaation</a:t>
            </a:r>
            <a:r>
              <a:rPr lang="en-US" sz="5100" kern="1200">
                <a:latin typeface="+mj-lt"/>
                <a:ea typeface="+mj-ea"/>
                <a:cs typeface="+mj-cs"/>
              </a:rPr>
              <a:t> </a:t>
            </a:r>
            <a:r>
              <a:rPr lang="en-US" sz="5100" kern="1200" err="1">
                <a:latin typeface="+mj-lt"/>
                <a:ea typeface="+mj-ea"/>
                <a:cs typeface="+mj-cs"/>
              </a:rPr>
              <a:t>vastuullisuutta</a:t>
            </a:r>
            <a:r>
              <a:rPr lang="en-US" sz="5100" kern="1200">
                <a:latin typeface="+mj-lt"/>
                <a:ea typeface="+mj-ea"/>
                <a:cs typeface="+mj-cs"/>
              </a:rPr>
              <a:t> </a:t>
            </a:r>
            <a:r>
              <a:rPr lang="en-US" sz="5100" kern="1200" err="1">
                <a:latin typeface="+mj-lt"/>
                <a:ea typeface="+mj-ea"/>
                <a:cs typeface="+mj-cs"/>
              </a:rPr>
              <a:t>voi</a:t>
            </a:r>
            <a:r>
              <a:rPr lang="en-US" sz="5100" kern="1200">
                <a:latin typeface="+mj-lt"/>
                <a:ea typeface="+mj-ea"/>
                <a:cs typeface="+mj-cs"/>
              </a:rPr>
              <a:t> </a:t>
            </a:r>
            <a:r>
              <a:rPr lang="en-US" sz="5100" kern="1200" err="1">
                <a:latin typeface="+mj-lt"/>
                <a:ea typeface="+mj-ea"/>
                <a:cs typeface="+mj-cs"/>
              </a:rPr>
              <a:t>arvioida</a:t>
            </a:r>
            <a:r>
              <a:rPr lang="en-US" sz="5100" kern="1200">
                <a:latin typeface="+mj-lt"/>
                <a:ea typeface="+mj-ea"/>
                <a:cs typeface="+mj-cs"/>
              </a:rPr>
              <a:t>?</a:t>
            </a:r>
          </a:p>
        </p:txBody>
      </p:sp>
      <p:pic>
        <p:nvPicPr>
          <p:cNvPr id="3" name="Kuva 2">
            <a:extLst>
              <a:ext uri="{FF2B5EF4-FFF2-40B4-BE49-F238E27FC236}">
                <a16:creationId xmlns:a16="http://schemas.microsoft.com/office/drawing/2014/main" id="{D0E2761E-F819-374E-8A98-4730B41463F0}"/>
              </a:ext>
            </a:extLst>
          </p:cNvPr>
          <p:cNvPicPr>
            <a:picLocks noChangeAspect="1"/>
          </p:cNvPicPr>
          <p:nvPr/>
        </p:nvPicPr>
        <p:blipFill rotWithShape="1">
          <a:blip r:embed="rId3"/>
          <a:srcRect l="4205" r="691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30471274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754901F7-07BB-014D-820B-1DF34DFF92E7}"/>
              </a:ext>
            </a:extLst>
          </p:cNvPr>
          <p:cNvPicPr>
            <a:picLocks noChangeAspect="1"/>
          </p:cNvPicPr>
          <p:nvPr/>
        </p:nvPicPr>
        <p:blipFill>
          <a:blip r:embed="rId3"/>
          <a:stretch>
            <a:fillRect/>
          </a:stretch>
        </p:blipFill>
        <p:spPr>
          <a:xfrm>
            <a:off x="0" y="0"/>
            <a:ext cx="12192000" cy="8054775"/>
          </a:xfrm>
          <a:prstGeom prst="rect">
            <a:avLst/>
          </a:prstGeom>
        </p:spPr>
      </p:pic>
      <p:sp>
        <p:nvSpPr>
          <p:cNvPr id="2" name="Otsikko 1">
            <a:extLst>
              <a:ext uri="{FF2B5EF4-FFF2-40B4-BE49-F238E27FC236}">
                <a16:creationId xmlns:a16="http://schemas.microsoft.com/office/drawing/2014/main" id="{EC9B935F-89F7-A540-B01E-801F56B7449C}"/>
              </a:ext>
            </a:extLst>
          </p:cNvPr>
          <p:cNvSpPr>
            <a:spLocks noGrp="1"/>
          </p:cNvSpPr>
          <p:nvPr>
            <p:ph type="title"/>
          </p:nvPr>
        </p:nvSpPr>
        <p:spPr/>
        <p:txBody>
          <a:bodyPr/>
          <a:lstStyle/>
          <a:p>
            <a:r>
              <a:rPr lang="fi-FI">
                <a:solidFill>
                  <a:schemeClr val="bg1"/>
                </a:solidFill>
              </a:rPr>
              <a:t>Kestävän kehityksen kypsyysmalli</a:t>
            </a:r>
          </a:p>
        </p:txBody>
      </p:sp>
      <p:sp>
        <p:nvSpPr>
          <p:cNvPr id="3" name="Sisällön paikkamerkki 2">
            <a:extLst>
              <a:ext uri="{FF2B5EF4-FFF2-40B4-BE49-F238E27FC236}">
                <a16:creationId xmlns:a16="http://schemas.microsoft.com/office/drawing/2014/main" id="{6D10481E-2AD8-EE4B-9463-BB26B906889B}"/>
              </a:ext>
            </a:extLst>
          </p:cNvPr>
          <p:cNvSpPr>
            <a:spLocks noGrp="1"/>
          </p:cNvSpPr>
          <p:nvPr>
            <p:ph sz="half" idx="1"/>
          </p:nvPr>
        </p:nvSpPr>
        <p:spPr/>
        <p:txBody>
          <a:bodyPr/>
          <a:lstStyle/>
          <a:p>
            <a:r>
              <a:rPr lang="fi-FI">
                <a:solidFill>
                  <a:schemeClr val="bg1"/>
                </a:solidFill>
              </a:rPr>
              <a:t>Missä sinun organisaatiosi on  kestävän kehityksen </a:t>
            </a:r>
            <a:br>
              <a:rPr lang="fi-FI">
                <a:solidFill>
                  <a:schemeClr val="bg1"/>
                </a:solidFill>
              </a:rPr>
            </a:br>
            <a:r>
              <a:rPr lang="fi-FI">
                <a:solidFill>
                  <a:schemeClr val="bg1"/>
                </a:solidFill>
              </a:rPr>
              <a:t>portaikossa?</a:t>
            </a:r>
          </a:p>
        </p:txBody>
      </p:sp>
    </p:spTree>
    <p:extLst>
      <p:ext uri="{BB962C8B-B14F-4D97-AF65-F5344CB8AC3E}">
        <p14:creationId xmlns:p14="http://schemas.microsoft.com/office/powerpoint/2010/main" val="23278400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5CB26A-A42D-8983-C925-11B2BCD952F4}"/>
              </a:ext>
            </a:extLst>
          </p:cNvPr>
          <p:cNvPicPr>
            <a:picLocks noChangeAspect="1"/>
          </p:cNvPicPr>
          <p:nvPr/>
        </p:nvPicPr>
        <p:blipFill rotWithShape="1">
          <a:blip r:embed="rId2">
            <a:alphaModFix/>
          </a:blip>
          <a:srcRect t="7964" b="7767"/>
          <a:stretch/>
        </p:blipFill>
        <p:spPr>
          <a:xfrm>
            <a:off x="-838181" y="0"/>
            <a:ext cx="12191980" cy="6857999"/>
          </a:xfrm>
          <a:prstGeom prst="rect">
            <a:avLst/>
          </a:prstGeom>
        </p:spPr>
      </p:pic>
      <p:sp>
        <p:nvSpPr>
          <p:cNvPr id="2" name="Otsikko 1">
            <a:extLst>
              <a:ext uri="{FF2B5EF4-FFF2-40B4-BE49-F238E27FC236}">
                <a16:creationId xmlns:a16="http://schemas.microsoft.com/office/drawing/2014/main" id="{1C7E3CF1-BBEA-BA4C-A9EB-957524B07985}"/>
              </a:ext>
            </a:extLst>
          </p:cNvPr>
          <p:cNvSpPr>
            <a:spLocks noGrp="1"/>
          </p:cNvSpPr>
          <p:nvPr>
            <p:ph type="title"/>
          </p:nvPr>
        </p:nvSpPr>
        <p:spPr>
          <a:xfrm>
            <a:off x="838201" y="1065862"/>
            <a:ext cx="3313164" cy="4726276"/>
          </a:xfrm>
        </p:spPr>
        <p:txBody>
          <a:bodyPr>
            <a:normAutofit/>
          </a:bodyPr>
          <a:lstStyle/>
          <a:p>
            <a:pPr algn="r"/>
            <a:r>
              <a:rPr lang="fi-FI" sz="4000" err="1"/>
              <a:t>Fibsin</a:t>
            </a:r>
            <a:r>
              <a:rPr lang="fi-FI" sz="4000"/>
              <a:t>* itsearviointi-työkalu</a:t>
            </a:r>
            <a:br>
              <a:rPr lang="fi-FI" sz="4000">
                <a:solidFill>
                  <a:srgbClr val="FFFFFF"/>
                </a:solidFill>
              </a:rPr>
            </a:br>
            <a:endParaRPr lang="fi-FI" sz="4000">
              <a:solidFill>
                <a:srgbClr val="FFFFFF"/>
              </a:solidFill>
            </a:endParaRPr>
          </a:p>
        </p:txBody>
      </p:sp>
      <p:sp>
        <p:nvSpPr>
          <p:cNvPr id="3" name="Sisällön paikkamerkki 2">
            <a:extLst>
              <a:ext uri="{FF2B5EF4-FFF2-40B4-BE49-F238E27FC236}">
                <a16:creationId xmlns:a16="http://schemas.microsoft.com/office/drawing/2014/main" id="{A6F23B6A-5A67-F146-6DAA-256574CF859A}"/>
              </a:ext>
            </a:extLst>
          </p:cNvPr>
          <p:cNvSpPr>
            <a:spLocks noGrp="1"/>
          </p:cNvSpPr>
          <p:nvPr>
            <p:ph idx="1"/>
          </p:nvPr>
        </p:nvSpPr>
        <p:spPr>
          <a:xfrm>
            <a:off x="5155379" y="1065862"/>
            <a:ext cx="5744685" cy="4726276"/>
          </a:xfrm>
        </p:spPr>
        <p:txBody>
          <a:bodyPr anchor="ctr">
            <a:normAutofit/>
          </a:bodyPr>
          <a:lstStyle/>
          <a:p>
            <a:r>
              <a:rPr lang="fi-FI"/>
              <a:t>Yritysvastuun itsearviointi -työkalun avulla</a:t>
            </a:r>
          </a:p>
          <a:p>
            <a:pPr lvl="1"/>
            <a:r>
              <a:rPr lang="fi-FI"/>
              <a:t>saat nopeasti kattavan tilannekuvan vastuullisuustoiminnan tasosta</a:t>
            </a:r>
          </a:p>
          <a:p>
            <a:pPr lvl="1"/>
            <a:r>
              <a:rPr lang="fi-FI"/>
              <a:t>tunnistat kehittämiskohteet</a:t>
            </a:r>
          </a:p>
          <a:p>
            <a:pPr lvl="1"/>
            <a:r>
              <a:rPr lang="fi-FI"/>
              <a:t>saat uusia ideoita ja käytännön kehittämisvinkkejä</a:t>
            </a:r>
          </a:p>
          <a:p>
            <a:pPr lvl="1"/>
            <a:r>
              <a:rPr lang="fi-FI"/>
              <a:t>voit verrata toimintaa muihin yrityksiin</a:t>
            </a:r>
          </a:p>
          <a:p>
            <a:pPr lvl="1"/>
            <a:r>
              <a:rPr lang="fi-FI"/>
              <a:t>voit seurata toiminnan kehittymistä systemaattisesti vuosittain</a:t>
            </a:r>
          </a:p>
          <a:p>
            <a:r>
              <a:rPr lang="fi-FI"/>
              <a:t>Klikkaa </a:t>
            </a:r>
            <a:r>
              <a:rPr lang="fi-FI">
                <a:hlinkClick r:id="rId3"/>
              </a:rPr>
              <a:t>Yritysvastuun itsearviointi -työkaluun</a:t>
            </a:r>
            <a:endParaRPr lang="fi-FI"/>
          </a:p>
          <a:p>
            <a:endParaRPr lang="fi-FI" sz="2000">
              <a:solidFill>
                <a:srgbClr val="FFFFFF"/>
              </a:solidFill>
            </a:endParaRPr>
          </a:p>
        </p:txBody>
      </p:sp>
      <p:pic>
        <p:nvPicPr>
          <p:cNvPr id="1026" name="Picture 2" descr="FIBS animated logo">
            <a:extLst>
              <a:ext uri="{FF2B5EF4-FFF2-40B4-BE49-F238E27FC236}">
                <a16:creationId xmlns:a16="http://schemas.microsoft.com/office/drawing/2014/main" id="{03844194-38C3-5A3B-F025-CBB04220CC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95" y="5499847"/>
            <a:ext cx="1258456" cy="1170364"/>
          </a:xfrm>
          <a:prstGeom prst="rect">
            <a:avLst/>
          </a:prstGeom>
          <a:noFill/>
          <a:extLst>
            <a:ext uri="{909E8E84-426E-40DD-AFC4-6F175D3DCCD1}">
              <a14:hiddenFill xmlns:a14="http://schemas.microsoft.com/office/drawing/2010/main">
                <a:solidFill>
                  <a:srgbClr val="FFFFFF"/>
                </a:solidFill>
              </a14:hiddenFill>
            </a:ext>
          </a:extLst>
        </p:spPr>
      </p:pic>
      <p:sp>
        <p:nvSpPr>
          <p:cNvPr id="4" name="Tekstiruutu 3">
            <a:extLst>
              <a:ext uri="{FF2B5EF4-FFF2-40B4-BE49-F238E27FC236}">
                <a16:creationId xmlns:a16="http://schemas.microsoft.com/office/drawing/2014/main" id="{191C5E2E-FDA1-0480-7EB1-3826CCCAC855}"/>
              </a:ext>
            </a:extLst>
          </p:cNvPr>
          <p:cNvSpPr txBox="1"/>
          <p:nvPr/>
        </p:nvSpPr>
        <p:spPr>
          <a:xfrm>
            <a:off x="6213929" y="5950958"/>
            <a:ext cx="3526375"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effectLst/>
                <a:uLnTx/>
                <a:uFillTx/>
                <a:latin typeface="Calibri" panose="020F0502020204030204"/>
                <a:ea typeface="+mn-ea"/>
                <a:cs typeface="+mn-cs"/>
              </a:rPr>
              <a:t>*FIBS (</a:t>
            </a:r>
            <a:r>
              <a:rPr kumimoji="0" lang="fi-FI" sz="1050" b="0" i="0" u="none" strike="noStrike" kern="1200" cap="none" spc="0" normalizeH="0" baseline="0" noProof="0" err="1">
                <a:ln>
                  <a:noFill/>
                </a:ln>
                <a:effectLst/>
                <a:uLnTx/>
                <a:uFillTx/>
                <a:latin typeface="Calibri" panose="020F0502020204030204"/>
                <a:ea typeface="+mn-ea"/>
                <a:cs typeface="+mn-cs"/>
              </a:rPr>
              <a:t>Finnish</a:t>
            </a:r>
            <a:r>
              <a:rPr kumimoji="0" lang="fi-FI" sz="1050" b="0" i="0" u="none" strike="noStrike" kern="1200" cap="none" spc="0" normalizeH="0" baseline="0" noProof="0">
                <a:ln>
                  <a:noFill/>
                </a:ln>
                <a:effectLst/>
                <a:uLnTx/>
                <a:uFillTx/>
                <a:latin typeface="Calibri" panose="020F0502020204030204"/>
                <a:ea typeface="+mn-ea"/>
                <a:cs typeface="+mn-cs"/>
              </a:rPr>
              <a:t> Business &amp; </a:t>
            </a:r>
            <a:r>
              <a:rPr kumimoji="0" lang="fi-FI" sz="1050" b="0" i="0" u="none" strike="noStrike" kern="1200" cap="none" spc="0" normalizeH="0" baseline="0" noProof="0" err="1">
                <a:ln>
                  <a:noFill/>
                </a:ln>
                <a:effectLst/>
                <a:uLnTx/>
                <a:uFillTx/>
                <a:latin typeface="Calibri" panose="020F0502020204030204"/>
                <a:ea typeface="+mn-ea"/>
                <a:cs typeface="+mn-cs"/>
              </a:rPr>
              <a:t>Society</a:t>
            </a:r>
            <a:r>
              <a:rPr kumimoji="0" lang="fi-FI" sz="1050" b="0" i="0" u="none" strike="noStrike" kern="1200" cap="none" spc="0" normalizeH="0" baseline="0" noProof="0">
                <a:ln>
                  <a:noFill/>
                </a:ln>
                <a:effectLst/>
                <a:uLnTx/>
                <a:uFillTx/>
                <a:latin typeface="Calibri" panose="020F0502020204030204"/>
                <a:ea typeface="+mn-ea"/>
                <a:cs typeface="+mn-cs"/>
              </a:rPr>
              <a:t>) on Pohjoismaiden suurin yritysvastuuverkosto, kestävän liiketoiminnan vauhdittaja ja yritysten asiantuntijuuden kehittäjä.</a:t>
            </a:r>
          </a:p>
        </p:txBody>
      </p:sp>
    </p:spTree>
    <p:extLst>
      <p:ext uri="{BB962C8B-B14F-4D97-AF65-F5344CB8AC3E}">
        <p14:creationId xmlns:p14="http://schemas.microsoft.com/office/powerpoint/2010/main" val="41820026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5D45F-D9EF-7844-BFCD-34D2978E01D5}"/>
              </a:ext>
            </a:extLst>
          </p:cNvPr>
          <p:cNvSpPr>
            <a:spLocks noGrp="1"/>
          </p:cNvSpPr>
          <p:nvPr>
            <p:ph type="ctrTitle"/>
          </p:nvPr>
        </p:nvSpPr>
        <p:spPr>
          <a:xfrm>
            <a:off x="1162000" y="2009447"/>
            <a:ext cx="9144000" cy="2387600"/>
          </a:xfrm>
        </p:spPr>
        <p:txBody>
          <a:bodyPr/>
          <a:lstStyle/>
          <a:p>
            <a:r>
              <a:rPr lang="fi-FI" dirty="0"/>
              <a:t>1.5 Kokonaisvaltainen hyvinvointi</a:t>
            </a:r>
            <a:endParaRPr lang="fi-FI" dirty="0">
              <a:cs typeface="Arial"/>
            </a:endParaRPr>
          </a:p>
        </p:txBody>
      </p:sp>
      <p:sp>
        <p:nvSpPr>
          <p:cNvPr id="3" name="Subtitle 2">
            <a:extLst>
              <a:ext uri="{FF2B5EF4-FFF2-40B4-BE49-F238E27FC236}">
                <a16:creationId xmlns:a16="http://schemas.microsoft.com/office/drawing/2014/main" id="{1C307DA3-68F1-874D-A9DF-0A7DBD264031}"/>
              </a:ext>
            </a:extLst>
          </p:cNvPr>
          <p:cNvSpPr>
            <a:spLocks noGrp="1"/>
          </p:cNvSpPr>
          <p:nvPr>
            <p:ph type="subTitle" idx="1"/>
          </p:nvPr>
        </p:nvSpPr>
        <p:spPr>
          <a:xfrm>
            <a:off x="1162000" y="4604261"/>
            <a:ext cx="9144000" cy="1655762"/>
          </a:xfrm>
        </p:spPr>
        <p:txBody>
          <a:bodyPr vert="horz" lIns="91440" tIns="45720" rIns="91440" bIns="45720" rtlCol="0" anchor="t">
            <a:normAutofit/>
          </a:bodyPr>
          <a:lstStyle/>
          <a:p>
            <a:r>
              <a:rPr lang="fi-FI" dirty="0"/>
              <a:t>Poimi tästä koulutukseesi sopivat diat</a:t>
            </a:r>
          </a:p>
        </p:txBody>
      </p:sp>
      <p:sp>
        <p:nvSpPr>
          <p:cNvPr id="4" name="Rectangle 3">
            <a:extLst>
              <a:ext uri="{FF2B5EF4-FFF2-40B4-BE49-F238E27FC236}">
                <a16:creationId xmlns:a16="http://schemas.microsoft.com/office/drawing/2014/main" id="{3E38A662-861E-F341-82F2-17A6B4679F5B}"/>
              </a:ext>
            </a:extLst>
          </p:cNvPr>
          <p:cNvSpPr/>
          <p:nvPr/>
        </p:nvSpPr>
        <p:spPr>
          <a:xfrm>
            <a:off x="11353800" y="1"/>
            <a:ext cx="83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Picture 4">
            <a:extLst>
              <a:ext uri="{FF2B5EF4-FFF2-40B4-BE49-F238E27FC236}">
                <a16:creationId xmlns:a16="http://schemas.microsoft.com/office/drawing/2014/main" id="{DBCCA9B1-1015-8749-99D7-26F5CAD6D892}"/>
              </a:ext>
            </a:extLst>
          </p:cNvPr>
          <p:cNvPicPr>
            <a:picLocks noChangeAspect="1"/>
          </p:cNvPicPr>
          <p:nvPr/>
        </p:nvPicPr>
        <p:blipFill>
          <a:blip r:embed="rId2"/>
          <a:stretch>
            <a:fillRect/>
          </a:stretch>
        </p:blipFill>
        <p:spPr>
          <a:xfrm>
            <a:off x="4826342" y="1012032"/>
            <a:ext cx="1815316" cy="1448922"/>
          </a:xfrm>
          <a:prstGeom prst="rect">
            <a:avLst/>
          </a:prstGeom>
        </p:spPr>
      </p:pic>
    </p:spTree>
    <p:extLst>
      <p:ext uri="{BB962C8B-B14F-4D97-AF65-F5344CB8AC3E}">
        <p14:creationId xmlns:p14="http://schemas.microsoft.com/office/powerpoint/2010/main" val="24059549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B013CC1-98EB-FE65-6F9E-C16AB7B787EB}"/>
              </a:ext>
            </a:extLst>
          </p:cNvPr>
          <p:cNvSpPr>
            <a:spLocks noGrp="1"/>
          </p:cNvSpPr>
          <p:nvPr>
            <p:ph type="title"/>
          </p:nvPr>
        </p:nvSpPr>
        <p:spPr>
          <a:xfrm>
            <a:off x="374731" y="365125"/>
            <a:ext cx="10604665" cy="1325563"/>
          </a:xfrm>
        </p:spPr>
        <p:txBody>
          <a:bodyPr anchor="ctr">
            <a:normAutofit/>
          </a:bodyPr>
          <a:lstStyle/>
          <a:p>
            <a:r>
              <a:rPr lang="fi-FI"/>
              <a:t>Mitä on kokonaisvaltainen hyvinvointi?</a:t>
            </a:r>
          </a:p>
        </p:txBody>
      </p:sp>
      <p:sp>
        <p:nvSpPr>
          <p:cNvPr id="11" name="Sisällön paikkamerkki 2">
            <a:extLst>
              <a:ext uri="{FF2B5EF4-FFF2-40B4-BE49-F238E27FC236}">
                <a16:creationId xmlns:a16="http://schemas.microsoft.com/office/drawing/2014/main" id="{C692060D-7EB0-0B93-BC54-1B5B5EDB5110}"/>
              </a:ext>
            </a:extLst>
          </p:cNvPr>
          <p:cNvSpPr>
            <a:spLocks noGrp="1"/>
          </p:cNvSpPr>
          <p:nvPr>
            <p:ph sz="half" idx="1"/>
          </p:nvPr>
        </p:nvSpPr>
        <p:spPr>
          <a:xfrm>
            <a:off x="374731" y="1350612"/>
            <a:ext cx="9693790" cy="5349515"/>
          </a:xfrm>
        </p:spPr>
        <p:txBody>
          <a:bodyPr vert="horz" lIns="91440" tIns="45720" rIns="91440" bIns="45720" rtlCol="0" anchor="t">
            <a:noAutofit/>
          </a:bodyPr>
          <a:lstStyle/>
          <a:p>
            <a:pPr marL="0" indent="0">
              <a:buNone/>
            </a:pPr>
            <a:endParaRPr lang="fi-FI" sz="1600"/>
          </a:p>
          <a:p>
            <a:pPr marL="457200" indent="-457200">
              <a:buAutoNum type="arabicPeriod"/>
            </a:pPr>
            <a:r>
              <a:rPr lang="fi-FI" sz="2000" i="1" dirty="0"/>
              <a:t>Fyysinen</a:t>
            </a:r>
            <a:r>
              <a:rPr lang="fi-FI" sz="2000" i="1" dirty="0">
                <a:cs typeface="Arial"/>
              </a:rPr>
              <a:t> hyvinvointi</a:t>
            </a:r>
            <a:r>
              <a:rPr lang="fi-FI" sz="2000" dirty="0">
                <a:cs typeface="Arial"/>
              </a:rPr>
              <a:t>: Siihen kuuluvat terveelliset elämäntavat, kuten tasapainoinen ruokavalio, riittävä liikunta, hyvä uni, riittävä lepo ja stressinhallinta.</a:t>
            </a:r>
          </a:p>
          <a:p>
            <a:pPr marL="457200" indent="-457200">
              <a:buAutoNum type="arabicPeriod"/>
            </a:pPr>
            <a:r>
              <a:rPr lang="fi-FI" sz="2000" i="1" dirty="0">
                <a:cs typeface="Arial"/>
              </a:rPr>
              <a:t>Psyykkinen hyvinvointi</a:t>
            </a:r>
            <a:r>
              <a:rPr lang="fi-FI" sz="2000" dirty="0">
                <a:cs typeface="Arial"/>
              </a:rPr>
              <a:t>: Siihen kuuluvat muun muassa positiiviset tunteet, itsetuntemus, stressinhallintataidot, mielenrauha ja mielenterveyden ylläpitäminen.</a:t>
            </a:r>
          </a:p>
          <a:p>
            <a:pPr marL="457200" indent="-457200">
              <a:buAutoNum type="arabicPeriod"/>
            </a:pPr>
            <a:r>
              <a:rPr lang="fi-FI" sz="2000" i="1" dirty="0">
                <a:cs typeface="Arial"/>
              </a:rPr>
              <a:t>Emotionaalinen hyvinvointi</a:t>
            </a:r>
            <a:r>
              <a:rPr lang="fi-FI" sz="2000" dirty="0">
                <a:cs typeface="Arial"/>
              </a:rPr>
              <a:t>: Emotionaalinen hyvinvointi liittyy tunteiden tunnistamiseen, ilmaisemiseen ja säätelyyn. </a:t>
            </a:r>
          </a:p>
          <a:p>
            <a:pPr marL="457200" indent="-457200">
              <a:buAutoNum type="arabicPeriod"/>
            </a:pPr>
            <a:r>
              <a:rPr lang="fi-FI" sz="2000" i="1" dirty="0">
                <a:cs typeface="Arial"/>
              </a:rPr>
              <a:t>Sosiaalinen hyvinvointi</a:t>
            </a:r>
            <a:r>
              <a:rPr lang="fi-FI" sz="2000" dirty="0">
                <a:cs typeface="Arial"/>
              </a:rPr>
              <a:t>: Se sisältää hyvät ihmissuhteet, tuen ja osallisuuden tunteen yhteisössä.</a:t>
            </a:r>
          </a:p>
          <a:p>
            <a:pPr marL="457200" indent="-457200">
              <a:buAutoNum type="arabicPeriod"/>
            </a:pPr>
            <a:r>
              <a:rPr lang="fi-FI" sz="2000" i="1" dirty="0">
                <a:cs typeface="Arial"/>
              </a:rPr>
              <a:t>Henkinen hyvinvointi</a:t>
            </a:r>
            <a:r>
              <a:rPr lang="fi-FI" sz="2000" dirty="0">
                <a:cs typeface="Arial"/>
              </a:rPr>
              <a:t>: Henkinen hyvinvointi liittyy merkityksellisyyden ja elämän tarkoituksen kokemukseen.</a:t>
            </a:r>
          </a:p>
          <a:p>
            <a:pPr marL="0" indent="0">
              <a:buNone/>
            </a:pPr>
            <a:endParaRPr lang="fi-FI" sz="2000" dirty="0">
              <a:cs typeface="Arial"/>
            </a:endParaRPr>
          </a:p>
          <a:p>
            <a:pPr marL="0" indent="0">
              <a:buNone/>
            </a:pPr>
            <a:r>
              <a:rPr lang="fi-FI" sz="2000" dirty="0"/>
              <a:t>Hyvinvoinnin eri osatekijät tukevat yleensä toinen toistaan.</a:t>
            </a:r>
            <a:endParaRPr lang="fi-FI" sz="2000" dirty="0">
              <a:cs typeface="Arial"/>
            </a:endParaRPr>
          </a:p>
          <a:p>
            <a:pPr marL="0" indent="0">
              <a:buNone/>
            </a:pPr>
            <a:endParaRPr lang="fi-FI"/>
          </a:p>
        </p:txBody>
      </p:sp>
      <p:pic>
        <p:nvPicPr>
          <p:cNvPr id="12" name="Kuva 12" descr="Kuva, joka sisältää kohteen teksti, kimppu, kukka, kasvi">
            <a:extLst>
              <a:ext uri="{FF2B5EF4-FFF2-40B4-BE49-F238E27FC236}">
                <a16:creationId xmlns:a16="http://schemas.microsoft.com/office/drawing/2014/main" id="{E7BE6AFE-9AE3-1829-4999-D323A59EA114}"/>
              </a:ext>
            </a:extLst>
          </p:cNvPr>
          <p:cNvPicPr>
            <a:picLocks noGrp="1" noChangeAspect="1"/>
          </p:cNvPicPr>
          <p:nvPr>
            <p:ph sz="half" idx="2"/>
          </p:nvPr>
        </p:nvPicPr>
        <p:blipFill>
          <a:blip r:embed="rId3"/>
          <a:stretch>
            <a:fillRect/>
          </a:stretch>
        </p:blipFill>
        <p:spPr>
          <a:xfrm>
            <a:off x="9080746" y="121622"/>
            <a:ext cx="2068898" cy="1798581"/>
          </a:xfrm>
        </p:spPr>
      </p:pic>
    </p:spTree>
    <p:extLst>
      <p:ext uri="{BB962C8B-B14F-4D97-AF65-F5344CB8AC3E}">
        <p14:creationId xmlns:p14="http://schemas.microsoft.com/office/powerpoint/2010/main" val="18157096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831170-1086-5BE2-632B-05585922C73D}"/>
              </a:ext>
            </a:extLst>
          </p:cNvPr>
          <p:cNvSpPr>
            <a:spLocks noGrp="1"/>
          </p:cNvSpPr>
          <p:nvPr>
            <p:ph type="title"/>
          </p:nvPr>
        </p:nvSpPr>
        <p:spPr>
          <a:xfrm>
            <a:off x="572493" y="238539"/>
            <a:ext cx="11018520" cy="1024108"/>
          </a:xfrm>
        </p:spPr>
        <p:txBody>
          <a:bodyPr anchor="b">
            <a:normAutofit/>
          </a:bodyPr>
          <a:lstStyle/>
          <a:p>
            <a:r>
              <a:rPr lang="fi-FI" b="0" i="0">
                <a:effectLst/>
                <a:latin typeface="Arial"/>
                <a:cs typeface="Arial"/>
              </a:rPr>
              <a:t>Hyvinvoinnin haasteet kasvavat</a:t>
            </a:r>
            <a:endParaRPr lang="fi-FI">
              <a:latin typeface="Arial"/>
              <a:cs typeface="Arial"/>
            </a:endParaRPr>
          </a:p>
        </p:txBody>
      </p:sp>
      <p:sp>
        <p:nvSpPr>
          <p:cNvPr id="3" name="Sisällön paikkamerkki 2">
            <a:extLst>
              <a:ext uri="{FF2B5EF4-FFF2-40B4-BE49-F238E27FC236}">
                <a16:creationId xmlns:a16="http://schemas.microsoft.com/office/drawing/2014/main" id="{3B7AF75B-DD8E-6028-AF98-BE4D05FE1C20}"/>
              </a:ext>
            </a:extLst>
          </p:cNvPr>
          <p:cNvSpPr>
            <a:spLocks noGrp="1"/>
          </p:cNvSpPr>
          <p:nvPr>
            <p:ph idx="1"/>
          </p:nvPr>
        </p:nvSpPr>
        <p:spPr>
          <a:xfrm>
            <a:off x="572493" y="1856393"/>
            <a:ext cx="8520859" cy="4500171"/>
          </a:xfrm>
        </p:spPr>
        <p:txBody>
          <a:bodyPr anchor="t">
            <a:normAutofit/>
          </a:bodyPr>
          <a:lstStyle/>
          <a:p>
            <a:pPr marL="342900" lvl="0" indent="-342900">
              <a:buAutoNum type="arabicPeriod"/>
            </a:pPr>
            <a:r>
              <a:rPr lang="fi-FI" sz="1500"/>
              <a:t>Työikäisten väheneminen vaikuttaa tuottavuuteen ja hyvinvointivaltion rahoitukseen. </a:t>
            </a:r>
            <a:endParaRPr lang="fi-FI"/>
          </a:p>
          <a:p>
            <a:pPr marL="342900" lvl="0" indent="-342900">
              <a:buAutoNum type="arabicPeriod"/>
            </a:pPr>
            <a:r>
              <a:rPr lang="fi-FI" sz="1500"/>
              <a:t>Vanhuspalveluiden tarve, sosiaaliturvamenot, ikääntyneiden teknologian käyttöönoton haasteet. </a:t>
            </a:r>
            <a:endParaRPr lang="fi-FI" sz="1500">
              <a:cs typeface="Arial" panose="020B0604020202020204"/>
            </a:endParaRPr>
          </a:p>
          <a:p>
            <a:pPr marL="342900" lvl="0" indent="-342900">
              <a:buAutoNum type="arabicPeriod"/>
            </a:pPr>
            <a:r>
              <a:rPr lang="fi-FI" sz="1500"/>
              <a:t>Suomalaisten fyysinen terveys on kohentunut ja odotus terveistä elinvuosista kasvanut, mielenterveyden ongelmat?</a:t>
            </a:r>
            <a:endParaRPr lang="fi-FI" sz="1500">
              <a:cs typeface="Arial" panose="020B0604020202020204"/>
            </a:endParaRPr>
          </a:p>
          <a:p>
            <a:pPr marL="342900" lvl="0" indent="-342900">
              <a:buAutoNum type="arabicPeriod"/>
            </a:pPr>
            <a:r>
              <a:rPr lang="fi-FI" sz="1500"/>
              <a:t>Ihmisen hyvinvointi kietoutuu yhteen ympäristön ja yhteisöjen hyvinvoinnin kanssa. </a:t>
            </a:r>
            <a:endParaRPr lang="fi-FI" sz="1500">
              <a:cs typeface="Arial" panose="020B0604020202020204"/>
            </a:endParaRPr>
          </a:p>
          <a:p>
            <a:pPr marL="342900" lvl="0" indent="-342900">
              <a:buAutoNum type="arabicPeriod"/>
            </a:pPr>
            <a:r>
              <a:rPr lang="fi-FI" sz="1500"/>
              <a:t>Terveyttä mittaavat laitteet ja terveysdata tekevät terveellisistä valinnoista helppoja ja tukevat rakenteellisia muutoksia. </a:t>
            </a:r>
            <a:endParaRPr lang="fi-FI" sz="1500">
              <a:cs typeface="Arial" panose="020B0604020202020204"/>
            </a:endParaRPr>
          </a:p>
          <a:p>
            <a:pPr marL="342900" indent="-342900">
              <a:buAutoNum type="arabicPeriod"/>
            </a:pPr>
            <a:r>
              <a:rPr lang="fi-FI" sz="1500"/>
              <a:t>Jatkuva osaamisen kehittäminen ja mahdollisuus vaikuttaa omaan työnkuvaan korostuvat. </a:t>
            </a:r>
            <a:endParaRPr lang="fi-FI" sz="1500">
              <a:cs typeface="Arial" panose="020B0604020202020204"/>
            </a:endParaRPr>
          </a:p>
          <a:p>
            <a:pPr marL="342900" lvl="0" indent="-342900">
              <a:buAutoNum type="arabicPeriod"/>
            </a:pPr>
            <a:r>
              <a:rPr lang="fi-FI" sz="1500" err="1"/>
              <a:t>Transhumanismi</a:t>
            </a:r>
            <a:r>
              <a:rPr lang="fi-FI" sz="1500"/>
              <a:t>: nykyihmisen rajoitusten ylittäminen teknologian avulla, esim. elämäntapojen optimointia kerätyn datan perusteella, älylääkkeiden käyttöä tai kehonmuokkausta. Siihen liittyy kuitenkin paljon eettisiä kysymyksiä.</a:t>
            </a:r>
            <a:endParaRPr lang="fi-FI" sz="1500">
              <a:cs typeface="Arial" panose="020B0604020202020204"/>
            </a:endParaRPr>
          </a:p>
          <a:p>
            <a:pPr marL="342900" indent="-342900">
              <a:buAutoNum type="arabicPeriod"/>
            </a:pPr>
            <a:endParaRPr lang="fi-FI" sz="1500">
              <a:cs typeface="Arial" panose="020B0604020202020204"/>
            </a:endParaRPr>
          </a:p>
        </p:txBody>
      </p:sp>
      <p:pic>
        <p:nvPicPr>
          <p:cNvPr id="1026" name="Picture 2" descr="Metsä, Romanttinen, Mystinen, Puu, Puro">
            <a:extLst>
              <a:ext uri="{FF2B5EF4-FFF2-40B4-BE49-F238E27FC236}">
                <a16:creationId xmlns:a16="http://schemas.microsoft.com/office/drawing/2014/main" id="{13B5B822-B5A3-4E2C-582B-6A572056A9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85" r="13060"/>
          <a:stretch/>
        </p:blipFill>
        <p:spPr bwMode="auto">
          <a:xfrm>
            <a:off x="9053119" y="423438"/>
            <a:ext cx="1909065" cy="1957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5080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B013CC1-98EB-FE65-6F9E-C16AB7B787EB}"/>
              </a:ext>
            </a:extLst>
          </p:cNvPr>
          <p:cNvSpPr>
            <a:spLocks noGrp="1"/>
          </p:cNvSpPr>
          <p:nvPr>
            <p:ph type="title"/>
          </p:nvPr>
        </p:nvSpPr>
        <p:spPr>
          <a:xfrm>
            <a:off x="174225" y="629268"/>
            <a:ext cx="11377696" cy="807468"/>
          </a:xfrm>
        </p:spPr>
        <p:txBody>
          <a:bodyPr anchor="b">
            <a:normAutofit/>
          </a:bodyPr>
          <a:lstStyle/>
          <a:p>
            <a:r>
              <a:rPr lang="fi-FI"/>
              <a:t>Ilmastoahdistus vai ilmastotoivo?</a:t>
            </a:r>
          </a:p>
        </p:txBody>
      </p:sp>
      <p:sp>
        <p:nvSpPr>
          <p:cNvPr id="3" name="Sisällön paikkamerkki 2">
            <a:extLst>
              <a:ext uri="{FF2B5EF4-FFF2-40B4-BE49-F238E27FC236}">
                <a16:creationId xmlns:a16="http://schemas.microsoft.com/office/drawing/2014/main" id="{C692060D-7EB0-0B93-BC54-1B5B5EDB5110}"/>
              </a:ext>
            </a:extLst>
          </p:cNvPr>
          <p:cNvSpPr>
            <a:spLocks noGrp="1"/>
          </p:cNvSpPr>
          <p:nvPr>
            <p:ph idx="1"/>
          </p:nvPr>
        </p:nvSpPr>
        <p:spPr>
          <a:xfrm>
            <a:off x="393431" y="1440396"/>
            <a:ext cx="8426187" cy="4961325"/>
          </a:xfrm>
        </p:spPr>
        <p:txBody>
          <a:bodyPr vert="horz" lIns="91440" tIns="45720" rIns="91440" bIns="45720" rtlCol="0" anchor="t">
            <a:normAutofit fontScale="62500" lnSpcReduction="20000"/>
          </a:bodyPr>
          <a:lstStyle/>
          <a:p>
            <a:pPr marL="0" indent="0">
              <a:buNone/>
            </a:pPr>
            <a:endParaRPr lang="fi-FI">
              <a:latin typeface="Arial"/>
              <a:cs typeface="Times New Roman"/>
            </a:endParaRPr>
          </a:p>
          <a:p>
            <a:pPr marL="0" indent="0">
              <a:buNone/>
            </a:pPr>
            <a:r>
              <a:rPr lang="fi-FI">
                <a:latin typeface="Arial"/>
                <a:cs typeface="Arial"/>
              </a:rPr>
              <a:t>Ilmastoahdistus tarkoittaa kaikkia ilmastonmuutokseen liittyviä vaikeita tunteita ja </a:t>
            </a:r>
            <a:r>
              <a:rPr lang="fi-FI">
                <a:latin typeface="Arial"/>
                <a:cs typeface="Times New Roman"/>
              </a:rPr>
              <a:t>psyykkisiä oireita, joita voivat olla:</a:t>
            </a:r>
            <a:endParaRPr lang="fi-FI">
              <a:cs typeface="Arial"/>
            </a:endParaRPr>
          </a:p>
          <a:p>
            <a:r>
              <a:rPr lang="fi-FI">
                <a:latin typeface="Arial"/>
                <a:cs typeface="Times New Roman"/>
              </a:rPr>
              <a:t>Ahdistus ja huoli</a:t>
            </a:r>
          </a:p>
          <a:p>
            <a:r>
              <a:rPr lang="fi-FI">
                <a:latin typeface="Arial"/>
                <a:cs typeface="Times New Roman"/>
              </a:rPr>
              <a:t>Masennus ja epätoivo</a:t>
            </a:r>
          </a:p>
          <a:p>
            <a:r>
              <a:rPr lang="fi-FI">
                <a:latin typeface="Arial"/>
                <a:cs typeface="Times New Roman"/>
              </a:rPr>
              <a:t>Stressi ja alakuloisuus</a:t>
            </a:r>
          </a:p>
          <a:p>
            <a:pPr marL="0" indent="0">
              <a:buNone/>
            </a:pPr>
            <a:r>
              <a:rPr lang="fi-FI">
                <a:latin typeface="Arial"/>
                <a:cs typeface="Arial"/>
              </a:rPr>
              <a:t>Ilmastotoivo kuvastaa ilmastonmuutokseen liittyviä myönteisiä tunteita. </a:t>
            </a:r>
          </a:p>
          <a:p>
            <a:r>
              <a:rPr lang="fi-FI">
                <a:latin typeface="Arial"/>
                <a:cs typeface="Arial"/>
              </a:rPr>
              <a:t>Se on syvempää elämänasennetta, joka keskittyy merkityksellisyyden säilyttämiseen</a:t>
            </a:r>
            <a:endParaRPr lang="fi-FI">
              <a:cs typeface="Arial"/>
            </a:endParaRPr>
          </a:p>
          <a:p>
            <a:r>
              <a:rPr lang="fi-FI">
                <a:latin typeface="Arial"/>
                <a:cs typeface="Arial"/>
              </a:rPr>
              <a:t>Oma toiminta ja elämä koetaan merkityksellisenä, mikä voi ilmetä ilmastotoimien teon kautta</a:t>
            </a:r>
          </a:p>
          <a:p>
            <a:r>
              <a:rPr lang="fi-FI">
                <a:latin typeface="Arial"/>
                <a:cs typeface="Arial"/>
              </a:rPr>
              <a:t>Ilmastotoivo ei siis tarkoita toivoa </a:t>
            </a:r>
          </a:p>
          <a:p>
            <a:pPr marL="0" indent="0">
              <a:buNone/>
            </a:pPr>
            <a:r>
              <a:rPr lang="fi-FI">
                <a:latin typeface="Arial"/>
                <a:cs typeface="Times New Roman"/>
              </a:rPr>
              <a:t>Ilmastoahdistus ja ilmastotoivo ovat erillään ja erityisesti yhdessä vahvasti myönteisesti yhteydessä ilmastotoimien tekoon. </a:t>
            </a:r>
            <a:endParaRPr lang="fi-FI">
              <a:cs typeface="Arial" panose="020B0604020202020204"/>
            </a:endParaRPr>
          </a:p>
          <a:p>
            <a:r>
              <a:rPr lang="fi-FI">
                <a:latin typeface="Arial"/>
                <a:cs typeface="Times New Roman"/>
              </a:rPr>
              <a:t>Ilmastoahdistuksen ja ilmastotoivon samanaikainen kokeminen selitti 43 % todennäköisyydestä tehdä ilmastotoimia ja 19 % ilmastotoimien monipuolisuudesta</a:t>
            </a:r>
            <a:endParaRPr lang="fi-FI">
              <a:latin typeface="Arial"/>
              <a:cs typeface="Arial" panose="020B0604020202020204"/>
            </a:endParaRPr>
          </a:p>
          <a:p>
            <a:r>
              <a:rPr lang="fi-FI">
                <a:latin typeface="Arial"/>
                <a:cs typeface="Times New Roman"/>
              </a:rPr>
              <a:t>Erillään ilmastoahdistus selitti 32 % todennäköisyydestä tehdä ilmastotoimia ja 13 % siitä, kuinka monipuolisesti ilmastotoimia tekee </a:t>
            </a:r>
            <a:endParaRPr lang="fi-FI">
              <a:latin typeface="Arial"/>
              <a:cs typeface="Arial"/>
            </a:endParaRPr>
          </a:p>
          <a:p>
            <a:r>
              <a:rPr lang="fi-FI">
                <a:latin typeface="Arial"/>
                <a:cs typeface="Times New Roman"/>
              </a:rPr>
              <a:t>Ilmastotoivo selitti 40 % todennäköisyydestä tehdä ilmastotoimia ja 16 % siitä, kuinka monipuolisesti ilmastotoimia tekee</a:t>
            </a:r>
            <a:endParaRPr lang="fi-FI">
              <a:cs typeface="Arial"/>
            </a:endParaRPr>
          </a:p>
          <a:p>
            <a:endParaRPr lang="fi-FI">
              <a:latin typeface="Arial"/>
              <a:cs typeface="Times New Roman"/>
            </a:endParaRPr>
          </a:p>
          <a:p>
            <a:endParaRPr lang="fi-FI">
              <a:latin typeface="Arial"/>
              <a:cs typeface="Times New Roman"/>
            </a:endParaRPr>
          </a:p>
          <a:p>
            <a:endParaRPr lang="fi-FI">
              <a:latin typeface="Arial"/>
              <a:cs typeface="Times New Roman"/>
            </a:endParaRPr>
          </a:p>
        </p:txBody>
      </p:sp>
      <p:pic>
        <p:nvPicPr>
          <p:cNvPr id="4" name="Kuva 4" descr="Polaariseen karhu jäävuoria">
            <a:extLst>
              <a:ext uri="{FF2B5EF4-FFF2-40B4-BE49-F238E27FC236}">
                <a16:creationId xmlns:a16="http://schemas.microsoft.com/office/drawing/2014/main" id="{B79F9462-19FE-5BE1-C9DF-1B0CAC4B1225}"/>
              </a:ext>
            </a:extLst>
          </p:cNvPr>
          <p:cNvPicPr>
            <a:picLocks noChangeAspect="1"/>
          </p:cNvPicPr>
          <p:nvPr/>
        </p:nvPicPr>
        <p:blipFill>
          <a:blip r:embed="rId3"/>
          <a:stretch>
            <a:fillRect/>
          </a:stretch>
        </p:blipFill>
        <p:spPr>
          <a:xfrm>
            <a:off x="8331796" y="624444"/>
            <a:ext cx="2609336" cy="1880287"/>
          </a:xfrm>
          <a:prstGeom prst="rect">
            <a:avLst/>
          </a:prstGeom>
        </p:spPr>
      </p:pic>
    </p:spTree>
    <p:extLst>
      <p:ext uri="{BB962C8B-B14F-4D97-AF65-F5344CB8AC3E}">
        <p14:creationId xmlns:p14="http://schemas.microsoft.com/office/powerpoint/2010/main" val="12636293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B013CC1-98EB-FE65-6F9E-C16AB7B787EB}"/>
              </a:ext>
            </a:extLst>
          </p:cNvPr>
          <p:cNvSpPr>
            <a:spLocks noGrp="1"/>
          </p:cNvSpPr>
          <p:nvPr>
            <p:ph type="title"/>
          </p:nvPr>
        </p:nvSpPr>
        <p:spPr>
          <a:xfrm>
            <a:off x="174225" y="629268"/>
            <a:ext cx="11377696" cy="807468"/>
          </a:xfrm>
        </p:spPr>
        <p:txBody>
          <a:bodyPr anchor="b">
            <a:normAutofit/>
          </a:bodyPr>
          <a:lstStyle/>
          <a:p>
            <a:r>
              <a:rPr lang="fi-FI"/>
              <a:t>Ympäristökasvatus</a:t>
            </a:r>
          </a:p>
        </p:txBody>
      </p:sp>
      <p:sp>
        <p:nvSpPr>
          <p:cNvPr id="3" name="Sisällön paikkamerkki 2">
            <a:extLst>
              <a:ext uri="{FF2B5EF4-FFF2-40B4-BE49-F238E27FC236}">
                <a16:creationId xmlns:a16="http://schemas.microsoft.com/office/drawing/2014/main" id="{C692060D-7EB0-0B93-BC54-1B5B5EDB5110}"/>
              </a:ext>
            </a:extLst>
          </p:cNvPr>
          <p:cNvSpPr>
            <a:spLocks noGrp="1"/>
          </p:cNvSpPr>
          <p:nvPr>
            <p:ph idx="1"/>
          </p:nvPr>
        </p:nvSpPr>
        <p:spPr>
          <a:xfrm>
            <a:off x="393431" y="1440396"/>
            <a:ext cx="8387111" cy="4863633"/>
          </a:xfrm>
        </p:spPr>
        <p:txBody>
          <a:bodyPr vert="horz" lIns="91440" tIns="45720" rIns="91440" bIns="45720" rtlCol="0" anchor="t">
            <a:normAutofit lnSpcReduction="10000"/>
          </a:bodyPr>
          <a:lstStyle/>
          <a:p>
            <a:pPr marL="0" indent="0">
              <a:buNone/>
            </a:pPr>
            <a:endParaRPr lang="fi-FI">
              <a:latin typeface="Arial"/>
              <a:cs typeface="Times New Roman"/>
            </a:endParaRPr>
          </a:p>
          <a:p>
            <a:pPr marL="0" indent="0">
              <a:buNone/>
            </a:pPr>
            <a:r>
              <a:rPr lang="fi-FI">
                <a:latin typeface="Arial"/>
                <a:cs typeface="Times New Roman"/>
              </a:rPr>
              <a:t>Voiko ympäristökasvatus olla avain ahdistuksen ja toivon tasapainon löytymiseen?</a:t>
            </a:r>
            <a:endParaRPr lang="fi-FI"/>
          </a:p>
          <a:p>
            <a:pPr marL="0" indent="0">
              <a:buNone/>
            </a:pPr>
            <a:r>
              <a:rPr lang="fi-FI">
                <a:latin typeface="Arial"/>
                <a:cs typeface="Times New Roman"/>
              </a:rPr>
              <a:t>Tähän tarvitaan:</a:t>
            </a:r>
          </a:p>
          <a:p>
            <a:r>
              <a:rPr lang="fi-FI">
                <a:latin typeface="Arial"/>
                <a:cs typeface="Times New Roman"/>
              </a:rPr>
              <a:t>Kasvatuksessa tulee tarjota keinoja tarkastella tulevaisuutta kriittisesti, mutta myönteisessä valossa</a:t>
            </a:r>
          </a:p>
          <a:p>
            <a:r>
              <a:rPr lang="fi-FI">
                <a:latin typeface="Arial"/>
                <a:cs typeface="Times New Roman"/>
              </a:rPr>
              <a:t>Luotettavaa tietoa</a:t>
            </a:r>
            <a:endParaRPr lang="fi-FI"/>
          </a:p>
          <a:p>
            <a:r>
              <a:rPr lang="fi-FI">
                <a:latin typeface="Arial"/>
                <a:cs typeface="Times New Roman"/>
              </a:rPr>
              <a:t>Konkreettisia toimia ja sitoutumista</a:t>
            </a:r>
          </a:p>
          <a:p>
            <a:r>
              <a:rPr lang="fi-FI">
                <a:latin typeface="Arial"/>
                <a:cs typeface="Times New Roman"/>
              </a:rPr>
              <a:t>Minäpystyvyysuskoa, minäpystyvyyttä korostava viestintä lisää toivon tunnetta</a:t>
            </a:r>
          </a:p>
          <a:p>
            <a:r>
              <a:rPr lang="fi-FI">
                <a:latin typeface="Arial"/>
                <a:cs typeface="Times New Roman"/>
              </a:rPr>
              <a:t>Toivoa siihen, että voimme onnistua, sen on havaittu olevan vahvasti yhteydessä ilmastotoimien kannattamiseen</a:t>
            </a:r>
          </a:p>
          <a:p>
            <a:endParaRPr lang="fi-FI">
              <a:latin typeface="Arial"/>
              <a:cs typeface="Times New Roman"/>
            </a:endParaRPr>
          </a:p>
          <a:p>
            <a:endParaRPr lang="fi-FI">
              <a:latin typeface="Arial"/>
              <a:cs typeface="Times New Roman"/>
            </a:endParaRPr>
          </a:p>
          <a:p>
            <a:endParaRPr lang="fi-FI">
              <a:latin typeface="Arial"/>
              <a:cs typeface="Times New Roman"/>
            </a:endParaRPr>
          </a:p>
          <a:p>
            <a:endParaRPr lang="fi-FI">
              <a:latin typeface="Arial"/>
              <a:cs typeface="Times New Roman"/>
            </a:endParaRPr>
          </a:p>
        </p:txBody>
      </p:sp>
      <p:pic>
        <p:nvPicPr>
          <p:cNvPr id="5" name="Kuva 5" descr="Kuva, joka sisältää kohteen teksti, rannekello&#10;&#10;Kuvaus luotu automaattisesti">
            <a:extLst>
              <a:ext uri="{FF2B5EF4-FFF2-40B4-BE49-F238E27FC236}">
                <a16:creationId xmlns:a16="http://schemas.microsoft.com/office/drawing/2014/main" id="{E6A22F9E-C5FC-3572-0469-687661F128A5}"/>
              </a:ext>
            </a:extLst>
          </p:cNvPr>
          <p:cNvPicPr>
            <a:picLocks noChangeAspect="1"/>
          </p:cNvPicPr>
          <p:nvPr/>
        </p:nvPicPr>
        <p:blipFill>
          <a:blip r:embed="rId3"/>
          <a:stretch>
            <a:fillRect/>
          </a:stretch>
        </p:blipFill>
        <p:spPr>
          <a:xfrm>
            <a:off x="6505700" y="70481"/>
            <a:ext cx="2782784" cy="1778881"/>
          </a:xfrm>
          <a:prstGeom prst="rect">
            <a:avLst/>
          </a:prstGeom>
        </p:spPr>
      </p:pic>
    </p:spTree>
    <p:extLst>
      <p:ext uri="{BB962C8B-B14F-4D97-AF65-F5344CB8AC3E}">
        <p14:creationId xmlns:p14="http://schemas.microsoft.com/office/powerpoint/2010/main" val="19620820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andsfree-wrists ja interlinked voit piirtää ympyrän">
            <a:extLst>
              <a:ext uri="{FF2B5EF4-FFF2-40B4-BE49-F238E27FC236}">
                <a16:creationId xmlns:a16="http://schemas.microsoft.com/office/drawing/2014/main" id="{9B695068-779E-7723-4838-F75B79323BB6}"/>
              </a:ext>
            </a:extLst>
          </p:cNvPr>
          <p:cNvPicPr>
            <a:picLocks noChangeAspect="1"/>
          </p:cNvPicPr>
          <p:nvPr/>
        </p:nvPicPr>
        <p:blipFill rotWithShape="1">
          <a:blip r:embed="rId2"/>
          <a:srcRect r="2" b="9425"/>
          <a:stretch/>
        </p:blipFill>
        <p:spPr>
          <a:xfrm>
            <a:off x="-1" y="10"/>
            <a:ext cx="11325860" cy="6835244"/>
          </a:xfrm>
          <a:prstGeom prst="rect">
            <a:avLst/>
          </a:prstGeom>
          <a:noFill/>
        </p:spPr>
      </p:pic>
      <p:sp>
        <p:nvSpPr>
          <p:cNvPr id="9" name="Title 1">
            <a:extLst>
              <a:ext uri="{FF2B5EF4-FFF2-40B4-BE49-F238E27FC236}">
                <a16:creationId xmlns:a16="http://schemas.microsoft.com/office/drawing/2014/main" id="{52109994-C0C8-D63C-DDF6-715EDB7BDD9A}"/>
              </a:ext>
            </a:extLst>
          </p:cNvPr>
          <p:cNvSpPr>
            <a:spLocks noGrp="1"/>
          </p:cNvSpPr>
          <p:nvPr>
            <p:ph type="title"/>
          </p:nvPr>
        </p:nvSpPr>
        <p:spPr>
          <a:xfrm>
            <a:off x="374732" y="1"/>
            <a:ext cx="5026536" cy="1804546"/>
          </a:xfrm>
        </p:spPr>
        <p:txBody>
          <a:bodyPr anchor="b">
            <a:normAutofit/>
          </a:bodyPr>
          <a:lstStyle/>
          <a:p>
            <a:r>
              <a:rPr lang="en-US" err="1"/>
              <a:t>Kestävän</a:t>
            </a:r>
            <a:r>
              <a:rPr lang="en-US"/>
              <a:t> </a:t>
            </a:r>
            <a:r>
              <a:rPr lang="en-US" err="1"/>
              <a:t>kehityksen</a:t>
            </a:r>
            <a:r>
              <a:rPr lang="en-US"/>
              <a:t> </a:t>
            </a:r>
            <a:r>
              <a:rPr lang="en-US" err="1"/>
              <a:t>muutostaidot</a:t>
            </a:r>
          </a:p>
        </p:txBody>
      </p:sp>
      <p:sp>
        <p:nvSpPr>
          <p:cNvPr id="11" name="Content Placeholder 2">
            <a:extLst>
              <a:ext uri="{FF2B5EF4-FFF2-40B4-BE49-F238E27FC236}">
                <a16:creationId xmlns:a16="http://schemas.microsoft.com/office/drawing/2014/main" id="{5997C4F5-7B6D-3E32-5AB3-588A8E81FD8B}"/>
              </a:ext>
            </a:extLst>
          </p:cNvPr>
          <p:cNvSpPr>
            <a:spLocks noGrp="1"/>
          </p:cNvSpPr>
          <p:nvPr>
            <p:ph type="body" sz="half" idx="2"/>
          </p:nvPr>
        </p:nvSpPr>
        <p:spPr>
          <a:xfrm>
            <a:off x="376287" y="1793174"/>
            <a:ext cx="5037909" cy="4502579"/>
          </a:xfrm>
        </p:spPr>
        <p:txBody>
          <a:bodyPr vert="horz" lIns="91440" tIns="45720" rIns="91440" bIns="45720" rtlCol="0" anchor="t">
            <a:normAutofit/>
          </a:bodyPr>
          <a:lstStyle/>
          <a:p>
            <a:pPr marL="0" indent="0">
              <a:buNone/>
            </a:pPr>
            <a:r>
              <a:rPr lang="en-US" err="1"/>
              <a:t>O</a:t>
            </a:r>
            <a:r>
              <a:rPr lang="en-US" sz="2000" err="1"/>
              <a:t>leminen</a:t>
            </a:r>
            <a:r>
              <a:rPr lang="en-US" sz="2000"/>
              <a:t>- </a:t>
            </a:r>
            <a:r>
              <a:rPr lang="en-US" sz="2000" err="1"/>
              <a:t>Suhde</a:t>
            </a:r>
            <a:r>
              <a:rPr lang="en-US" sz="2000"/>
              <a:t> </a:t>
            </a:r>
            <a:r>
              <a:rPr lang="en-US" sz="2000" err="1"/>
              <a:t>itseen</a:t>
            </a:r>
            <a:endParaRPr lang="fi-FI" sz="2000">
              <a:cs typeface="Arial"/>
            </a:endParaRPr>
          </a:p>
          <a:p>
            <a:pPr lvl="1"/>
            <a:r>
              <a:rPr lang="en-US" sz="2000" err="1">
                <a:solidFill>
                  <a:schemeClr val="bg1"/>
                </a:solidFill>
              </a:rPr>
              <a:t>Syvä</a:t>
            </a:r>
            <a:r>
              <a:rPr lang="en-US" sz="2000">
                <a:solidFill>
                  <a:schemeClr val="bg1"/>
                </a:solidFill>
              </a:rPr>
              <a:t> </a:t>
            </a:r>
            <a:r>
              <a:rPr lang="en-US" sz="2000" err="1">
                <a:solidFill>
                  <a:schemeClr val="bg1"/>
                </a:solidFill>
              </a:rPr>
              <a:t>vastuuntunto</a:t>
            </a:r>
            <a:r>
              <a:rPr lang="en-US" sz="2000">
                <a:solidFill>
                  <a:schemeClr val="bg1"/>
                </a:solidFill>
              </a:rPr>
              <a:t> ja </a:t>
            </a:r>
            <a:r>
              <a:rPr lang="en-US" sz="2000" err="1">
                <a:solidFill>
                  <a:schemeClr val="bg1"/>
                </a:solidFill>
              </a:rPr>
              <a:t>sitoutuminen</a:t>
            </a:r>
            <a:r>
              <a:rPr lang="en-US" sz="2000">
                <a:solidFill>
                  <a:schemeClr val="bg1"/>
                </a:solidFill>
              </a:rPr>
              <a:t> </a:t>
            </a:r>
            <a:r>
              <a:rPr lang="en-US" sz="2000" err="1">
                <a:solidFill>
                  <a:schemeClr val="bg1"/>
                </a:solidFill>
              </a:rPr>
              <a:t>arvoihin</a:t>
            </a:r>
            <a:r>
              <a:rPr lang="en-US" sz="2000">
                <a:solidFill>
                  <a:schemeClr val="bg1"/>
                </a:solidFill>
              </a:rPr>
              <a:t> ja </a:t>
            </a:r>
            <a:r>
              <a:rPr lang="en-US" sz="2000" err="1">
                <a:solidFill>
                  <a:schemeClr val="bg1"/>
                </a:solidFill>
              </a:rPr>
              <a:t>päämääriin</a:t>
            </a:r>
            <a:r>
              <a:rPr lang="en-US" sz="2000">
                <a:solidFill>
                  <a:schemeClr val="bg1"/>
                </a:solidFill>
              </a:rPr>
              <a:t>, </a:t>
            </a:r>
            <a:r>
              <a:rPr lang="en-US" sz="2000" err="1">
                <a:solidFill>
                  <a:schemeClr val="bg1"/>
                </a:solidFill>
              </a:rPr>
              <a:t>jotka</a:t>
            </a:r>
            <a:r>
              <a:rPr lang="en-US" sz="2000">
                <a:solidFill>
                  <a:schemeClr val="bg1"/>
                </a:solidFill>
              </a:rPr>
              <a:t> </a:t>
            </a:r>
            <a:r>
              <a:rPr lang="en-US" sz="2000" err="1">
                <a:solidFill>
                  <a:schemeClr val="bg1"/>
                </a:solidFill>
              </a:rPr>
              <a:t>liittyvät</a:t>
            </a:r>
            <a:r>
              <a:rPr lang="en-US" sz="2000">
                <a:solidFill>
                  <a:schemeClr val="bg1"/>
                </a:solidFill>
              </a:rPr>
              <a:t> </a:t>
            </a:r>
            <a:r>
              <a:rPr lang="en-US" sz="2000" err="1">
                <a:solidFill>
                  <a:schemeClr val="bg1"/>
                </a:solidFill>
              </a:rPr>
              <a:t>koko</a:t>
            </a:r>
            <a:r>
              <a:rPr lang="en-US" sz="2000">
                <a:solidFill>
                  <a:schemeClr val="bg1"/>
                </a:solidFill>
              </a:rPr>
              <a:t> </a:t>
            </a:r>
            <a:r>
              <a:rPr lang="en-US" sz="2000" err="1">
                <a:solidFill>
                  <a:schemeClr val="bg1"/>
                </a:solidFill>
              </a:rPr>
              <a:t>ihmiskunnan</a:t>
            </a:r>
            <a:r>
              <a:rPr lang="en-US" sz="2000">
                <a:solidFill>
                  <a:schemeClr val="bg1"/>
                </a:solidFill>
              </a:rPr>
              <a:t> </a:t>
            </a:r>
            <a:r>
              <a:rPr lang="en-US" sz="2000" err="1">
                <a:solidFill>
                  <a:schemeClr val="bg1"/>
                </a:solidFill>
              </a:rPr>
              <a:t>hyvinvointiin</a:t>
            </a:r>
            <a:endParaRPr lang="en-US" sz="2000" err="1">
              <a:solidFill>
                <a:schemeClr val="bg1"/>
              </a:solidFill>
              <a:cs typeface="Arial"/>
            </a:endParaRPr>
          </a:p>
          <a:p>
            <a:pPr lvl="1"/>
            <a:endParaRPr lang="en-US" sz="2000">
              <a:solidFill>
                <a:schemeClr val="bg1"/>
              </a:solidFill>
              <a:cs typeface="Arial"/>
            </a:endParaRPr>
          </a:p>
          <a:p>
            <a:r>
              <a:rPr lang="en-US" sz="2200" err="1">
                <a:cs typeface="Arial" panose="020B0604020202020204"/>
              </a:rPr>
              <a:t>Ajattelu</a:t>
            </a:r>
            <a:r>
              <a:rPr lang="en-US" sz="2200">
                <a:cs typeface="Arial" panose="020B0604020202020204"/>
              </a:rPr>
              <a:t> – </a:t>
            </a:r>
            <a:r>
              <a:rPr lang="en-US" sz="2200" err="1">
                <a:cs typeface="Arial" panose="020B0604020202020204"/>
              </a:rPr>
              <a:t>Tiedolliset</a:t>
            </a:r>
            <a:r>
              <a:rPr lang="en-US" sz="2200">
                <a:cs typeface="Arial" panose="020B0604020202020204"/>
              </a:rPr>
              <a:t> </a:t>
            </a:r>
            <a:r>
              <a:rPr lang="en-US" sz="2200" err="1">
                <a:cs typeface="Arial" panose="020B0604020202020204"/>
              </a:rPr>
              <a:t>taidot</a:t>
            </a:r>
            <a:endParaRPr lang="en-US" sz="2200">
              <a:cs typeface="Arial" panose="020B0604020202020204"/>
            </a:endParaRPr>
          </a:p>
          <a:p>
            <a:pPr marL="742950" lvl="1" indent="-285750">
              <a:buFont typeface="Arial"/>
              <a:buChar char="•"/>
            </a:pPr>
            <a:r>
              <a:rPr lang="en-US" sz="2200" err="1">
                <a:solidFill>
                  <a:schemeClr val="bg1"/>
                </a:solidFill>
                <a:cs typeface="Arial" panose="020B0604020202020204"/>
              </a:rPr>
              <a:t>Taidot</a:t>
            </a:r>
            <a:r>
              <a:rPr lang="en-US" sz="2200">
                <a:solidFill>
                  <a:schemeClr val="bg1"/>
                </a:solidFill>
                <a:cs typeface="Arial" panose="020B0604020202020204"/>
              </a:rPr>
              <a:t> </a:t>
            </a:r>
            <a:r>
              <a:rPr lang="en-US" sz="2200" err="1">
                <a:solidFill>
                  <a:schemeClr val="bg1"/>
                </a:solidFill>
                <a:cs typeface="Arial" panose="020B0604020202020204"/>
              </a:rPr>
              <a:t>arvioida</a:t>
            </a:r>
            <a:r>
              <a:rPr lang="en-US" sz="2200">
                <a:solidFill>
                  <a:schemeClr val="bg1"/>
                </a:solidFill>
                <a:cs typeface="Arial" panose="020B0604020202020204"/>
              </a:rPr>
              <a:t> </a:t>
            </a:r>
            <a:r>
              <a:rPr lang="en-US" sz="2200" err="1">
                <a:solidFill>
                  <a:schemeClr val="bg1"/>
                </a:solidFill>
                <a:cs typeface="Arial" panose="020B0604020202020204"/>
              </a:rPr>
              <a:t>kriittisesti</a:t>
            </a:r>
            <a:r>
              <a:rPr lang="en-US" sz="2200">
                <a:solidFill>
                  <a:schemeClr val="bg1"/>
                </a:solidFill>
                <a:cs typeface="Arial" panose="020B0604020202020204"/>
              </a:rPr>
              <a:t> </a:t>
            </a:r>
            <a:r>
              <a:rPr lang="en-US" sz="2200" err="1">
                <a:solidFill>
                  <a:schemeClr val="bg1"/>
                </a:solidFill>
                <a:cs typeface="Arial" panose="020B0604020202020204"/>
              </a:rPr>
              <a:t>näkökulmien</a:t>
            </a:r>
            <a:r>
              <a:rPr lang="en-US" sz="2200">
                <a:solidFill>
                  <a:schemeClr val="bg1"/>
                </a:solidFill>
                <a:cs typeface="Arial" panose="020B0604020202020204"/>
              </a:rPr>
              <a:t>, </a:t>
            </a:r>
            <a:r>
              <a:rPr lang="en-US" sz="2200" err="1">
                <a:solidFill>
                  <a:schemeClr val="bg1"/>
                </a:solidFill>
                <a:cs typeface="Arial" panose="020B0604020202020204"/>
              </a:rPr>
              <a:t>todisteiden</a:t>
            </a:r>
            <a:r>
              <a:rPr lang="en-US" sz="2200">
                <a:solidFill>
                  <a:schemeClr val="bg1"/>
                </a:solidFill>
                <a:cs typeface="Arial" panose="020B0604020202020204"/>
              </a:rPr>
              <a:t> ja </a:t>
            </a:r>
            <a:r>
              <a:rPr lang="en-US" sz="2200" err="1">
                <a:solidFill>
                  <a:schemeClr val="bg1"/>
                </a:solidFill>
                <a:cs typeface="Arial" panose="020B0604020202020204"/>
              </a:rPr>
              <a:t>suunnitelmien</a:t>
            </a:r>
            <a:r>
              <a:rPr lang="en-US" sz="2200">
                <a:solidFill>
                  <a:schemeClr val="bg1"/>
                </a:solidFill>
                <a:cs typeface="Arial" panose="020B0604020202020204"/>
              </a:rPr>
              <a:t> </a:t>
            </a:r>
            <a:r>
              <a:rPr lang="en-US" sz="2200" err="1">
                <a:solidFill>
                  <a:schemeClr val="bg1"/>
                </a:solidFill>
                <a:cs typeface="Arial" panose="020B0604020202020204"/>
              </a:rPr>
              <a:t>paikkansa</a:t>
            </a:r>
            <a:r>
              <a:rPr lang="en-US" sz="2200">
                <a:solidFill>
                  <a:schemeClr val="bg1"/>
                </a:solidFill>
                <a:cs typeface="Arial" panose="020B0604020202020204"/>
              </a:rPr>
              <a:t> </a:t>
            </a:r>
            <a:r>
              <a:rPr lang="en-US" sz="2200" err="1">
                <a:solidFill>
                  <a:schemeClr val="bg1"/>
                </a:solidFill>
                <a:cs typeface="Arial" panose="020B0604020202020204"/>
              </a:rPr>
              <a:t>pitävyyttä</a:t>
            </a:r>
            <a:endParaRPr lang="en-US" sz="2200">
              <a:solidFill>
                <a:schemeClr val="bg1"/>
              </a:solidFill>
              <a:cs typeface="Arial" panose="020B0604020202020204"/>
            </a:endParaRPr>
          </a:p>
          <a:p>
            <a:pPr marL="742950" lvl="1" indent="-285750">
              <a:buFont typeface="Arial"/>
              <a:buChar char="•"/>
            </a:pPr>
            <a:r>
              <a:rPr lang="en-US" sz="2200" err="1">
                <a:solidFill>
                  <a:schemeClr val="bg1"/>
                </a:solidFill>
                <a:cs typeface="Arial" panose="020B0604020202020204"/>
              </a:rPr>
              <a:t>Pitkäjänteisyyttä</a:t>
            </a:r>
            <a:r>
              <a:rPr lang="en-US" sz="2200">
                <a:solidFill>
                  <a:schemeClr val="bg1"/>
                </a:solidFill>
                <a:cs typeface="Arial" panose="020B0604020202020204"/>
              </a:rPr>
              <a:t> ja </a:t>
            </a:r>
            <a:r>
              <a:rPr lang="en-US" sz="2200" err="1">
                <a:solidFill>
                  <a:schemeClr val="bg1"/>
                </a:solidFill>
                <a:cs typeface="Arial" panose="020B0604020202020204"/>
              </a:rPr>
              <a:t>visiointia</a:t>
            </a:r>
            <a:r>
              <a:rPr lang="en-US" sz="2200">
                <a:solidFill>
                  <a:schemeClr val="bg1"/>
                </a:solidFill>
                <a:cs typeface="Arial" panose="020B0604020202020204"/>
              </a:rPr>
              <a:t> </a:t>
            </a:r>
            <a:r>
              <a:rPr lang="en-US" sz="2200" err="1">
                <a:solidFill>
                  <a:schemeClr val="bg1"/>
                </a:solidFill>
                <a:cs typeface="Arial" panose="020B0604020202020204"/>
              </a:rPr>
              <a:t>laajempaan</a:t>
            </a:r>
            <a:r>
              <a:rPr lang="en-US" sz="2200">
                <a:solidFill>
                  <a:schemeClr val="bg1"/>
                </a:solidFill>
                <a:cs typeface="Arial" panose="020B0604020202020204"/>
              </a:rPr>
              <a:t> </a:t>
            </a:r>
            <a:r>
              <a:rPr lang="en-US" sz="2200" err="1">
                <a:solidFill>
                  <a:schemeClr val="bg1"/>
                </a:solidFill>
                <a:cs typeface="Arial" panose="020B0604020202020204"/>
              </a:rPr>
              <a:t>kokonaisuuteen</a:t>
            </a:r>
            <a:r>
              <a:rPr lang="en-US" sz="2200">
                <a:solidFill>
                  <a:schemeClr val="bg1"/>
                </a:solidFill>
                <a:cs typeface="Arial" panose="020B0604020202020204"/>
              </a:rPr>
              <a:t> </a:t>
            </a:r>
            <a:r>
              <a:rPr lang="en-US" sz="2200" err="1">
                <a:solidFill>
                  <a:schemeClr val="bg1"/>
                </a:solidFill>
                <a:cs typeface="Arial" panose="020B0604020202020204"/>
              </a:rPr>
              <a:t>liittyen</a:t>
            </a:r>
            <a:endParaRPr lang="en-US" sz="2200">
              <a:solidFill>
                <a:schemeClr val="bg1"/>
              </a:solidFill>
              <a:cs typeface="Arial" panose="020B0604020202020204"/>
            </a:endParaRPr>
          </a:p>
          <a:p>
            <a:pPr lvl="1"/>
            <a:endParaRPr lang="en-US" sz="1800">
              <a:solidFill>
                <a:schemeClr val="bg1"/>
              </a:solidFill>
              <a:cs typeface="Arial" panose="020B0604020202020204"/>
            </a:endParaRPr>
          </a:p>
        </p:txBody>
      </p:sp>
    </p:spTree>
    <p:extLst>
      <p:ext uri="{BB962C8B-B14F-4D97-AF65-F5344CB8AC3E}">
        <p14:creationId xmlns:p14="http://schemas.microsoft.com/office/powerpoint/2010/main" val="4119072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Ilmakuva kaupungin rakennuksista">
            <a:extLst>
              <a:ext uri="{FF2B5EF4-FFF2-40B4-BE49-F238E27FC236}">
                <a16:creationId xmlns:a16="http://schemas.microsoft.com/office/drawing/2014/main" id="{284524DF-5CB2-4394-2AEA-F05EDFC89DE7}"/>
              </a:ext>
            </a:extLst>
          </p:cNvPr>
          <p:cNvPicPr>
            <a:picLocks noChangeAspect="1"/>
          </p:cNvPicPr>
          <p:nvPr/>
        </p:nvPicPr>
        <p:blipFill rotWithShape="1">
          <a:blip r:embed="rId3"/>
          <a:srcRect t="4728" b="4728"/>
          <a:stretch/>
        </p:blipFill>
        <p:spPr>
          <a:xfrm>
            <a:off x="-2" y="10"/>
            <a:ext cx="11359979" cy="6857990"/>
          </a:xfrm>
          <a:prstGeom prst="rect">
            <a:avLst/>
          </a:prstGeom>
          <a:noFill/>
        </p:spPr>
      </p:pic>
      <p:sp>
        <p:nvSpPr>
          <p:cNvPr id="4" name="Otsikko 3">
            <a:extLst>
              <a:ext uri="{FF2B5EF4-FFF2-40B4-BE49-F238E27FC236}">
                <a16:creationId xmlns:a16="http://schemas.microsoft.com/office/drawing/2014/main" id="{AB9B2F3D-D463-65AF-3159-D1EDF06F44BD}"/>
              </a:ext>
            </a:extLst>
          </p:cNvPr>
          <p:cNvSpPr>
            <a:spLocks noGrp="1"/>
          </p:cNvSpPr>
          <p:nvPr>
            <p:ph type="title"/>
          </p:nvPr>
        </p:nvSpPr>
        <p:spPr>
          <a:xfrm>
            <a:off x="374732" y="1"/>
            <a:ext cx="4844566" cy="1793173"/>
          </a:xfrm>
        </p:spPr>
        <p:txBody>
          <a:bodyPr vert="horz" lIns="91440" tIns="45720" rIns="91440" bIns="45720" rtlCol="0" anchor="b">
            <a:normAutofit fontScale="90000"/>
          </a:bodyPr>
          <a:lstStyle/>
          <a:p>
            <a:br>
              <a:rPr lang="en-US" sz="13900" b="0" i="0">
                <a:effectLst/>
              </a:rPr>
            </a:br>
            <a:br>
              <a:rPr lang="en-US" sz="13900" b="0" i="0">
                <a:effectLst/>
              </a:rPr>
            </a:br>
            <a:r>
              <a:rPr lang="en-US" sz="13900" b="0" i="0">
                <a:effectLst/>
              </a:rPr>
              <a:t> </a:t>
            </a:r>
            <a:br>
              <a:rPr lang="en-US" b="0" i="0">
                <a:effectLst/>
              </a:rPr>
            </a:br>
            <a:r>
              <a:rPr lang="en-US" sz="9600"/>
              <a:t>80%</a:t>
            </a:r>
            <a:endParaRPr lang="en-US"/>
          </a:p>
        </p:txBody>
      </p:sp>
      <p:sp>
        <p:nvSpPr>
          <p:cNvPr id="5" name="Tekstin paikkamerkki 4">
            <a:extLst>
              <a:ext uri="{FF2B5EF4-FFF2-40B4-BE49-F238E27FC236}">
                <a16:creationId xmlns:a16="http://schemas.microsoft.com/office/drawing/2014/main" id="{58AB3E5C-BE64-E9E5-76DE-2CB41FD4AF1F}"/>
              </a:ext>
            </a:extLst>
          </p:cNvPr>
          <p:cNvSpPr>
            <a:spLocks noGrp="1"/>
          </p:cNvSpPr>
          <p:nvPr>
            <p:ph type="body" sz="half" idx="2"/>
          </p:nvPr>
        </p:nvSpPr>
        <p:spPr>
          <a:xfrm>
            <a:off x="376287" y="1793174"/>
            <a:ext cx="4844566" cy="4275117"/>
          </a:xfrm>
        </p:spPr>
        <p:txBody>
          <a:bodyPr vert="horz" lIns="91440" tIns="45720" rIns="91440" bIns="45720" rtlCol="0" anchor="t">
            <a:normAutofit/>
          </a:bodyPr>
          <a:lstStyle/>
          <a:p>
            <a:endParaRPr lang="en-US" b="0" i="0">
              <a:effectLst/>
            </a:endParaRPr>
          </a:p>
          <a:p>
            <a:r>
              <a:rPr lang="en-US" sz="3200" b="0" i="0" err="1">
                <a:effectLst/>
              </a:rPr>
              <a:t>suomalaisista</a:t>
            </a:r>
            <a:r>
              <a:rPr lang="en-US" sz="3200" b="0" i="0">
                <a:effectLst/>
              </a:rPr>
              <a:t> </a:t>
            </a:r>
            <a:r>
              <a:rPr lang="en-US" sz="3200" err="1"/>
              <a:t>asuu</a:t>
            </a:r>
            <a:r>
              <a:rPr lang="en-US" sz="3200"/>
              <a:t> </a:t>
            </a:r>
            <a:r>
              <a:rPr lang="en-US" sz="3200" err="1"/>
              <a:t>ilmastotavoitteen</a:t>
            </a:r>
            <a:r>
              <a:rPr lang="en-US" sz="3200"/>
              <a:t> </a:t>
            </a:r>
            <a:r>
              <a:rPr lang="en-US" sz="3200" err="1"/>
              <a:t>asettaneissa</a:t>
            </a:r>
            <a:r>
              <a:rPr lang="en-US" sz="3200"/>
              <a:t> 96 </a:t>
            </a:r>
            <a:r>
              <a:rPr lang="en-US" sz="3200" err="1"/>
              <a:t>kunnassa</a:t>
            </a:r>
            <a:r>
              <a:rPr lang="en-US" sz="3200"/>
              <a:t> </a:t>
            </a:r>
            <a:endParaRPr lang="en-US" sz="3200">
              <a:cs typeface="Arial"/>
            </a:endParaRPr>
          </a:p>
          <a:p>
            <a:endParaRPr lang="en-US" b="0" i="0">
              <a:effectLst/>
            </a:endParaRPr>
          </a:p>
          <a:p>
            <a:endParaRPr lang="en-US"/>
          </a:p>
          <a:p>
            <a:endParaRPr lang="en-US" b="0" i="0">
              <a:effectLst/>
            </a:endParaRPr>
          </a:p>
          <a:p>
            <a:endParaRPr lang="en-US" b="0" i="0">
              <a:effectLst/>
            </a:endParaRPr>
          </a:p>
          <a:p>
            <a:r>
              <a:rPr lang="en-US" sz="1100" b="0" i="0">
                <a:effectLst/>
              </a:rPr>
              <a:t>(</a:t>
            </a:r>
            <a:r>
              <a:rPr lang="en-US" sz="1100"/>
              <a:t>L</a:t>
            </a:r>
            <a:r>
              <a:rPr lang="en-US" sz="1100" b="0" i="0">
                <a:effectLst/>
              </a:rPr>
              <a:t>ähde: </a:t>
            </a:r>
            <a:r>
              <a:rPr lang="en-US" sz="1100"/>
              <a:t>https://www.hiilineutraalisuomi.fi/hinku/)</a:t>
            </a:r>
            <a:endParaRPr lang="en-US" sz="1100">
              <a:cs typeface="Arial"/>
            </a:endParaRPr>
          </a:p>
        </p:txBody>
      </p:sp>
    </p:spTree>
    <p:extLst>
      <p:ext uri="{BB962C8B-B14F-4D97-AF65-F5344CB8AC3E}">
        <p14:creationId xmlns:p14="http://schemas.microsoft.com/office/powerpoint/2010/main" val="14460020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andsfree-wrists ja interlinked voit piirtää ympyrän">
            <a:extLst>
              <a:ext uri="{FF2B5EF4-FFF2-40B4-BE49-F238E27FC236}">
                <a16:creationId xmlns:a16="http://schemas.microsoft.com/office/drawing/2014/main" id="{9B695068-779E-7723-4838-F75B79323BB6}"/>
              </a:ext>
            </a:extLst>
          </p:cNvPr>
          <p:cNvPicPr>
            <a:picLocks noChangeAspect="1"/>
          </p:cNvPicPr>
          <p:nvPr/>
        </p:nvPicPr>
        <p:blipFill rotWithShape="1">
          <a:blip r:embed="rId2"/>
          <a:srcRect r="2" b="9425"/>
          <a:stretch/>
        </p:blipFill>
        <p:spPr>
          <a:xfrm>
            <a:off x="-1" y="10"/>
            <a:ext cx="11325860" cy="6835244"/>
          </a:xfrm>
          <a:prstGeom prst="rect">
            <a:avLst/>
          </a:prstGeom>
          <a:noFill/>
        </p:spPr>
      </p:pic>
      <p:sp>
        <p:nvSpPr>
          <p:cNvPr id="9" name="Title 1">
            <a:extLst>
              <a:ext uri="{FF2B5EF4-FFF2-40B4-BE49-F238E27FC236}">
                <a16:creationId xmlns:a16="http://schemas.microsoft.com/office/drawing/2014/main" id="{52109994-C0C8-D63C-DDF6-715EDB7BDD9A}"/>
              </a:ext>
            </a:extLst>
          </p:cNvPr>
          <p:cNvSpPr>
            <a:spLocks noGrp="1"/>
          </p:cNvSpPr>
          <p:nvPr>
            <p:ph type="title"/>
          </p:nvPr>
        </p:nvSpPr>
        <p:spPr>
          <a:xfrm>
            <a:off x="374732" y="1"/>
            <a:ext cx="5026536" cy="1804546"/>
          </a:xfrm>
        </p:spPr>
        <p:txBody>
          <a:bodyPr anchor="b">
            <a:normAutofit/>
          </a:bodyPr>
          <a:lstStyle/>
          <a:p>
            <a:r>
              <a:rPr lang="en-US" err="1"/>
              <a:t>Kestävän</a:t>
            </a:r>
            <a:r>
              <a:rPr lang="en-US"/>
              <a:t> </a:t>
            </a:r>
            <a:r>
              <a:rPr lang="en-US" err="1"/>
              <a:t>kehityksen</a:t>
            </a:r>
            <a:r>
              <a:rPr lang="en-US"/>
              <a:t> </a:t>
            </a:r>
            <a:r>
              <a:rPr lang="en-US" err="1"/>
              <a:t>muutostaidot</a:t>
            </a:r>
          </a:p>
        </p:txBody>
      </p:sp>
      <p:sp>
        <p:nvSpPr>
          <p:cNvPr id="11" name="Content Placeholder 2">
            <a:extLst>
              <a:ext uri="{FF2B5EF4-FFF2-40B4-BE49-F238E27FC236}">
                <a16:creationId xmlns:a16="http://schemas.microsoft.com/office/drawing/2014/main" id="{5997C4F5-7B6D-3E32-5AB3-588A8E81FD8B}"/>
              </a:ext>
            </a:extLst>
          </p:cNvPr>
          <p:cNvSpPr>
            <a:spLocks noGrp="1"/>
          </p:cNvSpPr>
          <p:nvPr>
            <p:ph type="body" sz="half" idx="2"/>
          </p:nvPr>
        </p:nvSpPr>
        <p:spPr>
          <a:xfrm>
            <a:off x="376287" y="1793174"/>
            <a:ext cx="5037909" cy="4502579"/>
          </a:xfrm>
        </p:spPr>
        <p:txBody>
          <a:bodyPr vert="horz" lIns="91440" tIns="45720" rIns="91440" bIns="45720" rtlCol="0" anchor="t">
            <a:normAutofit/>
          </a:bodyPr>
          <a:lstStyle/>
          <a:p>
            <a:r>
              <a:rPr lang="en-US" sz="2200" err="1">
                <a:cs typeface="Arial"/>
              </a:rPr>
              <a:t>Suhde</a:t>
            </a:r>
            <a:r>
              <a:rPr lang="en-US" sz="2200">
                <a:cs typeface="Arial"/>
              </a:rPr>
              <a:t> </a:t>
            </a:r>
            <a:r>
              <a:rPr lang="en-US" sz="2200" err="1">
                <a:cs typeface="Arial"/>
              </a:rPr>
              <a:t>muihin</a:t>
            </a:r>
            <a:r>
              <a:rPr lang="en-US" sz="2200">
                <a:cs typeface="Arial"/>
              </a:rPr>
              <a:t> ja </a:t>
            </a:r>
            <a:r>
              <a:rPr lang="en-US" sz="2200" err="1">
                <a:cs typeface="Arial"/>
              </a:rPr>
              <a:t>yhteistyö</a:t>
            </a:r>
            <a:endParaRPr lang="en-US" sz="2200">
              <a:cs typeface="Arial"/>
            </a:endParaRPr>
          </a:p>
          <a:p>
            <a:pPr marL="800100" lvl="1" indent="-342900">
              <a:buChar char="•"/>
            </a:pPr>
            <a:r>
              <a:rPr lang="en-US" sz="2200" err="1">
                <a:solidFill>
                  <a:schemeClr val="bg1"/>
                </a:solidFill>
                <a:cs typeface="Arial"/>
              </a:rPr>
              <a:t>Arvostus</a:t>
            </a:r>
            <a:r>
              <a:rPr lang="en-US" sz="2200">
                <a:solidFill>
                  <a:schemeClr val="bg1"/>
                </a:solidFill>
                <a:cs typeface="Arial"/>
              </a:rPr>
              <a:t> </a:t>
            </a:r>
            <a:r>
              <a:rPr lang="en-US" sz="2200" err="1">
                <a:solidFill>
                  <a:schemeClr val="bg1"/>
                </a:solidFill>
                <a:cs typeface="Arial"/>
              </a:rPr>
              <a:t>toisia</a:t>
            </a:r>
            <a:r>
              <a:rPr lang="en-US" sz="2200">
                <a:solidFill>
                  <a:schemeClr val="bg1"/>
                </a:solidFill>
                <a:cs typeface="Arial"/>
              </a:rPr>
              <a:t> </a:t>
            </a:r>
            <a:r>
              <a:rPr lang="en-US" sz="2200" err="1">
                <a:solidFill>
                  <a:schemeClr val="bg1"/>
                </a:solidFill>
                <a:cs typeface="Arial"/>
              </a:rPr>
              <a:t>kohtaan</a:t>
            </a:r>
            <a:r>
              <a:rPr lang="en-US" sz="2200">
                <a:solidFill>
                  <a:schemeClr val="bg1"/>
                </a:solidFill>
                <a:cs typeface="Arial"/>
              </a:rPr>
              <a:t> ja </a:t>
            </a:r>
            <a:r>
              <a:rPr lang="en-US" sz="2200" err="1">
                <a:solidFill>
                  <a:schemeClr val="bg1"/>
                </a:solidFill>
                <a:cs typeface="Arial"/>
              </a:rPr>
              <a:t>empatia</a:t>
            </a:r>
            <a:r>
              <a:rPr lang="en-US" sz="2200">
                <a:solidFill>
                  <a:schemeClr val="bg1"/>
                </a:solidFill>
                <a:cs typeface="Arial"/>
              </a:rPr>
              <a:t> </a:t>
            </a:r>
            <a:r>
              <a:rPr lang="en-US" sz="2200" err="1">
                <a:solidFill>
                  <a:schemeClr val="bg1"/>
                </a:solidFill>
                <a:cs typeface="Arial"/>
              </a:rPr>
              <a:t>sekä</a:t>
            </a:r>
            <a:r>
              <a:rPr lang="en-US" sz="2200">
                <a:solidFill>
                  <a:schemeClr val="bg1"/>
                </a:solidFill>
                <a:cs typeface="Arial"/>
              </a:rPr>
              <a:t> </a:t>
            </a:r>
            <a:r>
              <a:rPr lang="en-US" sz="2200" err="1">
                <a:solidFill>
                  <a:schemeClr val="bg1"/>
                </a:solidFill>
                <a:cs typeface="Arial"/>
              </a:rPr>
              <a:t>myötätunto</a:t>
            </a:r>
            <a:endParaRPr lang="en-US" sz="2200">
              <a:solidFill>
                <a:schemeClr val="bg1"/>
              </a:solidFill>
              <a:cs typeface="Arial"/>
            </a:endParaRPr>
          </a:p>
          <a:p>
            <a:pPr marL="800100" lvl="1" indent="-342900">
              <a:buChar char="•"/>
            </a:pPr>
            <a:r>
              <a:rPr lang="en-US" sz="2200" err="1">
                <a:solidFill>
                  <a:schemeClr val="bg1"/>
                </a:solidFill>
                <a:cs typeface="Arial"/>
              </a:rPr>
              <a:t>Viestintätaidot</a:t>
            </a:r>
            <a:endParaRPr lang="en-US" sz="2200">
              <a:solidFill>
                <a:schemeClr val="bg1"/>
              </a:solidFill>
              <a:cs typeface="Arial"/>
            </a:endParaRPr>
          </a:p>
          <a:p>
            <a:pPr lvl="1"/>
            <a:endParaRPr lang="en-US" sz="2000">
              <a:cs typeface="Arial" panose="020B0604020202020204"/>
            </a:endParaRPr>
          </a:p>
          <a:p>
            <a:r>
              <a:rPr lang="en-US" sz="2200" err="1">
                <a:cs typeface="Arial" panose="020B0604020202020204"/>
              </a:rPr>
              <a:t>Toiminta</a:t>
            </a:r>
            <a:r>
              <a:rPr lang="en-US" sz="2200">
                <a:cs typeface="Arial" panose="020B0604020202020204"/>
              </a:rPr>
              <a:t>- </a:t>
            </a:r>
            <a:r>
              <a:rPr lang="en-US" sz="2200" err="1">
                <a:cs typeface="Arial" panose="020B0604020202020204"/>
              </a:rPr>
              <a:t>muutoksen</a:t>
            </a:r>
            <a:r>
              <a:rPr lang="en-US" sz="2200">
                <a:cs typeface="Arial" panose="020B0604020202020204"/>
              </a:rPr>
              <a:t> </a:t>
            </a:r>
            <a:r>
              <a:rPr lang="en-US" sz="2200" err="1">
                <a:cs typeface="Arial" panose="020B0604020202020204"/>
              </a:rPr>
              <a:t>edistäminen</a:t>
            </a:r>
            <a:endParaRPr lang="en-US" sz="2200">
              <a:cs typeface="Arial" panose="020B0604020202020204"/>
            </a:endParaRPr>
          </a:p>
          <a:p>
            <a:pPr marL="742950" lvl="1" indent="-285750">
              <a:buFont typeface="Arial"/>
              <a:buChar char="•"/>
            </a:pPr>
            <a:r>
              <a:rPr lang="en-US" sz="2200" err="1">
                <a:solidFill>
                  <a:schemeClr val="bg1"/>
                </a:solidFill>
                <a:cs typeface="Arial" panose="020B0604020202020204"/>
              </a:rPr>
              <a:t>Rohkeus</a:t>
            </a:r>
            <a:endParaRPr lang="en-US" sz="2200">
              <a:solidFill>
                <a:schemeClr val="bg1"/>
              </a:solidFill>
              <a:cs typeface="Arial" panose="020B0604020202020204"/>
            </a:endParaRPr>
          </a:p>
          <a:p>
            <a:pPr marL="742950" lvl="1" indent="-285750">
              <a:buFont typeface="Arial"/>
              <a:buChar char="•"/>
            </a:pPr>
            <a:r>
              <a:rPr lang="en-US" sz="2200" err="1">
                <a:solidFill>
                  <a:schemeClr val="bg1"/>
                </a:solidFill>
                <a:cs typeface="Arial" panose="020B0604020202020204"/>
              </a:rPr>
              <a:t>Luovuus</a:t>
            </a:r>
            <a:endParaRPr lang="en-US" sz="2200">
              <a:solidFill>
                <a:schemeClr val="bg1"/>
              </a:solidFill>
              <a:cs typeface="Arial" panose="020B0604020202020204"/>
            </a:endParaRPr>
          </a:p>
          <a:p>
            <a:pPr marL="742950" lvl="1" indent="-285750">
              <a:buFont typeface="Arial"/>
              <a:buChar char="•"/>
            </a:pPr>
            <a:r>
              <a:rPr lang="en-US" sz="2200" err="1">
                <a:solidFill>
                  <a:schemeClr val="bg1"/>
                </a:solidFill>
                <a:cs typeface="Arial" panose="020B0604020202020204"/>
              </a:rPr>
              <a:t>Sinnikkyys</a:t>
            </a:r>
          </a:p>
          <a:p>
            <a:pPr marL="742950" lvl="1" indent="-285750">
              <a:buFont typeface="Arial"/>
              <a:buChar char="•"/>
            </a:pPr>
            <a:r>
              <a:rPr lang="en-US" sz="2200" err="1">
                <a:solidFill>
                  <a:schemeClr val="bg1"/>
                </a:solidFill>
                <a:cs typeface="Arial" panose="020B0604020202020204"/>
              </a:rPr>
              <a:t>Optimismi</a:t>
            </a:r>
            <a:endParaRPr lang="en-US" sz="2200">
              <a:solidFill>
                <a:schemeClr val="bg1"/>
              </a:solidFill>
              <a:cs typeface="Arial" panose="020B0604020202020204"/>
            </a:endParaRPr>
          </a:p>
          <a:p>
            <a:pPr marL="742950" lvl="1" indent="-285750">
              <a:buFont typeface="Arial"/>
              <a:buChar char="•"/>
            </a:pPr>
            <a:endParaRPr lang="en-US" sz="2200">
              <a:solidFill>
                <a:schemeClr val="bg1"/>
              </a:solidFill>
              <a:cs typeface="Arial" panose="020B0604020202020204"/>
            </a:endParaRPr>
          </a:p>
        </p:txBody>
      </p:sp>
    </p:spTree>
    <p:extLst>
      <p:ext uri="{BB962C8B-B14F-4D97-AF65-F5344CB8AC3E}">
        <p14:creationId xmlns:p14="http://schemas.microsoft.com/office/powerpoint/2010/main" val="36229278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Keltainen kysymys merkki">
            <a:extLst>
              <a:ext uri="{FF2B5EF4-FFF2-40B4-BE49-F238E27FC236}">
                <a16:creationId xmlns:a16="http://schemas.microsoft.com/office/drawing/2014/main" id="{7CBDCBBC-319B-C2F0-FB3D-5A5FCF28471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 y="10"/>
            <a:ext cx="12192001" cy="6857990"/>
          </a:xfrm>
          <a:prstGeom prst="rect">
            <a:avLst/>
          </a:prstGeom>
        </p:spPr>
      </p:pic>
      <p:sp>
        <p:nvSpPr>
          <p:cNvPr id="5" name="Otsikko 4">
            <a:extLst>
              <a:ext uri="{FF2B5EF4-FFF2-40B4-BE49-F238E27FC236}">
                <a16:creationId xmlns:a16="http://schemas.microsoft.com/office/drawing/2014/main" id="{94345C5E-B6B1-4678-8A3B-D032996C9613}"/>
              </a:ext>
            </a:extLst>
          </p:cNvPr>
          <p:cNvSpPr>
            <a:spLocks noGrp="1"/>
          </p:cNvSpPr>
          <p:nvPr>
            <p:ph type="ctrTitle"/>
          </p:nvPr>
        </p:nvSpPr>
        <p:spPr>
          <a:xfrm>
            <a:off x="1198181" y="1122363"/>
            <a:ext cx="9795637" cy="1058129"/>
          </a:xfrm>
        </p:spPr>
        <p:txBody>
          <a:bodyPr>
            <a:normAutofit fontScale="90000"/>
          </a:bodyPr>
          <a:lstStyle/>
          <a:p>
            <a:r>
              <a:rPr lang="fi-FI" sz="5200">
                <a:solidFill>
                  <a:srgbClr val="FFFFFF"/>
                </a:solidFill>
              </a:rPr>
              <a:t>Kysymyksiä pohdittavaksi</a:t>
            </a:r>
            <a:br>
              <a:rPr lang="fi-FI" sz="5200">
                <a:solidFill>
                  <a:srgbClr val="FFFFFF"/>
                </a:solidFill>
              </a:rPr>
            </a:br>
            <a:r>
              <a:rPr lang="fi-FI" sz="5200">
                <a:solidFill>
                  <a:srgbClr val="FFFFFF"/>
                </a:solidFill>
              </a:rPr>
              <a:t>yhdessä opiskelijoiden kanssa</a:t>
            </a:r>
          </a:p>
        </p:txBody>
      </p:sp>
    </p:spTree>
    <p:extLst>
      <p:ext uri="{BB962C8B-B14F-4D97-AF65-F5344CB8AC3E}">
        <p14:creationId xmlns:p14="http://schemas.microsoft.com/office/powerpoint/2010/main" val="442424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614A9F54-9931-FF62-2EB6-4D536F354E3A}"/>
              </a:ext>
            </a:extLst>
          </p:cNvPr>
          <p:cNvSpPr>
            <a:spLocks noGrp="1"/>
          </p:cNvSpPr>
          <p:nvPr>
            <p:ph idx="10"/>
          </p:nvPr>
        </p:nvSpPr>
        <p:spPr>
          <a:xfrm>
            <a:off x="374731" y="1700808"/>
            <a:ext cx="10856661" cy="4128459"/>
          </a:xfrm>
        </p:spPr>
        <p:txBody>
          <a:bodyPr>
            <a:normAutofit/>
          </a:bodyPr>
          <a:lstStyle/>
          <a:p>
            <a:pPr algn="l"/>
            <a:r>
              <a:rPr lang="fi-FI" sz="2800" b="0" i="0">
                <a:effectLst/>
                <a:latin typeface="+mj-lt"/>
              </a:rPr>
              <a:t>Kenelle tulevaisuudessa ollaan vastuullisia ja millä aikajänteellä?</a:t>
            </a:r>
          </a:p>
          <a:p>
            <a:pPr algn="l"/>
            <a:r>
              <a:rPr lang="fi-FI" sz="2800" b="0" i="0">
                <a:effectLst/>
                <a:latin typeface="+mj-lt"/>
              </a:rPr>
              <a:t>Millaiset arvot määrittävät vastuullisuuskäsitystä tulevaisuudessa?</a:t>
            </a:r>
          </a:p>
          <a:p>
            <a:pPr algn="l"/>
            <a:r>
              <a:rPr lang="fi-FI" sz="2800" b="0" i="0">
                <a:effectLst/>
                <a:latin typeface="+mj-lt"/>
              </a:rPr>
              <a:t>Millä käsitteillä vastuullisuudesta puhutaan tulevaisuudessa?</a:t>
            </a:r>
          </a:p>
          <a:p>
            <a:endParaRPr lang="fi-FI" sz="2800">
              <a:latin typeface="+mj-lt"/>
            </a:endParaRPr>
          </a:p>
        </p:txBody>
      </p:sp>
      <p:sp>
        <p:nvSpPr>
          <p:cNvPr id="2" name="Otsikko 1">
            <a:extLst>
              <a:ext uri="{FF2B5EF4-FFF2-40B4-BE49-F238E27FC236}">
                <a16:creationId xmlns:a16="http://schemas.microsoft.com/office/drawing/2014/main" id="{0A011B8B-F4C2-9143-8E3B-72CF7AFB6293}"/>
              </a:ext>
            </a:extLst>
          </p:cNvPr>
          <p:cNvSpPr>
            <a:spLocks noGrp="1"/>
          </p:cNvSpPr>
          <p:nvPr>
            <p:ph type="title"/>
          </p:nvPr>
        </p:nvSpPr>
        <p:spPr/>
        <p:txBody>
          <a:bodyPr>
            <a:normAutofit fontScale="90000"/>
          </a:bodyPr>
          <a:lstStyle/>
          <a:p>
            <a:r>
              <a:rPr lang="fi-FI">
                <a:solidFill>
                  <a:schemeClr val="tx1"/>
                </a:solidFill>
              </a:rPr>
              <a:t>Millaisiin lähtökohtiin tulevaisuuden vastuullisuusajattelu perustuu?</a:t>
            </a:r>
            <a:br>
              <a:rPr lang="fi-FI">
                <a:solidFill>
                  <a:schemeClr val="tx1"/>
                </a:solidFill>
              </a:rPr>
            </a:br>
            <a:endParaRPr lang="fi-FI">
              <a:solidFill>
                <a:schemeClr val="tx1"/>
              </a:solidFill>
            </a:endParaRPr>
          </a:p>
        </p:txBody>
      </p:sp>
      <p:sp>
        <p:nvSpPr>
          <p:cNvPr id="5" name="Tekstiruutu 4">
            <a:extLst>
              <a:ext uri="{FF2B5EF4-FFF2-40B4-BE49-F238E27FC236}">
                <a16:creationId xmlns:a16="http://schemas.microsoft.com/office/drawing/2014/main" id="{B23D36D4-0F0A-B30B-60C2-713E9F790A21}"/>
              </a:ext>
            </a:extLst>
          </p:cNvPr>
          <p:cNvSpPr txBox="1"/>
          <p:nvPr/>
        </p:nvSpPr>
        <p:spPr>
          <a:xfrm>
            <a:off x="8341863" y="6231265"/>
            <a:ext cx="3533775" cy="261610"/>
          </a:xfrm>
          <a:prstGeom prst="rect">
            <a:avLst/>
          </a:prstGeom>
          <a:noFill/>
        </p:spPr>
        <p:txBody>
          <a:bodyPr wrap="square">
            <a:spAutoFit/>
          </a:bodyPr>
          <a:lstStyle/>
          <a:p>
            <a:r>
              <a:rPr lang="fi-FI" sz="1100"/>
              <a:t>https://www.sitra.fi/julkaisut/vastuullisuuden-tulevaisuus/</a:t>
            </a:r>
          </a:p>
        </p:txBody>
      </p:sp>
      <p:sp>
        <p:nvSpPr>
          <p:cNvPr id="4" name="Tekstiruutu 3">
            <a:extLst>
              <a:ext uri="{FF2B5EF4-FFF2-40B4-BE49-F238E27FC236}">
                <a16:creationId xmlns:a16="http://schemas.microsoft.com/office/drawing/2014/main" id="{1EE5BA7D-D2D9-AC27-6589-CDEB544A3287}"/>
              </a:ext>
            </a:extLst>
          </p:cNvPr>
          <p:cNvSpPr txBox="1"/>
          <p:nvPr/>
        </p:nvSpPr>
        <p:spPr>
          <a:xfrm>
            <a:off x="374731" y="5986463"/>
            <a:ext cx="1137363" cy="276999"/>
          </a:xfrm>
          <a:prstGeom prst="rect">
            <a:avLst/>
          </a:prstGeom>
          <a:noFill/>
        </p:spPr>
        <p:txBody>
          <a:bodyPr wrap="none" rtlCol="0">
            <a:spAutoFit/>
          </a:bodyPr>
          <a:lstStyle/>
          <a:p>
            <a:r>
              <a:rPr lang="fi-FI" sz="1200"/>
              <a:t>Lähde: Sitra</a:t>
            </a:r>
          </a:p>
        </p:txBody>
      </p:sp>
    </p:spTree>
    <p:extLst>
      <p:ext uri="{BB962C8B-B14F-4D97-AF65-F5344CB8AC3E}">
        <p14:creationId xmlns:p14="http://schemas.microsoft.com/office/powerpoint/2010/main" val="36179606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FC7290-620B-F5C6-9D6D-17BB8C381CAF}"/>
              </a:ext>
            </a:extLst>
          </p:cNvPr>
          <p:cNvSpPr>
            <a:spLocks noGrp="1"/>
          </p:cNvSpPr>
          <p:nvPr>
            <p:ph type="title"/>
          </p:nvPr>
        </p:nvSpPr>
        <p:spPr/>
        <p:txBody>
          <a:bodyPr>
            <a:normAutofit fontScale="90000"/>
          </a:bodyPr>
          <a:lstStyle/>
          <a:p>
            <a:r>
              <a:rPr lang="fi-FI"/>
              <a:t>Millaisia vastuullisuusvaatimuksia esitetään tulevaisuudessa?</a:t>
            </a:r>
            <a:br>
              <a:rPr lang="fi-FI"/>
            </a:br>
            <a:endParaRPr lang="fi-FI"/>
          </a:p>
        </p:txBody>
      </p:sp>
      <p:sp>
        <p:nvSpPr>
          <p:cNvPr id="3" name="Sisällön paikkamerkki 2">
            <a:extLst>
              <a:ext uri="{FF2B5EF4-FFF2-40B4-BE49-F238E27FC236}">
                <a16:creationId xmlns:a16="http://schemas.microsoft.com/office/drawing/2014/main" id="{E49AEFCD-C306-E760-EDE0-B56317308208}"/>
              </a:ext>
            </a:extLst>
          </p:cNvPr>
          <p:cNvSpPr>
            <a:spLocks noGrp="1"/>
          </p:cNvSpPr>
          <p:nvPr>
            <p:ph idx="1"/>
          </p:nvPr>
        </p:nvSpPr>
        <p:spPr/>
        <p:txBody>
          <a:bodyPr/>
          <a:lstStyle/>
          <a:p>
            <a:pPr algn="l"/>
            <a:r>
              <a:rPr lang="fi-FI" b="0" i="0">
                <a:effectLst/>
                <a:latin typeface="+mj-lt"/>
              </a:rPr>
              <a:t>Mihin tulevat sukupolvet kiinnittäisivät huomiota arvioidessaan tämän päivän vastuullisuutta?</a:t>
            </a:r>
          </a:p>
          <a:p>
            <a:pPr algn="l"/>
            <a:r>
              <a:rPr lang="fi-FI" b="0" i="0">
                <a:effectLst/>
                <a:latin typeface="+mj-lt"/>
              </a:rPr>
              <a:t>Miten talousjärjestelmämme voisi uudistua vastuullisuutta paremmin tukevaksi?</a:t>
            </a:r>
          </a:p>
          <a:p>
            <a:pPr algn="l"/>
            <a:r>
              <a:rPr lang="fi-FI" b="0" i="0">
                <a:effectLst/>
                <a:latin typeface="+mj-lt"/>
              </a:rPr>
              <a:t>Miten huomioidaan erilaisten ekologisten, sosiaalisten ja taloudellisten vastuullisuusvaatimusten keskinäisvaikutukset?</a:t>
            </a:r>
          </a:p>
          <a:p>
            <a:pPr algn="l"/>
            <a:r>
              <a:rPr lang="fi-FI" b="0" i="0">
                <a:effectLst/>
                <a:latin typeface="+mj-lt"/>
              </a:rPr>
              <a:t>Miten vastuullisuutta rakennetaan yllätysten ja epäjatkuvuuksien maailmassa?</a:t>
            </a:r>
          </a:p>
          <a:p>
            <a:endParaRPr lang="fi-FI">
              <a:latin typeface="+mj-lt"/>
            </a:endParaRPr>
          </a:p>
        </p:txBody>
      </p:sp>
      <p:sp>
        <p:nvSpPr>
          <p:cNvPr id="4" name="Tekstiruutu 3">
            <a:extLst>
              <a:ext uri="{FF2B5EF4-FFF2-40B4-BE49-F238E27FC236}">
                <a16:creationId xmlns:a16="http://schemas.microsoft.com/office/drawing/2014/main" id="{9AAFE765-C832-9052-9910-A5B84D0443AB}"/>
              </a:ext>
            </a:extLst>
          </p:cNvPr>
          <p:cNvSpPr txBox="1"/>
          <p:nvPr/>
        </p:nvSpPr>
        <p:spPr>
          <a:xfrm>
            <a:off x="8341863" y="6118752"/>
            <a:ext cx="3533775" cy="261610"/>
          </a:xfrm>
          <a:prstGeom prst="rect">
            <a:avLst/>
          </a:prstGeom>
          <a:noFill/>
        </p:spPr>
        <p:txBody>
          <a:bodyPr wrap="square">
            <a:spAutoFit/>
          </a:bodyPr>
          <a:lstStyle/>
          <a:p>
            <a:r>
              <a:rPr lang="fi-FI" sz="1100"/>
              <a:t>https://www.sitra.fi/julkaisut/vastuullisuuden-tulevaisuus/</a:t>
            </a:r>
          </a:p>
        </p:txBody>
      </p:sp>
      <p:sp>
        <p:nvSpPr>
          <p:cNvPr id="5" name="Tekstiruutu 4">
            <a:extLst>
              <a:ext uri="{FF2B5EF4-FFF2-40B4-BE49-F238E27FC236}">
                <a16:creationId xmlns:a16="http://schemas.microsoft.com/office/drawing/2014/main" id="{97C1DEF0-BEE9-4ED4-C449-1D29D7098243}"/>
              </a:ext>
            </a:extLst>
          </p:cNvPr>
          <p:cNvSpPr txBox="1"/>
          <p:nvPr/>
        </p:nvSpPr>
        <p:spPr>
          <a:xfrm>
            <a:off x="374731" y="5873950"/>
            <a:ext cx="1137363" cy="276999"/>
          </a:xfrm>
          <a:prstGeom prst="rect">
            <a:avLst/>
          </a:prstGeom>
          <a:noFill/>
        </p:spPr>
        <p:txBody>
          <a:bodyPr wrap="none" rtlCol="0">
            <a:spAutoFit/>
          </a:bodyPr>
          <a:lstStyle/>
          <a:p>
            <a:r>
              <a:rPr lang="fi-FI" sz="1200"/>
              <a:t>Lähde: Sitra</a:t>
            </a:r>
          </a:p>
        </p:txBody>
      </p:sp>
    </p:spTree>
    <p:extLst>
      <p:ext uri="{BB962C8B-B14F-4D97-AF65-F5344CB8AC3E}">
        <p14:creationId xmlns:p14="http://schemas.microsoft.com/office/powerpoint/2010/main" val="21363071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856B7E-CEA3-19BD-E38E-762CDB916AB4}"/>
              </a:ext>
            </a:extLst>
          </p:cNvPr>
          <p:cNvSpPr>
            <a:spLocks noGrp="1"/>
          </p:cNvSpPr>
          <p:nvPr>
            <p:ph type="title"/>
          </p:nvPr>
        </p:nvSpPr>
        <p:spPr/>
        <p:txBody>
          <a:bodyPr>
            <a:normAutofit fontScale="90000"/>
          </a:bodyPr>
          <a:lstStyle/>
          <a:p>
            <a:r>
              <a:rPr lang="fi-FI"/>
              <a:t>Miten ja kenen kanssa vastuullisuustyötä tehdään tulevaisuudessa?</a:t>
            </a:r>
            <a:br>
              <a:rPr lang="fi-FI"/>
            </a:br>
            <a:endParaRPr lang="fi-FI"/>
          </a:p>
        </p:txBody>
      </p:sp>
      <p:sp>
        <p:nvSpPr>
          <p:cNvPr id="3" name="Sisällön paikkamerkki 2">
            <a:extLst>
              <a:ext uri="{FF2B5EF4-FFF2-40B4-BE49-F238E27FC236}">
                <a16:creationId xmlns:a16="http://schemas.microsoft.com/office/drawing/2014/main" id="{A0098595-FA4E-1994-3AF7-3B0A18F3FF15}"/>
              </a:ext>
            </a:extLst>
          </p:cNvPr>
          <p:cNvSpPr>
            <a:spLocks noGrp="1"/>
          </p:cNvSpPr>
          <p:nvPr>
            <p:ph idx="1"/>
          </p:nvPr>
        </p:nvSpPr>
        <p:spPr/>
        <p:txBody>
          <a:bodyPr/>
          <a:lstStyle/>
          <a:p>
            <a:pPr algn="l"/>
            <a:r>
              <a:rPr lang="fi-FI" b="0" i="0">
                <a:effectLst/>
                <a:latin typeface="+mj-lt"/>
              </a:rPr>
              <a:t>Mihin asti organisaation vastuun tulisi ulottua arvoketjussaan, toimialallaan ja yhteiskunnassa?</a:t>
            </a:r>
          </a:p>
          <a:p>
            <a:pPr algn="l"/>
            <a:r>
              <a:rPr lang="fi-FI" b="0" i="0">
                <a:effectLst/>
                <a:latin typeface="+mj-lt"/>
              </a:rPr>
              <a:t>Millaiset vastuullisuustyön mallit voisivat tukea yhteisöllistä vastuunkantoa?</a:t>
            </a:r>
          </a:p>
          <a:p>
            <a:pPr algn="l"/>
            <a:r>
              <a:rPr lang="fi-FI" b="0" i="0">
                <a:effectLst/>
                <a:latin typeface="+mj-lt"/>
              </a:rPr>
              <a:t>Millaista valtaa vastuullisuus luo, ja kenellä on valtaa määritellä vastuullisuutta?</a:t>
            </a:r>
          </a:p>
          <a:p>
            <a:endParaRPr lang="fi-FI">
              <a:latin typeface="+mj-lt"/>
            </a:endParaRPr>
          </a:p>
        </p:txBody>
      </p:sp>
      <p:sp>
        <p:nvSpPr>
          <p:cNvPr id="4" name="Tekstiruutu 3">
            <a:extLst>
              <a:ext uri="{FF2B5EF4-FFF2-40B4-BE49-F238E27FC236}">
                <a16:creationId xmlns:a16="http://schemas.microsoft.com/office/drawing/2014/main" id="{5BB87E1C-9F97-C2B2-B1B2-AFA223304BF7}"/>
              </a:ext>
            </a:extLst>
          </p:cNvPr>
          <p:cNvSpPr txBox="1"/>
          <p:nvPr/>
        </p:nvSpPr>
        <p:spPr>
          <a:xfrm>
            <a:off x="8173539" y="6362070"/>
            <a:ext cx="3533775" cy="261610"/>
          </a:xfrm>
          <a:prstGeom prst="rect">
            <a:avLst/>
          </a:prstGeom>
          <a:noFill/>
        </p:spPr>
        <p:txBody>
          <a:bodyPr wrap="square">
            <a:spAutoFit/>
          </a:bodyPr>
          <a:lstStyle/>
          <a:p>
            <a:r>
              <a:rPr lang="fi-FI" sz="1100"/>
              <a:t>https://www.sitra.fi/julkaisut/vastuullisuuden-tulevaisuus/</a:t>
            </a:r>
          </a:p>
        </p:txBody>
      </p:sp>
      <p:sp>
        <p:nvSpPr>
          <p:cNvPr id="5" name="Tekstiruutu 4">
            <a:extLst>
              <a:ext uri="{FF2B5EF4-FFF2-40B4-BE49-F238E27FC236}">
                <a16:creationId xmlns:a16="http://schemas.microsoft.com/office/drawing/2014/main" id="{BF51DF8F-955C-B4BE-49C4-C9D59B7B58E7}"/>
              </a:ext>
            </a:extLst>
          </p:cNvPr>
          <p:cNvSpPr txBox="1"/>
          <p:nvPr/>
        </p:nvSpPr>
        <p:spPr>
          <a:xfrm>
            <a:off x="206407" y="6117268"/>
            <a:ext cx="1137363" cy="276999"/>
          </a:xfrm>
          <a:prstGeom prst="rect">
            <a:avLst/>
          </a:prstGeom>
          <a:noFill/>
        </p:spPr>
        <p:txBody>
          <a:bodyPr wrap="none" rtlCol="0">
            <a:spAutoFit/>
          </a:bodyPr>
          <a:lstStyle/>
          <a:p>
            <a:r>
              <a:rPr lang="fi-FI" sz="1200"/>
              <a:t>Lähde: Sitra</a:t>
            </a:r>
          </a:p>
        </p:txBody>
      </p:sp>
    </p:spTree>
    <p:extLst>
      <p:ext uri="{BB962C8B-B14F-4D97-AF65-F5344CB8AC3E}">
        <p14:creationId xmlns:p14="http://schemas.microsoft.com/office/powerpoint/2010/main" val="2514658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938F26C-6982-98CC-4622-EE991C39BFB1}"/>
              </a:ext>
            </a:extLst>
          </p:cNvPr>
          <p:cNvSpPr>
            <a:spLocks noGrp="1"/>
          </p:cNvSpPr>
          <p:nvPr>
            <p:ph type="title"/>
          </p:nvPr>
        </p:nvSpPr>
        <p:spPr>
          <a:xfrm>
            <a:off x="374731" y="365125"/>
            <a:ext cx="10604665" cy="1325563"/>
          </a:xfrm>
        </p:spPr>
        <p:txBody>
          <a:bodyPr anchor="ctr">
            <a:normAutofit/>
          </a:bodyPr>
          <a:lstStyle/>
          <a:p>
            <a:r>
              <a:rPr lang="fi-FI"/>
              <a:t>Monilla Suomen kunnilla on valtiota kunnianhimoisempi ilmastotavoite</a:t>
            </a:r>
          </a:p>
        </p:txBody>
      </p:sp>
      <p:sp>
        <p:nvSpPr>
          <p:cNvPr id="10" name="Sisällön paikkamerkki 2">
            <a:extLst>
              <a:ext uri="{FF2B5EF4-FFF2-40B4-BE49-F238E27FC236}">
                <a16:creationId xmlns:a16="http://schemas.microsoft.com/office/drawing/2014/main" id="{226AECC2-BF08-3455-80B9-39535A9376E7}"/>
              </a:ext>
            </a:extLst>
          </p:cNvPr>
          <p:cNvSpPr>
            <a:spLocks noGrp="1"/>
          </p:cNvSpPr>
          <p:nvPr>
            <p:ph sz="half" idx="1"/>
          </p:nvPr>
        </p:nvSpPr>
        <p:spPr>
          <a:xfrm>
            <a:off x="374731" y="1825625"/>
            <a:ext cx="4393996" cy="4253646"/>
          </a:xfrm>
        </p:spPr>
        <p:txBody>
          <a:bodyPr vert="horz" lIns="91440" tIns="45720" rIns="91440" bIns="45720" rtlCol="0" anchor="t">
            <a:normAutofit/>
          </a:bodyPr>
          <a:lstStyle/>
          <a:p>
            <a:pPr>
              <a:lnSpc>
                <a:spcPct val="100000"/>
              </a:lnSpc>
            </a:pPr>
            <a:r>
              <a:rPr lang="fi-FI" sz="2200">
                <a:solidFill>
                  <a:srgbClr val="331C54"/>
                </a:solidFill>
                <a:cs typeface="Arial"/>
              </a:rPr>
              <a:t>Suomi on hiilineutraali viimeistään vuonna 2035</a:t>
            </a:r>
          </a:p>
          <a:p>
            <a:pPr>
              <a:lnSpc>
                <a:spcPct val="100000"/>
              </a:lnSpc>
            </a:pPr>
            <a:r>
              <a:rPr lang="fi-FI" sz="2200">
                <a:solidFill>
                  <a:srgbClr val="331C54"/>
                </a:solidFill>
                <a:cs typeface="Arial"/>
              </a:rPr>
              <a:t>Jopa 80 % suomalaisista asuu ilmastotavoitteen asettaneessa kunnassa, HINKU-kunnat-96kpl</a:t>
            </a:r>
          </a:p>
          <a:p>
            <a:pPr>
              <a:lnSpc>
                <a:spcPct val="100000"/>
              </a:lnSpc>
            </a:pPr>
            <a:r>
              <a:rPr lang="fi-FI" sz="2200">
                <a:solidFill>
                  <a:srgbClr val="331C54"/>
                </a:solidFill>
                <a:cs typeface="Arial"/>
              </a:rPr>
              <a:t>Jatkossa laki velvoittaa kunnat laatimaan ilmastosuunnitelman yksin tai yhdessä alueen muiden kuntien kanssa.</a:t>
            </a:r>
          </a:p>
          <a:p>
            <a:pPr marL="0" indent="0">
              <a:buNone/>
            </a:pPr>
            <a:endParaRPr lang="fi-FI" sz="2200">
              <a:solidFill>
                <a:srgbClr val="331C54"/>
              </a:solidFill>
              <a:cs typeface="Arial"/>
            </a:endParaRPr>
          </a:p>
        </p:txBody>
      </p:sp>
      <p:graphicFrame>
        <p:nvGraphicFramePr>
          <p:cNvPr id="15" name="Sisällön paikkamerkki 3">
            <a:extLst>
              <a:ext uri="{FF2B5EF4-FFF2-40B4-BE49-F238E27FC236}">
                <a16:creationId xmlns:a16="http://schemas.microsoft.com/office/drawing/2014/main" id="{616B2114-DE04-21C8-1607-42D30BDEF4D1}"/>
              </a:ext>
            </a:extLst>
          </p:cNvPr>
          <p:cNvGraphicFramePr>
            <a:graphicFrameLocks noGrp="1"/>
          </p:cNvGraphicFramePr>
          <p:nvPr>
            <p:ph sz="half" idx="2"/>
            <p:extLst>
              <p:ext uri="{D42A27DB-BD31-4B8C-83A1-F6EECF244321}">
                <p14:modId xmlns:p14="http://schemas.microsoft.com/office/powerpoint/2010/main" val="3247882904"/>
              </p:ext>
            </p:extLst>
          </p:nvPr>
        </p:nvGraphicFramePr>
        <p:xfrm>
          <a:off x="4659632" y="1386010"/>
          <a:ext cx="6415717" cy="5106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4938300"/>
      </p:ext>
    </p:extLst>
  </p:cSld>
  <p:clrMapOvr>
    <a:masterClrMapping/>
  </p:clrMapOvr>
</p:sld>
</file>

<file path=ppt/theme/theme1.xml><?xml version="1.0" encoding="utf-8"?>
<a:theme xmlns:a="http://schemas.openxmlformats.org/drawingml/2006/main" name="Office-teema">
  <a:themeElements>
    <a:clrScheme name="Mukautettu 1">
      <a:dk1>
        <a:srgbClr val="331C54"/>
      </a:dk1>
      <a:lt1>
        <a:srgbClr val="FFFFFF"/>
      </a:lt1>
      <a:dk2>
        <a:srgbClr val="512398"/>
      </a:dk2>
      <a:lt2>
        <a:srgbClr val="E0E1DD"/>
      </a:lt2>
      <a:accent1>
        <a:srgbClr val="512398"/>
      </a:accent1>
      <a:accent2>
        <a:srgbClr val="331C54"/>
      </a:accent2>
      <a:accent3>
        <a:srgbClr val="00B0CA"/>
      </a:accent3>
      <a:accent4>
        <a:srgbClr val="F9E300"/>
      </a:accent4>
      <a:accent5>
        <a:srgbClr val="B2B3B3"/>
      </a:accent5>
      <a:accent6>
        <a:srgbClr val="E0E1DD"/>
      </a:accent6>
      <a:hlink>
        <a:srgbClr val="00B0CA"/>
      </a:hlink>
      <a:folHlink>
        <a:srgbClr val="5123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37FD2004-E76C-4E5E-B22D-90444C665B49}" vid="{4B01342B-DD5A-4CF3-AE77-3C7DCF1815A2}"/>
    </a:ext>
  </a:extLst>
</a:theme>
</file>

<file path=ppt/theme/theme2.xml><?xml version="1.0" encoding="utf-8"?>
<a:theme xmlns:a="http://schemas.openxmlformats.org/drawingml/2006/main" name="Office-teema">
  <a:themeElements>
    <a:clrScheme name="Mukautettu 1">
      <a:dk1>
        <a:srgbClr val="331C54"/>
      </a:dk1>
      <a:lt1>
        <a:srgbClr val="FFFFFF"/>
      </a:lt1>
      <a:dk2>
        <a:srgbClr val="512398"/>
      </a:dk2>
      <a:lt2>
        <a:srgbClr val="E0E1DD"/>
      </a:lt2>
      <a:accent1>
        <a:srgbClr val="512398"/>
      </a:accent1>
      <a:accent2>
        <a:srgbClr val="331C54"/>
      </a:accent2>
      <a:accent3>
        <a:srgbClr val="00B0CA"/>
      </a:accent3>
      <a:accent4>
        <a:srgbClr val="F9E300"/>
      </a:accent4>
      <a:accent5>
        <a:srgbClr val="B2B3B3"/>
      </a:accent5>
      <a:accent6>
        <a:srgbClr val="E0E1DD"/>
      </a:accent6>
      <a:hlink>
        <a:srgbClr val="00B0CA"/>
      </a:hlink>
      <a:folHlink>
        <a:srgbClr val="5123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03410A59-4325-43D0-A54F-57A2689667F9}" vid="{EBCE7FDA-27B9-4D32-BF70-4D63807FEBF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8BD7A1F422DD3947AB7A2E34C1684192" ma:contentTypeVersion="15" ma:contentTypeDescription="Luo uusi asiakirja." ma:contentTypeScope="" ma:versionID="517bb36628ad919e2837ea7885e61dc8">
  <xsd:schema xmlns:xsd="http://www.w3.org/2001/XMLSchema" xmlns:xs="http://www.w3.org/2001/XMLSchema" xmlns:p="http://schemas.microsoft.com/office/2006/metadata/properties" xmlns:ns2="4024df38-3c0f-462a-862d-a7f76eeefb3d" xmlns:ns3="0d9ac081-05d7-4b45-974a-d454e53921a5" targetNamespace="http://schemas.microsoft.com/office/2006/metadata/properties" ma:root="true" ma:fieldsID="9e875d32ef1a6ea89015882f1f90295a" ns2:_="" ns3:_="">
    <xsd:import namespace="4024df38-3c0f-462a-862d-a7f76eeefb3d"/>
    <xsd:import namespace="0d9ac081-05d7-4b45-974a-d454e53921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4df38-3c0f-462a-862d-a7f76eeefb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3fe90fce-fafb-4b11-b9ef-d54972cc7cd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9ac081-05d7-4b45-974a-d454e53921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5deac8f-69d3-423a-a1f8-05252d8b5257}" ma:internalName="TaxCatchAll" ma:showField="CatchAllData" ma:web="0d9ac081-05d7-4b45-974a-d454e53921a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d9ac081-05d7-4b45-974a-d454e53921a5" xsi:nil="true"/>
    <lcf76f155ced4ddcb4097134ff3c332f xmlns="4024df38-3c0f-462a-862d-a7f76eeefb3d">
      <Terms xmlns="http://schemas.microsoft.com/office/infopath/2007/PartnerControls"/>
    </lcf76f155ced4ddcb4097134ff3c332f>
    <SharedWithUsers xmlns="0d9ac081-05d7-4b45-974a-d454e53921a5">
      <UserInfo>
        <DisplayName>Tillanen Kari</DisplayName>
        <AccountId>31</AccountId>
        <AccountType/>
      </UserInfo>
      <UserInfo>
        <DisplayName>Upanne Pia</DisplayName>
        <AccountId>105</AccountId>
        <AccountType/>
      </UserInfo>
      <UserInfo>
        <DisplayName>Hahkio Marjatta</DisplayName>
        <AccountId>64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51DEFF-D1CE-4A63-AF63-3B8D8E584B41}">
  <ds:schemaRefs>
    <ds:schemaRef ds:uri="0d9ac081-05d7-4b45-974a-d454e53921a5"/>
    <ds:schemaRef ds:uri="4024df38-3c0f-462a-862d-a7f76eeefb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8F8356B-BDB3-4B55-BE9F-45966338FA17}">
  <ds:schemaRefs>
    <ds:schemaRef ds:uri="4024df38-3c0f-462a-862d-a7f76eeefb3d"/>
    <ds:schemaRef ds:uri="http://schemas.microsoft.com/office/2006/metadata/properties"/>
    <ds:schemaRef ds:uri="http://www.w3.org/XML/1998/namespace"/>
    <ds:schemaRef ds:uri="http://schemas.microsoft.com/office/2006/documentManagement/types"/>
    <ds:schemaRef ds:uri="0d9ac081-05d7-4b45-974a-d454e53921a5"/>
    <ds:schemaRef ds:uri="http://purl.org/dc/elements/1.1/"/>
    <ds:schemaRef ds:uri="http://purl.org/dc/dcmitype/"/>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6FD546F7-F80F-4E78-B13E-DE6F7A13CF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Taitotalo esityspohja 2020</Template>
  <TotalTime>0</TotalTime>
  <Words>5715</Words>
  <Application>Microsoft Office PowerPoint</Application>
  <PresentationFormat>Laajakuva</PresentationFormat>
  <Paragraphs>599</Paragraphs>
  <Slides>84</Slides>
  <Notes>25</Notes>
  <HiddenSlides>2</HiddenSlides>
  <MMClips>0</MMClips>
  <ScaleCrop>false</ScaleCrop>
  <HeadingPairs>
    <vt:vector size="6" baseType="variant">
      <vt:variant>
        <vt:lpstr>Käytetyt fontit</vt:lpstr>
      </vt:variant>
      <vt:variant>
        <vt:i4>8</vt:i4>
      </vt:variant>
      <vt:variant>
        <vt:lpstr>Teema</vt:lpstr>
      </vt:variant>
      <vt:variant>
        <vt:i4>2</vt:i4>
      </vt:variant>
      <vt:variant>
        <vt:lpstr>Dian otsikot</vt:lpstr>
      </vt:variant>
      <vt:variant>
        <vt:i4>84</vt:i4>
      </vt:variant>
    </vt:vector>
  </HeadingPairs>
  <TitlesOfParts>
    <vt:vector size="94" baseType="lpstr">
      <vt:lpstr>-apple-system</vt:lpstr>
      <vt:lpstr>Arial</vt:lpstr>
      <vt:lpstr>Arial,Sans-Serif</vt:lpstr>
      <vt:lpstr>Calibri</vt:lpstr>
      <vt:lpstr>Myriad Regular</vt:lpstr>
      <vt:lpstr>Section Regular</vt:lpstr>
      <vt:lpstr>Symbol</vt:lpstr>
      <vt:lpstr>Wingdings</vt:lpstr>
      <vt:lpstr>Office-teema</vt:lpstr>
      <vt:lpstr>Office-teema</vt:lpstr>
      <vt:lpstr>Yhteiset osuudet</vt:lpstr>
      <vt:lpstr>Sisällysluettelo</vt:lpstr>
      <vt:lpstr>Kestävä kehitys  megatrendit ja hiljaiset signaalit</vt:lpstr>
      <vt:lpstr>Mitä tarkoitetaan kestävällä kehityksellä?</vt:lpstr>
      <vt:lpstr>Kestävä kehitys ja tavoitteet</vt:lpstr>
      <vt:lpstr>PowerPoint-esitys</vt:lpstr>
      <vt:lpstr>PowerPoint-esitys</vt:lpstr>
      <vt:lpstr>    80%</vt:lpstr>
      <vt:lpstr>Monilla Suomen kunnilla on valtiota kunnianhimoisempi ilmastotavoite</vt:lpstr>
      <vt:lpstr>1.2. Vastuullisuus</vt:lpstr>
      <vt:lpstr>Vastuullisuus</vt:lpstr>
      <vt:lpstr>Vastuullisuuden osa-alueet   Taloudellinen, sosiaalinen ja ekologinen vastuullisuus.</vt:lpstr>
      <vt:lpstr>Ylikulutuspäivä</vt:lpstr>
      <vt:lpstr>Ekologinen vastuullisuus</vt:lpstr>
      <vt:lpstr>Luontokato – On aika herätä...</vt:lpstr>
      <vt:lpstr>Ilmastonmuutos</vt:lpstr>
      <vt:lpstr>Vastuullisuuden osa-alueet   Taloudellinen, sosiaalinen ja ekologinen vastuullisuus.</vt:lpstr>
      <vt:lpstr>Sosiaalinen vastuullisuus</vt:lpstr>
      <vt:lpstr>Vastuullisuuden osa-alueet   Taloudellinen, sosiaalinen ja ekologinen vastuullisuus.</vt:lpstr>
      <vt:lpstr>Taloudellinen vastuullisuus</vt:lpstr>
      <vt:lpstr>Uusi EU lainsäädäntö vaikuttaa alan rahan liikkeisiin jo nyt!</vt:lpstr>
      <vt:lpstr>Jalanjälki vs kädenjälki</vt:lpstr>
      <vt:lpstr>PowerPoint-esitys</vt:lpstr>
      <vt:lpstr>Lähtöajatukset vastuullisuusviestintään</vt:lpstr>
      <vt:lpstr>    34 %</vt:lpstr>
      <vt:lpstr>Mitä viestintä on?</vt:lpstr>
      <vt:lpstr>Vastuullisuusviestintä</vt:lpstr>
      <vt:lpstr>Mitä on hyvä vastuullisuusviestintä?</vt:lpstr>
      <vt:lpstr>Vastuullisen yrittäjyyden arkkityypit</vt:lpstr>
      <vt:lpstr>Tehtävä? Missä sinun yrityksesi on? Minkälainen viestijä olette?</vt:lpstr>
      <vt:lpstr>Vastuullisuus-viestinnän periaatteet</vt:lpstr>
      <vt:lpstr>Vastuullisuusviestintä vastaa kysymyksiin, kuten</vt:lpstr>
      <vt:lpstr>Viestinnän eettiset ohjeet  ohjaavat ammattiviestijöitä</vt:lpstr>
      <vt:lpstr>Olennaisuus eli materiality</vt:lpstr>
      <vt:lpstr>Olennaisuus määrittelee mikä on tärkeää</vt:lpstr>
      <vt:lpstr>Esimerkki: kaksoisolennaisuusmenetelmä</vt:lpstr>
      <vt:lpstr>Olennaisuusanalyysi tuotantotalous</vt:lpstr>
      <vt:lpstr>Olennaisuusanalyysi palvelutuotanto</vt:lpstr>
      <vt:lpstr>Esimerkki case – Valio – Korvaa kuva oman alasi esimerkillä</vt:lpstr>
      <vt:lpstr>Tehtävä: Olennaisuusanalyysi sitran trendikorttien avulla</vt:lpstr>
      <vt:lpstr>”Jokainen työntekijä on vastuullisuustyön lupauksien sanansaattaja ja tekojen lunastaja.” </vt:lpstr>
      <vt:lpstr>Vastuullisuusviestintä sisäisenä viestintänä</vt:lpstr>
      <vt:lpstr>Vastuullisuusviestinnän kanavat</vt:lpstr>
      <vt:lpstr>1.4 Vastuullisuusraportointi</vt:lpstr>
      <vt:lpstr>Vastuullisuusraportointi   </vt:lpstr>
      <vt:lpstr>36 %  pörssiyhtiöistä kertoo osakkeen arvon kasvattamisen olevan yksi tärkeimmistä vastuullisuuden kautta tavoiteltavista liiketoimintahyödyistä.</vt:lpstr>
      <vt:lpstr>Vastuullisuusraportti</vt:lpstr>
      <vt:lpstr>Vastuullisuusraportin kohderyhmä</vt:lpstr>
      <vt:lpstr>Ennen vastuullisuusraportointiin ryhtymistä hyvä pohtia</vt:lpstr>
      <vt:lpstr>Vastuullisuusraportoinnin työkalut ja viitekehykset</vt:lpstr>
      <vt:lpstr>Vastuullisuusraportoinnin työkalut ja viitekehykset</vt:lpstr>
      <vt:lpstr>Kansainvälisesti tunnustetuimpia standardeja ja viitekehyksiä </vt:lpstr>
      <vt:lpstr>Maailmassa on käytössä yli 500 erilaista ympäristömerkkiä ja sertifikaattia </vt:lpstr>
      <vt:lpstr>Haasteet ja mahdollisuudet</vt:lpstr>
      <vt:lpstr>Tavoitteet ja viitekehykset ovat kokonaisuus</vt:lpstr>
      <vt:lpstr>EU:n kestävän rahoituksen taksonomia </vt:lpstr>
      <vt:lpstr>EU:n kestävän rahoituksen taksonomian  6 tavoitetta </vt:lpstr>
      <vt:lpstr>Corporate Sustainability Reporting Directive, CSRD</vt:lpstr>
      <vt:lpstr>GRI -raportointistandardi</vt:lpstr>
      <vt:lpstr>PowerPoint-esitys</vt:lpstr>
      <vt:lpstr>TCFD raportointistandardi</vt:lpstr>
      <vt:lpstr>Toimintajärjestelmät  ja sertifikaatit</vt:lpstr>
      <vt:lpstr>Raportoinnin laajuus ja jalanjäljen laskeminen</vt:lpstr>
      <vt:lpstr>Vastuullisuuslistaukset ja indeksit, esimerkkejä</vt:lpstr>
      <vt:lpstr>YK:n kestävän kehityksen tavoiteohjelma Agenda 2030 </vt:lpstr>
      <vt:lpstr> UN Global Compact  </vt:lpstr>
      <vt:lpstr>Science Based Targets </vt:lpstr>
      <vt:lpstr>Valmistaudu!</vt:lpstr>
      <vt:lpstr>Mitä viitekehyksiä ja raportointi- järjestelmiä yritys jossa työskentelet käyttää?</vt:lpstr>
      <vt:lpstr>Kertaus vastuullisuusviestinnän ja -raportoinnin lähtökohdista</vt:lpstr>
      <vt:lpstr>Miten organisaation vastuullisuutta voi arvioida?</vt:lpstr>
      <vt:lpstr>Kestävän kehityksen kypsyysmalli</vt:lpstr>
      <vt:lpstr>Fibsin* itsearviointi-työkalu </vt:lpstr>
      <vt:lpstr>1.5 Kokonaisvaltainen hyvinvointi</vt:lpstr>
      <vt:lpstr>Mitä on kokonaisvaltainen hyvinvointi?</vt:lpstr>
      <vt:lpstr>Hyvinvoinnin haasteet kasvavat</vt:lpstr>
      <vt:lpstr>Ilmastoahdistus vai ilmastotoivo?</vt:lpstr>
      <vt:lpstr>Ympäristökasvatus</vt:lpstr>
      <vt:lpstr>Kestävän kehityksen muutostaidot</vt:lpstr>
      <vt:lpstr>Kestävän kehityksen muutostaidot</vt:lpstr>
      <vt:lpstr>Kysymyksiä pohdittavaksi yhdessä opiskelijoiden kanssa</vt:lpstr>
      <vt:lpstr>Millaisiin lähtökohtiin tulevaisuuden vastuullisuusajattelu perustuu? </vt:lpstr>
      <vt:lpstr>Millaisia vastuullisuusvaatimuksia esitetään tulevaisuudessa? </vt:lpstr>
      <vt:lpstr>Miten ja kenen kanssa vastuullisuustyötä tehdään tulevaisuudessa? </vt:lpstr>
    </vt:vector>
  </TitlesOfParts>
  <Company>Taitotalo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Helenius Miisa</dc:creator>
  <cp:lastModifiedBy>Karjalainen Teija</cp:lastModifiedBy>
  <cp:revision>31</cp:revision>
  <dcterms:created xsi:type="dcterms:W3CDTF">2023-02-20T08:04:03Z</dcterms:created>
  <dcterms:modified xsi:type="dcterms:W3CDTF">2024-06-05T07:22:33Z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0x0101008BD7A1F422DD3947AB7A2E34C1684192</vt:lpwstr>
  </property>
  <property fmtid="{D5CDD505-2E9C-101B-9397-08002B2CF9AE}" pid="3" name="MediaServiceImageTags">
    <vt:lpwstr/>
  </property>
</Properties>
</file>