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9"/>
  </p:notesMasterIdLst>
  <p:handoutMasterIdLst>
    <p:handoutMasterId r:id="rId100"/>
  </p:handoutMasterIdLst>
  <p:sldIdLst>
    <p:sldId id="395" r:id="rId5"/>
    <p:sldId id="417" r:id="rId6"/>
    <p:sldId id="432" r:id="rId7"/>
    <p:sldId id="272" r:id="rId8"/>
    <p:sldId id="404" r:id="rId9"/>
    <p:sldId id="273" r:id="rId10"/>
    <p:sldId id="269" r:id="rId11"/>
    <p:sldId id="481" r:id="rId12"/>
    <p:sldId id="418" r:id="rId13"/>
    <p:sldId id="419" r:id="rId14"/>
    <p:sldId id="433" r:id="rId15"/>
    <p:sldId id="429" r:id="rId16"/>
    <p:sldId id="434" r:id="rId17"/>
    <p:sldId id="430" r:id="rId18"/>
    <p:sldId id="431" r:id="rId19"/>
    <p:sldId id="421" r:id="rId20"/>
    <p:sldId id="423" r:id="rId21"/>
    <p:sldId id="480" r:id="rId22"/>
    <p:sldId id="424" r:id="rId23"/>
    <p:sldId id="428" r:id="rId24"/>
    <p:sldId id="276" r:id="rId25"/>
    <p:sldId id="284" r:id="rId26"/>
    <p:sldId id="282" r:id="rId27"/>
    <p:sldId id="441" r:id="rId28"/>
    <p:sldId id="280" r:id="rId29"/>
    <p:sldId id="436" r:id="rId30"/>
    <p:sldId id="435" r:id="rId31"/>
    <p:sldId id="412" r:id="rId32"/>
    <p:sldId id="413" r:id="rId33"/>
    <p:sldId id="442" r:id="rId34"/>
    <p:sldId id="405" r:id="rId35"/>
    <p:sldId id="286" r:id="rId36"/>
    <p:sldId id="414" r:id="rId37"/>
    <p:sldId id="415" r:id="rId38"/>
    <p:sldId id="447" r:id="rId39"/>
    <p:sldId id="277" r:id="rId40"/>
    <p:sldId id="290" r:id="rId41"/>
    <p:sldId id="283" r:id="rId42"/>
    <p:sldId id="407" r:id="rId43"/>
    <p:sldId id="437" r:id="rId44"/>
    <p:sldId id="438" r:id="rId45"/>
    <p:sldId id="408" r:id="rId46"/>
    <p:sldId id="406" r:id="rId47"/>
    <p:sldId id="411" r:id="rId48"/>
    <p:sldId id="396" r:id="rId49"/>
    <p:sldId id="287" r:id="rId50"/>
    <p:sldId id="449" r:id="rId51"/>
    <p:sldId id="291" r:id="rId52"/>
    <p:sldId id="303" r:id="rId53"/>
    <p:sldId id="456" r:id="rId54"/>
    <p:sldId id="457" r:id="rId55"/>
    <p:sldId id="459" r:id="rId56"/>
    <p:sldId id="458" r:id="rId57"/>
    <p:sldId id="460" r:id="rId58"/>
    <p:sldId id="461" r:id="rId59"/>
    <p:sldId id="462" r:id="rId60"/>
    <p:sldId id="454" r:id="rId61"/>
    <p:sldId id="312" r:id="rId62"/>
    <p:sldId id="464" r:id="rId63"/>
    <p:sldId id="465" r:id="rId64"/>
    <p:sldId id="294" r:id="rId65"/>
    <p:sldId id="451" r:id="rId66"/>
    <p:sldId id="300" r:id="rId67"/>
    <p:sldId id="453" r:id="rId68"/>
    <p:sldId id="468" r:id="rId69"/>
    <p:sldId id="467" r:id="rId70"/>
    <p:sldId id="314" r:id="rId71"/>
    <p:sldId id="285" r:id="rId72"/>
    <p:sldId id="469" r:id="rId73"/>
    <p:sldId id="470" r:id="rId74"/>
    <p:sldId id="473" r:id="rId75"/>
    <p:sldId id="450" r:id="rId76"/>
    <p:sldId id="476" r:id="rId77"/>
    <p:sldId id="479" r:id="rId78"/>
    <p:sldId id="474" r:id="rId79"/>
    <p:sldId id="478" r:id="rId80"/>
    <p:sldId id="313" r:id="rId81"/>
    <p:sldId id="298" r:id="rId82"/>
    <p:sldId id="309" r:id="rId83"/>
    <p:sldId id="452" r:id="rId84"/>
    <p:sldId id="463" r:id="rId85"/>
    <p:sldId id="296" r:id="rId86"/>
    <p:sldId id="297" r:id="rId87"/>
    <p:sldId id="466" r:id="rId88"/>
    <p:sldId id="477" r:id="rId89"/>
    <p:sldId id="275" r:id="rId90"/>
    <p:sldId id="399" r:id="rId91"/>
    <p:sldId id="289" r:id="rId92"/>
    <p:sldId id="401" r:id="rId93"/>
    <p:sldId id="400" r:id="rId94"/>
    <p:sldId id="403" r:id="rId95"/>
    <p:sldId id="402" r:id="rId96"/>
    <p:sldId id="397" r:id="rId97"/>
    <p:sldId id="440" r:id="rId9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26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2B777B-8509-4449-AAAB-412FCE13F43A}" v="2" dt="2024-06-26T06:49:11.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424" autoAdjust="0"/>
  </p:normalViewPr>
  <p:slideViewPr>
    <p:cSldViewPr snapToGrid="0">
      <p:cViewPr varScale="1">
        <p:scale>
          <a:sx n="83" d="100"/>
          <a:sy n="83" d="100"/>
        </p:scale>
        <p:origin x="97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nkä Susanna" userId="S::susanna.rynka@taitotalo.fi::96d60009-6a83-4849-9774-e1dbc4ee6d6a" providerId="AD" clId="Web-{DCCD4E92-3F9F-4F48-9D82-2778E52D631E}"/>
    <pc:docChg chg="addSld">
      <pc:chgData name="Rynkä Susanna" userId="S::susanna.rynka@taitotalo.fi::96d60009-6a83-4849-9774-e1dbc4ee6d6a" providerId="AD" clId="Web-{DCCD4E92-3F9F-4F48-9D82-2778E52D631E}" dt="2023-12-19T08:23:57.030" v="2"/>
      <pc:docMkLst>
        <pc:docMk/>
      </pc:docMkLst>
      <pc:sldChg chg="add">
        <pc:chgData name="Rynkä Susanna" userId="S::susanna.rynka@taitotalo.fi::96d60009-6a83-4849-9774-e1dbc4ee6d6a" providerId="AD" clId="Web-{DCCD4E92-3F9F-4F48-9D82-2778E52D631E}" dt="2023-12-19T08:23:57.030" v="2"/>
        <pc:sldMkLst>
          <pc:docMk/>
          <pc:sldMk cId="1712390753" sldId="272"/>
        </pc:sldMkLst>
      </pc:sldChg>
      <pc:sldChg chg="add">
        <pc:chgData name="Rynkä Susanna" userId="S::susanna.rynka@taitotalo.fi::96d60009-6a83-4849-9774-e1dbc4ee6d6a" providerId="AD" clId="Web-{DCCD4E92-3F9F-4F48-9D82-2778E52D631E}" dt="2023-12-19T08:23:56.749" v="0"/>
        <pc:sldMkLst>
          <pc:docMk/>
          <pc:sldMk cId="115147968" sldId="273"/>
        </pc:sldMkLst>
      </pc:sldChg>
      <pc:sldChg chg="add">
        <pc:chgData name="Rynkä Susanna" userId="S::susanna.rynka@taitotalo.fi::96d60009-6a83-4849-9774-e1dbc4ee6d6a" providerId="AD" clId="Web-{DCCD4E92-3F9F-4F48-9D82-2778E52D631E}" dt="2023-12-19T08:23:56.921" v="1"/>
        <pc:sldMkLst>
          <pc:docMk/>
          <pc:sldMk cId="214035704" sldId="404"/>
        </pc:sldMkLst>
      </pc:sldChg>
    </pc:docChg>
  </pc:docChgLst>
  <pc:docChgLst>
    <pc:chgData name="Rynkä Susanna" userId="96d60009-6a83-4849-9774-e1dbc4ee6d6a" providerId="ADAL" clId="{73A69563-5085-4B1E-9877-3C495A088E87}"/>
    <pc:docChg chg="custSel addSld modSld">
      <pc:chgData name="Rynkä Susanna" userId="96d60009-6a83-4849-9774-e1dbc4ee6d6a" providerId="ADAL" clId="{73A69563-5085-4B1E-9877-3C495A088E87}" dt="2023-12-08T15:06:13.546" v="370" actId="20577"/>
      <pc:docMkLst>
        <pc:docMk/>
      </pc:docMkLst>
      <pc:sldChg chg="add">
        <pc:chgData name="Rynkä Susanna" userId="96d60009-6a83-4849-9774-e1dbc4ee6d6a" providerId="ADAL" clId="{73A69563-5085-4B1E-9877-3C495A088E87}" dt="2023-12-08T11:21:47.694" v="0"/>
        <pc:sldMkLst>
          <pc:docMk/>
          <pc:sldMk cId="1295052063" sldId="275"/>
        </pc:sldMkLst>
      </pc:sldChg>
      <pc:sldChg chg="add">
        <pc:chgData name="Rynkä Susanna" userId="96d60009-6a83-4849-9774-e1dbc4ee6d6a" providerId="ADAL" clId="{73A69563-5085-4B1E-9877-3C495A088E87}" dt="2023-12-08T11:21:47.694" v="0"/>
        <pc:sldMkLst>
          <pc:docMk/>
          <pc:sldMk cId="1289331533" sldId="397"/>
        </pc:sldMkLst>
      </pc:sldChg>
      <pc:sldChg chg="modSp new mod modNotesTx">
        <pc:chgData name="Rynkä Susanna" userId="96d60009-6a83-4849-9774-e1dbc4ee6d6a" providerId="ADAL" clId="{73A69563-5085-4B1E-9877-3C495A088E87}" dt="2023-12-08T15:06:13.546" v="370" actId="20577"/>
        <pc:sldMkLst>
          <pc:docMk/>
          <pc:sldMk cId="4125983106" sldId="402"/>
        </pc:sldMkLst>
        <pc:spChg chg="mod">
          <ac:chgData name="Rynkä Susanna" userId="96d60009-6a83-4849-9774-e1dbc4ee6d6a" providerId="ADAL" clId="{73A69563-5085-4B1E-9877-3C495A088E87}" dt="2023-12-08T14:53:07.950" v="35" actId="20577"/>
          <ac:spMkLst>
            <pc:docMk/>
            <pc:sldMk cId="4125983106" sldId="402"/>
            <ac:spMk id="2" creationId="{987DF4C5-4678-3AC0-663E-1A6A14767E21}"/>
          </ac:spMkLst>
        </pc:spChg>
        <pc:spChg chg="mod">
          <ac:chgData name="Rynkä Susanna" userId="96d60009-6a83-4849-9774-e1dbc4ee6d6a" providerId="ADAL" clId="{73A69563-5085-4B1E-9877-3C495A088E87}" dt="2023-12-08T14:58:46.771" v="368" actId="20577"/>
          <ac:spMkLst>
            <pc:docMk/>
            <pc:sldMk cId="4125983106" sldId="402"/>
            <ac:spMk id="3" creationId="{D19F81EF-E973-BD29-2719-D93CF952BB31}"/>
          </ac:spMkLst>
        </pc:spChg>
      </pc:sldChg>
    </pc:docChg>
  </pc:docChgLst>
  <pc:docChgLst>
    <pc:chgData name="Hakonen Laura" userId="S::laura.hakonen@taitotalo.fi::651ec2a8-1018-4cb5-9035-57b0e403f811" providerId="AD" clId="Web-{8B5913E4-DA86-6E21-DF4F-C30B53E60748}"/>
    <pc:docChg chg="modSld">
      <pc:chgData name="Hakonen Laura" userId="S::laura.hakonen@taitotalo.fi::651ec2a8-1018-4cb5-9035-57b0e403f811" providerId="AD" clId="Web-{8B5913E4-DA86-6E21-DF4F-C30B53E60748}" dt="2023-12-19T14:57:52.072" v="2" actId="20577"/>
      <pc:docMkLst>
        <pc:docMk/>
      </pc:docMkLst>
      <pc:sldChg chg="modSp">
        <pc:chgData name="Hakonen Laura" userId="S::laura.hakonen@taitotalo.fi::651ec2a8-1018-4cb5-9035-57b0e403f811" providerId="AD" clId="Web-{8B5913E4-DA86-6E21-DF4F-C30B53E60748}" dt="2023-12-19T14:57:52.072" v="2" actId="20577"/>
        <pc:sldMkLst>
          <pc:docMk/>
          <pc:sldMk cId="211830291" sldId="277"/>
        </pc:sldMkLst>
        <pc:spChg chg="mod">
          <ac:chgData name="Hakonen Laura" userId="S::laura.hakonen@taitotalo.fi::651ec2a8-1018-4cb5-9035-57b0e403f811" providerId="AD" clId="Web-{8B5913E4-DA86-6E21-DF4F-C30B53E60748}" dt="2023-12-19T14:57:52.072" v="2" actId="20577"/>
          <ac:spMkLst>
            <pc:docMk/>
            <pc:sldMk cId="211830291" sldId="277"/>
            <ac:spMk id="2" creationId="{00000000-0000-0000-0000-000000000000}"/>
          </ac:spMkLst>
        </pc:spChg>
      </pc:sldChg>
    </pc:docChg>
  </pc:docChgLst>
  <pc:docChgLst>
    <pc:chgData name="Rynkä Susanna" userId="S::susanna.rynka@taitotalo.fi::96d60009-6a83-4849-9774-e1dbc4ee6d6a" providerId="AD" clId="Web-{1ED477C8-E684-1F74-85D5-9153900924D1}"/>
    <pc:docChg chg="addSld modSld">
      <pc:chgData name="Rynkä Susanna" userId="S::susanna.rynka@taitotalo.fi::96d60009-6a83-4849-9774-e1dbc4ee6d6a" providerId="AD" clId="Web-{1ED477C8-E684-1F74-85D5-9153900924D1}" dt="2024-02-02T10:18:56.397" v="1" actId="20577"/>
      <pc:docMkLst>
        <pc:docMk/>
      </pc:docMkLst>
      <pc:sldChg chg="modSp new">
        <pc:chgData name="Rynkä Susanna" userId="S::susanna.rynka@taitotalo.fi::96d60009-6a83-4849-9774-e1dbc4ee6d6a" providerId="AD" clId="Web-{1ED477C8-E684-1F74-85D5-9153900924D1}" dt="2024-02-02T10:18:56.397" v="1" actId="20577"/>
        <pc:sldMkLst>
          <pc:docMk/>
          <pc:sldMk cId="3687585820" sldId="475"/>
        </pc:sldMkLst>
        <pc:spChg chg="mod">
          <ac:chgData name="Rynkä Susanna" userId="S::susanna.rynka@taitotalo.fi::96d60009-6a83-4849-9774-e1dbc4ee6d6a" providerId="AD" clId="Web-{1ED477C8-E684-1F74-85D5-9153900924D1}" dt="2024-02-02T10:18:56.397" v="1" actId="20577"/>
          <ac:spMkLst>
            <pc:docMk/>
            <pc:sldMk cId="3687585820" sldId="475"/>
            <ac:spMk id="2" creationId="{65F2ACDB-F54D-18E2-B5EA-0A847BE73452}"/>
          </ac:spMkLst>
        </pc:spChg>
      </pc:sldChg>
    </pc:docChg>
  </pc:docChgLst>
  <pc:docChgLst>
    <pc:chgData name="Hakonen Laura" userId="S::laura.hakonen@taitotalo.fi::651ec2a8-1018-4cb5-9035-57b0e403f811" providerId="AD" clId="Web-{C0D2B7E2-08BD-CB93-A8FA-09D9DA897BE2}"/>
    <pc:docChg chg="addSld delSld modSld sldOrd">
      <pc:chgData name="Hakonen Laura" userId="S::laura.hakonen@taitotalo.fi::651ec2a8-1018-4cb5-9035-57b0e403f811" providerId="AD" clId="Web-{C0D2B7E2-08BD-CB93-A8FA-09D9DA897BE2}" dt="2023-12-08T15:13:51.733" v="1022"/>
      <pc:docMkLst>
        <pc:docMk/>
      </pc:docMkLst>
      <pc:sldChg chg="modSp">
        <pc:chgData name="Hakonen Laura" userId="S::laura.hakonen@taitotalo.fi::651ec2a8-1018-4cb5-9035-57b0e403f811" providerId="AD" clId="Web-{C0D2B7E2-08BD-CB93-A8FA-09D9DA897BE2}" dt="2023-12-08T11:39:15.069" v="170" actId="20577"/>
        <pc:sldMkLst>
          <pc:docMk/>
          <pc:sldMk cId="1295052063" sldId="275"/>
        </pc:sldMkLst>
        <pc:spChg chg="mod">
          <ac:chgData name="Hakonen Laura" userId="S::laura.hakonen@taitotalo.fi::651ec2a8-1018-4cb5-9035-57b0e403f811" providerId="AD" clId="Web-{C0D2B7E2-08BD-CB93-A8FA-09D9DA897BE2}" dt="2023-12-08T11:39:15.069" v="170" actId="20577"/>
          <ac:spMkLst>
            <pc:docMk/>
            <pc:sldMk cId="1295052063" sldId="275"/>
            <ac:spMk id="2" creationId="{00000000-0000-0000-0000-000000000000}"/>
          </ac:spMkLst>
        </pc:spChg>
      </pc:sldChg>
      <pc:sldChg chg="addSp modSp add ord">
        <pc:chgData name="Hakonen Laura" userId="S::laura.hakonen@taitotalo.fi::651ec2a8-1018-4cb5-9035-57b0e403f811" providerId="AD" clId="Web-{C0D2B7E2-08BD-CB93-A8FA-09D9DA897BE2}" dt="2023-12-08T15:10:52.744" v="935"/>
        <pc:sldMkLst>
          <pc:docMk/>
          <pc:sldMk cId="974349901" sldId="289"/>
        </pc:sldMkLst>
        <pc:spChg chg="mod">
          <ac:chgData name="Hakonen Laura" userId="S::laura.hakonen@taitotalo.fi::651ec2a8-1018-4cb5-9035-57b0e403f811" providerId="AD" clId="Web-{C0D2B7E2-08BD-CB93-A8FA-09D9DA897BE2}" dt="2023-12-08T14:25:47.375" v="468" actId="20577"/>
          <ac:spMkLst>
            <pc:docMk/>
            <pc:sldMk cId="974349901" sldId="289"/>
            <ac:spMk id="2" creationId="{54B9AD4D-4FE6-4FC3-3549-4621247431F1}"/>
          </ac:spMkLst>
        </pc:spChg>
        <pc:spChg chg="mod">
          <ac:chgData name="Hakonen Laura" userId="S::laura.hakonen@taitotalo.fi::651ec2a8-1018-4cb5-9035-57b0e403f811" providerId="AD" clId="Web-{C0D2B7E2-08BD-CB93-A8FA-09D9DA897BE2}" dt="2023-12-08T11:25:48.006" v="16" actId="20577"/>
          <ac:spMkLst>
            <pc:docMk/>
            <pc:sldMk cId="974349901" sldId="289"/>
            <ac:spMk id="3" creationId="{F95F796A-4EAD-993B-4E91-9BC9AC090457}"/>
          </ac:spMkLst>
        </pc:spChg>
        <pc:spChg chg="add mod">
          <ac:chgData name="Hakonen Laura" userId="S::laura.hakonen@taitotalo.fi::651ec2a8-1018-4cb5-9035-57b0e403f811" providerId="AD" clId="Web-{C0D2B7E2-08BD-CB93-A8FA-09D9DA897BE2}" dt="2023-12-08T12:14:46.008" v="450" actId="20577"/>
          <ac:spMkLst>
            <pc:docMk/>
            <pc:sldMk cId="974349901" sldId="289"/>
            <ac:spMk id="4" creationId="{A5A5322A-14D4-35D6-E05B-1464E8F617FB}"/>
          </ac:spMkLst>
        </pc:spChg>
      </pc:sldChg>
      <pc:sldChg chg="new del">
        <pc:chgData name="Hakonen Laura" userId="S::laura.hakonen@taitotalo.fi::651ec2a8-1018-4cb5-9035-57b0e403f811" providerId="AD" clId="Web-{C0D2B7E2-08BD-CB93-A8FA-09D9DA897BE2}" dt="2023-12-08T11:23:08.037" v="2"/>
        <pc:sldMkLst>
          <pc:docMk/>
          <pc:sldMk cId="4289440785" sldId="398"/>
        </pc:sldMkLst>
      </pc:sldChg>
      <pc:sldChg chg="modSp new">
        <pc:chgData name="Hakonen Laura" userId="S::laura.hakonen@taitotalo.fi::651ec2a8-1018-4cb5-9035-57b0e403f811" providerId="AD" clId="Web-{C0D2B7E2-08BD-CB93-A8FA-09D9DA897BE2}" dt="2023-12-08T15:10:35.681" v="933" actId="20577"/>
        <pc:sldMkLst>
          <pc:docMk/>
          <pc:sldMk cId="1772942478" sldId="399"/>
        </pc:sldMkLst>
        <pc:spChg chg="mod">
          <ac:chgData name="Hakonen Laura" userId="S::laura.hakonen@taitotalo.fi::651ec2a8-1018-4cb5-9035-57b0e403f811" providerId="AD" clId="Web-{C0D2B7E2-08BD-CB93-A8FA-09D9DA897BE2}" dt="2023-12-08T11:23:15.771" v="14" actId="20577"/>
          <ac:spMkLst>
            <pc:docMk/>
            <pc:sldMk cId="1772942478" sldId="399"/>
            <ac:spMk id="2" creationId="{EAA7C90E-3E7F-E027-11E6-218AEA608FF1}"/>
          </ac:spMkLst>
        </pc:spChg>
        <pc:spChg chg="mod">
          <ac:chgData name="Hakonen Laura" userId="S::laura.hakonen@taitotalo.fi::651ec2a8-1018-4cb5-9035-57b0e403f811" providerId="AD" clId="Web-{C0D2B7E2-08BD-CB93-A8FA-09D9DA897BE2}" dt="2023-12-08T15:10:35.681" v="933" actId="20577"/>
          <ac:spMkLst>
            <pc:docMk/>
            <pc:sldMk cId="1772942478" sldId="399"/>
            <ac:spMk id="3" creationId="{AEAD0D4D-7A3E-1231-25C4-D67DCE78F194}"/>
          </ac:spMkLst>
        </pc:spChg>
        <pc:spChg chg="mod">
          <ac:chgData name="Hakonen Laura" userId="S::laura.hakonen@taitotalo.fi::651ec2a8-1018-4cb5-9035-57b0e403f811" providerId="AD" clId="Web-{C0D2B7E2-08BD-CB93-A8FA-09D9DA897BE2}" dt="2023-12-08T12:00:30.710" v="350" actId="20577"/>
          <ac:spMkLst>
            <pc:docMk/>
            <pc:sldMk cId="1772942478" sldId="399"/>
            <ac:spMk id="4" creationId="{05E3CE4A-F516-F441-7D16-5F7A74D87831}"/>
          </ac:spMkLst>
        </pc:spChg>
      </pc:sldChg>
      <pc:sldChg chg="modSp new modNotes">
        <pc:chgData name="Hakonen Laura" userId="S::laura.hakonen@taitotalo.fi::651ec2a8-1018-4cb5-9035-57b0e403f811" providerId="AD" clId="Web-{C0D2B7E2-08BD-CB93-A8FA-09D9DA897BE2}" dt="2023-12-08T15:13:51.733" v="1022"/>
        <pc:sldMkLst>
          <pc:docMk/>
          <pc:sldMk cId="4245249735" sldId="400"/>
        </pc:sldMkLst>
        <pc:spChg chg="mod">
          <ac:chgData name="Hakonen Laura" userId="S::laura.hakonen@taitotalo.fi::651ec2a8-1018-4cb5-9035-57b0e403f811" providerId="AD" clId="Web-{C0D2B7E2-08BD-CB93-A8FA-09D9DA897BE2}" dt="2023-12-08T15:12:08.980" v="942" actId="20577"/>
          <ac:spMkLst>
            <pc:docMk/>
            <pc:sldMk cId="4245249735" sldId="400"/>
            <ac:spMk id="2" creationId="{2C035144-D087-4F29-30B0-E1F96A912697}"/>
          </ac:spMkLst>
        </pc:spChg>
      </pc:sldChg>
      <pc:sldChg chg="addSp delSp modSp new mod ord modClrScheme chgLayout modNotes">
        <pc:chgData name="Hakonen Laura" userId="S::laura.hakonen@taitotalo.fi::651ec2a8-1018-4cb5-9035-57b0e403f811" providerId="AD" clId="Web-{C0D2B7E2-08BD-CB93-A8FA-09D9DA897BE2}" dt="2023-12-08T15:10:46.400" v="934"/>
        <pc:sldMkLst>
          <pc:docMk/>
          <pc:sldMk cId="3620780306" sldId="401"/>
        </pc:sldMkLst>
        <pc:spChg chg="del">
          <ac:chgData name="Hakonen Laura" userId="S::laura.hakonen@taitotalo.fi::651ec2a8-1018-4cb5-9035-57b0e403f811" providerId="AD" clId="Web-{C0D2B7E2-08BD-CB93-A8FA-09D9DA897BE2}" dt="2023-12-08T12:24:03.899" v="455"/>
          <ac:spMkLst>
            <pc:docMk/>
            <pc:sldMk cId="3620780306" sldId="401"/>
            <ac:spMk id="2" creationId="{8A416054-B2F7-3133-0D38-9C4BFC4A5ADF}"/>
          </ac:spMkLst>
        </pc:spChg>
        <pc:spChg chg="del">
          <ac:chgData name="Hakonen Laura" userId="S::laura.hakonen@taitotalo.fi::651ec2a8-1018-4cb5-9035-57b0e403f811" providerId="AD" clId="Web-{C0D2B7E2-08BD-CB93-A8FA-09D9DA897BE2}" dt="2023-12-08T12:23:53.992" v="453"/>
          <ac:spMkLst>
            <pc:docMk/>
            <pc:sldMk cId="3620780306" sldId="401"/>
            <ac:spMk id="3" creationId="{D4A78132-A25B-7EA8-0605-CCCE8B214AAD}"/>
          </ac:spMkLst>
        </pc:spChg>
        <pc:spChg chg="add del mod">
          <ac:chgData name="Hakonen Laura" userId="S::laura.hakonen@taitotalo.fi::651ec2a8-1018-4cb5-9035-57b0e403f811" providerId="AD" clId="Web-{C0D2B7E2-08BD-CB93-A8FA-09D9DA897BE2}" dt="2023-12-08T12:24:23.289" v="458"/>
          <ac:spMkLst>
            <pc:docMk/>
            <pc:sldMk cId="3620780306" sldId="401"/>
            <ac:spMk id="9" creationId="{A1A67A10-C4A8-2227-7C07-4E3C110BA844}"/>
          </ac:spMkLst>
        </pc:spChg>
        <pc:spChg chg="add del mod">
          <ac:chgData name="Hakonen Laura" userId="S::laura.hakonen@taitotalo.fi::651ec2a8-1018-4cb5-9035-57b0e403f811" providerId="AD" clId="Web-{C0D2B7E2-08BD-CB93-A8FA-09D9DA897BE2}" dt="2023-12-08T12:24:23.289" v="458"/>
          <ac:spMkLst>
            <pc:docMk/>
            <pc:sldMk cId="3620780306" sldId="401"/>
            <ac:spMk id="11" creationId="{6D3A0E59-9908-CDBD-B4BC-A5DA931B77E9}"/>
          </ac:spMkLst>
        </pc:spChg>
        <pc:spChg chg="add mod">
          <ac:chgData name="Hakonen Laura" userId="S::laura.hakonen@taitotalo.fi::651ec2a8-1018-4cb5-9035-57b0e403f811" providerId="AD" clId="Web-{C0D2B7E2-08BD-CB93-A8FA-09D9DA897BE2}" dt="2023-12-08T14:27:37.894" v="470" actId="20577"/>
          <ac:spMkLst>
            <pc:docMk/>
            <pc:sldMk cId="3620780306" sldId="401"/>
            <ac:spMk id="13" creationId="{773DC1C1-4B79-C8F8-0931-83A506FB04E8}"/>
          </ac:spMkLst>
        </pc:spChg>
        <pc:spChg chg="add mod">
          <ac:chgData name="Hakonen Laura" userId="S::laura.hakonen@taitotalo.fi::651ec2a8-1018-4cb5-9035-57b0e403f811" providerId="AD" clId="Web-{C0D2B7E2-08BD-CB93-A8FA-09D9DA897BE2}" dt="2023-12-08T14:31:40.558" v="790" actId="20577"/>
          <ac:spMkLst>
            <pc:docMk/>
            <pc:sldMk cId="3620780306" sldId="401"/>
            <ac:spMk id="14" creationId="{B6F6A654-FD65-7786-332D-5170D6379F83}"/>
          </ac:spMkLst>
        </pc:spChg>
        <pc:picChg chg="add mod ord">
          <ac:chgData name="Hakonen Laura" userId="S::laura.hakonen@taitotalo.fi::651ec2a8-1018-4cb5-9035-57b0e403f811" providerId="AD" clId="Web-{C0D2B7E2-08BD-CB93-A8FA-09D9DA897BE2}" dt="2023-12-08T12:24:40.883" v="462" actId="14100"/>
          <ac:picMkLst>
            <pc:docMk/>
            <pc:sldMk cId="3620780306" sldId="401"/>
            <ac:picMk id="4" creationId="{8BE8068B-1C08-3609-F18C-33454608CE6F}"/>
          </ac:picMkLst>
        </pc:picChg>
      </pc:sldChg>
    </pc:docChg>
  </pc:docChgLst>
  <pc:docChgLst>
    <pc:chgData name="Helenius Miisa" userId="S::miisa.helenius@taitotalo.fi::75fa5acc-9f42-4787-aa9c-b3d77faf4219" providerId="AD" clId="Web-{CC2B777B-8509-4449-AAAB-412FCE13F43A}"/>
    <pc:docChg chg="delSld">
      <pc:chgData name="Helenius Miisa" userId="S::miisa.helenius@taitotalo.fi::75fa5acc-9f42-4787-aa9c-b3d77faf4219" providerId="AD" clId="Web-{CC2B777B-8509-4449-AAAB-412FCE13F43A}" dt="2024-06-26T06:49:11.335" v="1"/>
      <pc:docMkLst>
        <pc:docMk/>
      </pc:docMkLst>
      <pc:sldChg chg="del">
        <pc:chgData name="Helenius Miisa" userId="S::miisa.helenius@taitotalo.fi::75fa5acc-9f42-4787-aa9c-b3d77faf4219" providerId="AD" clId="Web-{CC2B777B-8509-4449-AAAB-412FCE13F43A}" dt="2024-06-26T06:49:10.210" v="0"/>
        <pc:sldMkLst>
          <pc:docMk/>
          <pc:sldMk cId="4229716283" sldId="455"/>
        </pc:sldMkLst>
      </pc:sldChg>
      <pc:sldChg chg="del">
        <pc:chgData name="Helenius Miisa" userId="S::miisa.helenius@taitotalo.fi::75fa5acc-9f42-4787-aa9c-b3d77faf4219" providerId="AD" clId="Web-{CC2B777B-8509-4449-AAAB-412FCE13F43A}" dt="2024-06-26T06:49:11.335" v="1"/>
        <pc:sldMkLst>
          <pc:docMk/>
          <pc:sldMk cId="3687585820" sldId="475"/>
        </pc:sldMkLst>
      </pc:sldChg>
    </pc:docChg>
  </pc:docChgLst>
  <pc:docChgLst>
    <pc:chgData name="Rynkä Susanna" userId="S::susanna.rynka@taitotalo.fi::96d60009-6a83-4849-9774-e1dbc4ee6d6a" providerId="AD" clId="Web-{334A10F2-7AE5-8126-B656-B1FF2F8C53B2}"/>
    <pc:docChg chg="addSld delSld modSld">
      <pc:chgData name="Rynkä Susanna" userId="S::susanna.rynka@taitotalo.fi::96d60009-6a83-4849-9774-e1dbc4ee6d6a" providerId="AD" clId="Web-{334A10F2-7AE5-8126-B656-B1FF2F8C53B2}" dt="2024-01-24T15:01:34.376" v="120" actId="1076"/>
      <pc:docMkLst>
        <pc:docMk/>
      </pc:docMkLst>
      <pc:sldChg chg="new del">
        <pc:chgData name="Rynkä Susanna" userId="S::susanna.rynka@taitotalo.fi::96d60009-6a83-4849-9774-e1dbc4ee6d6a" providerId="AD" clId="Web-{334A10F2-7AE5-8126-B656-B1FF2F8C53B2}" dt="2024-01-24T14:56:03.498" v="2"/>
        <pc:sldMkLst>
          <pc:docMk/>
          <pc:sldMk cId="156188401" sldId="439"/>
        </pc:sldMkLst>
      </pc:sldChg>
      <pc:sldChg chg="addSp delSp modSp new">
        <pc:chgData name="Rynkä Susanna" userId="S::susanna.rynka@taitotalo.fi::96d60009-6a83-4849-9774-e1dbc4ee6d6a" providerId="AD" clId="Web-{334A10F2-7AE5-8126-B656-B1FF2F8C53B2}" dt="2024-01-24T15:01:34.376" v="120" actId="1076"/>
        <pc:sldMkLst>
          <pc:docMk/>
          <pc:sldMk cId="2250650895" sldId="440"/>
        </pc:sldMkLst>
        <pc:spChg chg="mod">
          <ac:chgData name="Rynkä Susanna" userId="S::susanna.rynka@taitotalo.fi::96d60009-6a83-4849-9774-e1dbc4ee6d6a" providerId="AD" clId="Web-{334A10F2-7AE5-8126-B656-B1FF2F8C53B2}" dt="2024-01-24T14:56:34.467" v="11" actId="20577"/>
          <ac:spMkLst>
            <pc:docMk/>
            <pc:sldMk cId="2250650895" sldId="440"/>
            <ac:spMk id="2" creationId="{8F58647D-93A3-F9D4-2C50-0033A1A20756}"/>
          </ac:spMkLst>
        </pc:spChg>
        <pc:spChg chg="mod">
          <ac:chgData name="Rynkä Susanna" userId="S::susanna.rynka@taitotalo.fi::96d60009-6a83-4849-9774-e1dbc4ee6d6a" providerId="AD" clId="Web-{334A10F2-7AE5-8126-B656-B1FF2F8C53B2}" dt="2024-01-24T15:00:44.157" v="114" actId="14100"/>
          <ac:spMkLst>
            <pc:docMk/>
            <pc:sldMk cId="2250650895" sldId="440"/>
            <ac:spMk id="3" creationId="{5BA0BC4D-8156-715A-6DDF-5FBB38BA98B8}"/>
          </ac:spMkLst>
        </pc:spChg>
        <pc:grpChg chg="add mod">
          <ac:chgData name="Rynkä Susanna" userId="S::susanna.rynka@taitotalo.fi::96d60009-6a83-4849-9774-e1dbc4ee6d6a" providerId="AD" clId="Web-{334A10F2-7AE5-8126-B656-B1FF2F8C53B2}" dt="2024-01-24T15:01:05.938" v="117" actId="1076"/>
          <ac:grpSpMkLst>
            <pc:docMk/>
            <pc:sldMk cId="2250650895" sldId="440"/>
            <ac:grpSpMk id="11" creationId="{5C62D25C-72BF-C91C-3BCB-9C890BE8E063}"/>
          </ac:grpSpMkLst>
        </pc:grpChg>
        <pc:grpChg chg="add mod">
          <ac:chgData name="Rynkä Susanna" userId="S::susanna.rynka@taitotalo.fi::96d60009-6a83-4849-9774-e1dbc4ee6d6a" providerId="AD" clId="Web-{334A10F2-7AE5-8126-B656-B1FF2F8C53B2}" dt="2024-01-24T15:01:20.219" v="119" actId="1076"/>
          <ac:grpSpMkLst>
            <pc:docMk/>
            <pc:sldMk cId="2250650895" sldId="440"/>
            <ac:grpSpMk id="12" creationId="{24C5A54A-D0E8-4FE0-92B5-EF08BE3F5E52}"/>
          </ac:grpSpMkLst>
        </pc:grpChg>
        <pc:picChg chg="add mod">
          <ac:chgData name="Rynkä Susanna" userId="S::susanna.rynka@taitotalo.fi::96d60009-6a83-4849-9774-e1dbc4ee6d6a" providerId="AD" clId="Web-{334A10F2-7AE5-8126-B656-B1FF2F8C53B2}" dt="2024-01-24T15:01:34.376" v="120" actId="1076"/>
          <ac:picMkLst>
            <pc:docMk/>
            <pc:sldMk cId="2250650895" sldId="440"/>
            <ac:picMk id="4" creationId="{AFBB22F8-B5FA-06D1-364B-90D33F4FDD58}"/>
          </ac:picMkLst>
        </pc:picChg>
        <pc:picChg chg="add mod">
          <ac:chgData name="Rynkä Susanna" userId="S::susanna.rynka@taitotalo.fi::96d60009-6a83-4849-9774-e1dbc4ee6d6a" providerId="AD" clId="Web-{334A10F2-7AE5-8126-B656-B1FF2F8C53B2}" dt="2024-01-24T14:59:36.781" v="96" actId="1076"/>
          <ac:picMkLst>
            <pc:docMk/>
            <pc:sldMk cId="2250650895" sldId="440"/>
            <ac:picMk id="5" creationId="{26447AB3-74AD-E152-85A2-5D8FAE501768}"/>
          </ac:picMkLst>
        </pc:picChg>
        <pc:picChg chg="add mod">
          <ac:chgData name="Rynkä Susanna" userId="S::susanna.rynka@taitotalo.fi::96d60009-6a83-4849-9774-e1dbc4ee6d6a" providerId="AD" clId="Web-{334A10F2-7AE5-8126-B656-B1FF2F8C53B2}" dt="2024-01-24T14:59:40.187" v="97" actId="1076"/>
          <ac:picMkLst>
            <pc:docMk/>
            <pc:sldMk cId="2250650895" sldId="440"/>
            <ac:picMk id="6" creationId="{64592148-2C2D-72BE-3D6C-D50068EC9135}"/>
          </ac:picMkLst>
        </pc:picChg>
        <pc:picChg chg="add mod">
          <ac:chgData name="Rynkä Susanna" userId="S::susanna.rynka@taitotalo.fi::96d60009-6a83-4849-9774-e1dbc4ee6d6a" providerId="AD" clId="Web-{334A10F2-7AE5-8126-B656-B1FF2F8C53B2}" dt="2024-01-24T15:00:18.219" v="107" actId="1076"/>
          <ac:picMkLst>
            <pc:docMk/>
            <pc:sldMk cId="2250650895" sldId="440"/>
            <ac:picMk id="7" creationId="{B16A1638-EB32-B27D-EB1F-9EE5732E66A8}"/>
          </ac:picMkLst>
        </pc:picChg>
        <pc:picChg chg="add mod">
          <ac:chgData name="Rynkä Susanna" userId="S::susanna.rynka@taitotalo.fi::96d60009-6a83-4849-9774-e1dbc4ee6d6a" providerId="AD" clId="Web-{334A10F2-7AE5-8126-B656-B1FF2F8C53B2}" dt="2024-01-24T15:00:22.438" v="108" actId="1076"/>
          <ac:picMkLst>
            <pc:docMk/>
            <pc:sldMk cId="2250650895" sldId="440"/>
            <ac:picMk id="8" creationId="{399B3EE8-229E-147C-7EAE-6471BC781B13}"/>
          </ac:picMkLst>
        </pc:picChg>
        <pc:picChg chg="add mod">
          <ac:chgData name="Rynkä Susanna" userId="S::susanna.rynka@taitotalo.fi::96d60009-6a83-4849-9774-e1dbc4ee6d6a" providerId="AD" clId="Web-{334A10F2-7AE5-8126-B656-B1FF2F8C53B2}" dt="2024-01-24T15:00:29.938" v="109" actId="1076"/>
          <ac:picMkLst>
            <pc:docMk/>
            <pc:sldMk cId="2250650895" sldId="440"/>
            <ac:picMk id="9" creationId="{EBDE05AD-B6C4-DBD5-14C3-0009D5FFA931}"/>
          </ac:picMkLst>
        </pc:picChg>
        <pc:picChg chg="add del mod">
          <ac:chgData name="Rynkä Susanna" userId="S::susanna.rynka@taitotalo.fi::96d60009-6a83-4849-9774-e1dbc4ee6d6a" providerId="AD" clId="Web-{334A10F2-7AE5-8126-B656-B1FF2F8C53B2}" dt="2024-01-24T15:00:11.281" v="106"/>
          <ac:picMkLst>
            <pc:docMk/>
            <pc:sldMk cId="2250650895" sldId="440"/>
            <ac:picMk id="10" creationId="{08CB2D35-9A9C-6573-0E19-4137EC64210B}"/>
          </ac:picMkLst>
        </pc:picChg>
      </pc:sldChg>
    </pc:docChg>
  </pc:docChgLst>
  <pc:docChgLst>
    <pc:chgData name="Rynkä Susanna" userId="S::susanna.rynka@taitotalo.fi::96d60009-6a83-4849-9774-e1dbc4ee6d6a" providerId="AD" clId="Web-{7782DDA5-8CAB-45ED-8B75-108791282F43}"/>
    <pc:docChg chg="addSld delSld modSld sldOrd">
      <pc:chgData name="Rynkä Susanna" userId="S::susanna.rynka@taitotalo.fi::96d60009-6a83-4849-9774-e1dbc4ee6d6a" providerId="AD" clId="Web-{7782DDA5-8CAB-45ED-8B75-108791282F43}" dt="2023-12-19T11:14:18.082" v="105" actId="20577"/>
      <pc:docMkLst>
        <pc:docMk/>
      </pc:docMkLst>
      <pc:sldChg chg="modSp">
        <pc:chgData name="Rynkä Susanna" userId="S::susanna.rynka@taitotalo.fi::96d60009-6a83-4849-9774-e1dbc4ee6d6a" providerId="AD" clId="Web-{7782DDA5-8CAB-45ED-8B75-108791282F43}" dt="2023-12-19T11:05:11.282" v="1" actId="20577"/>
        <pc:sldMkLst>
          <pc:docMk/>
          <pc:sldMk cId="214035704" sldId="404"/>
        </pc:sldMkLst>
        <pc:spChg chg="mod">
          <ac:chgData name="Rynkä Susanna" userId="S::susanna.rynka@taitotalo.fi::96d60009-6a83-4849-9774-e1dbc4ee6d6a" providerId="AD" clId="Web-{7782DDA5-8CAB-45ED-8B75-108791282F43}" dt="2023-12-19T11:05:11.282" v="1" actId="20577"/>
          <ac:spMkLst>
            <pc:docMk/>
            <pc:sldMk cId="214035704" sldId="404"/>
            <ac:spMk id="12" creationId="{B1A26E14-8D80-2159-4072-2F09478AA31B}"/>
          </ac:spMkLst>
        </pc:spChg>
      </pc:sldChg>
      <pc:sldChg chg="modSp">
        <pc:chgData name="Rynkä Susanna" userId="S::susanna.rynka@taitotalo.fi::96d60009-6a83-4849-9774-e1dbc4ee6d6a" providerId="AD" clId="Web-{7782DDA5-8CAB-45ED-8B75-108791282F43}" dt="2023-12-19T11:10:04.104" v="63" actId="20577"/>
        <pc:sldMkLst>
          <pc:docMk/>
          <pc:sldMk cId="3442607107" sldId="407"/>
        </pc:sldMkLst>
        <pc:spChg chg="mod">
          <ac:chgData name="Rynkä Susanna" userId="S::susanna.rynka@taitotalo.fi::96d60009-6a83-4849-9774-e1dbc4ee6d6a" providerId="AD" clId="Web-{7782DDA5-8CAB-45ED-8B75-108791282F43}" dt="2023-12-19T11:10:04.104" v="63" actId="20577"/>
          <ac:spMkLst>
            <pc:docMk/>
            <pc:sldMk cId="3442607107" sldId="407"/>
            <ac:spMk id="3" creationId="{CFB74BB6-ABD3-A927-1E18-324FC1AFE290}"/>
          </ac:spMkLst>
        </pc:spChg>
      </pc:sldChg>
      <pc:sldChg chg="modSp ord">
        <pc:chgData name="Rynkä Susanna" userId="S::susanna.rynka@taitotalo.fi::96d60009-6a83-4849-9774-e1dbc4ee6d6a" providerId="AD" clId="Web-{7782DDA5-8CAB-45ED-8B75-108791282F43}" dt="2023-12-19T11:06:44.254" v="3" actId="1076"/>
        <pc:sldMkLst>
          <pc:docMk/>
          <pc:sldMk cId="4196243176" sldId="408"/>
        </pc:sldMkLst>
        <pc:spChg chg="mod">
          <ac:chgData name="Rynkä Susanna" userId="S::susanna.rynka@taitotalo.fi::96d60009-6a83-4849-9774-e1dbc4ee6d6a" providerId="AD" clId="Web-{7782DDA5-8CAB-45ED-8B75-108791282F43}" dt="2023-12-19T11:06:44.254" v="3" actId="1076"/>
          <ac:spMkLst>
            <pc:docMk/>
            <pc:sldMk cId="4196243176" sldId="408"/>
            <ac:spMk id="6" creationId="{0987EE42-89E4-4606-9B41-6FEB93E5210D}"/>
          </ac:spMkLst>
        </pc:spChg>
      </pc:sldChg>
      <pc:sldChg chg="addSp modSp">
        <pc:chgData name="Rynkä Susanna" userId="S::susanna.rynka@taitotalo.fi::96d60009-6a83-4849-9774-e1dbc4ee6d6a" providerId="AD" clId="Web-{7782DDA5-8CAB-45ED-8B75-108791282F43}" dt="2023-12-19T11:14:18.082" v="105" actId="20577"/>
        <pc:sldMkLst>
          <pc:docMk/>
          <pc:sldMk cId="2618620894" sldId="409"/>
        </pc:sldMkLst>
        <pc:spChg chg="add mod">
          <ac:chgData name="Rynkä Susanna" userId="S::susanna.rynka@taitotalo.fi::96d60009-6a83-4849-9774-e1dbc4ee6d6a" providerId="AD" clId="Web-{7782DDA5-8CAB-45ED-8B75-108791282F43}" dt="2023-12-19T11:14:18.082" v="105" actId="20577"/>
          <ac:spMkLst>
            <pc:docMk/>
            <pc:sldMk cId="2618620894" sldId="409"/>
            <ac:spMk id="5" creationId="{6AAD04D5-5BD2-AB6D-EFC4-75D18CEAD6A9}"/>
          </ac:spMkLst>
        </pc:spChg>
      </pc:sldChg>
      <pc:sldChg chg="modSp new del">
        <pc:chgData name="Rynkä Susanna" userId="S::susanna.rynka@taitotalo.fi::96d60009-6a83-4849-9774-e1dbc4ee6d6a" providerId="AD" clId="Web-{7782DDA5-8CAB-45ED-8B75-108791282F43}" dt="2023-12-19T11:13:11.127" v="97"/>
        <pc:sldMkLst>
          <pc:docMk/>
          <pc:sldMk cId="1329569568" sldId="410"/>
        </pc:sldMkLst>
        <pc:spChg chg="mod">
          <ac:chgData name="Rynkä Susanna" userId="S::susanna.rynka@taitotalo.fi::96d60009-6a83-4849-9774-e1dbc4ee6d6a" providerId="AD" clId="Web-{7782DDA5-8CAB-45ED-8B75-108791282F43}" dt="2023-12-19T11:08:44.305" v="47" actId="20577"/>
          <ac:spMkLst>
            <pc:docMk/>
            <pc:sldMk cId="1329569568" sldId="410"/>
            <ac:spMk id="3" creationId="{20F0E1D1-12EF-599A-10E7-C48587FFC8FC}"/>
          </ac:spMkLst>
        </pc:spChg>
        <pc:spChg chg="mod">
          <ac:chgData name="Rynkä Susanna" userId="S::susanna.rynka@taitotalo.fi::96d60009-6a83-4849-9774-e1dbc4ee6d6a" providerId="AD" clId="Web-{7782DDA5-8CAB-45ED-8B75-108791282F43}" dt="2023-12-19T11:10:32.715" v="67" actId="20577"/>
          <ac:spMkLst>
            <pc:docMk/>
            <pc:sldMk cId="1329569568" sldId="410"/>
            <ac:spMk id="4" creationId="{80EFB186-D04A-A329-EA8B-B421319B0D67}"/>
          </ac:spMkLst>
        </pc:spChg>
      </pc:sldChg>
      <pc:sldChg chg="new del">
        <pc:chgData name="Rynkä Susanna" userId="S::susanna.rynka@taitotalo.fi::96d60009-6a83-4849-9774-e1dbc4ee6d6a" providerId="AD" clId="Web-{7782DDA5-8CAB-45ED-8B75-108791282F43}" dt="2023-12-19T11:07:51.834" v="27"/>
        <pc:sldMkLst>
          <pc:docMk/>
          <pc:sldMk cId="3979612919" sldId="410"/>
        </pc:sldMkLst>
      </pc:sldChg>
      <pc:sldChg chg="modSp new ord">
        <pc:chgData name="Rynkä Susanna" userId="S::susanna.rynka@taitotalo.fi::96d60009-6a83-4849-9774-e1dbc4ee6d6a" providerId="AD" clId="Web-{7782DDA5-8CAB-45ED-8B75-108791282F43}" dt="2023-12-19T11:13:41.675" v="98"/>
        <pc:sldMkLst>
          <pc:docMk/>
          <pc:sldMk cId="1854151218" sldId="411"/>
        </pc:sldMkLst>
        <pc:spChg chg="mod">
          <ac:chgData name="Rynkä Susanna" userId="S::susanna.rynka@taitotalo.fi::96d60009-6a83-4849-9774-e1dbc4ee6d6a" providerId="AD" clId="Web-{7782DDA5-8CAB-45ED-8B75-108791282F43}" dt="2023-12-19T11:12:03.390" v="80" actId="20577"/>
          <ac:spMkLst>
            <pc:docMk/>
            <pc:sldMk cId="1854151218" sldId="411"/>
            <ac:spMk id="2" creationId="{A2953906-5904-AA19-452A-36DAFB48D619}"/>
          </ac:spMkLst>
        </pc:spChg>
        <pc:spChg chg="mod">
          <ac:chgData name="Rynkä Susanna" userId="S::susanna.rynka@taitotalo.fi::96d60009-6a83-4849-9774-e1dbc4ee6d6a" providerId="AD" clId="Web-{7782DDA5-8CAB-45ED-8B75-108791282F43}" dt="2023-12-19T11:13:10.158" v="96" actId="20577"/>
          <ac:spMkLst>
            <pc:docMk/>
            <pc:sldMk cId="1854151218" sldId="411"/>
            <ac:spMk id="3" creationId="{7A2652E2-0390-5E32-E827-902B8BD973A7}"/>
          </ac:spMkLst>
        </pc:spChg>
      </pc:sldChg>
      <pc:sldChg chg="add del">
        <pc:chgData name="Rynkä Susanna" userId="S::susanna.rynka@taitotalo.fi::96d60009-6a83-4849-9774-e1dbc4ee6d6a" providerId="AD" clId="Web-{7782DDA5-8CAB-45ED-8B75-108791282F43}" dt="2023-12-19T11:07:48.209" v="26"/>
        <pc:sldMkLst>
          <pc:docMk/>
          <pc:sldMk cId="2346391500" sldId="411"/>
        </pc:sldMkLst>
      </pc:sldChg>
      <pc:sldChg chg="add del">
        <pc:chgData name="Rynkä Susanna" userId="S::susanna.rynka@taitotalo.fi::96d60009-6a83-4849-9774-e1dbc4ee6d6a" providerId="AD" clId="Web-{7782DDA5-8CAB-45ED-8B75-108791282F43}" dt="2023-12-19T11:07:36.709" v="16"/>
        <pc:sldMkLst>
          <pc:docMk/>
          <pc:sldMk cId="3168512873" sldId="411"/>
        </pc:sldMkLst>
      </pc:sldChg>
      <pc:sldChg chg="add del">
        <pc:chgData name="Rynkä Susanna" userId="S::susanna.rynka@taitotalo.fi::96d60009-6a83-4849-9774-e1dbc4ee6d6a" providerId="AD" clId="Web-{7782DDA5-8CAB-45ED-8B75-108791282F43}" dt="2023-12-19T11:07:36.709" v="15"/>
        <pc:sldMkLst>
          <pc:docMk/>
          <pc:sldMk cId="1179818150" sldId="412"/>
        </pc:sldMkLst>
      </pc:sldChg>
      <pc:sldChg chg="add del">
        <pc:chgData name="Rynkä Susanna" userId="S::susanna.rynka@taitotalo.fi::96d60009-6a83-4849-9774-e1dbc4ee6d6a" providerId="AD" clId="Web-{7782DDA5-8CAB-45ED-8B75-108791282F43}" dt="2023-12-19T11:07:48.209" v="25"/>
        <pc:sldMkLst>
          <pc:docMk/>
          <pc:sldMk cId="1800806255" sldId="412"/>
        </pc:sldMkLst>
      </pc:sldChg>
      <pc:sldChg chg="add del">
        <pc:chgData name="Rynkä Susanna" userId="S::susanna.rynka@taitotalo.fi::96d60009-6a83-4849-9774-e1dbc4ee6d6a" providerId="AD" clId="Web-{7782DDA5-8CAB-45ED-8B75-108791282F43}" dt="2023-12-19T11:07:36.709" v="14"/>
        <pc:sldMkLst>
          <pc:docMk/>
          <pc:sldMk cId="2953995258" sldId="413"/>
        </pc:sldMkLst>
      </pc:sldChg>
      <pc:sldChg chg="add del">
        <pc:chgData name="Rynkä Susanna" userId="S::susanna.rynka@taitotalo.fi::96d60009-6a83-4849-9774-e1dbc4ee6d6a" providerId="AD" clId="Web-{7782DDA5-8CAB-45ED-8B75-108791282F43}" dt="2023-12-19T11:07:48.193" v="24"/>
        <pc:sldMkLst>
          <pc:docMk/>
          <pc:sldMk cId="3211678241" sldId="413"/>
        </pc:sldMkLst>
      </pc:sldChg>
      <pc:sldChg chg="add del">
        <pc:chgData name="Rynkä Susanna" userId="S::susanna.rynka@taitotalo.fi::96d60009-6a83-4849-9774-e1dbc4ee6d6a" providerId="AD" clId="Web-{7782DDA5-8CAB-45ED-8B75-108791282F43}" dt="2023-12-19T11:07:36.709" v="13"/>
        <pc:sldMkLst>
          <pc:docMk/>
          <pc:sldMk cId="583924218" sldId="414"/>
        </pc:sldMkLst>
      </pc:sldChg>
      <pc:sldChg chg="add del">
        <pc:chgData name="Rynkä Susanna" userId="S::susanna.rynka@taitotalo.fi::96d60009-6a83-4849-9774-e1dbc4ee6d6a" providerId="AD" clId="Web-{7782DDA5-8CAB-45ED-8B75-108791282F43}" dt="2023-12-19T11:07:48.193" v="23"/>
        <pc:sldMkLst>
          <pc:docMk/>
          <pc:sldMk cId="4263904350" sldId="414"/>
        </pc:sldMkLst>
      </pc:sldChg>
      <pc:sldChg chg="add del">
        <pc:chgData name="Rynkä Susanna" userId="S::susanna.rynka@taitotalo.fi::96d60009-6a83-4849-9774-e1dbc4ee6d6a" providerId="AD" clId="Web-{7782DDA5-8CAB-45ED-8B75-108791282F43}" dt="2023-12-19T11:07:48.193" v="22"/>
        <pc:sldMkLst>
          <pc:docMk/>
          <pc:sldMk cId="407312777" sldId="415"/>
        </pc:sldMkLst>
      </pc:sldChg>
      <pc:sldChg chg="add del">
        <pc:chgData name="Rynkä Susanna" userId="S::susanna.rynka@taitotalo.fi::96d60009-6a83-4849-9774-e1dbc4ee6d6a" providerId="AD" clId="Web-{7782DDA5-8CAB-45ED-8B75-108791282F43}" dt="2023-12-19T11:07:36.709" v="12"/>
        <pc:sldMkLst>
          <pc:docMk/>
          <pc:sldMk cId="1664104547" sldId="415"/>
        </pc:sldMkLst>
      </pc:sldChg>
    </pc:docChg>
  </pc:docChgLst>
  <pc:docChgLst>
    <pc:chgData name="Rynkä Susanna" userId="96d60009-6a83-4849-9774-e1dbc4ee6d6a" providerId="ADAL" clId="{A9DB60C2-9A4D-4044-954D-4694E5A1F76B}"/>
    <pc:docChg chg="undo custSel addSld delSld modSld sldOrd">
      <pc:chgData name="Rynkä Susanna" userId="96d60009-6a83-4849-9774-e1dbc4ee6d6a" providerId="ADAL" clId="{A9DB60C2-9A4D-4044-954D-4694E5A1F76B}" dt="2024-03-04T12:43:51.514" v="7943" actId="207"/>
      <pc:docMkLst>
        <pc:docMk/>
      </pc:docMkLst>
      <pc:sldChg chg="delSp modSp add mod">
        <pc:chgData name="Rynkä Susanna" userId="96d60009-6a83-4849-9774-e1dbc4ee6d6a" providerId="ADAL" clId="{A9DB60C2-9A4D-4044-954D-4694E5A1F76B}" dt="2024-01-03T15:34:17.644" v="3544" actId="1076"/>
        <pc:sldMkLst>
          <pc:docMk/>
          <pc:sldMk cId="1218933273" sldId="266"/>
        </pc:sldMkLst>
        <pc:spChg chg="mod">
          <ac:chgData name="Rynkä Susanna" userId="96d60009-6a83-4849-9774-e1dbc4ee6d6a" providerId="ADAL" clId="{A9DB60C2-9A4D-4044-954D-4694E5A1F76B}" dt="2024-01-03T14:58:39.157" v="3001" actId="14100"/>
          <ac:spMkLst>
            <pc:docMk/>
            <pc:sldMk cId="1218933273" sldId="266"/>
            <ac:spMk id="2" creationId="{C64F9DF8-74CC-3777-528A-CF66ECEA71A5}"/>
          </ac:spMkLst>
        </pc:spChg>
        <pc:spChg chg="mod">
          <ac:chgData name="Rynkä Susanna" userId="96d60009-6a83-4849-9774-e1dbc4ee6d6a" providerId="ADAL" clId="{A9DB60C2-9A4D-4044-954D-4694E5A1F76B}" dt="2024-01-03T15:34:17.644" v="3544" actId="1076"/>
          <ac:spMkLst>
            <pc:docMk/>
            <pc:sldMk cId="1218933273" sldId="266"/>
            <ac:spMk id="3" creationId="{E9238CC1-EF81-A851-392B-27F248B808E8}"/>
          </ac:spMkLst>
        </pc:spChg>
        <pc:spChg chg="mod">
          <ac:chgData name="Rynkä Susanna" userId="96d60009-6a83-4849-9774-e1dbc4ee6d6a" providerId="ADAL" clId="{A9DB60C2-9A4D-4044-954D-4694E5A1F76B}" dt="2023-12-19T14:46:16.290" v="436" actId="255"/>
          <ac:spMkLst>
            <pc:docMk/>
            <pc:sldMk cId="1218933273" sldId="266"/>
            <ac:spMk id="4" creationId="{6E6120F6-24BC-0F7A-C1EA-A52D2DA5E0EE}"/>
          </ac:spMkLst>
        </pc:spChg>
        <pc:spChg chg="del">
          <ac:chgData name="Rynkä Susanna" userId="96d60009-6a83-4849-9774-e1dbc4ee6d6a" providerId="ADAL" clId="{A9DB60C2-9A4D-4044-954D-4694E5A1F76B}" dt="2023-12-19T14:46:22.064" v="437" actId="21"/>
          <ac:spMkLst>
            <pc:docMk/>
            <pc:sldMk cId="1218933273" sldId="266"/>
            <ac:spMk id="6" creationId="{CBE22FDF-DF26-46F3-3111-B99E2738F840}"/>
          </ac:spMkLst>
        </pc:spChg>
        <pc:picChg chg="mod">
          <ac:chgData name="Rynkä Susanna" userId="96d60009-6a83-4849-9774-e1dbc4ee6d6a" providerId="ADAL" clId="{A9DB60C2-9A4D-4044-954D-4694E5A1F76B}" dt="2023-12-19T14:46:27.816" v="438" actId="1076"/>
          <ac:picMkLst>
            <pc:docMk/>
            <pc:sldMk cId="1218933273" sldId="266"/>
            <ac:picMk id="5" creationId="{09BFF87B-0E55-923F-36E9-E37543D07BD8}"/>
          </ac:picMkLst>
        </pc:picChg>
      </pc:sldChg>
      <pc:sldChg chg="addSp delSp modSp add mod ord">
        <pc:chgData name="Rynkä Susanna" userId="96d60009-6a83-4849-9774-e1dbc4ee6d6a" providerId="ADAL" clId="{A9DB60C2-9A4D-4044-954D-4694E5A1F76B}" dt="2024-01-05T09:32:16.171" v="3713" actId="478"/>
        <pc:sldMkLst>
          <pc:docMk/>
          <pc:sldMk cId="3369588704" sldId="269"/>
        </pc:sldMkLst>
        <pc:graphicFrameChg chg="mod">
          <ac:chgData name="Rynkä Susanna" userId="96d60009-6a83-4849-9774-e1dbc4ee6d6a" providerId="ADAL" clId="{A9DB60C2-9A4D-4044-954D-4694E5A1F76B}" dt="2023-12-19T12:19:21.770" v="305"/>
          <ac:graphicFrameMkLst>
            <pc:docMk/>
            <pc:sldMk cId="3369588704" sldId="269"/>
            <ac:graphicFrameMk id="5" creationId="{0111A52C-D1C7-4DD0-F5D3-8D5D4C5C51F8}"/>
          </ac:graphicFrameMkLst>
        </pc:graphicFrameChg>
        <pc:picChg chg="add del mod">
          <ac:chgData name="Rynkä Susanna" userId="96d60009-6a83-4849-9774-e1dbc4ee6d6a" providerId="ADAL" clId="{A9DB60C2-9A4D-4044-954D-4694E5A1F76B}" dt="2024-01-05T09:32:16.171" v="3713" actId="478"/>
          <ac:picMkLst>
            <pc:docMk/>
            <pc:sldMk cId="3369588704" sldId="269"/>
            <ac:picMk id="2050" creationId="{1138D709-5C94-90C6-3847-785509F76DD0}"/>
          </ac:picMkLst>
        </pc:picChg>
      </pc:sldChg>
      <pc:sldChg chg="delSp modSp add del mod ord">
        <pc:chgData name="Rynkä Susanna" userId="96d60009-6a83-4849-9774-e1dbc4ee6d6a" providerId="ADAL" clId="{A9DB60C2-9A4D-4044-954D-4694E5A1F76B}" dt="2024-02-02T10:50:39.373" v="7867" actId="47"/>
        <pc:sldMkLst>
          <pc:docMk/>
          <pc:sldMk cId="3893470771" sldId="271"/>
        </pc:sldMkLst>
        <pc:spChg chg="del">
          <ac:chgData name="Rynkä Susanna" userId="96d60009-6a83-4849-9774-e1dbc4ee6d6a" providerId="ADAL" clId="{A9DB60C2-9A4D-4044-954D-4694E5A1F76B}" dt="2024-02-02T10:48:43.600" v="7857" actId="478"/>
          <ac:spMkLst>
            <pc:docMk/>
            <pc:sldMk cId="3893470771" sldId="271"/>
            <ac:spMk id="2" creationId="{A9AB52A4-29E8-4611-9206-BB94D3828DC4}"/>
          </ac:spMkLst>
        </pc:spChg>
        <pc:spChg chg="mod">
          <ac:chgData name="Rynkä Susanna" userId="96d60009-6a83-4849-9774-e1dbc4ee6d6a" providerId="ADAL" clId="{A9DB60C2-9A4D-4044-954D-4694E5A1F76B}" dt="2024-02-02T10:48:29.563" v="7856" actId="1076"/>
          <ac:spMkLst>
            <pc:docMk/>
            <pc:sldMk cId="3893470771" sldId="271"/>
            <ac:spMk id="6" creationId="{F33A75E8-11EB-463E-8144-DA5DAA577FBB}"/>
          </ac:spMkLst>
        </pc:spChg>
      </pc:sldChg>
      <pc:sldChg chg="modSp mod modNotesTx">
        <pc:chgData name="Rynkä Susanna" userId="96d60009-6a83-4849-9774-e1dbc4ee6d6a" providerId="ADAL" clId="{A9DB60C2-9A4D-4044-954D-4694E5A1F76B}" dt="2024-01-03T09:23:19.357" v="606" actId="167"/>
        <pc:sldMkLst>
          <pc:docMk/>
          <pc:sldMk cId="1712390753" sldId="272"/>
        </pc:sldMkLst>
        <pc:spChg chg="mod">
          <ac:chgData name="Rynkä Susanna" userId="96d60009-6a83-4849-9774-e1dbc4ee6d6a" providerId="ADAL" clId="{A9DB60C2-9A4D-4044-954D-4694E5A1F76B}" dt="2024-01-03T09:23:09.947" v="604" actId="20577"/>
          <ac:spMkLst>
            <pc:docMk/>
            <pc:sldMk cId="1712390753" sldId="272"/>
            <ac:spMk id="1033" creationId="{AED53FDC-292F-B72F-BD2F-25F53AB969F7}"/>
          </ac:spMkLst>
        </pc:spChg>
        <pc:picChg chg="mod">
          <ac:chgData name="Rynkä Susanna" userId="96d60009-6a83-4849-9774-e1dbc4ee6d6a" providerId="ADAL" clId="{A9DB60C2-9A4D-4044-954D-4694E5A1F76B}" dt="2024-01-03T09:23:19.357" v="606" actId="167"/>
          <ac:picMkLst>
            <pc:docMk/>
            <pc:sldMk cId="1712390753" sldId="272"/>
            <ac:picMk id="1026" creationId="{3D5F069A-949B-8031-87D4-3B0156935C34}"/>
          </ac:picMkLst>
        </pc:picChg>
      </pc:sldChg>
      <pc:sldChg chg="modSp mod">
        <pc:chgData name="Rynkä Susanna" userId="96d60009-6a83-4849-9774-e1dbc4ee6d6a" providerId="ADAL" clId="{A9DB60C2-9A4D-4044-954D-4694E5A1F76B}" dt="2024-01-03T09:24:11.101" v="609" actId="790"/>
        <pc:sldMkLst>
          <pc:docMk/>
          <pc:sldMk cId="115147968" sldId="273"/>
        </pc:sldMkLst>
        <pc:spChg chg="mod">
          <ac:chgData name="Rynkä Susanna" userId="96d60009-6a83-4849-9774-e1dbc4ee6d6a" providerId="ADAL" clId="{A9DB60C2-9A4D-4044-954D-4694E5A1F76B}" dt="2024-01-03T09:23:59.677" v="608" actId="790"/>
          <ac:spMkLst>
            <pc:docMk/>
            <pc:sldMk cId="115147968" sldId="273"/>
            <ac:spMk id="3" creationId="{D7130C92-6518-1E62-9484-ABAECCEE7388}"/>
          </ac:spMkLst>
        </pc:spChg>
        <pc:spChg chg="mod">
          <ac:chgData name="Rynkä Susanna" userId="96d60009-6a83-4849-9774-e1dbc4ee6d6a" providerId="ADAL" clId="{A9DB60C2-9A4D-4044-954D-4694E5A1F76B}" dt="2024-01-03T09:24:11.101" v="609" actId="790"/>
          <ac:spMkLst>
            <pc:docMk/>
            <pc:sldMk cId="115147968" sldId="273"/>
            <ac:spMk id="12" creationId="{AB81EB28-6EAD-4C9F-29A1-EF69575F1491}"/>
          </ac:spMkLst>
        </pc:spChg>
      </pc:sldChg>
      <pc:sldChg chg="modSp mod">
        <pc:chgData name="Rynkä Susanna" userId="96d60009-6a83-4849-9774-e1dbc4ee6d6a" providerId="ADAL" clId="{A9DB60C2-9A4D-4044-954D-4694E5A1F76B}" dt="2024-01-25T06:27:26.469" v="4109" actId="20577"/>
        <pc:sldMkLst>
          <pc:docMk/>
          <pc:sldMk cId="3877267776" sldId="276"/>
        </pc:sldMkLst>
        <pc:spChg chg="mod">
          <ac:chgData name="Rynkä Susanna" userId="96d60009-6a83-4849-9774-e1dbc4ee6d6a" providerId="ADAL" clId="{A9DB60C2-9A4D-4044-954D-4694E5A1F76B}" dt="2024-01-25T06:27:26.469" v="4109" actId="20577"/>
          <ac:spMkLst>
            <pc:docMk/>
            <pc:sldMk cId="3877267776" sldId="276"/>
            <ac:spMk id="2" creationId="{00000000-0000-0000-0000-000000000000}"/>
          </ac:spMkLst>
        </pc:spChg>
      </pc:sldChg>
      <pc:sldChg chg="modNotesTx">
        <pc:chgData name="Rynkä Susanna" userId="96d60009-6a83-4849-9774-e1dbc4ee6d6a" providerId="ADAL" clId="{A9DB60C2-9A4D-4044-954D-4694E5A1F76B}" dt="2024-01-25T06:46:47.778" v="4149"/>
        <pc:sldMkLst>
          <pc:docMk/>
          <pc:sldMk cId="211830291" sldId="277"/>
        </pc:sldMkLst>
      </pc:sldChg>
      <pc:sldChg chg="addSp delSp modSp add mod ord modNotesTx">
        <pc:chgData name="Rynkä Susanna" userId="96d60009-6a83-4849-9774-e1dbc4ee6d6a" providerId="ADAL" clId="{A9DB60C2-9A4D-4044-954D-4694E5A1F76B}" dt="2024-01-05T10:12:39.347" v="4078" actId="1076"/>
        <pc:sldMkLst>
          <pc:docMk/>
          <pc:sldMk cId="2649926930" sldId="280"/>
        </pc:sldMkLst>
        <pc:spChg chg="mod">
          <ac:chgData name="Rynkä Susanna" userId="96d60009-6a83-4849-9774-e1dbc4ee6d6a" providerId="ADAL" clId="{A9DB60C2-9A4D-4044-954D-4694E5A1F76B}" dt="2023-12-19T14:45:04.171" v="392" actId="1076"/>
          <ac:spMkLst>
            <pc:docMk/>
            <pc:sldMk cId="2649926930" sldId="280"/>
            <ac:spMk id="2" creationId="{686CF63A-CD7B-835B-55C9-CFBDD3C85F13}"/>
          </ac:spMkLst>
        </pc:spChg>
        <pc:spChg chg="mod">
          <ac:chgData name="Rynkä Susanna" userId="96d60009-6a83-4849-9774-e1dbc4ee6d6a" providerId="ADAL" clId="{A9DB60C2-9A4D-4044-954D-4694E5A1F76B}" dt="2024-01-04T14:14:06.953" v="3548" actId="20577"/>
          <ac:spMkLst>
            <pc:docMk/>
            <pc:sldMk cId="2649926930" sldId="280"/>
            <ac:spMk id="3" creationId="{3BF643FD-45BD-C582-20AF-AE83CEFAE35F}"/>
          </ac:spMkLst>
        </pc:spChg>
        <pc:spChg chg="add mod">
          <ac:chgData name="Rynkä Susanna" userId="96d60009-6a83-4849-9774-e1dbc4ee6d6a" providerId="ADAL" clId="{A9DB60C2-9A4D-4044-954D-4694E5A1F76B}" dt="2024-01-05T10:10:40.229" v="4042" actId="1076"/>
          <ac:spMkLst>
            <pc:docMk/>
            <pc:sldMk cId="2649926930" sldId="280"/>
            <ac:spMk id="5" creationId="{160EA7CC-8A4A-FB01-0C6B-058B69A875BF}"/>
          </ac:spMkLst>
        </pc:spChg>
        <pc:spChg chg="del mod">
          <ac:chgData name="Rynkä Susanna" userId="96d60009-6a83-4849-9774-e1dbc4ee6d6a" providerId="ADAL" clId="{A9DB60C2-9A4D-4044-954D-4694E5A1F76B}" dt="2023-12-19T14:45:23.931" v="405" actId="478"/>
          <ac:spMkLst>
            <pc:docMk/>
            <pc:sldMk cId="2649926930" sldId="280"/>
            <ac:spMk id="5" creationId="{8342600A-F21E-3EC5-A759-17E8C3F87D28}"/>
          </ac:spMkLst>
        </pc:spChg>
        <pc:spChg chg="add mod">
          <ac:chgData name="Rynkä Susanna" userId="96d60009-6a83-4849-9774-e1dbc4ee6d6a" providerId="ADAL" clId="{A9DB60C2-9A4D-4044-954D-4694E5A1F76B}" dt="2023-12-19T14:45:50.778" v="435" actId="1076"/>
          <ac:spMkLst>
            <pc:docMk/>
            <pc:sldMk cId="2649926930" sldId="280"/>
            <ac:spMk id="6" creationId="{03A92FC2-0D54-AEE9-F575-0F7F96303E57}"/>
          </ac:spMkLst>
        </pc:spChg>
        <pc:spChg chg="add mod">
          <ac:chgData name="Rynkä Susanna" userId="96d60009-6a83-4849-9774-e1dbc4ee6d6a" providerId="ADAL" clId="{A9DB60C2-9A4D-4044-954D-4694E5A1F76B}" dt="2024-01-05T10:12:39.347" v="4078" actId="1076"/>
          <ac:spMkLst>
            <pc:docMk/>
            <pc:sldMk cId="2649926930" sldId="280"/>
            <ac:spMk id="8" creationId="{62F90761-4EA3-0709-02F6-F6543FD73315}"/>
          </ac:spMkLst>
        </pc:spChg>
        <pc:grpChg chg="add mod">
          <ac:chgData name="Rynkä Susanna" userId="96d60009-6a83-4849-9774-e1dbc4ee6d6a" providerId="ADAL" clId="{A9DB60C2-9A4D-4044-954D-4694E5A1F76B}" dt="2024-01-05T10:10:27.684" v="4040" actId="164"/>
          <ac:grpSpMkLst>
            <pc:docMk/>
            <pc:sldMk cId="2649926930" sldId="280"/>
            <ac:grpSpMk id="9" creationId="{E0EC3E49-3C19-8420-05F5-E35C84C8B18D}"/>
          </ac:grpSpMkLst>
        </pc:grpChg>
        <pc:picChg chg="mod">
          <ac:chgData name="Rynkä Susanna" userId="96d60009-6a83-4849-9774-e1dbc4ee6d6a" providerId="ADAL" clId="{A9DB60C2-9A4D-4044-954D-4694E5A1F76B}" dt="2023-12-19T14:45:04.171" v="392" actId="1076"/>
          <ac:picMkLst>
            <pc:docMk/>
            <pc:sldMk cId="2649926930" sldId="280"/>
            <ac:picMk id="4" creationId="{8E52DC1C-5986-49EE-48BA-3AE3850B8095}"/>
          </ac:picMkLst>
        </pc:picChg>
      </pc:sldChg>
      <pc:sldChg chg="modSp add mod ord modNotesTx">
        <pc:chgData name="Rynkä Susanna" userId="96d60009-6a83-4849-9774-e1dbc4ee6d6a" providerId="ADAL" clId="{A9DB60C2-9A4D-4044-954D-4694E5A1F76B}" dt="2024-01-05T09:37:47.999" v="3777" actId="20577"/>
        <pc:sldMkLst>
          <pc:docMk/>
          <pc:sldMk cId="3882488007" sldId="282"/>
        </pc:sldMkLst>
        <pc:spChg chg="mod">
          <ac:chgData name="Rynkä Susanna" userId="96d60009-6a83-4849-9774-e1dbc4ee6d6a" providerId="ADAL" clId="{A9DB60C2-9A4D-4044-954D-4694E5A1F76B}" dt="2024-01-05T09:37:47.999" v="3777" actId="20577"/>
          <ac:spMkLst>
            <pc:docMk/>
            <pc:sldMk cId="3882488007" sldId="282"/>
            <ac:spMk id="2" creationId="{F4EDD342-680E-0D3A-B411-7518CD65AED2}"/>
          </ac:spMkLst>
        </pc:spChg>
        <pc:spChg chg="mod">
          <ac:chgData name="Rynkä Susanna" userId="96d60009-6a83-4849-9774-e1dbc4ee6d6a" providerId="ADAL" clId="{A9DB60C2-9A4D-4044-954D-4694E5A1F76B}" dt="2024-01-04T14:13:22.048" v="3546" actId="20577"/>
          <ac:spMkLst>
            <pc:docMk/>
            <pc:sldMk cId="3882488007" sldId="282"/>
            <ac:spMk id="3" creationId="{174CBCCA-605D-BF78-76C3-0C6D02CF31F0}"/>
          </ac:spMkLst>
        </pc:spChg>
        <pc:spChg chg="mod">
          <ac:chgData name="Rynkä Susanna" userId="96d60009-6a83-4849-9774-e1dbc4ee6d6a" providerId="ADAL" clId="{A9DB60C2-9A4D-4044-954D-4694E5A1F76B}" dt="2023-12-19T14:43:13.181" v="372" actId="20577"/>
          <ac:spMkLst>
            <pc:docMk/>
            <pc:sldMk cId="3882488007" sldId="282"/>
            <ac:spMk id="4" creationId="{9B177D37-879E-4927-D6B6-BDF091B899A8}"/>
          </ac:spMkLst>
        </pc:spChg>
      </pc:sldChg>
      <pc:sldChg chg="add">
        <pc:chgData name="Rynkä Susanna" userId="96d60009-6a83-4849-9774-e1dbc4ee6d6a" providerId="ADAL" clId="{A9DB60C2-9A4D-4044-954D-4694E5A1F76B}" dt="2023-12-19T10:02:49.607" v="0"/>
        <pc:sldMkLst>
          <pc:docMk/>
          <pc:sldMk cId="3309347210" sldId="283"/>
        </pc:sldMkLst>
      </pc:sldChg>
      <pc:sldChg chg="addSp delSp modSp add mod ord">
        <pc:chgData name="Rynkä Susanna" userId="96d60009-6a83-4849-9774-e1dbc4ee6d6a" providerId="ADAL" clId="{A9DB60C2-9A4D-4044-954D-4694E5A1F76B}" dt="2024-01-05T09:38:00.626" v="3779"/>
        <pc:sldMkLst>
          <pc:docMk/>
          <pc:sldMk cId="3620755720" sldId="284"/>
        </pc:sldMkLst>
        <pc:spChg chg="del">
          <ac:chgData name="Rynkä Susanna" userId="96d60009-6a83-4849-9774-e1dbc4ee6d6a" providerId="ADAL" clId="{A9DB60C2-9A4D-4044-954D-4694E5A1F76B}" dt="2023-12-19T14:42:29.420" v="348" actId="478"/>
          <ac:spMkLst>
            <pc:docMk/>
            <pc:sldMk cId="3620755720" sldId="284"/>
            <ac:spMk id="3" creationId="{CAD9DBF9-E313-ECE5-7B05-3D36265C0FEE}"/>
          </ac:spMkLst>
        </pc:spChg>
        <pc:spChg chg="add mod">
          <ac:chgData name="Rynkä Susanna" userId="96d60009-6a83-4849-9774-e1dbc4ee6d6a" providerId="ADAL" clId="{A9DB60C2-9A4D-4044-954D-4694E5A1F76B}" dt="2024-01-03T14:57:02.799" v="2983" actId="14100"/>
          <ac:spMkLst>
            <pc:docMk/>
            <pc:sldMk cId="3620755720" sldId="284"/>
            <ac:spMk id="5" creationId="{1129D97B-D7F6-4C2E-D177-3FF34FAFE7ED}"/>
          </ac:spMkLst>
        </pc:spChg>
        <pc:spChg chg="mod">
          <ac:chgData name="Rynkä Susanna" userId="96d60009-6a83-4849-9774-e1dbc4ee6d6a" providerId="ADAL" clId="{A9DB60C2-9A4D-4044-954D-4694E5A1F76B}" dt="2023-12-19T14:41:46.540" v="344" actId="1076"/>
          <ac:spMkLst>
            <pc:docMk/>
            <pc:sldMk cId="3620755720" sldId="284"/>
            <ac:spMk id="16" creationId="{9334F8AC-4CE9-7B42-3A99-CF52E390798D}"/>
          </ac:spMkLst>
        </pc:spChg>
        <pc:picChg chg="ord">
          <ac:chgData name="Rynkä Susanna" userId="96d60009-6a83-4849-9774-e1dbc4ee6d6a" providerId="ADAL" clId="{A9DB60C2-9A4D-4044-954D-4694E5A1F76B}" dt="2023-12-19T14:42:24.383" v="347" actId="167"/>
          <ac:picMkLst>
            <pc:docMk/>
            <pc:sldMk cId="3620755720" sldId="284"/>
            <ac:picMk id="6" creationId="{E42E36D4-F906-6BA6-D819-3D9F94E3BC16}"/>
          </ac:picMkLst>
        </pc:picChg>
      </pc:sldChg>
      <pc:sldChg chg="add ord">
        <pc:chgData name="Rynkä Susanna" userId="96d60009-6a83-4849-9774-e1dbc4ee6d6a" providerId="ADAL" clId="{A9DB60C2-9A4D-4044-954D-4694E5A1F76B}" dt="2024-01-26T08:41:50.865" v="5855"/>
        <pc:sldMkLst>
          <pc:docMk/>
          <pc:sldMk cId="3004964038" sldId="285"/>
        </pc:sldMkLst>
      </pc:sldChg>
      <pc:sldChg chg="add del">
        <pc:chgData name="Rynkä Susanna" userId="96d60009-6a83-4849-9774-e1dbc4ee6d6a" providerId="ADAL" clId="{A9DB60C2-9A4D-4044-954D-4694E5A1F76B}" dt="2023-12-19T10:02:57.991" v="1" actId="2696"/>
        <pc:sldMkLst>
          <pc:docMk/>
          <pc:sldMk cId="3769366272" sldId="285"/>
        </pc:sldMkLst>
      </pc:sldChg>
      <pc:sldChg chg="addSp delSp add mod">
        <pc:chgData name="Rynkä Susanna" userId="96d60009-6a83-4849-9774-e1dbc4ee6d6a" providerId="ADAL" clId="{A9DB60C2-9A4D-4044-954D-4694E5A1F76B}" dt="2023-12-19T12:09:39.316" v="107" actId="478"/>
        <pc:sldMkLst>
          <pc:docMk/>
          <pc:sldMk cId="552855808" sldId="286"/>
        </pc:sldMkLst>
        <pc:spChg chg="add del">
          <ac:chgData name="Rynkä Susanna" userId="96d60009-6a83-4849-9774-e1dbc4ee6d6a" providerId="ADAL" clId="{A9DB60C2-9A4D-4044-954D-4694E5A1F76B}" dt="2023-12-19T12:09:39.316" v="107" actId="478"/>
          <ac:spMkLst>
            <pc:docMk/>
            <pc:sldMk cId="552855808" sldId="286"/>
            <ac:spMk id="5" creationId="{0D97D190-FE0F-1678-D626-126FC670B5C2}"/>
          </ac:spMkLst>
        </pc:spChg>
      </pc:sldChg>
      <pc:sldChg chg="addSp delSp modSp mod modClrScheme chgLayout modNotesTx">
        <pc:chgData name="Rynkä Susanna" userId="96d60009-6a83-4849-9774-e1dbc4ee6d6a" providerId="ADAL" clId="{A9DB60C2-9A4D-4044-954D-4694E5A1F76B}" dt="2024-01-25T14:55:39.270" v="5282" actId="26606"/>
        <pc:sldMkLst>
          <pc:docMk/>
          <pc:sldMk cId="1633247673" sldId="287"/>
        </pc:sldMkLst>
        <pc:spChg chg="mod">
          <ac:chgData name="Rynkä Susanna" userId="96d60009-6a83-4849-9774-e1dbc4ee6d6a" providerId="ADAL" clId="{A9DB60C2-9A4D-4044-954D-4694E5A1F76B}" dt="2024-01-25T14:55:39.270" v="5282" actId="26606"/>
          <ac:spMkLst>
            <pc:docMk/>
            <pc:sldMk cId="1633247673" sldId="287"/>
            <ac:spMk id="2" creationId="{51054FB0-20F1-6A9D-62A4-14FC0692DE51}"/>
          </ac:spMkLst>
        </pc:spChg>
        <pc:spChg chg="mod ord">
          <ac:chgData name="Rynkä Susanna" userId="96d60009-6a83-4849-9774-e1dbc4ee6d6a" providerId="ADAL" clId="{A9DB60C2-9A4D-4044-954D-4694E5A1F76B}" dt="2024-01-25T14:55:39.270" v="5282" actId="26606"/>
          <ac:spMkLst>
            <pc:docMk/>
            <pc:sldMk cId="1633247673" sldId="287"/>
            <ac:spMk id="3" creationId="{B92ACC01-2765-0B03-F04F-35996BEFE50C}"/>
          </ac:spMkLst>
        </pc:spChg>
        <pc:spChg chg="add del mod">
          <ac:chgData name="Rynkä Susanna" userId="96d60009-6a83-4849-9774-e1dbc4ee6d6a" providerId="ADAL" clId="{A9DB60C2-9A4D-4044-954D-4694E5A1F76B}" dt="2024-01-25T08:00:59.053" v="4675" actId="21"/>
          <ac:spMkLst>
            <pc:docMk/>
            <pc:sldMk cId="1633247673" sldId="287"/>
            <ac:spMk id="4" creationId="{40F84E56-BB46-7A11-F09D-0D4B601DF264}"/>
          </ac:spMkLst>
        </pc:spChg>
        <pc:spChg chg="mod">
          <ac:chgData name="Rynkä Susanna" userId="96d60009-6a83-4849-9774-e1dbc4ee6d6a" providerId="ADAL" clId="{A9DB60C2-9A4D-4044-954D-4694E5A1F76B}" dt="2024-01-25T07:53:00.332" v="4508" actId="21"/>
          <ac:spMkLst>
            <pc:docMk/>
            <pc:sldMk cId="1633247673" sldId="287"/>
            <ac:spMk id="9" creationId="{A7177DEA-135B-8B59-0234-09CCE7ADAE6E}"/>
          </ac:spMkLst>
        </pc:spChg>
        <pc:grpChg chg="del">
          <ac:chgData name="Rynkä Susanna" userId="96d60009-6a83-4849-9774-e1dbc4ee6d6a" providerId="ADAL" clId="{A9DB60C2-9A4D-4044-954D-4694E5A1F76B}" dt="2024-01-25T07:53:05.498" v="4510" actId="478"/>
          <ac:grpSpMkLst>
            <pc:docMk/>
            <pc:sldMk cId="1633247673" sldId="287"/>
            <ac:grpSpMk id="12" creationId="{3048B56E-605D-205A-C369-0A47A5D73068}"/>
          </ac:grpSpMkLst>
        </pc:grpChg>
        <pc:picChg chg="add mod">
          <ac:chgData name="Rynkä Susanna" userId="96d60009-6a83-4849-9774-e1dbc4ee6d6a" providerId="ADAL" clId="{A9DB60C2-9A4D-4044-954D-4694E5A1F76B}" dt="2024-01-25T14:55:39.270" v="5282" actId="26606"/>
          <ac:picMkLst>
            <pc:docMk/>
            <pc:sldMk cId="1633247673" sldId="287"/>
            <ac:picMk id="6" creationId="{72CDB5DA-AAE0-6F1D-C0FD-90B23C7818A8}"/>
          </ac:picMkLst>
        </pc:picChg>
        <pc:picChg chg="del">
          <ac:chgData name="Rynkä Susanna" userId="96d60009-6a83-4849-9774-e1dbc4ee6d6a" providerId="ADAL" clId="{A9DB60C2-9A4D-4044-954D-4694E5A1F76B}" dt="2024-01-25T07:56:05.320" v="4655" actId="478"/>
          <ac:picMkLst>
            <pc:docMk/>
            <pc:sldMk cId="1633247673" sldId="287"/>
            <ac:picMk id="11" creationId="{DDA46EAA-27DE-934E-DAF9-8D8187FF66B7}"/>
          </ac:picMkLst>
        </pc:picChg>
      </pc:sldChg>
      <pc:sldChg chg="addSp delSp modSp add mod ord modClrScheme chgLayout">
        <pc:chgData name="Rynkä Susanna" userId="96d60009-6a83-4849-9774-e1dbc4ee6d6a" providerId="ADAL" clId="{A9DB60C2-9A4D-4044-954D-4694E5A1F76B}" dt="2024-02-02T08:31:31.580" v="7157" actId="26606"/>
        <pc:sldMkLst>
          <pc:docMk/>
          <pc:sldMk cId="2422774357" sldId="290"/>
        </pc:sldMkLst>
        <pc:spChg chg="mod">
          <ac:chgData name="Rynkä Susanna" userId="96d60009-6a83-4849-9774-e1dbc4ee6d6a" providerId="ADAL" clId="{A9DB60C2-9A4D-4044-954D-4694E5A1F76B}" dt="2024-02-02T08:31:31.580" v="7157" actId="26606"/>
          <ac:spMkLst>
            <pc:docMk/>
            <pc:sldMk cId="2422774357" sldId="290"/>
            <ac:spMk id="2" creationId="{941646BF-0847-29B8-151E-CFB80BD1A13D}"/>
          </ac:spMkLst>
        </pc:spChg>
        <pc:spChg chg="mod ord">
          <ac:chgData name="Rynkä Susanna" userId="96d60009-6a83-4849-9774-e1dbc4ee6d6a" providerId="ADAL" clId="{A9DB60C2-9A4D-4044-954D-4694E5A1F76B}" dt="2024-02-02T08:31:31.580" v="7157" actId="26606"/>
          <ac:spMkLst>
            <pc:docMk/>
            <pc:sldMk cId="2422774357" sldId="290"/>
            <ac:spMk id="3" creationId="{F940F342-1D11-86A8-D78F-E34F1670A1BA}"/>
          </ac:spMkLst>
        </pc:spChg>
        <pc:spChg chg="add del mod">
          <ac:chgData name="Rynkä Susanna" userId="96d60009-6a83-4849-9774-e1dbc4ee6d6a" providerId="ADAL" clId="{A9DB60C2-9A4D-4044-954D-4694E5A1F76B}" dt="2024-02-02T08:26:27.762" v="7128" actId="478"/>
          <ac:spMkLst>
            <pc:docMk/>
            <pc:sldMk cId="2422774357" sldId="290"/>
            <ac:spMk id="10" creationId="{700DFA4B-6890-4FBB-3AC3-371654E1CA45}"/>
          </ac:spMkLst>
        </pc:spChg>
        <pc:spChg chg="add del mod">
          <ac:chgData name="Rynkä Susanna" userId="96d60009-6a83-4849-9774-e1dbc4ee6d6a" providerId="ADAL" clId="{A9DB60C2-9A4D-4044-954D-4694E5A1F76B}" dt="2024-02-02T08:26:31.405" v="7129" actId="478"/>
          <ac:spMkLst>
            <pc:docMk/>
            <pc:sldMk cId="2422774357" sldId="290"/>
            <ac:spMk id="12" creationId="{9E0DF481-15E9-A8A1-8207-8A2E24A70E88}"/>
          </ac:spMkLst>
        </pc:spChg>
        <pc:picChg chg="add del mod ord modCrop">
          <ac:chgData name="Rynkä Susanna" userId="96d60009-6a83-4849-9774-e1dbc4ee6d6a" providerId="ADAL" clId="{A9DB60C2-9A4D-4044-954D-4694E5A1F76B}" dt="2024-02-02T08:27:36.941" v="7139" actId="478"/>
          <ac:picMkLst>
            <pc:docMk/>
            <pc:sldMk cId="2422774357" sldId="290"/>
            <ac:picMk id="5" creationId="{E73141C6-3002-1E83-4FB9-D3F3B1D8B3F7}"/>
          </ac:picMkLst>
        </pc:picChg>
        <pc:picChg chg="add mod modCrop">
          <ac:chgData name="Rynkä Susanna" userId="96d60009-6a83-4849-9774-e1dbc4ee6d6a" providerId="ADAL" clId="{A9DB60C2-9A4D-4044-954D-4694E5A1F76B}" dt="2024-02-02T08:31:31.580" v="7157" actId="26606"/>
          <ac:picMkLst>
            <pc:docMk/>
            <pc:sldMk cId="2422774357" sldId="290"/>
            <ac:picMk id="7" creationId="{67287519-6114-8B0D-8397-D6EBFB342BDB}"/>
          </ac:picMkLst>
        </pc:picChg>
      </pc:sldChg>
      <pc:sldChg chg="delSp modSp mod modNotesTx">
        <pc:chgData name="Rynkä Susanna" userId="96d60009-6a83-4849-9774-e1dbc4ee6d6a" providerId="ADAL" clId="{A9DB60C2-9A4D-4044-954D-4694E5A1F76B}" dt="2024-01-25T09:12:52.743" v="4835"/>
        <pc:sldMkLst>
          <pc:docMk/>
          <pc:sldMk cId="3109664418" sldId="291"/>
        </pc:sldMkLst>
        <pc:spChg chg="mod">
          <ac:chgData name="Rynkä Susanna" userId="96d60009-6a83-4849-9774-e1dbc4ee6d6a" providerId="ADAL" clId="{A9DB60C2-9A4D-4044-954D-4694E5A1F76B}" dt="2024-01-25T09:12:52.743" v="4835"/>
          <ac:spMkLst>
            <pc:docMk/>
            <pc:sldMk cId="3109664418" sldId="291"/>
            <ac:spMk id="2" creationId="{51054FB0-20F1-6A9D-62A4-14FC0692DE51}"/>
          </ac:spMkLst>
        </pc:spChg>
        <pc:spChg chg="mod topLvl">
          <ac:chgData name="Rynkä Susanna" userId="96d60009-6a83-4849-9774-e1dbc4ee6d6a" providerId="ADAL" clId="{A9DB60C2-9A4D-4044-954D-4694E5A1F76B}" dt="2024-01-25T08:34:10.986" v="4833" actId="1076"/>
          <ac:spMkLst>
            <pc:docMk/>
            <pc:sldMk cId="3109664418" sldId="291"/>
            <ac:spMk id="6" creationId="{82B502E5-9AFF-B78D-2E70-B6F90E7ED569}"/>
          </ac:spMkLst>
        </pc:spChg>
        <pc:spChg chg="mod">
          <ac:chgData name="Rynkä Susanna" userId="96d60009-6a83-4849-9774-e1dbc4ee6d6a" providerId="ADAL" clId="{A9DB60C2-9A4D-4044-954D-4694E5A1F76B}" dt="2024-01-25T07:20:26.939" v="4483" actId="20577"/>
          <ac:spMkLst>
            <pc:docMk/>
            <pc:sldMk cId="3109664418" sldId="291"/>
            <ac:spMk id="13" creationId="{F9B8D2EF-8B27-5A65-5BF6-FCD85FA8615F}"/>
          </ac:spMkLst>
        </pc:spChg>
        <pc:grpChg chg="del">
          <ac:chgData name="Rynkä Susanna" userId="96d60009-6a83-4849-9774-e1dbc4ee6d6a" providerId="ADAL" clId="{A9DB60C2-9A4D-4044-954D-4694E5A1F76B}" dt="2024-01-25T08:32:58.497" v="4812" actId="478"/>
          <ac:grpSpMkLst>
            <pc:docMk/>
            <pc:sldMk cId="3109664418" sldId="291"/>
            <ac:grpSpMk id="4" creationId="{D70C1D79-0F01-4B4D-64AA-5C11B3C9F954}"/>
          </ac:grpSpMkLst>
        </pc:grpChg>
        <pc:picChg chg="del topLvl">
          <ac:chgData name="Rynkä Susanna" userId="96d60009-6a83-4849-9774-e1dbc4ee6d6a" providerId="ADAL" clId="{A9DB60C2-9A4D-4044-954D-4694E5A1F76B}" dt="2024-01-25T08:32:58.497" v="4812" actId="478"/>
          <ac:picMkLst>
            <pc:docMk/>
            <pc:sldMk cId="3109664418" sldId="291"/>
            <ac:picMk id="5" creationId="{9D435EAF-85EA-F580-DAE1-6A4D5CADCC40}"/>
          </ac:picMkLst>
        </pc:picChg>
        <pc:picChg chg="mod modCrop">
          <ac:chgData name="Rynkä Susanna" userId="96d60009-6a83-4849-9774-e1dbc4ee6d6a" providerId="ADAL" clId="{A9DB60C2-9A4D-4044-954D-4694E5A1F76B}" dt="2024-01-25T07:20:22.234" v="4482" actId="1076"/>
          <ac:picMkLst>
            <pc:docMk/>
            <pc:sldMk cId="3109664418" sldId="291"/>
            <ac:picMk id="11" creationId="{E7123DCC-5053-AEC7-2B67-62A05D349DFF}"/>
          </ac:picMkLst>
        </pc:picChg>
      </pc:sldChg>
      <pc:sldChg chg="addSp delSp modSp mod modNotesTx">
        <pc:chgData name="Rynkä Susanna" userId="96d60009-6a83-4849-9774-e1dbc4ee6d6a" providerId="ADAL" clId="{A9DB60C2-9A4D-4044-954D-4694E5A1F76B}" dt="2024-02-01T09:35:03.502" v="6848" actId="20577"/>
        <pc:sldMkLst>
          <pc:docMk/>
          <pc:sldMk cId="1531800961" sldId="294"/>
        </pc:sldMkLst>
        <pc:spChg chg="mod">
          <ac:chgData name="Rynkä Susanna" userId="96d60009-6a83-4849-9774-e1dbc4ee6d6a" providerId="ADAL" clId="{A9DB60C2-9A4D-4044-954D-4694E5A1F76B}" dt="2024-02-01T09:35:03.502" v="6848" actId="20577"/>
          <ac:spMkLst>
            <pc:docMk/>
            <pc:sldMk cId="1531800961" sldId="294"/>
            <ac:spMk id="2" creationId="{BBAD9002-8418-45CB-368B-0A92B146576F}"/>
          </ac:spMkLst>
        </pc:spChg>
        <pc:spChg chg="add mod">
          <ac:chgData name="Rynkä Susanna" userId="96d60009-6a83-4849-9774-e1dbc4ee6d6a" providerId="ADAL" clId="{A9DB60C2-9A4D-4044-954D-4694E5A1F76B}" dt="2024-01-26T08:23:29.779" v="5530" actId="20577"/>
          <ac:spMkLst>
            <pc:docMk/>
            <pc:sldMk cId="1531800961" sldId="294"/>
            <ac:spMk id="4" creationId="{0B383376-DF04-C5D9-8B31-69A8D7C984EB}"/>
          </ac:spMkLst>
        </pc:spChg>
        <pc:spChg chg="add mod">
          <ac:chgData name="Rynkä Susanna" userId="96d60009-6a83-4849-9774-e1dbc4ee6d6a" providerId="ADAL" clId="{A9DB60C2-9A4D-4044-954D-4694E5A1F76B}" dt="2024-02-01T09:34:43.818" v="6837" actId="1076"/>
          <ac:spMkLst>
            <pc:docMk/>
            <pc:sldMk cId="1531800961" sldId="294"/>
            <ac:spMk id="6" creationId="{DA143059-77EA-6FFA-FDD4-EF5FFCA29083}"/>
          </ac:spMkLst>
        </pc:spChg>
        <pc:spChg chg="mod">
          <ac:chgData name="Rynkä Susanna" userId="96d60009-6a83-4849-9774-e1dbc4ee6d6a" providerId="ADAL" clId="{A9DB60C2-9A4D-4044-954D-4694E5A1F76B}" dt="2024-01-26T08:28:32.267" v="5726" actId="20577"/>
          <ac:spMkLst>
            <pc:docMk/>
            <pc:sldMk cId="1531800961" sldId="294"/>
            <ac:spMk id="9" creationId="{D6A8FAA3-60B4-612E-88AC-880320BBBE21}"/>
          </ac:spMkLst>
        </pc:spChg>
        <pc:spChg chg="del mod">
          <ac:chgData name="Rynkä Susanna" userId="96d60009-6a83-4849-9774-e1dbc4ee6d6a" providerId="ADAL" clId="{A9DB60C2-9A4D-4044-954D-4694E5A1F76B}" dt="2024-01-25T12:25:57.339" v="5161" actId="478"/>
          <ac:spMkLst>
            <pc:docMk/>
            <pc:sldMk cId="1531800961" sldId="294"/>
            <ac:spMk id="12" creationId="{8387A228-21A2-8829-6DE0-AB23F5887D4F}"/>
          </ac:spMkLst>
        </pc:spChg>
      </pc:sldChg>
      <pc:sldChg chg="modSp add mod">
        <pc:chgData name="Rynkä Susanna" userId="96d60009-6a83-4849-9774-e1dbc4ee6d6a" providerId="ADAL" clId="{A9DB60C2-9A4D-4044-954D-4694E5A1F76B}" dt="2024-02-02T10:52:23.343" v="7876" actId="27636"/>
        <pc:sldMkLst>
          <pc:docMk/>
          <pc:sldMk cId="892408139" sldId="296"/>
        </pc:sldMkLst>
        <pc:spChg chg="mod">
          <ac:chgData name="Rynkä Susanna" userId="96d60009-6a83-4849-9774-e1dbc4ee6d6a" providerId="ADAL" clId="{A9DB60C2-9A4D-4044-954D-4694E5A1F76B}" dt="2024-02-02T10:52:23.343" v="7876" actId="27636"/>
          <ac:spMkLst>
            <pc:docMk/>
            <pc:sldMk cId="892408139" sldId="296"/>
            <ac:spMk id="3" creationId="{45836E02-3FBB-C569-9A0A-4270B56EDAE4}"/>
          </ac:spMkLst>
        </pc:spChg>
        <pc:picChg chg="mod">
          <ac:chgData name="Rynkä Susanna" userId="96d60009-6a83-4849-9774-e1dbc4ee6d6a" providerId="ADAL" clId="{A9DB60C2-9A4D-4044-954D-4694E5A1F76B}" dt="2024-02-02T10:49:31.280" v="7860" actId="1076"/>
          <ac:picMkLst>
            <pc:docMk/>
            <pc:sldMk cId="892408139" sldId="296"/>
            <ac:picMk id="5" creationId="{CDE5CC9F-5725-70DA-1EBF-56AF82AA0F82}"/>
          </ac:picMkLst>
        </pc:picChg>
      </pc:sldChg>
      <pc:sldChg chg="modSp add mod">
        <pc:chgData name="Rynkä Susanna" userId="96d60009-6a83-4849-9774-e1dbc4ee6d6a" providerId="ADAL" clId="{A9DB60C2-9A4D-4044-954D-4694E5A1F76B}" dt="2024-02-02T10:52:39.826" v="7878" actId="1076"/>
        <pc:sldMkLst>
          <pc:docMk/>
          <pc:sldMk cId="3694717148" sldId="297"/>
        </pc:sldMkLst>
        <pc:spChg chg="mod">
          <ac:chgData name="Rynkä Susanna" userId="96d60009-6a83-4849-9774-e1dbc4ee6d6a" providerId="ADAL" clId="{A9DB60C2-9A4D-4044-954D-4694E5A1F76B}" dt="2024-02-02T10:52:39.826" v="7878" actId="1076"/>
          <ac:spMkLst>
            <pc:docMk/>
            <pc:sldMk cId="3694717148" sldId="297"/>
            <ac:spMk id="3" creationId="{45836E02-3FBB-C569-9A0A-4270B56EDAE4}"/>
          </ac:spMkLst>
        </pc:spChg>
        <pc:picChg chg="mod">
          <ac:chgData name="Rynkä Susanna" userId="96d60009-6a83-4849-9774-e1dbc4ee6d6a" providerId="ADAL" clId="{A9DB60C2-9A4D-4044-954D-4694E5A1F76B}" dt="2024-02-02T10:49:36.432" v="7861" actId="1076"/>
          <ac:picMkLst>
            <pc:docMk/>
            <pc:sldMk cId="3694717148" sldId="297"/>
            <ac:picMk id="4" creationId="{20F48038-C98C-665A-9283-4D414716560C}"/>
          </ac:picMkLst>
        </pc:picChg>
      </pc:sldChg>
      <pc:sldChg chg="addSp delSp modSp mod ord modNotesTx">
        <pc:chgData name="Rynkä Susanna" userId="96d60009-6a83-4849-9774-e1dbc4ee6d6a" providerId="ADAL" clId="{A9DB60C2-9A4D-4044-954D-4694E5A1F76B}" dt="2024-01-26T08:40:27.060" v="5851"/>
        <pc:sldMkLst>
          <pc:docMk/>
          <pc:sldMk cId="3348335889" sldId="298"/>
        </pc:sldMkLst>
        <pc:spChg chg="mod">
          <ac:chgData name="Rynkä Susanna" userId="96d60009-6a83-4849-9774-e1dbc4ee6d6a" providerId="ADAL" clId="{A9DB60C2-9A4D-4044-954D-4694E5A1F76B}" dt="2024-01-25T12:14:40.437" v="4983" actId="113"/>
          <ac:spMkLst>
            <pc:docMk/>
            <pc:sldMk cId="3348335889" sldId="298"/>
            <ac:spMk id="2" creationId="{62E7E802-78F7-BED5-43DF-764FCFD3A93C}"/>
          </ac:spMkLst>
        </pc:spChg>
        <pc:spChg chg="mod">
          <ac:chgData name="Rynkä Susanna" userId="96d60009-6a83-4849-9774-e1dbc4ee6d6a" providerId="ADAL" clId="{A9DB60C2-9A4D-4044-954D-4694E5A1F76B}" dt="2024-01-26T08:39:26.808" v="5813" actId="6549"/>
          <ac:spMkLst>
            <pc:docMk/>
            <pc:sldMk cId="3348335889" sldId="298"/>
            <ac:spMk id="3" creationId="{379DE1D6-D06B-F36B-BF20-E0C541031401}"/>
          </ac:spMkLst>
        </pc:spChg>
        <pc:spChg chg="mod">
          <ac:chgData name="Rynkä Susanna" userId="96d60009-6a83-4849-9774-e1dbc4ee6d6a" providerId="ADAL" clId="{A9DB60C2-9A4D-4044-954D-4694E5A1F76B}" dt="2024-01-26T08:40:11.618" v="5849" actId="20577"/>
          <ac:spMkLst>
            <pc:docMk/>
            <pc:sldMk cId="3348335889" sldId="298"/>
            <ac:spMk id="5" creationId="{5F1A6629-27DD-933C-749B-824C884816BD}"/>
          </ac:spMkLst>
        </pc:spChg>
        <pc:spChg chg="add mod">
          <ac:chgData name="Rynkä Susanna" userId="96d60009-6a83-4849-9774-e1dbc4ee6d6a" providerId="ADAL" clId="{A9DB60C2-9A4D-4044-954D-4694E5A1F76B}" dt="2024-01-25T11:55:27.495" v="4865"/>
          <ac:spMkLst>
            <pc:docMk/>
            <pc:sldMk cId="3348335889" sldId="298"/>
            <ac:spMk id="7" creationId="{47FFDA87-A23A-4768-6725-F8022E4ABFB2}"/>
          </ac:spMkLst>
        </pc:spChg>
        <pc:spChg chg="del mod">
          <ac:chgData name="Rynkä Susanna" userId="96d60009-6a83-4849-9774-e1dbc4ee6d6a" providerId="ADAL" clId="{A9DB60C2-9A4D-4044-954D-4694E5A1F76B}" dt="2024-01-25T12:15:29.309" v="4990" actId="478"/>
          <ac:spMkLst>
            <pc:docMk/>
            <pc:sldMk cId="3348335889" sldId="298"/>
            <ac:spMk id="8" creationId="{3BFB04D7-ED66-187D-D78F-5825019FB6D2}"/>
          </ac:spMkLst>
        </pc:spChg>
        <pc:spChg chg="add mod">
          <ac:chgData name="Rynkä Susanna" userId="96d60009-6a83-4849-9774-e1dbc4ee6d6a" providerId="ADAL" clId="{A9DB60C2-9A4D-4044-954D-4694E5A1F76B}" dt="2024-01-25T11:55:27.495" v="4865"/>
          <ac:spMkLst>
            <pc:docMk/>
            <pc:sldMk cId="3348335889" sldId="298"/>
            <ac:spMk id="9" creationId="{B51F1E47-CE49-8D5B-0471-A419E23D3764}"/>
          </ac:spMkLst>
        </pc:spChg>
        <pc:spChg chg="add mod">
          <ac:chgData name="Rynkä Susanna" userId="96d60009-6a83-4849-9774-e1dbc4ee6d6a" providerId="ADAL" clId="{A9DB60C2-9A4D-4044-954D-4694E5A1F76B}" dt="2024-01-26T08:38:36.428" v="5803" actId="6549"/>
          <ac:spMkLst>
            <pc:docMk/>
            <pc:sldMk cId="3348335889" sldId="298"/>
            <ac:spMk id="13" creationId="{7FD539ED-5709-7B55-D2C9-6BE0D9268483}"/>
          </ac:spMkLst>
        </pc:spChg>
        <pc:spChg chg="add mod">
          <ac:chgData name="Rynkä Susanna" userId="96d60009-6a83-4849-9774-e1dbc4ee6d6a" providerId="ADAL" clId="{A9DB60C2-9A4D-4044-954D-4694E5A1F76B}" dt="2024-01-26T08:38:07.236" v="5796" actId="255"/>
          <ac:spMkLst>
            <pc:docMk/>
            <pc:sldMk cId="3348335889" sldId="298"/>
            <ac:spMk id="14" creationId="{87EB6AF4-7E2D-B237-AB1F-69345DB2845A}"/>
          </ac:spMkLst>
        </pc:spChg>
        <pc:spChg chg="add mod">
          <ac:chgData name="Rynkä Susanna" userId="96d60009-6a83-4849-9774-e1dbc4ee6d6a" providerId="ADAL" clId="{A9DB60C2-9A4D-4044-954D-4694E5A1F76B}" dt="2024-01-25T12:21:01.179" v="5101" actId="164"/>
          <ac:spMkLst>
            <pc:docMk/>
            <pc:sldMk cId="3348335889" sldId="298"/>
            <ac:spMk id="16" creationId="{55627D1F-A03C-DD77-30CC-2D63CC5953E0}"/>
          </ac:spMkLst>
        </pc:spChg>
        <pc:grpChg chg="add del mod">
          <ac:chgData name="Rynkä Susanna" userId="96d60009-6a83-4849-9774-e1dbc4ee6d6a" providerId="ADAL" clId="{A9DB60C2-9A4D-4044-954D-4694E5A1F76B}" dt="2024-01-25T11:55:38.798" v="4866" actId="21"/>
          <ac:grpSpMkLst>
            <pc:docMk/>
            <pc:sldMk cId="3348335889" sldId="298"/>
            <ac:grpSpMk id="4" creationId="{30D37679-BEE0-DD21-52E0-78CD7A445FEB}"/>
          </ac:grpSpMkLst>
        </pc:grpChg>
        <pc:grpChg chg="add mod">
          <ac:chgData name="Rynkä Susanna" userId="96d60009-6a83-4849-9774-e1dbc4ee6d6a" providerId="ADAL" clId="{A9DB60C2-9A4D-4044-954D-4694E5A1F76B}" dt="2024-01-25T12:21:01.179" v="5101" actId="164"/>
          <ac:grpSpMkLst>
            <pc:docMk/>
            <pc:sldMk cId="3348335889" sldId="298"/>
            <ac:grpSpMk id="15" creationId="{F6AB0D6C-2D2C-587E-1808-28287549532D}"/>
          </ac:grpSpMkLst>
        </pc:grpChg>
        <pc:grpChg chg="add mod">
          <ac:chgData name="Rynkä Susanna" userId="96d60009-6a83-4849-9774-e1dbc4ee6d6a" providerId="ADAL" clId="{A9DB60C2-9A4D-4044-954D-4694E5A1F76B}" dt="2024-01-26T08:39:31.418" v="5814" actId="1076"/>
          <ac:grpSpMkLst>
            <pc:docMk/>
            <pc:sldMk cId="3348335889" sldId="298"/>
            <ac:grpSpMk id="17" creationId="{AC7CC3C1-8822-E02D-FDED-42DC0A06529E}"/>
          </ac:grpSpMkLst>
        </pc:grpChg>
        <pc:picChg chg="del mod">
          <ac:chgData name="Rynkä Susanna" userId="96d60009-6a83-4849-9774-e1dbc4ee6d6a" providerId="ADAL" clId="{A9DB60C2-9A4D-4044-954D-4694E5A1F76B}" dt="2024-01-25T12:21:07.517" v="5102" actId="478"/>
          <ac:picMkLst>
            <pc:docMk/>
            <pc:sldMk cId="3348335889" sldId="298"/>
            <ac:picMk id="6" creationId="{C2EAE26D-445E-B973-FA71-AE19890E5399}"/>
          </ac:picMkLst>
        </pc:picChg>
        <pc:picChg chg="add mod">
          <ac:chgData name="Rynkä Susanna" userId="96d60009-6a83-4849-9774-e1dbc4ee6d6a" providerId="ADAL" clId="{A9DB60C2-9A4D-4044-954D-4694E5A1F76B}" dt="2024-01-26T08:38:16.672" v="5797" actId="1076"/>
          <ac:picMkLst>
            <pc:docMk/>
            <pc:sldMk cId="3348335889" sldId="298"/>
            <ac:picMk id="11" creationId="{A83BA195-4AD8-E49D-A806-9E6B2D6262C4}"/>
          </ac:picMkLst>
        </pc:picChg>
      </pc:sldChg>
      <pc:sldChg chg="modSp mod modNotesTx">
        <pc:chgData name="Rynkä Susanna" userId="96d60009-6a83-4849-9774-e1dbc4ee6d6a" providerId="ADAL" clId="{A9DB60C2-9A4D-4044-954D-4694E5A1F76B}" dt="2024-01-26T08:34:28.046" v="5790" actId="6549"/>
        <pc:sldMkLst>
          <pc:docMk/>
          <pc:sldMk cId="505335526" sldId="300"/>
        </pc:sldMkLst>
        <pc:spChg chg="mod">
          <ac:chgData name="Rynkä Susanna" userId="96d60009-6a83-4849-9774-e1dbc4ee6d6a" providerId="ADAL" clId="{A9DB60C2-9A4D-4044-954D-4694E5A1F76B}" dt="2024-01-26T08:33:48.127" v="5787" actId="1076"/>
          <ac:spMkLst>
            <pc:docMk/>
            <pc:sldMk cId="505335526" sldId="300"/>
            <ac:spMk id="4" creationId="{95EE6866-97AD-E82B-3A9E-BC02BAA20015}"/>
          </ac:spMkLst>
        </pc:spChg>
      </pc:sldChg>
      <pc:sldChg chg="addSp delSp modSp mod ord modClrScheme chgLayout">
        <pc:chgData name="Rynkä Susanna" userId="96d60009-6a83-4849-9774-e1dbc4ee6d6a" providerId="ADAL" clId="{A9DB60C2-9A4D-4044-954D-4694E5A1F76B}" dt="2024-01-25T14:51:55.180" v="5274"/>
        <pc:sldMkLst>
          <pc:docMk/>
          <pc:sldMk cId="1235949918" sldId="303"/>
        </pc:sldMkLst>
        <pc:spChg chg="mod">
          <ac:chgData name="Rynkä Susanna" userId="96d60009-6a83-4849-9774-e1dbc4ee6d6a" providerId="ADAL" clId="{A9DB60C2-9A4D-4044-954D-4694E5A1F76B}" dt="2024-01-25T09:14:20.981" v="4837" actId="26606"/>
          <ac:spMkLst>
            <pc:docMk/>
            <pc:sldMk cId="1235949918" sldId="303"/>
            <ac:spMk id="2" creationId="{6E757F63-C485-BF7C-2DCD-E2EB9D07856A}"/>
          </ac:spMkLst>
        </pc:spChg>
        <pc:spChg chg="add mod">
          <ac:chgData name="Rynkä Susanna" userId="96d60009-6a83-4849-9774-e1dbc4ee6d6a" providerId="ADAL" clId="{A9DB60C2-9A4D-4044-954D-4694E5A1F76B}" dt="2024-01-25T14:49:08.522" v="5266" actId="208"/>
          <ac:spMkLst>
            <pc:docMk/>
            <pc:sldMk cId="1235949918" sldId="303"/>
            <ac:spMk id="6" creationId="{DB2F1113-66FF-1AC4-EF15-A8F036CA21DA}"/>
          </ac:spMkLst>
        </pc:spChg>
        <pc:spChg chg="mod">
          <ac:chgData name="Rynkä Susanna" userId="96d60009-6a83-4849-9774-e1dbc4ee6d6a" providerId="ADAL" clId="{A9DB60C2-9A4D-4044-954D-4694E5A1F76B}" dt="2024-01-25T11:55:42.611" v="4867"/>
          <ac:spMkLst>
            <pc:docMk/>
            <pc:sldMk cId="1235949918" sldId="303"/>
            <ac:spMk id="7" creationId="{47FFDA87-A23A-4768-6725-F8022E4ABFB2}"/>
          </ac:spMkLst>
        </pc:spChg>
        <pc:spChg chg="add mod">
          <ac:chgData name="Rynkä Susanna" userId="96d60009-6a83-4849-9774-e1dbc4ee6d6a" providerId="ADAL" clId="{A9DB60C2-9A4D-4044-954D-4694E5A1F76B}" dt="2024-01-25T12:13:51.310" v="4980" actId="164"/>
          <ac:spMkLst>
            <pc:docMk/>
            <pc:sldMk cId="1235949918" sldId="303"/>
            <ac:spMk id="8" creationId="{991D0F30-C4CE-9BCA-104D-E537C7A043CD}"/>
          </ac:spMkLst>
        </pc:spChg>
        <pc:spChg chg="mod">
          <ac:chgData name="Rynkä Susanna" userId="96d60009-6a83-4849-9774-e1dbc4ee6d6a" providerId="ADAL" clId="{A9DB60C2-9A4D-4044-954D-4694E5A1F76B}" dt="2024-01-25T14:48:19.945" v="5262" actId="1076"/>
          <ac:spMkLst>
            <pc:docMk/>
            <pc:sldMk cId="1235949918" sldId="303"/>
            <ac:spMk id="9" creationId="{B51F1E47-CE49-8D5B-0471-A419E23D3764}"/>
          </ac:spMkLst>
        </pc:spChg>
        <pc:spChg chg="add del mod">
          <ac:chgData name="Rynkä Susanna" userId="96d60009-6a83-4849-9774-e1dbc4ee6d6a" providerId="ADAL" clId="{A9DB60C2-9A4D-4044-954D-4694E5A1F76B}" dt="2024-01-25T09:14:20.981" v="4837" actId="26606"/>
          <ac:spMkLst>
            <pc:docMk/>
            <pc:sldMk cId="1235949918" sldId="303"/>
            <ac:spMk id="10" creationId="{FC9433E6-CBD4-47B4-5A08-AF60365E7F52}"/>
          </ac:spMkLst>
        </pc:spChg>
        <pc:spChg chg="add del mod">
          <ac:chgData name="Rynkä Susanna" userId="96d60009-6a83-4849-9774-e1dbc4ee6d6a" providerId="ADAL" clId="{A9DB60C2-9A4D-4044-954D-4694E5A1F76B}" dt="2024-01-25T09:14:20.981" v="4837" actId="26606"/>
          <ac:spMkLst>
            <pc:docMk/>
            <pc:sldMk cId="1235949918" sldId="303"/>
            <ac:spMk id="12" creationId="{6908671A-A573-8EAC-6BC8-2AA0D16C5816}"/>
          </ac:spMkLst>
        </pc:spChg>
        <pc:grpChg chg="add mod">
          <ac:chgData name="Rynkä Susanna" userId="96d60009-6a83-4849-9774-e1dbc4ee6d6a" providerId="ADAL" clId="{A9DB60C2-9A4D-4044-954D-4694E5A1F76B}" dt="2024-01-25T11:55:51.495" v="4868" actId="1076"/>
          <ac:grpSpMkLst>
            <pc:docMk/>
            <pc:sldMk cId="1235949918" sldId="303"/>
            <ac:grpSpMk id="4" creationId="{30D37679-BEE0-DD21-52E0-78CD7A445FEB}"/>
          </ac:grpSpMkLst>
        </pc:grpChg>
        <pc:grpChg chg="add mod">
          <ac:chgData name="Rynkä Susanna" userId="96d60009-6a83-4849-9774-e1dbc4ee6d6a" providerId="ADAL" clId="{A9DB60C2-9A4D-4044-954D-4694E5A1F76B}" dt="2024-01-25T12:13:51.310" v="4980" actId="164"/>
          <ac:grpSpMkLst>
            <pc:docMk/>
            <pc:sldMk cId="1235949918" sldId="303"/>
            <ac:grpSpMk id="11" creationId="{3326234A-E7D3-B2D8-2A85-AA109EA432A4}"/>
          </ac:grpSpMkLst>
        </pc:grpChg>
        <pc:graphicFrameChg chg="mod modGraphic">
          <ac:chgData name="Rynkä Susanna" userId="96d60009-6a83-4849-9774-e1dbc4ee6d6a" providerId="ADAL" clId="{A9DB60C2-9A4D-4044-954D-4694E5A1F76B}" dt="2024-01-25T14:48:27.358" v="5263"/>
          <ac:graphicFrameMkLst>
            <pc:docMk/>
            <pc:sldMk cId="1235949918" sldId="303"/>
            <ac:graphicFrameMk id="5" creationId="{9B60DD02-C7BB-F193-1F2B-41D34E9AC4CA}"/>
          </ac:graphicFrameMkLst>
        </pc:graphicFrameChg>
      </pc:sldChg>
      <pc:sldChg chg="addSp delSp modSp add mod ord modNotesTx">
        <pc:chgData name="Rynkä Susanna" userId="96d60009-6a83-4849-9774-e1dbc4ee6d6a" providerId="ADAL" clId="{A9DB60C2-9A4D-4044-954D-4694E5A1F76B}" dt="2024-01-31T15:12:17.555" v="6767" actId="6549"/>
        <pc:sldMkLst>
          <pc:docMk/>
          <pc:sldMk cId="1588766989" sldId="312"/>
        </pc:sldMkLst>
        <pc:spChg chg="mod">
          <ac:chgData name="Rynkä Susanna" userId="96d60009-6a83-4849-9774-e1dbc4ee6d6a" providerId="ADAL" clId="{A9DB60C2-9A4D-4044-954D-4694E5A1F76B}" dt="2024-01-31T15:08:34.116" v="6732" actId="21"/>
          <ac:spMkLst>
            <pc:docMk/>
            <pc:sldMk cId="1588766989" sldId="312"/>
            <ac:spMk id="3" creationId="{C1B3B80D-500E-BBFF-FC3F-ECA1FCFAA71F}"/>
          </ac:spMkLst>
        </pc:spChg>
        <pc:spChg chg="add del">
          <ac:chgData name="Rynkä Susanna" userId="96d60009-6a83-4849-9774-e1dbc4ee6d6a" providerId="ADAL" clId="{A9DB60C2-9A4D-4044-954D-4694E5A1F76B}" dt="2024-01-31T15:11:16.934" v="6760" actId="478"/>
          <ac:spMkLst>
            <pc:docMk/>
            <pc:sldMk cId="1588766989" sldId="312"/>
            <ac:spMk id="5" creationId="{0F12275B-4285-B494-D2CA-DCC8D3CB85E7}"/>
          </ac:spMkLst>
        </pc:spChg>
        <pc:spChg chg="add mod">
          <ac:chgData name="Rynkä Susanna" userId="96d60009-6a83-4849-9774-e1dbc4ee6d6a" providerId="ADAL" clId="{A9DB60C2-9A4D-4044-954D-4694E5A1F76B}" dt="2024-01-31T15:11:30.286" v="6762"/>
          <ac:spMkLst>
            <pc:docMk/>
            <pc:sldMk cId="1588766989" sldId="312"/>
            <ac:spMk id="19" creationId="{06F4CD59-E031-CD9D-77C2-9D9F08529A20}"/>
          </ac:spMkLst>
        </pc:spChg>
        <pc:grpChg chg="add mod">
          <ac:chgData name="Rynkä Susanna" userId="96d60009-6a83-4849-9774-e1dbc4ee6d6a" providerId="ADAL" clId="{A9DB60C2-9A4D-4044-954D-4694E5A1F76B}" dt="2024-01-31T15:11:30.286" v="6762"/>
          <ac:grpSpMkLst>
            <pc:docMk/>
            <pc:sldMk cId="1588766989" sldId="312"/>
            <ac:grpSpMk id="17" creationId="{92AA2BD5-2C66-C23B-CBBF-74B1F6FA17E2}"/>
          </ac:grpSpMkLst>
        </pc:grpChg>
        <pc:picChg chg="mod">
          <ac:chgData name="Rynkä Susanna" userId="96d60009-6a83-4849-9774-e1dbc4ee6d6a" providerId="ADAL" clId="{A9DB60C2-9A4D-4044-954D-4694E5A1F76B}" dt="2024-01-31T15:11:30.286" v="6762"/>
          <ac:picMkLst>
            <pc:docMk/>
            <pc:sldMk cId="1588766989" sldId="312"/>
            <ac:picMk id="6" creationId="{C89CDC7C-853E-EB8D-256B-E813077F5144}"/>
          </ac:picMkLst>
        </pc:picChg>
        <pc:picChg chg="mod">
          <ac:chgData name="Rynkä Susanna" userId="96d60009-6a83-4849-9774-e1dbc4ee6d6a" providerId="ADAL" clId="{A9DB60C2-9A4D-4044-954D-4694E5A1F76B}" dt="2024-01-31T15:11:30.286" v="6762"/>
          <ac:picMkLst>
            <pc:docMk/>
            <pc:sldMk cId="1588766989" sldId="312"/>
            <ac:picMk id="8" creationId="{BF646653-4B52-6D50-D669-AF6FF5FF1442}"/>
          </ac:picMkLst>
        </pc:picChg>
        <pc:picChg chg="mod">
          <ac:chgData name="Rynkä Susanna" userId="96d60009-6a83-4849-9774-e1dbc4ee6d6a" providerId="ADAL" clId="{A9DB60C2-9A4D-4044-954D-4694E5A1F76B}" dt="2024-01-31T15:11:30.286" v="6762"/>
          <ac:picMkLst>
            <pc:docMk/>
            <pc:sldMk cId="1588766989" sldId="312"/>
            <ac:picMk id="12" creationId="{769CE75F-26D6-CF2D-8A63-A8BB30ADF09D}"/>
          </ac:picMkLst>
        </pc:picChg>
        <pc:picChg chg="mod">
          <ac:chgData name="Rynkä Susanna" userId="96d60009-6a83-4849-9774-e1dbc4ee6d6a" providerId="ADAL" clId="{A9DB60C2-9A4D-4044-954D-4694E5A1F76B}" dt="2024-01-31T15:11:30.286" v="6762"/>
          <ac:picMkLst>
            <pc:docMk/>
            <pc:sldMk cId="1588766989" sldId="312"/>
            <ac:picMk id="14" creationId="{825AD1DD-6871-00CC-641F-16AC3EE0AD73}"/>
          </ac:picMkLst>
        </pc:picChg>
        <pc:picChg chg="mod">
          <ac:chgData name="Rynkä Susanna" userId="96d60009-6a83-4849-9774-e1dbc4ee6d6a" providerId="ADAL" clId="{A9DB60C2-9A4D-4044-954D-4694E5A1F76B}" dt="2024-01-31T15:11:30.286" v="6762"/>
          <ac:picMkLst>
            <pc:docMk/>
            <pc:sldMk cId="1588766989" sldId="312"/>
            <ac:picMk id="15" creationId="{A991C103-F431-65B6-925D-28F56B8586F3}"/>
          </ac:picMkLst>
        </pc:picChg>
        <pc:picChg chg="mod">
          <ac:chgData name="Rynkä Susanna" userId="96d60009-6a83-4849-9774-e1dbc4ee6d6a" providerId="ADAL" clId="{A9DB60C2-9A4D-4044-954D-4694E5A1F76B}" dt="2024-01-31T15:11:30.286" v="6762"/>
          <ac:picMkLst>
            <pc:docMk/>
            <pc:sldMk cId="1588766989" sldId="312"/>
            <ac:picMk id="16" creationId="{C27D71C3-0F15-CB18-3A77-56F3F1632038}"/>
          </ac:picMkLst>
        </pc:picChg>
      </pc:sldChg>
      <pc:sldChg chg="modSp mod">
        <pc:chgData name="Rynkä Susanna" userId="96d60009-6a83-4849-9774-e1dbc4ee6d6a" providerId="ADAL" clId="{A9DB60C2-9A4D-4044-954D-4694E5A1F76B}" dt="2024-01-31T12:42:30.417" v="6524" actId="20577"/>
        <pc:sldMkLst>
          <pc:docMk/>
          <pc:sldMk cId="2811236246" sldId="313"/>
        </pc:sldMkLst>
        <pc:spChg chg="mod">
          <ac:chgData name="Rynkä Susanna" userId="96d60009-6a83-4849-9774-e1dbc4ee6d6a" providerId="ADAL" clId="{A9DB60C2-9A4D-4044-954D-4694E5A1F76B}" dt="2024-01-31T12:42:30.417" v="6524" actId="20577"/>
          <ac:spMkLst>
            <pc:docMk/>
            <pc:sldMk cId="2811236246" sldId="313"/>
            <ac:spMk id="3" creationId="{9165BC20-5D4A-9D3D-7F67-6BB0978CB01D}"/>
          </ac:spMkLst>
        </pc:spChg>
      </pc:sldChg>
      <pc:sldChg chg="modSp mod">
        <pc:chgData name="Rynkä Susanna" userId="96d60009-6a83-4849-9774-e1dbc4ee6d6a" providerId="ADAL" clId="{A9DB60C2-9A4D-4044-954D-4694E5A1F76B}" dt="2024-01-03T09:25:06.087" v="635" actId="20577"/>
        <pc:sldMkLst>
          <pc:docMk/>
          <pc:sldMk cId="557950652" sldId="395"/>
        </pc:sldMkLst>
        <pc:spChg chg="mod">
          <ac:chgData name="Rynkä Susanna" userId="96d60009-6a83-4849-9774-e1dbc4ee6d6a" providerId="ADAL" clId="{A9DB60C2-9A4D-4044-954D-4694E5A1F76B}" dt="2024-01-03T09:25:06.087" v="635" actId="20577"/>
          <ac:spMkLst>
            <pc:docMk/>
            <pc:sldMk cId="557950652" sldId="395"/>
            <ac:spMk id="2" creationId="{00000000-0000-0000-0000-000000000000}"/>
          </ac:spMkLst>
        </pc:spChg>
      </pc:sldChg>
      <pc:sldChg chg="modSp mod">
        <pc:chgData name="Rynkä Susanna" userId="96d60009-6a83-4849-9774-e1dbc4ee6d6a" providerId="ADAL" clId="{A9DB60C2-9A4D-4044-954D-4694E5A1F76B}" dt="2024-01-25T07:17:11.718" v="4454" actId="20577"/>
        <pc:sldMkLst>
          <pc:docMk/>
          <pc:sldMk cId="4174177219" sldId="396"/>
        </pc:sldMkLst>
        <pc:spChg chg="mod">
          <ac:chgData name="Rynkä Susanna" userId="96d60009-6a83-4849-9774-e1dbc4ee6d6a" providerId="ADAL" clId="{A9DB60C2-9A4D-4044-954D-4694E5A1F76B}" dt="2024-01-25T07:17:11.718" v="4454" actId="20577"/>
          <ac:spMkLst>
            <pc:docMk/>
            <pc:sldMk cId="4174177219" sldId="396"/>
            <ac:spMk id="21" creationId="{672B0BF6-B938-BA9D-7BBD-C49C6C3E4E4B}"/>
          </ac:spMkLst>
        </pc:spChg>
      </pc:sldChg>
      <pc:sldChg chg="modSp mod">
        <pc:chgData name="Rynkä Susanna" userId="96d60009-6a83-4849-9774-e1dbc4ee6d6a" providerId="ADAL" clId="{A9DB60C2-9A4D-4044-954D-4694E5A1F76B}" dt="2024-02-02T10:42:33.760" v="7826" actId="27636"/>
        <pc:sldMkLst>
          <pc:docMk/>
          <pc:sldMk cId="1732370549" sldId="403"/>
        </pc:sldMkLst>
        <pc:spChg chg="mod">
          <ac:chgData name="Rynkä Susanna" userId="96d60009-6a83-4849-9774-e1dbc4ee6d6a" providerId="ADAL" clId="{A9DB60C2-9A4D-4044-954D-4694E5A1F76B}" dt="2024-02-02T10:42:33.760" v="7826" actId="27636"/>
          <ac:spMkLst>
            <pc:docMk/>
            <pc:sldMk cId="1732370549" sldId="403"/>
            <ac:spMk id="3" creationId="{D905C31C-F64F-1628-9CA1-F26B8C5C168B}"/>
          </ac:spMkLst>
        </pc:spChg>
      </pc:sldChg>
      <pc:sldChg chg="delSp modSp mod modNotesTx">
        <pc:chgData name="Rynkä Susanna" userId="96d60009-6a83-4849-9774-e1dbc4ee6d6a" providerId="ADAL" clId="{A9DB60C2-9A4D-4044-954D-4694E5A1F76B}" dt="2023-12-19T14:43:58.773" v="375" actId="478"/>
        <pc:sldMkLst>
          <pc:docMk/>
          <pc:sldMk cId="214035704" sldId="404"/>
        </pc:sldMkLst>
        <pc:spChg chg="del mod">
          <ac:chgData name="Rynkä Susanna" userId="96d60009-6a83-4849-9774-e1dbc4ee6d6a" providerId="ADAL" clId="{A9DB60C2-9A4D-4044-954D-4694E5A1F76B}" dt="2023-12-19T14:43:58.773" v="375" actId="478"/>
          <ac:spMkLst>
            <pc:docMk/>
            <pc:sldMk cId="214035704" sldId="404"/>
            <ac:spMk id="6" creationId="{2406BBF1-FA35-EDE0-4C4C-7D7C085D555E}"/>
          </ac:spMkLst>
        </pc:spChg>
      </pc:sldChg>
      <pc:sldChg chg="add">
        <pc:chgData name="Rynkä Susanna" userId="96d60009-6a83-4849-9774-e1dbc4ee6d6a" providerId="ADAL" clId="{A9DB60C2-9A4D-4044-954D-4694E5A1F76B}" dt="2023-12-19T10:24:45.289" v="3"/>
        <pc:sldMkLst>
          <pc:docMk/>
          <pc:sldMk cId="1579317039" sldId="405"/>
        </pc:sldMkLst>
      </pc:sldChg>
      <pc:sldChg chg="modSp add mod modNotesTx">
        <pc:chgData name="Rynkä Susanna" userId="96d60009-6a83-4849-9774-e1dbc4ee6d6a" providerId="ADAL" clId="{A9DB60C2-9A4D-4044-954D-4694E5A1F76B}" dt="2024-01-25T07:08:55.401" v="4377" actId="1036"/>
        <pc:sldMkLst>
          <pc:docMk/>
          <pc:sldMk cId="1108020875" sldId="406"/>
        </pc:sldMkLst>
        <pc:spChg chg="mod">
          <ac:chgData name="Rynkä Susanna" userId="96d60009-6a83-4849-9774-e1dbc4ee6d6a" providerId="ADAL" clId="{A9DB60C2-9A4D-4044-954D-4694E5A1F76B}" dt="2024-01-25T07:08:55.401" v="4377" actId="1036"/>
          <ac:spMkLst>
            <pc:docMk/>
            <pc:sldMk cId="1108020875" sldId="406"/>
            <ac:spMk id="4" creationId="{B7D2730F-50DC-81B4-F158-B9FAF51456DC}"/>
          </ac:spMkLst>
        </pc:spChg>
        <pc:grpChg chg="mod">
          <ac:chgData name="Rynkä Susanna" userId="96d60009-6a83-4849-9774-e1dbc4ee6d6a" providerId="ADAL" clId="{A9DB60C2-9A4D-4044-954D-4694E5A1F76B}" dt="2024-01-25T06:48:26.506" v="4184" actId="1076"/>
          <ac:grpSpMkLst>
            <pc:docMk/>
            <pc:sldMk cId="1108020875" sldId="406"/>
            <ac:grpSpMk id="8" creationId="{A70BDE29-9CE1-393F-D607-859C7E1E9947}"/>
          </ac:grpSpMkLst>
        </pc:grpChg>
        <pc:picChg chg="mod">
          <ac:chgData name="Rynkä Susanna" userId="96d60009-6a83-4849-9774-e1dbc4ee6d6a" providerId="ADAL" clId="{A9DB60C2-9A4D-4044-954D-4694E5A1F76B}" dt="2024-01-25T07:08:45.868" v="4368" actId="1036"/>
          <ac:picMkLst>
            <pc:docMk/>
            <pc:sldMk cId="1108020875" sldId="406"/>
            <ac:picMk id="7" creationId="{2079B6F4-0D37-4555-5582-5BD1AA35A66D}"/>
          </ac:picMkLst>
        </pc:picChg>
      </pc:sldChg>
      <pc:sldChg chg="add ord">
        <pc:chgData name="Rynkä Susanna" userId="96d60009-6a83-4849-9774-e1dbc4ee6d6a" providerId="ADAL" clId="{A9DB60C2-9A4D-4044-954D-4694E5A1F76B}" dt="2023-12-19T10:50:33.377" v="6"/>
        <pc:sldMkLst>
          <pc:docMk/>
          <pc:sldMk cId="3442607107" sldId="407"/>
        </pc:sldMkLst>
      </pc:sldChg>
      <pc:sldChg chg="addSp delSp modSp add mod modNotesTx">
        <pc:chgData name="Rynkä Susanna" userId="96d60009-6a83-4849-9774-e1dbc4ee6d6a" providerId="ADAL" clId="{A9DB60C2-9A4D-4044-954D-4694E5A1F76B}" dt="2024-02-02T08:36:17.732" v="7168"/>
        <pc:sldMkLst>
          <pc:docMk/>
          <pc:sldMk cId="4196243176" sldId="408"/>
        </pc:sldMkLst>
        <pc:spChg chg="del">
          <ac:chgData name="Rynkä Susanna" userId="96d60009-6a83-4849-9774-e1dbc4ee6d6a" providerId="ADAL" clId="{A9DB60C2-9A4D-4044-954D-4694E5A1F76B}" dt="2024-02-02T08:32:59.825" v="7160" actId="478"/>
          <ac:spMkLst>
            <pc:docMk/>
            <pc:sldMk cId="4196243176" sldId="408"/>
            <ac:spMk id="2" creationId="{E8EFE9E0-44E9-4899-957D-81F0CE1BF348}"/>
          </ac:spMkLst>
        </pc:spChg>
        <pc:spChg chg="add del">
          <ac:chgData name="Rynkä Susanna" userId="96d60009-6a83-4849-9774-e1dbc4ee6d6a" providerId="ADAL" clId="{A9DB60C2-9A4D-4044-954D-4694E5A1F76B}" dt="2024-02-02T08:33:19.797" v="7162" actId="478"/>
          <ac:spMkLst>
            <pc:docMk/>
            <pc:sldMk cId="4196243176" sldId="408"/>
            <ac:spMk id="5" creationId="{A92D58D8-84BC-4CE8-81F6-45B4299F82A1}"/>
          </ac:spMkLst>
        </pc:spChg>
        <pc:spChg chg="mod">
          <ac:chgData name="Rynkä Susanna" userId="96d60009-6a83-4849-9774-e1dbc4ee6d6a" providerId="ADAL" clId="{A9DB60C2-9A4D-4044-954D-4694E5A1F76B}" dt="2024-02-02T08:33:27.335" v="7163" actId="14100"/>
          <ac:spMkLst>
            <pc:docMk/>
            <pc:sldMk cId="4196243176" sldId="408"/>
            <ac:spMk id="6" creationId="{0987EE42-89E4-4606-9B41-6FEB93E5210D}"/>
          </ac:spMkLst>
        </pc:spChg>
        <pc:picChg chg="mod">
          <ac:chgData name="Rynkä Susanna" userId="96d60009-6a83-4849-9774-e1dbc4ee6d6a" providerId="ADAL" clId="{A9DB60C2-9A4D-4044-954D-4694E5A1F76B}" dt="2024-02-02T08:32:52.385" v="7159" actId="1076"/>
          <ac:picMkLst>
            <pc:docMk/>
            <pc:sldMk cId="4196243176" sldId="408"/>
            <ac:picMk id="4" creationId="{E237647C-1B8E-4710-8B16-29161BC709BB}"/>
          </ac:picMkLst>
        </pc:picChg>
      </pc:sldChg>
      <pc:sldChg chg="add del">
        <pc:chgData name="Rynkä Susanna" userId="96d60009-6a83-4849-9774-e1dbc4ee6d6a" providerId="ADAL" clId="{A9DB60C2-9A4D-4044-954D-4694E5A1F76B}" dt="2024-01-25T07:05:08.176" v="4356" actId="47"/>
        <pc:sldMkLst>
          <pc:docMk/>
          <pc:sldMk cId="2618620894" sldId="409"/>
        </pc:sldMkLst>
      </pc:sldChg>
      <pc:sldChg chg="modSp mod ord">
        <pc:chgData name="Rynkä Susanna" userId="96d60009-6a83-4849-9774-e1dbc4ee6d6a" providerId="ADAL" clId="{A9DB60C2-9A4D-4044-954D-4694E5A1F76B}" dt="2024-01-25T07:03:11.717" v="4355" actId="20577"/>
        <pc:sldMkLst>
          <pc:docMk/>
          <pc:sldMk cId="1854151218" sldId="411"/>
        </pc:sldMkLst>
        <pc:spChg chg="mod">
          <ac:chgData name="Rynkä Susanna" userId="96d60009-6a83-4849-9774-e1dbc4ee6d6a" providerId="ADAL" clId="{A9DB60C2-9A4D-4044-954D-4694E5A1F76B}" dt="2024-01-25T06:44:18.757" v="4145" actId="20577"/>
          <ac:spMkLst>
            <pc:docMk/>
            <pc:sldMk cId="1854151218" sldId="411"/>
            <ac:spMk id="2" creationId="{A2953906-5904-AA19-452A-36DAFB48D619}"/>
          </ac:spMkLst>
        </pc:spChg>
        <pc:spChg chg="mod">
          <ac:chgData name="Rynkä Susanna" userId="96d60009-6a83-4849-9774-e1dbc4ee6d6a" providerId="ADAL" clId="{A9DB60C2-9A4D-4044-954D-4694E5A1F76B}" dt="2024-01-25T07:03:11.717" v="4355" actId="20577"/>
          <ac:spMkLst>
            <pc:docMk/>
            <pc:sldMk cId="1854151218" sldId="411"/>
            <ac:spMk id="3" creationId="{7A2652E2-0390-5E32-E827-902B8BD973A7}"/>
          </ac:spMkLst>
        </pc:spChg>
      </pc:sldChg>
      <pc:sldChg chg="addSp delSp modSp new mod ord modNotesTx">
        <pc:chgData name="Rynkä Susanna" userId="96d60009-6a83-4849-9774-e1dbc4ee6d6a" providerId="ADAL" clId="{A9DB60C2-9A4D-4044-954D-4694E5A1F76B}" dt="2024-01-04T14:28:36.187" v="3691"/>
        <pc:sldMkLst>
          <pc:docMk/>
          <pc:sldMk cId="909848107" sldId="412"/>
        </pc:sldMkLst>
        <pc:spChg chg="add mod">
          <ac:chgData name="Rynkä Susanna" userId="96d60009-6a83-4849-9774-e1dbc4ee6d6a" providerId="ADAL" clId="{A9DB60C2-9A4D-4044-954D-4694E5A1F76B}" dt="2024-01-03T14:49:26.773" v="2932" actId="6549"/>
          <ac:spMkLst>
            <pc:docMk/>
            <pc:sldMk cId="909848107" sldId="412"/>
            <ac:spMk id="2" creationId="{947D32EB-1166-1A4B-A12A-650E3D186BD4}"/>
          </ac:spMkLst>
        </pc:spChg>
        <pc:spChg chg="del mod">
          <ac:chgData name="Rynkä Susanna" userId="96d60009-6a83-4849-9774-e1dbc4ee6d6a" providerId="ADAL" clId="{A9DB60C2-9A4D-4044-954D-4694E5A1F76B}" dt="2023-12-19T11:45:21.316" v="72" actId="478"/>
          <ac:spMkLst>
            <pc:docMk/>
            <pc:sldMk cId="909848107" sldId="412"/>
            <ac:spMk id="2" creationId="{FC8B25EA-A688-BD72-9917-4547300FECA0}"/>
          </ac:spMkLst>
        </pc:spChg>
        <pc:spChg chg="del mod">
          <ac:chgData name="Rynkä Susanna" userId="96d60009-6a83-4849-9774-e1dbc4ee6d6a" providerId="ADAL" clId="{A9DB60C2-9A4D-4044-954D-4694E5A1F76B}" dt="2023-12-19T11:43:40.959" v="57" actId="22"/>
          <ac:spMkLst>
            <pc:docMk/>
            <pc:sldMk cId="909848107" sldId="412"/>
            <ac:spMk id="3" creationId="{2D09271A-0502-D4FA-7998-6ED7EE2597F7}"/>
          </ac:spMkLst>
        </pc:spChg>
        <pc:spChg chg="add mod">
          <ac:chgData name="Rynkä Susanna" userId="96d60009-6a83-4849-9774-e1dbc4ee6d6a" providerId="ADAL" clId="{A9DB60C2-9A4D-4044-954D-4694E5A1F76B}" dt="2024-01-04T14:20:01.058" v="3620" actId="1035"/>
          <ac:spMkLst>
            <pc:docMk/>
            <pc:sldMk cId="909848107" sldId="412"/>
            <ac:spMk id="3" creationId="{2F66832E-5C53-C0AA-B77F-2A3C4FEFD6CC}"/>
          </ac:spMkLst>
        </pc:spChg>
        <pc:spChg chg="add del mod">
          <ac:chgData name="Rynkä Susanna" userId="96d60009-6a83-4849-9774-e1dbc4ee6d6a" providerId="ADAL" clId="{A9DB60C2-9A4D-4044-954D-4694E5A1F76B}" dt="2024-01-03T14:47:58.632" v="2917"/>
          <ac:spMkLst>
            <pc:docMk/>
            <pc:sldMk cId="909848107" sldId="412"/>
            <ac:spMk id="4" creationId="{479821B3-8831-60C6-A53E-6140F8715F15}"/>
          </ac:spMkLst>
        </pc:spChg>
        <pc:spChg chg="add mod">
          <ac:chgData name="Rynkä Susanna" userId="96d60009-6a83-4849-9774-e1dbc4ee6d6a" providerId="ADAL" clId="{A9DB60C2-9A4D-4044-954D-4694E5A1F76B}" dt="2024-01-04T14:20:08.700" v="3621" actId="1036"/>
          <ac:spMkLst>
            <pc:docMk/>
            <pc:sldMk cId="909848107" sldId="412"/>
            <ac:spMk id="4" creationId="{D24641D3-596B-4D6C-1068-7A3600114784}"/>
          </ac:spMkLst>
        </pc:spChg>
        <pc:spChg chg="add mod">
          <ac:chgData name="Rynkä Susanna" userId="96d60009-6a83-4849-9774-e1dbc4ee6d6a" providerId="ADAL" clId="{A9DB60C2-9A4D-4044-954D-4694E5A1F76B}" dt="2023-12-19T11:42:16.634" v="53" actId="1076"/>
          <ac:spMkLst>
            <pc:docMk/>
            <pc:sldMk cId="909848107" sldId="412"/>
            <ac:spMk id="5" creationId="{BAE8EF89-E2A1-85EA-EEF6-89B9BC342383}"/>
          </ac:spMkLst>
        </pc:spChg>
        <pc:spChg chg="add mod">
          <ac:chgData name="Rynkä Susanna" userId="96d60009-6a83-4849-9774-e1dbc4ee6d6a" providerId="ADAL" clId="{A9DB60C2-9A4D-4044-954D-4694E5A1F76B}" dt="2024-01-04T14:19:45.627" v="3616" actId="1035"/>
          <ac:spMkLst>
            <pc:docMk/>
            <pc:sldMk cId="909848107" sldId="412"/>
            <ac:spMk id="6" creationId="{7BFB811C-1739-F38E-AB21-4F099575165F}"/>
          </ac:spMkLst>
        </pc:spChg>
        <pc:spChg chg="add del mod">
          <ac:chgData name="Rynkä Susanna" userId="96d60009-6a83-4849-9774-e1dbc4ee6d6a" providerId="ADAL" clId="{A9DB60C2-9A4D-4044-954D-4694E5A1F76B}" dt="2023-12-19T11:42:33.461" v="55"/>
          <ac:spMkLst>
            <pc:docMk/>
            <pc:sldMk cId="909848107" sldId="412"/>
            <ac:spMk id="6" creationId="{C006F4D8-C5C1-9F43-1CA6-624AD94A1260}"/>
          </ac:spMkLst>
        </pc:spChg>
        <pc:spChg chg="add mod">
          <ac:chgData name="Rynkä Susanna" userId="96d60009-6a83-4849-9774-e1dbc4ee6d6a" providerId="ADAL" clId="{A9DB60C2-9A4D-4044-954D-4694E5A1F76B}" dt="2024-01-04T14:19:56.126" v="3618" actId="1035"/>
          <ac:spMkLst>
            <pc:docMk/>
            <pc:sldMk cId="909848107" sldId="412"/>
            <ac:spMk id="7" creationId="{398D3177-2993-26A3-AB5F-ED2F6AC5D875}"/>
          </ac:spMkLst>
        </pc:spChg>
        <pc:spChg chg="add del mod">
          <ac:chgData name="Rynkä Susanna" userId="96d60009-6a83-4849-9774-e1dbc4ee6d6a" providerId="ADAL" clId="{A9DB60C2-9A4D-4044-954D-4694E5A1F76B}" dt="2023-12-19T11:42:33.461" v="55"/>
          <ac:spMkLst>
            <pc:docMk/>
            <pc:sldMk cId="909848107" sldId="412"/>
            <ac:spMk id="7" creationId="{FA5109E0-0C83-7E0E-E2DE-6885FCB761C2}"/>
          </ac:spMkLst>
        </pc:spChg>
        <pc:spChg chg="add mod">
          <ac:chgData name="Rynkä Susanna" userId="96d60009-6a83-4849-9774-e1dbc4ee6d6a" providerId="ADAL" clId="{A9DB60C2-9A4D-4044-954D-4694E5A1F76B}" dt="2024-01-04T14:19:39.030" v="3614" actId="1035"/>
          <ac:spMkLst>
            <pc:docMk/>
            <pc:sldMk cId="909848107" sldId="412"/>
            <ac:spMk id="8" creationId="{C373561A-0720-0768-8BED-34BF28712E17}"/>
          </ac:spMkLst>
        </pc:spChg>
        <pc:spChg chg="add del mod">
          <ac:chgData name="Rynkä Susanna" userId="96d60009-6a83-4849-9774-e1dbc4ee6d6a" providerId="ADAL" clId="{A9DB60C2-9A4D-4044-954D-4694E5A1F76B}" dt="2024-01-04T14:20:32.418" v="3627"/>
          <ac:spMkLst>
            <pc:docMk/>
            <pc:sldMk cId="909848107" sldId="412"/>
            <ac:spMk id="10" creationId="{B33CF2DE-9C3E-3C5F-0F1C-8077FBD17D05}"/>
          </ac:spMkLst>
        </pc:spChg>
        <pc:spChg chg="add del mod">
          <ac:chgData name="Rynkä Susanna" userId="96d60009-6a83-4849-9774-e1dbc4ee6d6a" providerId="ADAL" clId="{A9DB60C2-9A4D-4044-954D-4694E5A1F76B}" dt="2023-12-19T11:45:24.232" v="73" actId="478"/>
          <ac:spMkLst>
            <pc:docMk/>
            <pc:sldMk cId="909848107" sldId="412"/>
            <ac:spMk id="11" creationId="{17AC2670-9152-9D9D-A48D-7F3840E8A2C7}"/>
          </ac:spMkLst>
        </pc:spChg>
        <pc:spChg chg="add mod">
          <ac:chgData name="Rynkä Susanna" userId="96d60009-6a83-4849-9774-e1dbc4ee6d6a" providerId="ADAL" clId="{A9DB60C2-9A4D-4044-954D-4694E5A1F76B}" dt="2024-01-04T14:21:06.721" v="3638" actId="1076"/>
          <ac:spMkLst>
            <pc:docMk/>
            <pc:sldMk cId="909848107" sldId="412"/>
            <ac:spMk id="11" creationId="{D5B20DD0-006A-47F7-226C-EB8752659357}"/>
          </ac:spMkLst>
        </pc:spChg>
        <pc:spChg chg="add del mod">
          <ac:chgData name="Rynkä Susanna" userId="96d60009-6a83-4849-9774-e1dbc4ee6d6a" providerId="ADAL" clId="{A9DB60C2-9A4D-4044-954D-4694E5A1F76B}" dt="2024-01-04T14:21:24.488" v="3644"/>
          <ac:spMkLst>
            <pc:docMk/>
            <pc:sldMk cId="909848107" sldId="412"/>
            <ac:spMk id="12" creationId="{19BA9202-0564-9408-62DF-3A22A83B2B4C}"/>
          </ac:spMkLst>
        </pc:spChg>
        <pc:spChg chg="add del mod">
          <ac:chgData name="Rynkä Susanna" userId="96d60009-6a83-4849-9774-e1dbc4ee6d6a" providerId="ADAL" clId="{A9DB60C2-9A4D-4044-954D-4694E5A1F76B}" dt="2023-12-19T14:44:40.875" v="386" actId="478"/>
          <ac:spMkLst>
            <pc:docMk/>
            <pc:sldMk cId="909848107" sldId="412"/>
            <ac:spMk id="13" creationId="{2ABB01F4-60A6-3B91-341E-78E2F4C53B65}"/>
          </ac:spMkLst>
        </pc:spChg>
        <pc:spChg chg="add mod">
          <ac:chgData name="Rynkä Susanna" userId="96d60009-6a83-4849-9774-e1dbc4ee6d6a" providerId="ADAL" clId="{A9DB60C2-9A4D-4044-954D-4694E5A1F76B}" dt="2024-01-04T14:22:00.209" v="3654" actId="1035"/>
          <ac:spMkLst>
            <pc:docMk/>
            <pc:sldMk cId="909848107" sldId="412"/>
            <ac:spMk id="13" creationId="{E07F9847-E19F-96D6-1B3B-87FFCB88CD08}"/>
          </ac:spMkLst>
        </pc:spChg>
        <pc:spChg chg="add del mod">
          <ac:chgData name="Rynkä Susanna" userId="96d60009-6a83-4849-9774-e1dbc4ee6d6a" providerId="ADAL" clId="{A9DB60C2-9A4D-4044-954D-4694E5A1F76B}" dt="2024-01-04T14:28:28.396" v="3690" actId="478"/>
          <ac:spMkLst>
            <pc:docMk/>
            <pc:sldMk cId="909848107" sldId="412"/>
            <ac:spMk id="14" creationId="{1F872906-8C1A-681A-274E-3E9D3A135067}"/>
          </ac:spMkLst>
        </pc:spChg>
        <pc:spChg chg="add mod">
          <ac:chgData name="Rynkä Susanna" userId="96d60009-6a83-4849-9774-e1dbc4ee6d6a" providerId="ADAL" clId="{A9DB60C2-9A4D-4044-954D-4694E5A1F76B}" dt="2024-01-04T14:28:36.187" v="3691"/>
          <ac:spMkLst>
            <pc:docMk/>
            <pc:sldMk cId="909848107" sldId="412"/>
            <ac:spMk id="15" creationId="{05BC4293-533D-9AD4-65AC-A72D18EA0193}"/>
          </ac:spMkLst>
        </pc:spChg>
        <pc:picChg chg="add mod ord">
          <ac:chgData name="Rynkä Susanna" userId="96d60009-6a83-4849-9774-e1dbc4ee6d6a" providerId="ADAL" clId="{A9DB60C2-9A4D-4044-954D-4694E5A1F76B}" dt="2024-01-04T14:21:24.080" v="3643" actId="1076"/>
          <ac:picMkLst>
            <pc:docMk/>
            <pc:sldMk cId="909848107" sldId="412"/>
            <ac:picMk id="9" creationId="{596C0578-1779-42D5-A5EF-CA8A9B39F595}"/>
          </ac:picMkLst>
        </pc:picChg>
      </pc:sldChg>
      <pc:sldChg chg="modSp add mod ord modNotesTx">
        <pc:chgData name="Rynkä Susanna" userId="96d60009-6a83-4849-9774-e1dbc4ee6d6a" providerId="ADAL" clId="{A9DB60C2-9A4D-4044-954D-4694E5A1F76B}" dt="2024-01-03T14:48:45.294" v="2921"/>
        <pc:sldMkLst>
          <pc:docMk/>
          <pc:sldMk cId="3091044648" sldId="413"/>
        </pc:sldMkLst>
        <pc:spChg chg="mod">
          <ac:chgData name="Rynkä Susanna" userId="96d60009-6a83-4849-9774-e1dbc4ee6d6a" providerId="ADAL" clId="{A9DB60C2-9A4D-4044-954D-4694E5A1F76B}" dt="2023-12-19T12:11:18.896" v="109" actId="6549"/>
          <ac:spMkLst>
            <pc:docMk/>
            <pc:sldMk cId="3091044648" sldId="413"/>
            <ac:spMk id="2" creationId="{F6FB3A7A-1D6C-40E9-619C-5FCE1A1F21CC}"/>
          </ac:spMkLst>
        </pc:spChg>
        <pc:spChg chg="mod">
          <ac:chgData name="Rynkä Susanna" userId="96d60009-6a83-4849-9774-e1dbc4ee6d6a" providerId="ADAL" clId="{A9DB60C2-9A4D-4044-954D-4694E5A1F76B}" dt="2023-12-19T14:40:51.679" v="310" actId="6549"/>
          <ac:spMkLst>
            <pc:docMk/>
            <pc:sldMk cId="3091044648" sldId="413"/>
            <ac:spMk id="5" creationId="{714953E5-4EB1-2F4B-AEB5-CA534E4E9E31}"/>
          </ac:spMkLst>
        </pc:spChg>
        <pc:spChg chg="mod">
          <ac:chgData name="Rynkä Susanna" userId="96d60009-6a83-4849-9774-e1dbc4ee6d6a" providerId="ADAL" clId="{A9DB60C2-9A4D-4044-954D-4694E5A1F76B}" dt="2023-12-19T12:11:42.212" v="112" actId="1076"/>
          <ac:spMkLst>
            <pc:docMk/>
            <pc:sldMk cId="3091044648" sldId="413"/>
            <ac:spMk id="11" creationId="{D640679E-0168-CF39-F72B-732132E7F0B0}"/>
          </ac:spMkLst>
        </pc:spChg>
        <pc:picChg chg="mod">
          <ac:chgData name="Rynkä Susanna" userId="96d60009-6a83-4849-9774-e1dbc4ee6d6a" providerId="ADAL" clId="{A9DB60C2-9A4D-4044-954D-4694E5A1F76B}" dt="2023-12-19T12:11:25.608" v="111" actId="1076"/>
          <ac:picMkLst>
            <pc:docMk/>
            <pc:sldMk cId="3091044648" sldId="413"/>
            <ac:picMk id="4" creationId="{744F7EE6-4DA2-BD42-A55A-A4753548C9C3}"/>
          </ac:picMkLst>
        </pc:picChg>
      </pc:sldChg>
      <pc:sldChg chg="delSp modSp add mod modNotesTx">
        <pc:chgData name="Rynkä Susanna" userId="96d60009-6a83-4849-9774-e1dbc4ee6d6a" providerId="ADAL" clId="{A9DB60C2-9A4D-4044-954D-4694E5A1F76B}" dt="2024-01-03T15:00:59.665" v="3008" actId="20577"/>
        <pc:sldMkLst>
          <pc:docMk/>
          <pc:sldMk cId="350049588" sldId="414"/>
        </pc:sldMkLst>
        <pc:spChg chg="del mod">
          <ac:chgData name="Rynkä Susanna" userId="96d60009-6a83-4849-9774-e1dbc4ee6d6a" providerId="ADAL" clId="{A9DB60C2-9A4D-4044-954D-4694E5A1F76B}" dt="2024-01-03T14:59:51.378" v="3003" actId="478"/>
          <ac:spMkLst>
            <pc:docMk/>
            <pc:sldMk cId="350049588" sldId="414"/>
            <ac:spMk id="4" creationId="{1CB0FEBE-3705-3A40-4484-968296EC7A05}"/>
          </ac:spMkLst>
        </pc:spChg>
      </pc:sldChg>
      <pc:sldChg chg="modSp add mod modNotesTx">
        <pc:chgData name="Rynkä Susanna" userId="96d60009-6a83-4849-9774-e1dbc4ee6d6a" providerId="ADAL" clId="{A9DB60C2-9A4D-4044-954D-4694E5A1F76B}" dt="2023-12-19T14:56:27.690" v="453" actId="20577"/>
        <pc:sldMkLst>
          <pc:docMk/>
          <pc:sldMk cId="3087622008" sldId="415"/>
        </pc:sldMkLst>
        <pc:graphicFrameChg chg="mod modGraphic">
          <ac:chgData name="Rynkä Susanna" userId="96d60009-6a83-4849-9774-e1dbc4ee6d6a" providerId="ADAL" clId="{A9DB60C2-9A4D-4044-954D-4694E5A1F76B}" dt="2023-12-19T14:55:55.947" v="452"/>
          <ac:graphicFrameMkLst>
            <pc:docMk/>
            <pc:sldMk cId="3087622008" sldId="415"/>
            <ac:graphicFrameMk id="5" creationId="{9C57DAC1-BA15-0911-85BE-7D1A7E19CC35}"/>
          </ac:graphicFrameMkLst>
        </pc:graphicFrameChg>
        <pc:picChg chg="mod">
          <ac:chgData name="Rynkä Susanna" userId="96d60009-6a83-4849-9774-e1dbc4ee6d6a" providerId="ADAL" clId="{A9DB60C2-9A4D-4044-954D-4694E5A1F76B}" dt="2023-12-19T14:47:04.644" v="450" actId="1076"/>
          <ac:picMkLst>
            <pc:docMk/>
            <pc:sldMk cId="3087622008" sldId="415"/>
            <ac:picMk id="6" creationId="{BCA15294-B4B8-B7EB-309B-7E1A3CD83CC5}"/>
          </ac:picMkLst>
        </pc:picChg>
      </pc:sldChg>
      <pc:sldChg chg="addSp delSp modSp new mod">
        <pc:chgData name="Rynkä Susanna" userId="96d60009-6a83-4849-9774-e1dbc4ee6d6a" providerId="ADAL" clId="{A9DB60C2-9A4D-4044-954D-4694E5A1F76B}" dt="2023-12-19T14:46:47.541" v="448" actId="20577"/>
        <pc:sldMkLst>
          <pc:docMk/>
          <pc:sldMk cId="2464082092" sldId="416"/>
        </pc:sldMkLst>
        <pc:spChg chg="mod">
          <ac:chgData name="Rynkä Susanna" userId="96d60009-6a83-4849-9774-e1dbc4ee6d6a" providerId="ADAL" clId="{A9DB60C2-9A4D-4044-954D-4694E5A1F76B}" dt="2023-12-19T14:46:47.541" v="448" actId="20577"/>
          <ac:spMkLst>
            <pc:docMk/>
            <pc:sldMk cId="2464082092" sldId="416"/>
            <ac:spMk id="2" creationId="{F0EA6F46-3141-12B1-39AE-88F92BE8969E}"/>
          </ac:spMkLst>
        </pc:spChg>
        <pc:spChg chg="del">
          <ac:chgData name="Rynkä Susanna" userId="96d60009-6a83-4849-9774-e1dbc4ee6d6a" providerId="ADAL" clId="{A9DB60C2-9A4D-4044-954D-4694E5A1F76B}" dt="2023-12-19T14:46:40.181" v="440"/>
          <ac:spMkLst>
            <pc:docMk/>
            <pc:sldMk cId="2464082092" sldId="416"/>
            <ac:spMk id="3" creationId="{6323B4B1-EC0D-F965-E26D-4E588CA87E6F}"/>
          </ac:spMkLst>
        </pc:spChg>
        <pc:spChg chg="add mod">
          <ac:chgData name="Rynkä Susanna" userId="96d60009-6a83-4849-9774-e1dbc4ee6d6a" providerId="ADAL" clId="{A9DB60C2-9A4D-4044-954D-4694E5A1F76B}" dt="2023-12-19T14:46:44.038" v="441" actId="21"/>
          <ac:spMkLst>
            <pc:docMk/>
            <pc:sldMk cId="2464082092" sldId="416"/>
            <ac:spMk id="4" creationId="{9ECE8A5C-7412-EF42-71C8-110AF1EFB655}"/>
          </ac:spMkLst>
        </pc:spChg>
      </pc:sldChg>
      <pc:sldChg chg="addSp delSp modSp new mod ord modClrScheme chgLayout modNotesTx">
        <pc:chgData name="Rynkä Susanna" userId="96d60009-6a83-4849-9774-e1dbc4ee6d6a" providerId="ADAL" clId="{A9DB60C2-9A4D-4044-954D-4694E5A1F76B}" dt="2024-01-25T07:14:15.562" v="4409" actId="255"/>
        <pc:sldMkLst>
          <pc:docMk/>
          <pc:sldMk cId="2451057078" sldId="417"/>
        </pc:sldMkLst>
        <pc:spChg chg="del">
          <ac:chgData name="Rynkä Susanna" userId="96d60009-6a83-4849-9774-e1dbc4ee6d6a" providerId="ADAL" clId="{A9DB60C2-9A4D-4044-954D-4694E5A1F76B}" dt="2024-01-03T08:09:38.031" v="458" actId="26606"/>
          <ac:spMkLst>
            <pc:docMk/>
            <pc:sldMk cId="2451057078" sldId="417"/>
            <ac:spMk id="2" creationId="{86C5B71F-34F9-791E-07DE-6A62762ECF48}"/>
          </ac:spMkLst>
        </pc:spChg>
        <pc:spChg chg="del">
          <ac:chgData name="Rynkä Susanna" userId="96d60009-6a83-4849-9774-e1dbc4ee6d6a" providerId="ADAL" clId="{A9DB60C2-9A4D-4044-954D-4694E5A1F76B}" dt="2024-01-03T08:09:29.687" v="457"/>
          <ac:spMkLst>
            <pc:docMk/>
            <pc:sldMk cId="2451057078" sldId="417"/>
            <ac:spMk id="3" creationId="{E36A614B-4333-C5F3-7F5A-0E8D063DF2FA}"/>
          </ac:spMkLst>
        </pc:spChg>
        <pc:spChg chg="add mod">
          <ac:chgData name="Rynkä Susanna" userId="96d60009-6a83-4849-9774-e1dbc4ee6d6a" providerId="ADAL" clId="{A9DB60C2-9A4D-4044-954D-4694E5A1F76B}" dt="2024-01-03T09:22:35.785" v="602" actId="1076"/>
          <ac:spMkLst>
            <pc:docMk/>
            <pc:sldMk cId="2451057078" sldId="417"/>
            <ac:spMk id="5" creationId="{798551E4-71D3-7665-FBA2-1AB5321102F2}"/>
          </ac:spMkLst>
        </pc:spChg>
        <pc:spChg chg="add mod">
          <ac:chgData name="Rynkä Susanna" userId="96d60009-6a83-4849-9774-e1dbc4ee6d6a" providerId="ADAL" clId="{A9DB60C2-9A4D-4044-954D-4694E5A1F76B}" dt="2024-01-25T07:14:15.562" v="4409" actId="255"/>
          <ac:spMkLst>
            <pc:docMk/>
            <pc:sldMk cId="2451057078" sldId="417"/>
            <ac:spMk id="1031" creationId="{46B7E6D0-024E-C5E5-BB3E-1C87000CC678}"/>
          </ac:spMkLst>
        </pc:spChg>
        <pc:spChg chg="add mod">
          <ac:chgData name="Rynkä Susanna" userId="96d60009-6a83-4849-9774-e1dbc4ee6d6a" providerId="ADAL" clId="{A9DB60C2-9A4D-4044-954D-4694E5A1F76B}" dt="2024-01-03T10:37:39.278" v="975" actId="6549"/>
          <ac:spMkLst>
            <pc:docMk/>
            <pc:sldMk cId="2451057078" sldId="417"/>
            <ac:spMk id="1033" creationId="{95F50738-67AF-C141-2873-8CF0DE798AE4}"/>
          </ac:spMkLst>
        </pc:spChg>
        <pc:picChg chg="add mod modCrop">
          <ac:chgData name="Rynkä Susanna" userId="96d60009-6a83-4849-9774-e1dbc4ee6d6a" providerId="ADAL" clId="{A9DB60C2-9A4D-4044-954D-4694E5A1F76B}" dt="2024-01-03T10:38:46.429" v="1021" actId="1035"/>
          <ac:picMkLst>
            <pc:docMk/>
            <pc:sldMk cId="2451057078" sldId="417"/>
            <ac:picMk id="1026" creationId="{CA885825-9520-9F16-3809-7686A996243B}"/>
          </ac:picMkLst>
        </pc:picChg>
      </pc:sldChg>
      <pc:sldChg chg="modSp add mod">
        <pc:chgData name="Rynkä Susanna" userId="96d60009-6a83-4849-9774-e1dbc4ee6d6a" providerId="ADAL" clId="{A9DB60C2-9A4D-4044-954D-4694E5A1F76B}" dt="2024-01-03T09:30:18.538" v="668" actId="20577"/>
        <pc:sldMkLst>
          <pc:docMk/>
          <pc:sldMk cId="2949103349" sldId="418"/>
        </pc:sldMkLst>
        <pc:spChg chg="mod">
          <ac:chgData name="Rynkä Susanna" userId="96d60009-6a83-4849-9774-e1dbc4ee6d6a" providerId="ADAL" clId="{A9DB60C2-9A4D-4044-954D-4694E5A1F76B}" dt="2024-01-03T09:30:18.538" v="668" actId="20577"/>
          <ac:spMkLst>
            <pc:docMk/>
            <pc:sldMk cId="2949103349" sldId="418"/>
            <ac:spMk id="2" creationId="{00000000-0000-0000-0000-000000000000}"/>
          </ac:spMkLst>
        </pc:spChg>
      </pc:sldChg>
      <pc:sldChg chg="modSp add mod">
        <pc:chgData name="Rynkä Susanna" userId="96d60009-6a83-4849-9774-e1dbc4ee6d6a" providerId="ADAL" clId="{A9DB60C2-9A4D-4044-954D-4694E5A1F76B}" dt="2024-01-03T10:38:29.357" v="1001" actId="1035"/>
        <pc:sldMkLst>
          <pc:docMk/>
          <pc:sldMk cId="1393361984" sldId="419"/>
        </pc:sldMkLst>
        <pc:spChg chg="mod">
          <ac:chgData name="Rynkä Susanna" userId="96d60009-6a83-4849-9774-e1dbc4ee6d6a" providerId="ADAL" clId="{A9DB60C2-9A4D-4044-954D-4694E5A1F76B}" dt="2024-01-03T09:49:55.888" v="706" actId="255"/>
          <ac:spMkLst>
            <pc:docMk/>
            <pc:sldMk cId="1393361984" sldId="419"/>
            <ac:spMk id="1031" creationId="{46B7E6D0-024E-C5E5-BB3E-1C87000CC678}"/>
          </ac:spMkLst>
        </pc:spChg>
        <pc:spChg chg="mod">
          <ac:chgData name="Rynkä Susanna" userId="96d60009-6a83-4849-9774-e1dbc4ee6d6a" providerId="ADAL" clId="{A9DB60C2-9A4D-4044-954D-4694E5A1F76B}" dt="2024-01-03T10:36:34.161" v="973" actId="207"/>
          <ac:spMkLst>
            <pc:docMk/>
            <pc:sldMk cId="1393361984" sldId="419"/>
            <ac:spMk id="1033" creationId="{95F50738-67AF-C141-2873-8CF0DE798AE4}"/>
          </ac:spMkLst>
        </pc:spChg>
        <pc:picChg chg="mod">
          <ac:chgData name="Rynkä Susanna" userId="96d60009-6a83-4849-9774-e1dbc4ee6d6a" providerId="ADAL" clId="{A9DB60C2-9A4D-4044-954D-4694E5A1F76B}" dt="2024-01-03T10:38:29.357" v="1001" actId="1035"/>
          <ac:picMkLst>
            <pc:docMk/>
            <pc:sldMk cId="1393361984" sldId="419"/>
            <ac:picMk id="1026" creationId="{CA885825-9520-9F16-3809-7686A996243B}"/>
          </ac:picMkLst>
        </pc:picChg>
      </pc:sldChg>
      <pc:sldChg chg="new del">
        <pc:chgData name="Rynkä Susanna" userId="96d60009-6a83-4849-9774-e1dbc4ee6d6a" providerId="ADAL" clId="{A9DB60C2-9A4D-4044-954D-4694E5A1F76B}" dt="2024-01-03T09:48:59.325" v="698" actId="47"/>
        <pc:sldMkLst>
          <pc:docMk/>
          <pc:sldMk cId="2616039811" sldId="420"/>
        </pc:sldMkLst>
      </pc:sldChg>
      <pc:sldChg chg="addSp delSp modSp new mod modNotesTx">
        <pc:chgData name="Rynkä Susanna" userId="96d60009-6a83-4849-9774-e1dbc4ee6d6a" providerId="ADAL" clId="{A9DB60C2-9A4D-4044-954D-4694E5A1F76B}" dt="2024-01-03T12:07:26.577" v="1089"/>
        <pc:sldMkLst>
          <pc:docMk/>
          <pc:sldMk cId="1979676626" sldId="421"/>
        </pc:sldMkLst>
        <pc:spChg chg="del mod">
          <ac:chgData name="Rynkä Susanna" userId="96d60009-6a83-4849-9774-e1dbc4ee6d6a" providerId="ADAL" clId="{A9DB60C2-9A4D-4044-954D-4694E5A1F76B}" dt="2024-01-03T10:36:10.724" v="970"/>
          <ac:spMkLst>
            <pc:docMk/>
            <pc:sldMk cId="1979676626" sldId="421"/>
            <ac:spMk id="2" creationId="{5A6094B5-700B-3F94-66E6-E571A1C7DBD7}"/>
          </ac:spMkLst>
        </pc:spChg>
        <pc:spChg chg="mod">
          <ac:chgData name="Rynkä Susanna" userId="96d60009-6a83-4849-9774-e1dbc4ee6d6a" providerId="ADAL" clId="{A9DB60C2-9A4D-4044-954D-4694E5A1F76B}" dt="2024-01-03T11:53:28.060" v="1051" actId="27636"/>
          <ac:spMkLst>
            <pc:docMk/>
            <pc:sldMk cId="1979676626" sldId="421"/>
            <ac:spMk id="3" creationId="{C9D616CD-DBC3-B728-F57A-C23F7B9300BE}"/>
          </ac:spMkLst>
        </pc:spChg>
        <pc:spChg chg="add del mod">
          <ac:chgData name="Rynkä Susanna" userId="96d60009-6a83-4849-9774-e1dbc4ee6d6a" providerId="ADAL" clId="{A9DB60C2-9A4D-4044-954D-4694E5A1F76B}" dt="2024-01-03T10:36:06.284" v="968" actId="21"/>
          <ac:spMkLst>
            <pc:docMk/>
            <pc:sldMk cId="1979676626" sldId="421"/>
            <ac:spMk id="5" creationId="{A03AFD77-2B10-778C-C2C0-A430F04B939B}"/>
          </ac:spMkLst>
        </pc:spChg>
        <pc:spChg chg="add mod">
          <ac:chgData name="Rynkä Susanna" userId="96d60009-6a83-4849-9774-e1dbc4ee6d6a" providerId="ADAL" clId="{A9DB60C2-9A4D-4044-954D-4694E5A1F76B}" dt="2024-01-03T10:38:17.225" v="976" actId="20577"/>
          <ac:spMkLst>
            <pc:docMk/>
            <pc:sldMk cId="1979676626" sldId="421"/>
            <ac:spMk id="6" creationId="{6186B81D-091A-4C77-DE55-6B49090D53B9}"/>
          </ac:spMkLst>
        </pc:spChg>
        <pc:picChg chg="add mod">
          <ac:chgData name="Rynkä Susanna" userId="96d60009-6a83-4849-9774-e1dbc4ee6d6a" providerId="ADAL" clId="{A9DB60C2-9A4D-4044-954D-4694E5A1F76B}" dt="2024-01-03T11:50:25.941" v="1047" actId="1076"/>
          <ac:picMkLst>
            <pc:docMk/>
            <pc:sldMk cId="1979676626" sldId="421"/>
            <ac:picMk id="8" creationId="{16A1F2F7-1455-ED03-DC92-C639813AC042}"/>
          </ac:picMkLst>
        </pc:picChg>
        <pc:picChg chg="add mod">
          <ac:chgData name="Rynkä Susanna" userId="96d60009-6a83-4849-9774-e1dbc4ee6d6a" providerId="ADAL" clId="{A9DB60C2-9A4D-4044-954D-4694E5A1F76B}" dt="2024-01-03T11:50:21.992" v="1046" actId="1076"/>
          <ac:picMkLst>
            <pc:docMk/>
            <pc:sldMk cId="1979676626" sldId="421"/>
            <ac:picMk id="10" creationId="{A1891F01-3FF3-B9CB-91C3-D4252BD8C71B}"/>
          </ac:picMkLst>
        </pc:picChg>
        <pc:picChg chg="add mod">
          <ac:chgData name="Rynkä Susanna" userId="96d60009-6a83-4849-9774-e1dbc4ee6d6a" providerId="ADAL" clId="{A9DB60C2-9A4D-4044-954D-4694E5A1F76B}" dt="2024-01-03T11:50:19.368" v="1045" actId="1076"/>
          <ac:picMkLst>
            <pc:docMk/>
            <pc:sldMk cId="1979676626" sldId="421"/>
            <ac:picMk id="12" creationId="{4F2CABC8-2B13-3238-513D-758DD13A4E5C}"/>
          </ac:picMkLst>
        </pc:picChg>
      </pc:sldChg>
      <pc:sldChg chg="modSp new del mod modNotesTx">
        <pc:chgData name="Rynkä Susanna" userId="96d60009-6a83-4849-9774-e1dbc4ee6d6a" providerId="ADAL" clId="{A9DB60C2-9A4D-4044-954D-4694E5A1F76B}" dt="2024-01-03T11:50:53.879" v="1048" actId="47"/>
        <pc:sldMkLst>
          <pc:docMk/>
          <pc:sldMk cId="1886391188" sldId="422"/>
        </pc:sldMkLst>
        <pc:spChg chg="mod">
          <ac:chgData name="Rynkä Susanna" userId="96d60009-6a83-4849-9774-e1dbc4ee6d6a" providerId="ADAL" clId="{A9DB60C2-9A4D-4044-954D-4694E5A1F76B}" dt="2024-01-03T09:55:55.034" v="758" actId="20577"/>
          <ac:spMkLst>
            <pc:docMk/>
            <pc:sldMk cId="1886391188" sldId="422"/>
            <ac:spMk id="2" creationId="{8DC342D8-85CF-39EB-9DCC-CF0E8F0F82AA}"/>
          </ac:spMkLst>
        </pc:spChg>
      </pc:sldChg>
      <pc:sldChg chg="addSp delSp modSp new mod modNotesTx">
        <pc:chgData name="Rynkä Susanna" userId="96d60009-6a83-4849-9774-e1dbc4ee6d6a" providerId="ADAL" clId="{A9DB60C2-9A4D-4044-954D-4694E5A1F76B}" dt="2024-01-03T10:40:56.825" v="1030" actId="20577"/>
        <pc:sldMkLst>
          <pc:docMk/>
          <pc:sldMk cId="648738785" sldId="423"/>
        </pc:sldMkLst>
        <pc:spChg chg="mod">
          <ac:chgData name="Rynkä Susanna" userId="96d60009-6a83-4849-9774-e1dbc4ee6d6a" providerId="ADAL" clId="{A9DB60C2-9A4D-4044-954D-4694E5A1F76B}" dt="2024-01-03T10:11:53.131" v="843"/>
          <ac:spMkLst>
            <pc:docMk/>
            <pc:sldMk cId="648738785" sldId="423"/>
            <ac:spMk id="2" creationId="{17935444-04BA-9262-477D-CC2C59EBECCD}"/>
          </ac:spMkLst>
        </pc:spChg>
        <pc:spChg chg="del">
          <ac:chgData name="Rynkä Susanna" userId="96d60009-6a83-4849-9774-e1dbc4ee6d6a" providerId="ADAL" clId="{A9DB60C2-9A4D-4044-954D-4694E5A1F76B}" dt="2024-01-03T10:09:26.092" v="777"/>
          <ac:spMkLst>
            <pc:docMk/>
            <pc:sldMk cId="648738785" sldId="423"/>
            <ac:spMk id="3" creationId="{DF76B19F-38E9-09C0-E2DF-BB9CFB669EE6}"/>
          </ac:spMkLst>
        </pc:spChg>
        <pc:spChg chg="add del mod">
          <ac:chgData name="Rynkä Susanna" userId="96d60009-6a83-4849-9774-e1dbc4ee6d6a" providerId="ADAL" clId="{A9DB60C2-9A4D-4044-954D-4694E5A1F76B}" dt="2024-01-03T10:13:40.101" v="848"/>
          <ac:spMkLst>
            <pc:docMk/>
            <pc:sldMk cId="648738785" sldId="423"/>
            <ac:spMk id="6" creationId="{DE90EB08-C8FB-7242-F765-C977C9C09231}"/>
          </ac:spMkLst>
        </pc:spChg>
        <pc:spChg chg="add mod">
          <ac:chgData name="Rynkä Susanna" userId="96d60009-6a83-4849-9774-e1dbc4ee6d6a" providerId="ADAL" clId="{A9DB60C2-9A4D-4044-954D-4694E5A1F76B}" dt="2024-01-03T10:40:56.825" v="1030" actId="20577"/>
          <ac:spMkLst>
            <pc:docMk/>
            <pc:sldMk cId="648738785" sldId="423"/>
            <ac:spMk id="9" creationId="{7830221E-F52F-14BF-EE3B-D27EEB792265}"/>
          </ac:spMkLst>
        </pc:spChg>
        <pc:spChg chg="add mod ord">
          <ac:chgData name="Rynkä Susanna" userId="96d60009-6a83-4849-9774-e1dbc4ee6d6a" providerId="ADAL" clId="{A9DB60C2-9A4D-4044-954D-4694E5A1F76B}" dt="2024-01-03T10:17:10.466" v="910" actId="164"/>
          <ac:spMkLst>
            <pc:docMk/>
            <pc:sldMk cId="648738785" sldId="423"/>
            <ac:spMk id="10" creationId="{9DF55A96-A047-DFBD-26D9-4CBAB6E63F55}"/>
          </ac:spMkLst>
        </pc:spChg>
        <pc:grpChg chg="add mod">
          <ac:chgData name="Rynkä Susanna" userId="96d60009-6a83-4849-9774-e1dbc4ee6d6a" providerId="ADAL" clId="{A9DB60C2-9A4D-4044-954D-4694E5A1F76B}" dt="2024-01-03T10:17:10.466" v="910" actId="164"/>
          <ac:grpSpMkLst>
            <pc:docMk/>
            <pc:sldMk cId="648738785" sldId="423"/>
            <ac:grpSpMk id="11" creationId="{10CF3122-A0F3-FA9B-7D6A-004D9E3AFCAE}"/>
          </ac:grpSpMkLst>
        </pc:grpChg>
        <pc:picChg chg="add del mod">
          <ac:chgData name="Rynkä Susanna" userId="96d60009-6a83-4849-9774-e1dbc4ee6d6a" providerId="ADAL" clId="{A9DB60C2-9A4D-4044-954D-4694E5A1F76B}" dt="2024-01-03T10:13:33.788" v="847" actId="21"/>
          <ac:picMkLst>
            <pc:docMk/>
            <pc:sldMk cId="648738785" sldId="423"/>
            <ac:picMk id="5" creationId="{1FB478B6-8C3D-14BD-0973-DBF91C975975}"/>
          </ac:picMkLst>
        </pc:picChg>
        <pc:picChg chg="add mod ord">
          <ac:chgData name="Rynkä Susanna" userId="96d60009-6a83-4849-9774-e1dbc4ee6d6a" providerId="ADAL" clId="{A9DB60C2-9A4D-4044-954D-4694E5A1F76B}" dt="2024-01-03T10:16:34.760" v="908" actId="167"/>
          <ac:picMkLst>
            <pc:docMk/>
            <pc:sldMk cId="648738785" sldId="423"/>
            <ac:picMk id="7" creationId="{B9FB95F0-BFB7-87CB-B48C-68EA84D88EA1}"/>
          </ac:picMkLst>
        </pc:picChg>
        <pc:picChg chg="add del mod">
          <ac:chgData name="Rynkä Susanna" userId="96d60009-6a83-4849-9774-e1dbc4ee6d6a" providerId="ADAL" clId="{A9DB60C2-9A4D-4044-954D-4694E5A1F76B}" dt="2024-01-03T10:13:28.645" v="846" actId="478"/>
          <ac:picMkLst>
            <pc:docMk/>
            <pc:sldMk cId="648738785" sldId="423"/>
            <ac:picMk id="2050" creationId="{853040DF-46D1-F0C8-C363-D823DD9DFD1A}"/>
          </ac:picMkLst>
        </pc:picChg>
      </pc:sldChg>
      <pc:sldChg chg="addSp delSp modSp new mod modNotesTx">
        <pc:chgData name="Rynkä Susanna" userId="96d60009-6a83-4849-9774-e1dbc4ee6d6a" providerId="ADAL" clId="{A9DB60C2-9A4D-4044-954D-4694E5A1F76B}" dt="2024-01-03T12:31:07.236" v="2107"/>
        <pc:sldMkLst>
          <pc:docMk/>
          <pc:sldMk cId="1098810362" sldId="424"/>
        </pc:sldMkLst>
        <pc:spChg chg="mod">
          <ac:chgData name="Rynkä Susanna" userId="96d60009-6a83-4849-9774-e1dbc4ee6d6a" providerId="ADAL" clId="{A9DB60C2-9A4D-4044-954D-4694E5A1F76B}" dt="2024-01-03T12:24:05.641" v="1986" actId="20577"/>
          <ac:spMkLst>
            <pc:docMk/>
            <pc:sldMk cId="1098810362" sldId="424"/>
            <ac:spMk id="2" creationId="{39BE629F-C1A4-7E40-9867-209E5CC10FB2}"/>
          </ac:spMkLst>
        </pc:spChg>
        <pc:spChg chg="del">
          <ac:chgData name="Rynkä Susanna" userId="96d60009-6a83-4849-9774-e1dbc4ee6d6a" providerId="ADAL" clId="{A9DB60C2-9A4D-4044-954D-4694E5A1F76B}" dt="2024-01-03T12:09:41.153" v="1091" actId="22"/>
          <ac:spMkLst>
            <pc:docMk/>
            <pc:sldMk cId="1098810362" sldId="424"/>
            <ac:spMk id="3" creationId="{9142B2F2-C35F-3170-4016-ADC576C90AEE}"/>
          </ac:spMkLst>
        </pc:spChg>
        <pc:spChg chg="add del mod">
          <ac:chgData name="Rynkä Susanna" userId="96d60009-6a83-4849-9774-e1dbc4ee6d6a" providerId="ADAL" clId="{A9DB60C2-9A4D-4044-954D-4694E5A1F76B}" dt="2024-01-03T12:31:04.658" v="2106" actId="478"/>
          <ac:spMkLst>
            <pc:docMk/>
            <pc:sldMk cId="1098810362" sldId="424"/>
            <ac:spMk id="6" creationId="{2FFB6C5D-1B61-7B58-EAB2-636BF5C8D7A3}"/>
          </ac:spMkLst>
        </pc:spChg>
        <pc:spChg chg="add mod">
          <ac:chgData name="Rynkä Susanna" userId="96d60009-6a83-4849-9774-e1dbc4ee6d6a" providerId="ADAL" clId="{A9DB60C2-9A4D-4044-954D-4694E5A1F76B}" dt="2024-01-03T12:30:16.321" v="2102" actId="20577"/>
          <ac:spMkLst>
            <pc:docMk/>
            <pc:sldMk cId="1098810362" sldId="424"/>
            <ac:spMk id="7" creationId="{FAE8DE00-D4BF-0BAA-F954-470300A75AE6}"/>
          </ac:spMkLst>
        </pc:spChg>
        <pc:spChg chg="add del mod">
          <ac:chgData name="Rynkä Susanna" userId="96d60009-6a83-4849-9774-e1dbc4ee6d6a" providerId="ADAL" clId="{A9DB60C2-9A4D-4044-954D-4694E5A1F76B}" dt="2024-01-03T12:24:40.563" v="1989" actId="478"/>
          <ac:spMkLst>
            <pc:docMk/>
            <pc:sldMk cId="1098810362" sldId="424"/>
            <ac:spMk id="9" creationId="{F28F5E9E-5852-4605-9BD1-C3D016D0E5F5}"/>
          </ac:spMkLst>
        </pc:spChg>
        <pc:picChg chg="add del mod ord">
          <ac:chgData name="Rynkä Susanna" userId="96d60009-6a83-4849-9774-e1dbc4ee6d6a" providerId="ADAL" clId="{A9DB60C2-9A4D-4044-954D-4694E5A1F76B}" dt="2024-01-03T12:24:27.968" v="1987" actId="478"/>
          <ac:picMkLst>
            <pc:docMk/>
            <pc:sldMk cId="1098810362" sldId="424"/>
            <ac:picMk id="5" creationId="{24C02538-061F-F95A-14DA-A2B0F0A4AD1F}"/>
          </ac:picMkLst>
        </pc:picChg>
        <pc:picChg chg="add del mod">
          <ac:chgData name="Rynkä Susanna" userId="96d60009-6a83-4849-9774-e1dbc4ee6d6a" providerId="ADAL" clId="{A9DB60C2-9A4D-4044-954D-4694E5A1F76B}" dt="2024-01-03T12:26:59.653" v="2005" actId="478"/>
          <ac:picMkLst>
            <pc:docMk/>
            <pc:sldMk cId="1098810362" sldId="424"/>
            <ac:picMk id="11" creationId="{4071C508-3722-D23E-9678-58B152AC4960}"/>
          </ac:picMkLst>
        </pc:picChg>
        <pc:picChg chg="add mod">
          <ac:chgData name="Rynkä Susanna" userId="96d60009-6a83-4849-9774-e1dbc4ee6d6a" providerId="ADAL" clId="{A9DB60C2-9A4D-4044-954D-4694E5A1F76B}" dt="2024-01-03T12:30:33.311" v="2104" actId="1076"/>
          <ac:picMkLst>
            <pc:docMk/>
            <pc:sldMk cId="1098810362" sldId="424"/>
            <ac:picMk id="13" creationId="{A72187F7-E971-B7CD-C484-C4577C285044}"/>
          </ac:picMkLst>
        </pc:picChg>
        <pc:picChg chg="add mod">
          <ac:chgData name="Rynkä Susanna" userId="96d60009-6a83-4849-9774-e1dbc4ee6d6a" providerId="ADAL" clId="{A9DB60C2-9A4D-4044-954D-4694E5A1F76B}" dt="2024-01-03T12:30:29.527" v="2103" actId="1076"/>
          <ac:picMkLst>
            <pc:docMk/>
            <pc:sldMk cId="1098810362" sldId="424"/>
            <ac:picMk id="15" creationId="{7458B6E7-16C8-D742-B405-65C207C5ACD1}"/>
          </ac:picMkLst>
        </pc:picChg>
      </pc:sldChg>
      <pc:sldChg chg="modSp add del mod">
        <pc:chgData name="Rynkä Susanna" userId="96d60009-6a83-4849-9774-e1dbc4ee6d6a" providerId="ADAL" clId="{A9DB60C2-9A4D-4044-954D-4694E5A1F76B}" dt="2024-01-03T12:24:52.184" v="1992" actId="47"/>
        <pc:sldMkLst>
          <pc:docMk/>
          <pc:sldMk cId="3043519985" sldId="425"/>
        </pc:sldMkLst>
        <pc:spChg chg="mod">
          <ac:chgData name="Rynkä Susanna" userId="96d60009-6a83-4849-9774-e1dbc4ee6d6a" providerId="ADAL" clId="{A9DB60C2-9A4D-4044-954D-4694E5A1F76B}" dt="2024-01-03T12:11:49.792" v="1167" actId="20577"/>
          <ac:spMkLst>
            <pc:docMk/>
            <pc:sldMk cId="3043519985" sldId="425"/>
            <ac:spMk id="2" creationId="{39BE629F-C1A4-7E40-9867-209E5CC10FB2}"/>
          </ac:spMkLst>
        </pc:spChg>
      </pc:sldChg>
      <pc:sldChg chg="modSp add del mod">
        <pc:chgData name="Rynkä Susanna" userId="96d60009-6a83-4849-9774-e1dbc4ee6d6a" providerId="ADAL" clId="{A9DB60C2-9A4D-4044-954D-4694E5A1F76B}" dt="2024-01-03T12:24:53.759" v="1993" actId="47"/>
        <pc:sldMkLst>
          <pc:docMk/>
          <pc:sldMk cId="3085264737" sldId="426"/>
        </pc:sldMkLst>
        <pc:spChg chg="mod">
          <ac:chgData name="Rynkä Susanna" userId="96d60009-6a83-4849-9774-e1dbc4ee6d6a" providerId="ADAL" clId="{A9DB60C2-9A4D-4044-954D-4694E5A1F76B}" dt="2024-01-03T12:12:07.617" v="1196" actId="20577"/>
          <ac:spMkLst>
            <pc:docMk/>
            <pc:sldMk cId="3085264737" sldId="426"/>
            <ac:spMk id="2" creationId="{39BE629F-C1A4-7E40-9867-209E5CC10FB2}"/>
          </ac:spMkLst>
        </pc:spChg>
      </pc:sldChg>
      <pc:sldChg chg="modSp add del mod">
        <pc:chgData name="Rynkä Susanna" userId="96d60009-6a83-4849-9774-e1dbc4ee6d6a" providerId="ADAL" clId="{A9DB60C2-9A4D-4044-954D-4694E5A1F76B}" dt="2024-01-03T12:37:40.698" v="2341" actId="47"/>
        <pc:sldMkLst>
          <pc:docMk/>
          <pc:sldMk cId="527629281" sldId="427"/>
        </pc:sldMkLst>
        <pc:spChg chg="mod">
          <ac:chgData name="Rynkä Susanna" userId="96d60009-6a83-4849-9774-e1dbc4ee6d6a" providerId="ADAL" clId="{A9DB60C2-9A4D-4044-954D-4694E5A1F76B}" dt="2024-01-03T12:12:23.133" v="1224" actId="20577"/>
          <ac:spMkLst>
            <pc:docMk/>
            <pc:sldMk cId="527629281" sldId="427"/>
            <ac:spMk id="2" creationId="{39BE629F-C1A4-7E40-9867-209E5CC10FB2}"/>
          </ac:spMkLst>
        </pc:spChg>
      </pc:sldChg>
      <pc:sldChg chg="addSp delSp modSp new del mod">
        <pc:chgData name="Rynkä Susanna" userId="96d60009-6a83-4849-9774-e1dbc4ee6d6a" providerId="ADAL" clId="{A9DB60C2-9A4D-4044-954D-4694E5A1F76B}" dt="2024-01-03T12:24:50.514" v="1991" actId="47"/>
        <pc:sldMkLst>
          <pc:docMk/>
          <pc:sldMk cId="370590239" sldId="428"/>
        </pc:sldMkLst>
        <pc:spChg chg="del mod">
          <ac:chgData name="Rynkä Susanna" userId="96d60009-6a83-4849-9774-e1dbc4ee6d6a" providerId="ADAL" clId="{A9DB60C2-9A4D-4044-954D-4694E5A1F76B}" dt="2024-01-03T12:14:22.963" v="1236" actId="21"/>
          <ac:spMkLst>
            <pc:docMk/>
            <pc:sldMk cId="370590239" sldId="428"/>
            <ac:spMk id="3" creationId="{FE602E61-5850-AA96-E517-C27EAE428C8B}"/>
          </ac:spMkLst>
        </pc:spChg>
        <pc:spChg chg="add mod">
          <ac:chgData name="Rynkä Susanna" userId="96d60009-6a83-4849-9774-e1dbc4ee6d6a" providerId="ADAL" clId="{A9DB60C2-9A4D-4044-954D-4694E5A1F76B}" dt="2024-01-03T12:14:22.963" v="1236" actId="21"/>
          <ac:spMkLst>
            <pc:docMk/>
            <pc:sldMk cId="370590239" sldId="428"/>
            <ac:spMk id="5" creationId="{635E3261-BECB-6682-86B1-EAA4112E6C1C}"/>
          </ac:spMkLst>
        </pc:spChg>
      </pc:sldChg>
      <pc:sldChg chg="addSp delSp modSp add mod modNotesTx">
        <pc:chgData name="Rynkä Susanna" userId="96d60009-6a83-4849-9774-e1dbc4ee6d6a" providerId="ADAL" clId="{A9DB60C2-9A4D-4044-954D-4694E5A1F76B}" dt="2024-01-03T12:51:01.854" v="2412"/>
        <pc:sldMkLst>
          <pc:docMk/>
          <pc:sldMk cId="2776561416" sldId="428"/>
        </pc:sldMkLst>
        <pc:spChg chg="del">
          <ac:chgData name="Rynkä Susanna" userId="96d60009-6a83-4849-9774-e1dbc4ee6d6a" providerId="ADAL" clId="{A9DB60C2-9A4D-4044-954D-4694E5A1F76B}" dt="2024-01-03T12:31:14.810" v="2108" actId="478"/>
          <ac:spMkLst>
            <pc:docMk/>
            <pc:sldMk cId="2776561416" sldId="428"/>
            <ac:spMk id="6" creationId="{2FFB6C5D-1B61-7B58-EAB2-636BF5C8D7A3}"/>
          </ac:spMkLst>
        </pc:spChg>
        <pc:spChg chg="mod">
          <ac:chgData name="Rynkä Susanna" userId="96d60009-6a83-4849-9774-e1dbc4ee6d6a" providerId="ADAL" clId="{A9DB60C2-9A4D-4044-954D-4694E5A1F76B}" dt="2024-01-03T12:34:47.175" v="2326" actId="20577"/>
          <ac:spMkLst>
            <pc:docMk/>
            <pc:sldMk cId="2776561416" sldId="428"/>
            <ac:spMk id="7" creationId="{FAE8DE00-D4BF-0BAA-F954-470300A75AE6}"/>
          </ac:spMkLst>
        </pc:spChg>
        <pc:picChg chg="add mod">
          <ac:chgData name="Rynkä Susanna" userId="96d60009-6a83-4849-9774-e1dbc4ee6d6a" providerId="ADAL" clId="{A9DB60C2-9A4D-4044-954D-4694E5A1F76B}" dt="2024-01-03T12:37:30.781" v="2340" actId="14100"/>
          <ac:picMkLst>
            <pc:docMk/>
            <pc:sldMk cId="2776561416" sldId="428"/>
            <ac:picMk id="4" creationId="{0116491C-1754-50E2-6A90-7DE2CEDE8AC3}"/>
          </ac:picMkLst>
        </pc:picChg>
        <pc:picChg chg="add mod">
          <ac:chgData name="Rynkä Susanna" userId="96d60009-6a83-4849-9774-e1dbc4ee6d6a" providerId="ADAL" clId="{A9DB60C2-9A4D-4044-954D-4694E5A1F76B}" dt="2024-01-03T12:37:15.008" v="2337" actId="1076"/>
          <ac:picMkLst>
            <pc:docMk/>
            <pc:sldMk cId="2776561416" sldId="428"/>
            <ac:picMk id="8" creationId="{FF489E5E-6994-AD5B-F6F9-CA056D278E84}"/>
          </ac:picMkLst>
        </pc:picChg>
      </pc:sldChg>
      <pc:sldChg chg="addSp modSp new mod ord modClrScheme chgLayout">
        <pc:chgData name="Rynkä Susanna" userId="96d60009-6a83-4849-9774-e1dbc4ee6d6a" providerId="ADAL" clId="{A9DB60C2-9A4D-4044-954D-4694E5A1F76B}" dt="2024-01-03T14:42:38.545" v="2910" actId="20577"/>
        <pc:sldMkLst>
          <pc:docMk/>
          <pc:sldMk cId="956238426" sldId="429"/>
        </pc:sldMkLst>
        <pc:spChg chg="mod">
          <ac:chgData name="Rynkä Susanna" userId="96d60009-6a83-4849-9774-e1dbc4ee6d6a" providerId="ADAL" clId="{A9DB60C2-9A4D-4044-954D-4694E5A1F76B}" dt="2024-01-03T14:42:38.545" v="2910" actId="20577"/>
          <ac:spMkLst>
            <pc:docMk/>
            <pc:sldMk cId="956238426" sldId="429"/>
            <ac:spMk id="2" creationId="{D160AE8D-0204-0E2A-589A-207393698BA1}"/>
          </ac:spMkLst>
        </pc:spChg>
        <pc:spChg chg="mod ord">
          <ac:chgData name="Rynkä Susanna" userId="96d60009-6a83-4849-9774-e1dbc4ee6d6a" providerId="ADAL" clId="{A9DB60C2-9A4D-4044-954D-4694E5A1F76B}" dt="2024-01-03T13:59:28.249" v="2466" actId="26606"/>
          <ac:spMkLst>
            <pc:docMk/>
            <pc:sldMk cId="956238426" sldId="429"/>
            <ac:spMk id="3" creationId="{4C1E076E-E007-0BD4-6A73-5E556EFF8ECA}"/>
          </ac:spMkLst>
        </pc:spChg>
        <pc:picChg chg="add mod">
          <ac:chgData name="Rynkä Susanna" userId="96d60009-6a83-4849-9774-e1dbc4ee6d6a" providerId="ADAL" clId="{A9DB60C2-9A4D-4044-954D-4694E5A1F76B}" dt="2024-01-03T13:59:28.249" v="2466" actId="26606"/>
          <ac:picMkLst>
            <pc:docMk/>
            <pc:sldMk cId="956238426" sldId="429"/>
            <ac:picMk id="5" creationId="{17146728-2D29-C30B-D0A0-B792C392A358}"/>
          </ac:picMkLst>
        </pc:picChg>
      </pc:sldChg>
      <pc:sldChg chg="addSp delSp modSp add mod">
        <pc:chgData name="Rynkä Susanna" userId="96d60009-6a83-4849-9774-e1dbc4ee6d6a" providerId="ADAL" clId="{A9DB60C2-9A4D-4044-954D-4694E5A1F76B}" dt="2024-01-03T13:59:05.947" v="2465" actId="1037"/>
        <pc:sldMkLst>
          <pc:docMk/>
          <pc:sldMk cId="474639072" sldId="430"/>
        </pc:sldMkLst>
        <pc:spChg chg="mod">
          <ac:chgData name="Rynkä Susanna" userId="96d60009-6a83-4849-9774-e1dbc4ee6d6a" providerId="ADAL" clId="{A9DB60C2-9A4D-4044-954D-4694E5A1F76B}" dt="2024-01-03T13:58:50.620" v="2461" actId="27636"/>
          <ac:spMkLst>
            <pc:docMk/>
            <pc:sldMk cId="474639072" sldId="430"/>
            <ac:spMk id="3" creationId="{4C1E076E-E007-0BD4-6A73-5E556EFF8ECA}"/>
          </ac:spMkLst>
        </pc:spChg>
        <pc:spChg chg="add mod">
          <ac:chgData name="Rynkä Susanna" userId="96d60009-6a83-4849-9774-e1dbc4ee6d6a" providerId="ADAL" clId="{A9DB60C2-9A4D-4044-954D-4694E5A1F76B}" dt="2024-01-03T13:59:05.947" v="2465" actId="1037"/>
          <ac:spMkLst>
            <pc:docMk/>
            <pc:sldMk cId="474639072" sldId="430"/>
            <ac:spMk id="8" creationId="{C3459875-A5D2-AD62-74AC-F61B7038F6B8}"/>
          </ac:spMkLst>
        </pc:spChg>
        <pc:picChg chg="del">
          <ac:chgData name="Rynkä Susanna" userId="96d60009-6a83-4849-9774-e1dbc4ee6d6a" providerId="ADAL" clId="{A9DB60C2-9A4D-4044-954D-4694E5A1F76B}" dt="2024-01-03T13:54:17.480" v="2414" actId="478"/>
          <ac:picMkLst>
            <pc:docMk/>
            <pc:sldMk cId="474639072" sldId="430"/>
            <ac:picMk id="5" creationId="{17146728-2D29-C30B-D0A0-B792C392A358}"/>
          </ac:picMkLst>
        </pc:picChg>
        <pc:picChg chg="add mod">
          <ac:chgData name="Rynkä Susanna" userId="96d60009-6a83-4849-9774-e1dbc4ee6d6a" providerId="ADAL" clId="{A9DB60C2-9A4D-4044-954D-4694E5A1F76B}" dt="2024-01-03T13:58:56.428" v="2462" actId="1076"/>
          <ac:picMkLst>
            <pc:docMk/>
            <pc:sldMk cId="474639072" sldId="430"/>
            <ac:picMk id="6" creationId="{31AE0E24-E0F0-FF8A-5604-99AB3469EFC7}"/>
          </ac:picMkLst>
        </pc:picChg>
      </pc:sldChg>
      <pc:sldChg chg="addSp delSp modSp add mod">
        <pc:chgData name="Rynkä Susanna" userId="96d60009-6a83-4849-9774-e1dbc4ee6d6a" providerId="ADAL" clId="{A9DB60C2-9A4D-4044-954D-4694E5A1F76B}" dt="2024-01-03T14:07:45.444" v="2507" actId="14100"/>
        <pc:sldMkLst>
          <pc:docMk/>
          <pc:sldMk cId="2427288967" sldId="431"/>
        </pc:sldMkLst>
        <pc:spChg chg="mod">
          <ac:chgData name="Rynkä Susanna" userId="96d60009-6a83-4849-9774-e1dbc4ee6d6a" providerId="ADAL" clId="{A9DB60C2-9A4D-4044-954D-4694E5A1F76B}" dt="2024-01-03T14:04:48.432" v="2492" actId="313"/>
          <ac:spMkLst>
            <pc:docMk/>
            <pc:sldMk cId="2427288967" sldId="431"/>
            <ac:spMk id="3" creationId="{4C1E076E-E007-0BD4-6A73-5E556EFF8ECA}"/>
          </ac:spMkLst>
        </pc:spChg>
        <pc:spChg chg="mod">
          <ac:chgData name="Rynkä Susanna" userId="96d60009-6a83-4849-9774-e1dbc4ee6d6a" providerId="ADAL" clId="{A9DB60C2-9A4D-4044-954D-4694E5A1F76B}" dt="2024-01-03T14:03:09.019" v="2476"/>
          <ac:spMkLst>
            <pc:docMk/>
            <pc:sldMk cId="2427288967" sldId="431"/>
            <ac:spMk id="8" creationId="{C3459875-A5D2-AD62-74AC-F61B7038F6B8}"/>
          </ac:spMkLst>
        </pc:spChg>
        <pc:spChg chg="add mod">
          <ac:chgData name="Rynkä Susanna" userId="96d60009-6a83-4849-9774-e1dbc4ee6d6a" providerId="ADAL" clId="{A9DB60C2-9A4D-4044-954D-4694E5A1F76B}" dt="2024-01-03T14:07:45.444" v="2507" actId="14100"/>
          <ac:spMkLst>
            <pc:docMk/>
            <pc:sldMk cId="2427288967" sldId="431"/>
            <ac:spMk id="9" creationId="{3819D43D-E8E9-0923-6247-E72E7334444E}"/>
          </ac:spMkLst>
        </pc:spChg>
        <pc:picChg chg="add mod modCrop">
          <ac:chgData name="Rynkä Susanna" userId="96d60009-6a83-4849-9774-e1dbc4ee6d6a" providerId="ADAL" clId="{A9DB60C2-9A4D-4044-954D-4694E5A1F76B}" dt="2024-01-03T14:07:33.655" v="2505" actId="732"/>
          <ac:picMkLst>
            <pc:docMk/>
            <pc:sldMk cId="2427288967" sldId="431"/>
            <ac:picMk id="5" creationId="{FCD26254-7107-0732-F084-6D88790A6CA2}"/>
          </ac:picMkLst>
        </pc:picChg>
        <pc:picChg chg="del">
          <ac:chgData name="Rynkä Susanna" userId="96d60009-6a83-4849-9774-e1dbc4ee6d6a" providerId="ADAL" clId="{A9DB60C2-9A4D-4044-954D-4694E5A1F76B}" dt="2024-01-03T14:01:25.242" v="2468" actId="478"/>
          <ac:picMkLst>
            <pc:docMk/>
            <pc:sldMk cId="2427288967" sldId="431"/>
            <ac:picMk id="6" creationId="{31AE0E24-E0F0-FF8A-5604-99AB3469EFC7}"/>
          </ac:picMkLst>
        </pc:picChg>
      </pc:sldChg>
      <pc:sldChg chg="addSp modSp add mod modNotesTx">
        <pc:chgData name="Rynkä Susanna" userId="96d60009-6a83-4849-9774-e1dbc4ee6d6a" providerId="ADAL" clId="{A9DB60C2-9A4D-4044-954D-4694E5A1F76B}" dt="2024-01-25T07:13:56.912" v="4407" actId="1036"/>
        <pc:sldMkLst>
          <pc:docMk/>
          <pc:sldMk cId="2658144128" sldId="432"/>
        </pc:sldMkLst>
        <pc:spChg chg="add mod">
          <ac:chgData name="Rynkä Susanna" userId="96d60009-6a83-4849-9774-e1dbc4ee6d6a" providerId="ADAL" clId="{A9DB60C2-9A4D-4044-954D-4694E5A1F76B}" dt="2024-01-03T14:39:19.622" v="2875" actId="20577"/>
          <ac:spMkLst>
            <pc:docMk/>
            <pc:sldMk cId="2658144128" sldId="432"/>
            <ac:spMk id="3" creationId="{C928053B-C7CE-B1B1-3CE4-1F3346316FC8}"/>
          </ac:spMkLst>
        </pc:spChg>
        <pc:spChg chg="mod">
          <ac:chgData name="Rynkä Susanna" userId="96d60009-6a83-4849-9774-e1dbc4ee6d6a" providerId="ADAL" clId="{A9DB60C2-9A4D-4044-954D-4694E5A1F76B}" dt="2024-01-25T07:13:51.070" v="4394" actId="255"/>
          <ac:spMkLst>
            <pc:docMk/>
            <pc:sldMk cId="2658144128" sldId="432"/>
            <ac:spMk id="1031" creationId="{46B7E6D0-024E-C5E5-BB3E-1C87000CC678}"/>
          </ac:spMkLst>
        </pc:spChg>
        <pc:spChg chg="mod">
          <ac:chgData name="Rynkä Susanna" userId="96d60009-6a83-4849-9774-e1dbc4ee6d6a" providerId="ADAL" clId="{A9DB60C2-9A4D-4044-954D-4694E5A1F76B}" dt="2024-01-03T14:40:48.405" v="2908" actId="15"/>
          <ac:spMkLst>
            <pc:docMk/>
            <pc:sldMk cId="2658144128" sldId="432"/>
            <ac:spMk id="1033" creationId="{95F50738-67AF-C141-2873-8CF0DE798AE4}"/>
          </ac:spMkLst>
        </pc:spChg>
        <pc:picChg chg="mod">
          <ac:chgData name="Rynkä Susanna" userId="96d60009-6a83-4849-9774-e1dbc4ee6d6a" providerId="ADAL" clId="{A9DB60C2-9A4D-4044-954D-4694E5A1F76B}" dt="2024-01-25T07:13:56.912" v="4407" actId="1036"/>
          <ac:picMkLst>
            <pc:docMk/>
            <pc:sldMk cId="2658144128" sldId="432"/>
            <ac:picMk id="1026" creationId="{CA885825-9520-9F16-3809-7686A996243B}"/>
          </ac:picMkLst>
        </pc:picChg>
      </pc:sldChg>
      <pc:sldChg chg="modSp add mod">
        <pc:chgData name="Rynkä Susanna" userId="96d60009-6a83-4849-9774-e1dbc4ee6d6a" providerId="ADAL" clId="{A9DB60C2-9A4D-4044-954D-4694E5A1F76B}" dt="2024-01-25T07:13:12.075" v="4392" actId="1036"/>
        <pc:sldMkLst>
          <pc:docMk/>
          <pc:sldMk cId="1511902106" sldId="433"/>
        </pc:sldMkLst>
        <pc:spChg chg="mod">
          <ac:chgData name="Rynkä Susanna" userId="96d60009-6a83-4849-9774-e1dbc4ee6d6a" providerId="ADAL" clId="{A9DB60C2-9A4D-4044-954D-4694E5A1F76B}" dt="2024-01-25T07:13:03.112" v="4378" actId="255"/>
          <ac:spMkLst>
            <pc:docMk/>
            <pc:sldMk cId="1511902106" sldId="433"/>
            <ac:spMk id="1031" creationId="{46B7E6D0-024E-C5E5-BB3E-1C87000CC678}"/>
          </ac:spMkLst>
        </pc:spChg>
        <pc:picChg chg="mod">
          <ac:chgData name="Rynkä Susanna" userId="96d60009-6a83-4849-9774-e1dbc4ee6d6a" providerId="ADAL" clId="{A9DB60C2-9A4D-4044-954D-4694E5A1F76B}" dt="2024-01-25T07:13:12.075" v="4392" actId="1036"/>
          <ac:picMkLst>
            <pc:docMk/>
            <pc:sldMk cId="1511902106" sldId="433"/>
            <ac:picMk id="1026" creationId="{CA885825-9520-9F16-3809-7686A996243B}"/>
          </ac:picMkLst>
        </pc:picChg>
      </pc:sldChg>
      <pc:sldChg chg="addSp delSp modSp add mod ord modNotesTx">
        <pc:chgData name="Rynkä Susanna" userId="96d60009-6a83-4849-9774-e1dbc4ee6d6a" providerId="ADAL" clId="{A9DB60C2-9A4D-4044-954D-4694E5A1F76B}" dt="2024-01-03T15:33:28.328" v="3543"/>
        <pc:sldMkLst>
          <pc:docMk/>
          <pc:sldMk cId="1024016287" sldId="434"/>
        </pc:sldMkLst>
        <pc:spChg chg="mod">
          <ac:chgData name="Rynkä Susanna" userId="96d60009-6a83-4849-9774-e1dbc4ee6d6a" providerId="ADAL" clId="{A9DB60C2-9A4D-4044-954D-4694E5A1F76B}" dt="2024-01-03T15:29:45.264" v="3497" actId="20577"/>
          <ac:spMkLst>
            <pc:docMk/>
            <pc:sldMk cId="1024016287" sldId="434"/>
            <ac:spMk id="2" creationId="{D160AE8D-0204-0E2A-589A-207393698BA1}"/>
          </ac:spMkLst>
        </pc:spChg>
        <pc:spChg chg="mod">
          <ac:chgData name="Rynkä Susanna" userId="96d60009-6a83-4849-9774-e1dbc4ee6d6a" providerId="ADAL" clId="{A9DB60C2-9A4D-4044-954D-4694E5A1F76B}" dt="2024-01-03T15:32:22.918" v="3541" actId="1076"/>
          <ac:spMkLst>
            <pc:docMk/>
            <pc:sldMk cId="1024016287" sldId="434"/>
            <ac:spMk id="3" creationId="{4C1E076E-E007-0BD4-6A73-5E556EFF8ECA}"/>
          </ac:spMkLst>
        </pc:spChg>
        <pc:spChg chg="del">
          <ac:chgData name="Rynkä Susanna" userId="96d60009-6a83-4849-9774-e1dbc4ee6d6a" providerId="ADAL" clId="{A9DB60C2-9A4D-4044-954D-4694E5A1F76B}" dt="2024-01-03T15:07:27.238" v="3064" actId="478"/>
          <ac:spMkLst>
            <pc:docMk/>
            <pc:sldMk cId="1024016287" sldId="434"/>
            <ac:spMk id="8" creationId="{C3459875-A5D2-AD62-74AC-F61B7038F6B8}"/>
          </ac:spMkLst>
        </pc:spChg>
        <pc:spChg chg="mod">
          <ac:chgData name="Rynkä Susanna" userId="96d60009-6a83-4849-9774-e1dbc4ee6d6a" providerId="ADAL" clId="{A9DB60C2-9A4D-4044-954D-4694E5A1F76B}" dt="2024-01-03T15:32:16.795" v="3540" actId="20577"/>
          <ac:spMkLst>
            <pc:docMk/>
            <pc:sldMk cId="1024016287" sldId="434"/>
            <ac:spMk id="9" creationId="{3819D43D-E8E9-0923-6247-E72E7334444E}"/>
          </ac:spMkLst>
        </pc:spChg>
        <pc:spChg chg="add del mod">
          <ac:chgData name="Rynkä Susanna" userId="96d60009-6a83-4849-9774-e1dbc4ee6d6a" providerId="ADAL" clId="{A9DB60C2-9A4D-4044-954D-4694E5A1F76B}" dt="2024-01-03T15:24:55.242" v="3431" actId="478"/>
          <ac:spMkLst>
            <pc:docMk/>
            <pc:sldMk cId="1024016287" sldId="434"/>
            <ac:spMk id="10" creationId="{92DB7D95-0D42-B48B-8522-78025B7959C8}"/>
          </ac:spMkLst>
        </pc:spChg>
        <pc:spChg chg="add del mod">
          <ac:chgData name="Rynkä Susanna" userId="96d60009-6a83-4849-9774-e1dbc4ee6d6a" providerId="ADAL" clId="{A9DB60C2-9A4D-4044-954D-4694E5A1F76B}" dt="2024-01-03T15:32:04.536" v="3537" actId="478"/>
          <ac:spMkLst>
            <pc:docMk/>
            <pc:sldMk cId="1024016287" sldId="434"/>
            <ac:spMk id="12" creationId="{37878B35-8C09-AD32-7893-4F2B283A46E2}"/>
          </ac:spMkLst>
        </pc:spChg>
        <pc:picChg chg="del">
          <ac:chgData name="Rynkä Susanna" userId="96d60009-6a83-4849-9774-e1dbc4ee6d6a" providerId="ADAL" clId="{A9DB60C2-9A4D-4044-954D-4694E5A1F76B}" dt="2024-01-03T15:07:23.904" v="3063" actId="478"/>
          <ac:picMkLst>
            <pc:docMk/>
            <pc:sldMk cId="1024016287" sldId="434"/>
            <ac:picMk id="5" creationId="{FCD26254-7107-0732-F084-6D88790A6CA2}"/>
          </ac:picMkLst>
        </pc:picChg>
        <pc:picChg chg="add mod">
          <ac:chgData name="Rynkä Susanna" userId="96d60009-6a83-4849-9774-e1dbc4ee6d6a" providerId="ADAL" clId="{A9DB60C2-9A4D-4044-954D-4694E5A1F76B}" dt="2024-01-03T15:25:36.931" v="3440" actId="1076"/>
          <ac:picMkLst>
            <pc:docMk/>
            <pc:sldMk cId="1024016287" sldId="434"/>
            <ac:picMk id="6" creationId="{1D8547B1-8074-5878-72FD-F0A9E42DE371}"/>
          </ac:picMkLst>
        </pc:picChg>
      </pc:sldChg>
      <pc:sldChg chg="addSp delSp modSp new mod ord modNotesTx">
        <pc:chgData name="Rynkä Susanna" userId="96d60009-6a83-4849-9774-e1dbc4ee6d6a" providerId="ADAL" clId="{A9DB60C2-9A4D-4044-954D-4694E5A1F76B}" dt="2024-01-25T07:14:44.678" v="4410" actId="113"/>
        <pc:sldMkLst>
          <pc:docMk/>
          <pc:sldMk cId="2054089437" sldId="435"/>
        </pc:sldMkLst>
        <pc:spChg chg="del">
          <ac:chgData name="Rynkä Susanna" userId="96d60009-6a83-4849-9774-e1dbc4ee6d6a" providerId="ADAL" clId="{A9DB60C2-9A4D-4044-954D-4694E5A1F76B}" dt="2024-01-04T14:25:56.766" v="3657" actId="26606"/>
          <ac:spMkLst>
            <pc:docMk/>
            <pc:sldMk cId="2054089437" sldId="435"/>
            <ac:spMk id="2" creationId="{647354D3-A183-891A-A149-A573610BF0D3}"/>
          </ac:spMkLst>
        </pc:spChg>
        <pc:spChg chg="del">
          <ac:chgData name="Rynkä Susanna" userId="96d60009-6a83-4849-9774-e1dbc4ee6d6a" providerId="ADAL" clId="{A9DB60C2-9A4D-4044-954D-4694E5A1F76B}" dt="2024-01-04T14:25:56.766" v="3657" actId="26606"/>
          <ac:spMkLst>
            <pc:docMk/>
            <pc:sldMk cId="2054089437" sldId="435"/>
            <ac:spMk id="3" creationId="{F7D192BC-3204-F5C8-CB2B-6FC1F3C44728}"/>
          </ac:spMkLst>
        </pc:spChg>
        <pc:spChg chg="add mod">
          <ac:chgData name="Rynkä Susanna" userId="96d60009-6a83-4849-9774-e1dbc4ee6d6a" providerId="ADAL" clId="{A9DB60C2-9A4D-4044-954D-4694E5A1F76B}" dt="2024-01-04T14:28:22.344" v="3689" actId="255"/>
          <ac:spMkLst>
            <pc:docMk/>
            <pc:sldMk cId="2054089437" sldId="435"/>
            <ac:spMk id="5" creationId="{BEAEC455-9891-798E-DCC2-D462E8362A2D}"/>
          </ac:spMkLst>
        </pc:spChg>
        <pc:picChg chg="add mod">
          <ac:chgData name="Rynkä Susanna" userId="96d60009-6a83-4849-9774-e1dbc4ee6d6a" providerId="ADAL" clId="{A9DB60C2-9A4D-4044-954D-4694E5A1F76B}" dt="2024-01-04T14:27:42.933" v="3672" actId="732"/>
          <ac:picMkLst>
            <pc:docMk/>
            <pc:sldMk cId="2054089437" sldId="435"/>
            <ac:picMk id="1026" creationId="{E3E7DF70-456D-7E1E-ABE5-8073E85F95F0}"/>
          </ac:picMkLst>
        </pc:picChg>
      </pc:sldChg>
      <pc:sldChg chg="addSp delSp modSp new mod modNotesTx">
        <pc:chgData name="Rynkä Susanna" userId="96d60009-6a83-4849-9774-e1dbc4ee6d6a" providerId="ADAL" clId="{A9DB60C2-9A4D-4044-954D-4694E5A1F76B}" dt="2024-01-05T09:37:07.616" v="3775" actId="20577"/>
        <pc:sldMkLst>
          <pc:docMk/>
          <pc:sldMk cId="1237435972" sldId="436"/>
        </pc:sldMkLst>
        <pc:spChg chg="del">
          <ac:chgData name="Rynkä Susanna" userId="96d60009-6a83-4849-9774-e1dbc4ee6d6a" providerId="ADAL" clId="{A9DB60C2-9A4D-4044-954D-4694E5A1F76B}" dt="2024-01-05T09:29:27.515" v="3706" actId="26606"/>
          <ac:spMkLst>
            <pc:docMk/>
            <pc:sldMk cId="1237435972" sldId="436"/>
            <ac:spMk id="2" creationId="{5FA60AC4-2273-C5D8-87F8-B2C0B5A862BC}"/>
          </ac:spMkLst>
        </pc:spChg>
        <pc:spChg chg="del">
          <ac:chgData name="Rynkä Susanna" userId="96d60009-6a83-4849-9774-e1dbc4ee6d6a" providerId="ADAL" clId="{A9DB60C2-9A4D-4044-954D-4694E5A1F76B}" dt="2024-01-05T09:29:27.515" v="3706" actId="26606"/>
          <ac:spMkLst>
            <pc:docMk/>
            <pc:sldMk cId="1237435972" sldId="436"/>
            <ac:spMk id="3" creationId="{75714608-3F2B-BDFC-689E-1CA5D126C891}"/>
          </ac:spMkLst>
        </pc:spChg>
        <pc:spChg chg="add mod">
          <ac:chgData name="Rynkä Susanna" userId="96d60009-6a83-4849-9774-e1dbc4ee6d6a" providerId="ADAL" clId="{A9DB60C2-9A4D-4044-954D-4694E5A1F76B}" dt="2024-01-05T09:35:42.607" v="3771" actId="14100"/>
          <ac:spMkLst>
            <pc:docMk/>
            <pc:sldMk cId="1237435972" sldId="436"/>
            <ac:spMk id="5" creationId="{8190D560-855F-53B0-CE92-FA0B378D90D7}"/>
          </ac:spMkLst>
        </pc:spChg>
        <pc:spChg chg="add mod">
          <ac:chgData name="Rynkä Susanna" userId="96d60009-6a83-4849-9774-e1dbc4ee6d6a" providerId="ADAL" clId="{A9DB60C2-9A4D-4044-954D-4694E5A1F76B}" dt="2024-01-05T09:34:56.643" v="3758"/>
          <ac:spMkLst>
            <pc:docMk/>
            <pc:sldMk cId="1237435972" sldId="436"/>
            <ac:spMk id="6" creationId="{19681A9F-2519-E3E6-33CA-EBFB339BF07E}"/>
          </ac:spMkLst>
        </pc:spChg>
        <pc:spChg chg="add del">
          <ac:chgData name="Rynkä Susanna" userId="96d60009-6a83-4849-9774-e1dbc4ee6d6a" providerId="ADAL" clId="{A9DB60C2-9A4D-4044-954D-4694E5A1F76B}" dt="2024-01-05T09:29:42.514" v="3709" actId="478"/>
          <ac:spMkLst>
            <pc:docMk/>
            <pc:sldMk cId="1237435972" sldId="436"/>
            <ac:spMk id="9" creationId="{280988B5-2A25-CE0C-566C-6428834F014F}"/>
          </ac:spMkLst>
        </pc:spChg>
        <pc:picChg chg="add mod">
          <ac:chgData name="Rynkä Susanna" userId="96d60009-6a83-4849-9774-e1dbc4ee6d6a" providerId="ADAL" clId="{A9DB60C2-9A4D-4044-954D-4694E5A1F76B}" dt="2024-01-05T09:35:46.682" v="3772" actId="1076"/>
          <ac:picMkLst>
            <pc:docMk/>
            <pc:sldMk cId="1237435972" sldId="436"/>
            <ac:picMk id="4" creationId="{BAF17CDA-EA92-4B82-D26F-A66FBA41553E}"/>
          </ac:picMkLst>
        </pc:picChg>
      </pc:sldChg>
      <pc:sldChg chg="addSp delSp modSp new mod ord">
        <pc:chgData name="Rynkä Susanna" userId="96d60009-6a83-4849-9774-e1dbc4ee6d6a" providerId="ADAL" clId="{A9DB60C2-9A4D-4044-954D-4694E5A1F76B}" dt="2024-02-02T08:34:23.424" v="7167"/>
        <pc:sldMkLst>
          <pc:docMk/>
          <pc:sldMk cId="4190674475" sldId="437"/>
        </pc:sldMkLst>
        <pc:spChg chg="mod">
          <ac:chgData name="Rynkä Susanna" userId="96d60009-6a83-4849-9774-e1dbc4ee6d6a" providerId="ADAL" clId="{A9DB60C2-9A4D-4044-954D-4694E5A1F76B}" dt="2024-01-05T10:16:21.787" v="4082" actId="26606"/>
          <ac:spMkLst>
            <pc:docMk/>
            <pc:sldMk cId="4190674475" sldId="437"/>
            <ac:spMk id="2" creationId="{8EFE4B2D-0EB3-2F62-DFE7-804D77840856}"/>
          </ac:spMkLst>
        </pc:spChg>
        <pc:spChg chg="mod ord">
          <ac:chgData name="Rynkä Susanna" userId="96d60009-6a83-4849-9774-e1dbc4ee6d6a" providerId="ADAL" clId="{A9DB60C2-9A4D-4044-954D-4694E5A1F76B}" dt="2024-01-05T10:16:21.787" v="4082" actId="26606"/>
          <ac:spMkLst>
            <pc:docMk/>
            <pc:sldMk cId="4190674475" sldId="437"/>
            <ac:spMk id="3" creationId="{2D15790C-33ED-4218-B504-22ECB18AAC71}"/>
          </ac:spMkLst>
        </pc:spChg>
        <pc:spChg chg="del mod">
          <ac:chgData name="Rynkä Susanna" userId="96d60009-6a83-4849-9774-e1dbc4ee6d6a" providerId="ADAL" clId="{A9DB60C2-9A4D-4044-954D-4694E5A1F76B}" dt="2024-01-05T09:46:50.664" v="3825" actId="478"/>
          <ac:spMkLst>
            <pc:docMk/>
            <pc:sldMk cId="4190674475" sldId="437"/>
            <ac:spMk id="4" creationId="{294D295F-45BB-1835-1F91-4852981AADAD}"/>
          </ac:spMkLst>
        </pc:spChg>
        <pc:spChg chg="add del mod">
          <ac:chgData name="Rynkä Susanna" userId="96d60009-6a83-4849-9774-e1dbc4ee6d6a" providerId="ADAL" clId="{A9DB60C2-9A4D-4044-954D-4694E5A1F76B}" dt="2024-01-05T09:46:50.666" v="3827"/>
          <ac:spMkLst>
            <pc:docMk/>
            <pc:sldMk cId="4190674475" sldId="437"/>
            <ac:spMk id="6" creationId="{BB5F911B-DC54-EE26-6607-B0E12CEA49CD}"/>
          </ac:spMkLst>
        </pc:spChg>
        <pc:picChg chg="add mod">
          <ac:chgData name="Rynkä Susanna" userId="96d60009-6a83-4849-9774-e1dbc4ee6d6a" providerId="ADAL" clId="{A9DB60C2-9A4D-4044-954D-4694E5A1F76B}" dt="2024-01-05T10:16:21.787" v="4082" actId="26606"/>
          <ac:picMkLst>
            <pc:docMk/>
            <pc:sldMk cId="4190674475" sldId="437"/>
            <ac:picMk id="8" creationId="{1C409BCE-141C-1E9A-CAF2-174B0421A124}"/>
          </ac:picMkLst>
        </pc:picChg>
      </pc:sldChg>
      <pc:sldChg chg="addSp modSp add mod ord">
        <pc:chgData name="Rynkä Susanna" userId="96d60009-6a83-4849-9774-e1dbc4ee6d6a" providerId="ADAL" clId="{A9DB60C2-9A4D-4044-954D-4694E5A1F76B}" dt="2024-02-02T08:34:21.398" v="7165"/>
        <pc:sldMkLst>
          <pc:docMk/>
          <pc:sldMk cId="3753763987" sldId="438"/>
        </pc:sldMkLst>
        <pc:spChg chg="mod">
          <ac:chgData name="Rynkä Susanna" userId="96d60009-6a83-4849-9774-e1dbc4ee6d6a" providerId="ADAL" clId="{A9DB60C2-9A4D-4044-954D-4694E5A1F76B}" dt="2024-01-05T10:23:55.396" v="4084" actId="26606"/>
          <ac:spMkLst>
            <pc:docMk/>
            <pc:sldMk cId="3753763987" sldId="438"/>
            <ac:spMk id="2" creationId="{8EFE4B2D-0EB3-2F62-DFE7-804D77840856}"/>
          </ac:spMkLst>
        </pc:spChg>
        <pc:spChg chg="mod">
          <ac:chgData name="Rynkä Susanna" userId="96d60009-6a83-4849-9774-e1dbc4ee6d6a" providerId="ADAL" clId="{A9DB60C2-9A4D-4044-954D-4694E5A1F76B}" dt="2024-01-05T10:24:40.172" v="4091" actId="1076"/>
          <ac:spMkLst>
            <pc:docMk/>
            <pc:sldMk cId="3753763987" sldId="438"/>
            <ac:spMk id="3" creationId="{2D15790C-33ED-4218-B504-22ECB18AAC71}"/>
          </ac:spMkLst>
        </pc:spChg>
        <pc:picChg chg="add mod">
          <ac:chgData name="Rynkä Susanna" userId="96d60009-6a83-4849-9774-e1dbc4ee6d6a" providerId="ADAL" clId="{A9DB60C2-9A4D-4044-954D-4694E5A1F76B}" dt="2024-01-05T10:24:10.539" v="4089" actId="1038"/>
          <ac:picMkLst>
            <pc:docMk/>
            <pc:sldMk cId="3753763987" sldId="438"/>
            <ac:picMk id="4" creationId="{7A04387F-5B26-E5BA-AE7A-5EE63C561D18}"/>
          </ac:picMkLst>
        </pc:picChg>
      </pc:sldChg>
      <pc:sldChg chg="modSp mod">
        <pc:chgData name="Rynkä Susanna" userId="96d60009-6a83-4849-9774-e1dbc4ee6d6a" providerId="ADAL" clId="{A9DB60C2-9A4D-4044-954D-4694E5A1F76B}" dt="2024-01-24T15:02:10.700" v="4092" actId="1076"/>
        <pc:sldMkLst>
          <pc:docMk/>
          <pc:sldMk cId="2250650895" sldId="440"/>
        </pc:sldMkLst>
        <pc:picChg chg="mod">
          <ac:chgData name="Rynkä Susanna" userId="96d60009-6a83-4849-9774-e1dbc4ee6d6a" providerId="ADAL" clId="{A9DB60C2-9A4D-4044-954D-4694E5A1F76B}" dt="2024-01-24T15:02:10.700" v="4092" actId="1076"/>
          <ac:picMkLst>
            <pc:docMk/>
            <pc:sldMk cId="2250650895" sldId="440"/>
            <ac:picMk id="4" creationId="{AFBB22F8-B5FA-06D1-364B-90D33F4FDD58}"/>
          </ac:picMkLst>
        </pc:picChg>
      </pc:sldChg>
      <pc:sldChg chg="modSp add mod">
        <pc:chgData name="Rynkä Susanna" userId="96d60009-6a83-4849-9774-e1dbc4ee6d6a" providerId="ADAL" clId="{A9DB60C2-9A4D-4044-954D-4694E5A1F76B}" dt="2024-01-25T06:28:10.048" v="4117" actId="20577"/>
        <pc:sldMkLst>
          <pc:docMk/>
          <pc:sldMk cId="912548142" sldId="441"/>
        </pc:sldMkLst>
        <pc:spChg chg="mod">
          <ac:chgData name="Rynkä Susanna" userId="96d60009-6a83-4849-9774-e1dbc4ee6d6a" providerId="ADAL" clId="{A9DB60C2-9A4D-4044-954D-4694E5A1F76B}" dt="2024-01-25T06:28:10.048" v="4117" actId="20577"/>
          <ac:spMkLst>
            <pc:docMk/>
            <pc:sldMk cId="912548142" sldId="441"/>
            <ac:spMk id="2" creationId="{00000000-0000-0000-0000-000000000000}"/>
          </ac:spMkLst>
        </pc:spChg>
      </pc:sldChg>
      <pc:sldChg chg="modSp add mod">
        <pc:chgData name="Rynkä Susanna" userId="96d60009-6a83-4849-9774-e1dbc4ee6d6a" providerId="ADAL" clId="{A9DB60C2-9A4D-4044-954D-4694E5A1F76B}" dt="2024-02-02T08:21:45.292" v="7121" actId="1076"/>
        <pc:sldMkLst>
          <pc:docMk/>
          <pc:sldMk cId="1839443093" sldId="442"/>
        </pc:sldMkLst>
        <pc:spChg chg="mod">
          <ac:chgData name="Rynkä Susanna" userId="96d60009-6a83-4849-9774-e1dbc4ee6d6a" providerId="ADAL" clId="{A9DB60C2-9A4D-4044-954D-4694E5A1F76B}" dt="2024-02-02T08:21:32.603" v="7118" actId="14100"/>
          <ac:spMkLst>
            <pc:docMk/>
            <pc:sldMk cId="1839443093" sldId="442"/>
            <ac:spMk id="3" creationId="{E9238CC1-EF81-A851-392B-27F248B808E8}"/>
          </ac:spMkLst>
        </pc:spChg>
        <pc:spChg chg="mod">
          <ac:chgData name="Rynkä Susanna" userId="96d60009-6a83-4849-9774-e1dbc4ee6d6a" providerId="ADAL" clId="{A9DB60C2-9A4D-4044-954D-4694E5A1F76B}" dt="2024-02-02T08:20:54.187" v="7100" actId="1076"/>
          <ac:spMkLst>
            <pc:docMk/>
            <pc:sldMk cId="1839443093" sldId="442"/>
            <ac:spMk id="4" creationId="{6E6120F6-24BC-0F7A-C1EA-A52D2DA5E0EE}"/>
          </ac:spMkLst>
        </pc:spChg>
        <pc:picChg chg="mod ord">
          <ac:chgData name="Rynkä Susanna" userId="96d60009-6a83-4849-9774-e1dbc4ee6d6a" providerId="ADAL" clId="{A9DB60C2-9A4D-4044-954D-4694E5A1F76B}" dt="2024-02-02T08:21:45.292" v="7121" actId="1076"/>
          <ac:picMkLst>
            <pc:docMk/>
            <pc:sldMk cId="1839443093" sldId="442"/>
            <ac:picMk id="5" creationId="{09BFF87B-0E55-923F-36E9-E37543D07BD8}"/>
          </ac:picMkLst>
        </pc:picChg>
      </pc:sldChg>
      <pc:sldChg chg="add del">
        <pc:chgData name="Rynkä Susanna" userId="96d60009-6a83-4849-9774-e1dbc4ee6d6a" providerId="ADAL" clId="{A9DB60C2-9A4D-4044-954D-4694E5A1F76B}" dt="2024-01-25T06:30:34.722" v="4119" actId="47"/>
        <pc:sldMkLst>
          <pc:docMk/>
          <pc:sldMk cId="2000269751" sldId="443"/>
        </pc:sldMkLst>
      </pc:sldChg>
      <pc:sldChg chg="add del">
        <pc:chgData name="Rynkä Susanna" userId="96d60009-6a83-4849-9774-e1dbc4ee6d6a" providerId="ADAL" clId="{A9DB60C2-9A4D-4044-954D-4694E5A1F76B}" dt="2024-01-25T06:30:35.949" v="4120" actId="47"/>
        <pc:sldMkLst>
          <pc:docMk/>
          <pc:sldMk cId="4146556066" sldId="444"/>
        </pc:sldMkLst>
      </pc:sldChg>
      <pc:sldChg chg="add">
        <pc:chgData name="Rynkä Susanna" userId="96d60009-6a83-4849-9774-e1dbc4ee6d6a" providerId="ADAL" clId="{A9DB60C2-9A4D-4044-954D-4694E5A1F76B}" dt="2024-01-25T06:30:17.385" v="4118"/>
        <pc:sldMkLst>
          <pc:docMk/>
          <pc:sldMk cId="391780225" sldId="445"/>
        </pc:sldMkLst>
      </pc:sldChg>
      <pc:sldChg chg="add del">
        <pc:chgData name="Rynkä Susanna" userId="96d60009-6a83-4849-9774-e1dbc4ee6d6a" providerId="ADAL" clId="{A9DB60C2-9A4D-4044-954D-4694E5A1F76B}" dt="2024-01-25T06:30:59.350" v="4121" actId="47"/>
        <pc:sldMkLst>
          <pc:docMk/>
          <pc:sldMk cId="740429868" sldId="446"/>
        </pc:sldMkLst>
      </pc:sldChg>
      <pc:sldChg chg="add">
        <pc:chgData name="Rynkä Susanna" userId="96d60009-6a83-4849-9774-e1dbc4ee6d6a" providerId="ADAL" clId="{A9DB60C2-9A4D-4044-954D-4694E5A1F76B}" dt="2024-01-25T06:30:17.385" v="4118"/>
        <pc:sldMkLst>
          <pc:docMk/>
          <pc:sldMk cId="2616271506" sldId="447"/>
        </pc:sldMkLst>
      </pc:sldChg>
      <pc:sldChg chg="add del">
        <pc:chgData name="Rynkä Susanna" userId="96d60009-6a83-4849-9774-e1dbc4ee6d6a" providerId="ADAL" clId="{A9DB60C2-9A4D-4044-954D-4694E5A1F76B}" dt="2024-01-25T06:32:12.602" v="4123" actId="47"/>
        <pc:sldMkLst>
          <pc:docMk/>
          <pc:sldMk cId="198568021" sldId="448"/>
        </pc:sldMkLst>
      </pc:sldChg>
      <pc:sldChg chg="addSp delSp modSp add del mod modNotesTx">
        <pc:chgData name="Rynkä Susanna" userId="96d60009-6a83-4849-9774-e1dbc4ee6d6a" providerId="ADAL" clId="{A9DB60C2-9A4D-4044-954D-4694E5A1F76B}" dt="2024-01-25T08:15:04.926" v="4783" actId="47"/>
        <pc:sldMkLst>
          <pc:docMk/>
          <pc:sldMk cId="3030518077" sldId="448"/>
        </pc:sldMkLst>
        <pc:spChg chg="mod">
          <ac:chgData name="Rynkä Susanna" userId="96d60009-6a83-4849-9774-e1dbc4ee6d6a" providerId="ADAL" clId="{A9DB60C2-9A4D-4044-954D-4694E5A1F76B}" dt="2024-01-25T07:49:42.012" v="4485" actId="6549"/>
          <ac:spMkLst>
            <pc:docMk/>
            <pc:sldMk cId="3030518077" sldId="448"/>
            <ac:spMk id="2" creationId="{51054FB0-20F1-6A9D-62A4-14FC0692DE51}"/>
          </ac:spMkLst>
        </pc:spChg>
        <pc:spChg chg="mod">
          <ac:chgData name="Rynkä Susanna" userId="96d60009-6a83-4849-9774-e1dbc4ee6d6a" providerId="ADAL" clId="{A9DB60C2-9A4D-4044-954D-4694E5A1F76B}" dt="2024-01-25T07:59:34.241" v="4673" actId="2711"/>
          <ac:spMkLst>
            <pc:docMk/>
            <pc:sldMk cId="3030518077" sldId="448"/>
            <ac:spMk id="3" creationId="{B92ACC01-2765-0B03-F04F-35996BEFE50C}"/>
          </ac:spMkLst>
        </pc:spChg>
        <pc:spChg chg="add del mod">
          <ac:chgData name="Rynkä Susanna" userId="96d60009-6a83-4849-9774-e1dbc4ee6d6a" providerId="ADAL" clId="{A9DB60C2-9A4D-4044-954D-4694E5A1F76B}" dt="2024-01-25T07:52:37.304" v="4507"/>
          <ac:spMkLst>
            <pc:docMk/>
            <pc:sldMk cId="3030518077" sldId="448"/>
            <ac:spMk id="5" creationId="{A7177DEA-135B-8B59-0234-09CCE7ADAE6E}"/>
          </ac:spMkLst>
        </pc:spChg>
        <pc:spChg chg="add mod">
          <ac:chgData name="Rynkä Susanna" userId="96d60009-6a83-4849-9774-e1dbc4ee6d6a" providerId="ADAL" clId="{A9DB60C2-9A4D-4044-954D-4694E5A1F76B}" dt="2024-01-25T08:01:08.888" v="4677" actId="1076"/>
          <ac:spMkLst>
            <pc:docMk/>
            <pc:sldMk cId="3030518077" sldId="448"/>
            <ac:spMk id="8" creationId="{61098E53-C6D6-CA58-FFB7-BBD0FC903BD2}"/>
          </ac:spMkLst>
        </pc:spChg>
        <pc:spChg chg="del mod topLvl">
          <ac:chgData name="Rynkä Susanna" userId="96d60009-6a83-4849-9774-e1dbc4ee6d6a" providerId="ADAL" clId="{A9DB60C2-9A4D-4044-954D-4694E5A1F76B}" dt="2024-01-25T07:52:20.468" v="4502" actId="21"/>
          <ac:spMkLst>
            <pc:docMk/>
            <pc:sldMk cId="3030518077" sldId="448"/>
            <ac:spMk id="9" creationId="{A7177DEA-135B-8B59-0234-09CCE7ADAE6E}"/>
          </ac:spMkLst>
        </pc:spChg>
        <pc:spChg chg="add del mod">
          <ac:chgData name="Rynkä Susanna" userId="96d60009-6a83-4849-9774-e1dbc4ee6d6a" providerId="ADAL" clId="{A9DB60C2-9A4D-4044-954D-4694E5A1F76B}" dt="2024-01-25T08:06:46.947" v="4689" actId="21"/>
          <ac:spMkLst>
            <pc:docMk/>
            <pc:sldMk cId="3030518077" sldId="448"/>
            <ac:spMk id="10" creationId="{40F84E56-BB46-7A11-F09D-0D4B601DF264}"/>
          </ac:spMkLst>
        </pc:spChg>
        <pc:grpChg chg="del">
          <ac:chgData name="Rynkä Susanna" userId="96d60009-6a83-4849-9774-e1dbc4ee6d6a" providerId="ADAL" clId="{A9DB60C2-9A4D-4044-954D-4694E5A1F76B}" dt="2024-01-25T07:50:56.327" v="4495" actId="478"/>
          <ac:grpSpMkLst>
            <pc:docMk/>
            <pc:sldMk cId="3030518077" sldId="448"/>
            <ac:grpSpMk id="12" creationId="{3048B56E-605D-205A-C369-0A47A5D73068}"/>
          </ac:grpSpMkLst>
        </pc:grpChg>
        <pc:picChg chg="add del mod modCrop">
          <ac:chgData name="Rynkä Susanna" userId="96d60009-6a83-4849-9774-e1dbc4ee6d6a" providerId="ADAL" clId="{A9DB60C2-9A4D-4044-954D-4694E5A1F76B}" dt="2024-01-25T07:52:11.146" v="4501" actId="478"/>
          <ac:picMkLst>
            <pc:docMk/>
            <pc:sldMk cId="3030518077" sldId="448"/>
            <ac:picMk id="4" creationId="{814606F1-A15C-90F2-CE96-FB695E44ADA9}"/>
          </ac:picMkLst>
        </pc:picChg>
        <pc:picChg chg="del topLvl">
          <ac:chgData name="Rynkä Susanna" userId="96d60009-6a83-4849-9774-e1dbc4ee6d6a" providerId="ADAL" clId="{A9DB60C2-9A4D-4044-954D-4694E5A1F76B}" dt="2024-01-25T07:50:56.327" v="4495" actId="478"/>
          <ac:picMkLst>
            <pc:docMk/>
            <pc:sldMk cId="3030518077" sldId="448"/>
            <ac:picMk id="7" creationId="{9E3882BA-7214-3E83-2580-770B6AC18D64}"/>
          </ac:picMkLst>
        </pc:picChg>
        <pc:picChg chg="del">
          <ac:chgData name="Rynkä Susanna" userId="96d60009-6a83-4849-9774-e1dbc4ee6d6a" providerId="ADAL" clId="{A9DB60C2-9A4D-4044-954D-4694E5A1F76B}" dt="2024-01-25T07:49:57.654" v="4490" actId="478"/>
          <ac:picMkLst>
            <pc:docMk/>
            <pc:sldMk cId="3030518077" sldId="448"/>
            <ac:picMk id="11" creationId="{DDA46EAA-27DE-934E-DAF9-8D8187FF66B7}"/>
          </ac:picMkLst>
        </pc:picChg>
        <pc:picChg chg="add del mod">
          <ac:chgData name="Rynkä Susanna" userId="96d60009-6a83-4849-9774-e1dbc4ee6d6a" providerId="ADAL" clId="{A9DB60C2-9A4D-4044-954D-4694E5A1F76B}" dt="2024-01-25T08:05:49.627" v="4685" actId="21"/>
          <ac:picMkLst>
            <pc:docMk/>
            <pc:sldMk cId="3030518077" sldId="448"/>
            <ac:picMk id="14" creationId="{049F1920-B609-76BE-48E0-AD11D3CCA28A}"/>
          </ac:picMkLst>
        </pc:picChg>
      </pc:sldChg>
      <pc:sldChg chg="addSp delSp modSp new mod modClrScheme chgLayout modNotesTx">
        <pc:chgData name="Rynkä Susanna" userId="96d60009-6a83-4849-9774-e1dbc4ee6d6a" providerId="ADAL" clId="{A9DB60C2-9A4D-4044-954D-4694E5A1F76B}" dt="2024-01-25T08:16:18.136" v="4810" actId="6549"/>
        <pc:sldMkLst>
          <pc:docMk/>
          <pc:sldMk cId="1328588239" sldId="449"/>
        </pc:sldMkLst>
        <pc:spChg chg="mod">
          <ac:chgData name="Rynkä Susanna" userId="96d60009-6a83-4849-9774-e1dbc4ee6d6a" providerId="ADAL" clId="{A9DB60C2-9A4D-4044-954D-4694E5A1F76B}" dt="2024-01-25T08:05:58.978" v="4687" actId="26606"/>
          <ac:spMkLst>
            <pc:docMk/>
            <pc:sldMk cId="1328588239" sldId="449"/>
            <ac:spMk id="2" creationId="{905918A8-E528-7597-9201-578C31A239EE}"/>
          </ac:spMkLst>
        </pc:spChg>
        <pc:spChg chg="del">
          <ac:chgData name="Rynkä Susanna" userId="96d60009-6a83-4849-9774-e1dbc4ee6d6a" providerId="ADAL" clId="{A9DB60C2-9A4D-4044-954D-4694E5A1F76B}" dt="2024-01-25T08:05:58.978" v="4687" actId="26606"/>
          <ac:spMkLst>
            <pc:docMk/>
            <pc:sldMk cId="1328588239" sldId="449"/>
            <ac:spMk id="3" creationId="{28461AE0-E611-F663-A5B6-6D8CC217B6C4}"/>
          </ac:spMkLst>
        </pc:spChg>
        <pc:spChg chg="add mod">
          <ac:chgData name="Rynkä Susanna" userId="96d60009-6a83-4849-9774-e1dbc4ee6d6a" providerId="ADAL" clId="{A9DB60C2-9A4D-4044-954D-4694E5A1F76B}" dt="2024-01-25T08:16:13.107" v="4809" actId="1076"/>
          <ac:spMkLst>
            <pc:docMk/>
            <pc:sldMk cId="1328588239" sldId="449"/>
            <ac:spMk id="10" creationId="{40F84E56-BB46-7A11-F09D-0D4B601DF264}"/>
          </ac:spMkLst>
        </pc:spChg>
        <pc:spChg chg="add mod">
          <ac:chgData name="Rynkä Susanna" userId="96d60009-6a83-4849-9774-e1dbc4ee6d6a" providerId="ADAL" clId="{A9DB60C2-9A4D-4044-954D-4694E5A1F76B}" dt="2024-01-25T08:16:18.136" v="4810" actId="6549"/>
          <ac:spMkLst>
            <pc:docMk/>
            <pc:sldMk cId="1328588239" sldId="449"/>
            <ac:spMk id="19" creationId="{4438A5F1-BA1B-5653-5E81-8227D0A6424C}"/>
          </ac:spMkLst>
        </pc:spChg>
        <pc:picChg chg="add mod">
          <ac:chgData name="Rynkä Susanna" userId="96d60009-6a83-4849-9774-e1dbc4ee6d6a" providerId="ADAL" clId="{A9DB60C2-9A4D-4044-954D-4694E5A1F76B}" dt="2024-01-25T08:16:02.420" v="4808" actId="1038"/>
          <ac:picMkLst>
            <pc:docMk/>
            <pc:sldMk cId="1328588239" sldId="449"/>
            <ac:picMk id="14" creationId="{049F1920-B609-76BE-48E0-AD11D3CCA28A}"/>
          </ac:picMkLst>
        </pc:picChg>
      </pc:sldChg>
      <pc:sldChg chg="addSp delSp modSp new mod modClrScheme chgLayout modNotesTx">
        <pc:chgData name="Rynkä Susanna" userId="96d60009-6a83-4849-9774-e1dbc4ee6d6a" providerId="ADAL" clId="{A9DB60C2-9A4D-4044-954D-4694E5A1F76B}" dt="2024-02-02T10:30:02.391" v="7770" actId="6549"/>
        <pc:sldMkLst>
          <pc:docMk/>
          <pc:sldMk cId="769806538" sldId="450"/>
        </pc:sldMkLst>
        <pc:spChg chg="del">
          <ac:chgData name="Rynkä Susanna" userId="96d60009-6a83-4849-9774-e1dbc4ee6d6a" providerId="ADAL" clId="{A9DB60C2-9A4D-4044-954D-4694E5A1F76B}" dt="2024-01-25T14:57:15.141" v="5287" actId="26606"/>
          <ac:spMkLst>
            <pc:docMk/>
            <pc:sldMk cId="769806538" sldId="450"/>
            <ac:spMk id="2" creationId="{11E82C0F-330C-DAC9-4B92-79D3F0668AB3}"/>
          </ac:spMkLst>
        </pc:spChg>
        <pc:spChg chg="add del mod">
          <ac:chgData name="Rynkä Susanna" userId="96d60009-6a83-4849-9774-e1dbc4ee6d6a" providerId="ADAL" clId="{A9DB60C2-9A4D-4044-954D-4694E5A1F76B}" dt="2024-02-02T10:24:33.883" v="7746" actId="931"/>
          <ac:spMkLst>
            <pc:docMk/>
            <pc:sldMk cId="769806538" sldId="450"/>
            <ac:spMk id="3" creationId="{07A73E15-6010-81A6-7385-7EBE9DFDB647}"/>
          </ac:spMkLst>
        </pc:spChg>
        <pc:spChg chg="del">
          <ac:chgData name="Rynkä Susanna" userId="96d60009-6a83-4849-9774-e1dbc4ee6d6a" providerId="ADAL" clId="{A9DB60C2-9A4D-4044-954D-4694E5A1F76B}" dt="2024-01-25T14:57:08.087" v="5284" actId="931"/>
          <ac:spMkLst>
            <pc:docMk/>
            <pc:sldMk cId="769806538" sldId="450"/>
            <ac:spMk id="3" creationId="{369E5DFE-3C9C-0FE3-C544-70D7C2216AB1}"/>
          </ac:spMkLst>
        </pc:spChg>
        <pc:spChg chg="add mod">
          <ac:chgData name="Rynkä Susanna" userId="96d60009-6a83-4849-9774-e1dbc4ee6d6a" providerId="ADAL" clId="{A9DB60C2-9A4D-4044-954D-4694E5A1F76B}" dt="2024-02-02T10:24:40.410" v="7757" actId="20577"/>
          <ac:spMkLst>
            <pc:docMk/>
            <pc:sldMk cId="769806538" sldId="450"/>
            <ac:spMk id="10" creationId="{69EC8786-6D2E-E91D-0D49-5D19CAE9406D}"/>
          </ac:spMkLst>
        </pc:spChg>
        <pc:spChg chg="add mod">
          <ac:chgData name="Rynkä Susanna" userId="96d60009-6a83-4849-9774-e1dbc4ee6d6a" providerId="ADAL" clId="{A9DB60C2-9A4D-4044-954D-4694E5A1F76B}" dt="2024-02-02T10:30:02.391" v="7770" actId="6549"/>
          <ac:spMkLst>
            <pc:docMk/>
            <pc:sldMk cId="769806538" sldId="450"/>
            <ac:spMk id="12" creationId="{7F50CFBB-784D-25B1-8DAE-8B7B06E93F85}"/>
          </ac:spMkLst>
        </pc:spChg>
        <pc:picChg chg="add del mod">
          <ac:chgData name="Rynkä Susanna" userId="96d60009-6a83-4849-9774-e1dbc4ee6d6a" providerId="ADAL" clId="{A9DB60C2-9A4D-4044-954D-4694E5A1F76B}" dt="2024-02-02T10:24:25.376" v="7745" actId="478"/>
          <ac:picMkLst>
            <pc:docMk/>
            <pc:sldMk cId="769806538" sldId="450"/>
            <ac:picMk id="5" creationId="{8C3BC0AE-3BCA-AC01-FA73-BDCE20186218}"/>
          </ac:picMkLst>
        </pc:picChg>
        <pc:picChg chg="add mod">
          <ac:chgData name="Rynkä Susanna" userId="96d60009-6a83-4849-9774-e1dbc4ee6d6a" providerId="ADAL" clId="{A9DB60C2-9A4D-4044-954D-4694E5A1F76B}" dt="2024-02-02T10:25:20.779" v="7764" actId="1076"/>
          <ac:picMkLst>
            <pc:docMk/>
            <pc:sldMk cId="769806538" sldId="450"/>
            <ac:picMk id="6" creationId="{3874F93B-B634-1F18-FD23-416C45519560}"/>
          </ac:picMkLst>
        </pc:picChg>
      </pc:sldChg>
      <pc:sldChg chg="delSp modSp add mod modNotesTx">
        <pc:chgData name="Rynkä Susanna" userId="96d60009-6a83-4849-9774-e1dbc4ee6d6a" providerId="ADAL" clId="{A9DB60C2-9A4D-4044-954D-4694E5A1F76B}" dt="2024-01-26T08:32:16.163" v="5771" actId="20577"/>
        <pc:sldMkLst>
          <pc:docMk/>
          <pc:sldMk cId="4012951353" sldId="451"/>
        </pc:sldMkLst>
        <pc:spChg chg="mod">
          <ac:chgData name="Rynkä Susanna" userId="96d60009-6a83-4849-9774-e1dbc4ee6d6a" providerId="ADAL" clId="{A9DB60C2-9A4D-4044-954D-4694E5A1F76B}" dt="2024-01-26T07:36:14.174" v="5297" actId="2711"/>
          <ac:spMkLst>
            <pc:docMk/>
            <pc:sldMk cId="4012951353" sldId="451"/>
            <ac:spMk id="2" creationId="{BBAD9002-8418-45CB-368B-0A92B146576F}"/>
          </ac:spMkLst>
        </pc:spChg>
        <pc:spChg chg="del">
          <ac:chgData name="Rynkä Susanna" userId="96d60009-6a83-4849-9774-e1dbc4ee6d6a" providerId="ADAL" clId="{A9DB60C2-9A4D-4044-954D-4694E5A1F76B}" dt="2024-01-26T07:44:42.035" v="5337" actId="478"/>
          <ac:spMkLst>
            <pc:docMk/>
            <pc:sldMk cId="4012951353" sldId="451"/>
            <ac:spMk id="4" creationId="{0B383376-DF04-C5D9-8B31-69A8D7C984EB}"/>
          </ac:spMkLst>
        </pc:spChg>
        <pc:spChg chg="mod">
          <ac:chgData name="Rynkä Susanna" userId="96d60009-6a83-4849-9774-e1dbc4ee6d6a" providerId="ADAL" clId="{A9DB60C2-9A4D-4044-954D-4694E5A1F76B}" dt="2024-01-26T08:32:16.163" v="5771" actId="20577"/>
          <ac:spMkLst>
            <pc:docMk/>
            <pc:sldMk cId="4012951353" sldId="451"/>
            <ac:spMk id="9" creationId="{D6A8FAA3-60B4-612E-88AC-880320BBBE21}"/>
          </ac:spMkLst>
        </pc:spChg>
      </pc:sldChg>
      <pc:sldChg chg="addSp delSp modSp new mod ord modClrScheme chgLayout modNotesTx">
        <pc:chgData name="Rynkä Susanna" userId="96d60009-6a83-4849-9774-e1dbc4ee6d6a" providerId="ADAL" clId="{A9DB60C2-9A4D-4044-954D-4694E5A1F76B}" dt="2024-02-02T10:46:42.064" v="7854" actId="1076"/>
        <pc:sldMkLst>
          <pc:docMk/>
          <pc:sldMk cId="2617171750" sldId="452"/>
        </pc:sldMkLst>
        <pc:spChg chg="mod">
          <ac:chgData name="Rynkä Susanna" userId="96d60009-6a83-4849-9774-e1dbc4ee6d6a" providerId="ADAL" clId="{A9DB60C2-9A4D-4044-954D-4694E5A1F76B}" dt="2024-02-01T09:53:23.805" v="7093" actId="26606"/>
          <ac:spMkLst>
            <pc:docMk/>
            <pc:sldMk cId="2617171750" sldId="452"/>
            <ac:spMk id="2" creationId="{F1E34E2A-7F80-EA0B-E8C6-6D9B0BD938AB}"/>
          </ac:spMkLst>
        </pc:spChg>
        <pc:spChg chg="mod">
          <ac:chgData name="Rynkä Susanna" userId="96d60009-6a83-4849-9774-e1dbc4ee6d6a" providerId="ADAL" clId="{A9DB60C2-9A4D-4044-954D-4694E5A1F76B}" dt="2024-02-02T10:46:42.064" v="7854" actId="1076"/>
          <ac:spMkLst>
            <pc:docMk/>
            <pc:sldMk cId="2617171750" sldId="452"/>
            <ac:spMk id="3" creationId="{0993757F-E4DC-696C-03F9-FA220B2C3303}"/>
          </ac:spMkLst>
        </pc:spChg>
        <pc:spChg chg="add mod">
          <ac:chgData name="Rynkä Susanna" userId="96d60009-6a83-4849-9774-e1dbc4ee6d6a" providerId="ADAL" clId="{A9DB60C2-9A4D-4044-954D-4694E5A1F76B}" dt="2024-02-02T10:46:30.395" v="7853" actId="1076"/>
          <ac:spMkLst>
            <pc:docMk/>
            <pc:sldMk cId="2617171750" sldId="452"/>
            <ac:spMk id="6" creationId="{ABFED76E-AB26-D133-B741-F77CF86D4A1A}"/>
          </ac:spMkLst>
        </pc:spChg>
        <pc:spChg chg="add del mod">
          <ac:chgData name="Rynkä Susanna" userId="96d60009-6a83-4849-9774-e1dbc4ee6d6a" providerId="ADAL" clId="{A9DB60C2-9A4D-4044-954D-4694E5A1F76B}" dt="2024-02-01T09:53:36.175" v="7096" actId="478"/>
          <ac:spMkLst>
            <pc:docMk/>
            <pc:sldMk cId="2617171750" sldId="452"/>
            <ac:spMk id="10" creationId="{568F8041-0698-4389-A578-DB56FE911281}"/>
          </ac:spMkLst>
        </pc:spChg>
        <pc:spChg chg="add del mod">
          <ac:chgData name="Rynkä Susanna" userId="96d60009-6a83-4849-9774-e1dbc4ee6d6a" providerId="ADAL" clId="{A9DB60C2-9A4D-4044-954D-4694E5A1F76B}" dt="2024-02-01T09:53:30.065" v="7094" actId="478"/>
          <ac:spMkLst>
            <pc:docMk/>
            <pc:sldMk cId="2617171750" sldId="452"/>
            <ac:spMk id="12" creationId="{968255D2-3B94-DFC6-EFDE-61E794449AEA}"/>
          </ac:spMkLst>
        </pc:spChg>
        <pc:picChg chg="add mod">
          <ac:chgData name="Rynkä Susanna" userId="96d60009-6a83-4849-9774-e1dbc4ee6d6a" providerId="ADAL" clId="{A9DB60C2-9A4D-4044-954D-4694E5A1F76B}" dt="2024-02-02T10:46:30.395" v="7853" actId="1076"/>
          <ac:picMkLst>
            <pc:docMk/>
            <pc:sldMk cId="2617171750" sldId="452"/>
            <ac:picMk id="5" creationId="{0E8CBE22-5C92-CDF4-7346-53E2C4FD3226}"/>
          </ac:picMkLst>
        </pc:picChg>
        <pc:picChg chg="add mod">
          <ac:chgData name="Rynkä Susanna" userId="96d60009-6a83-4849-9774-e1dbc4ee6d6a" providerId="ADAL" clId="{A9DB60C2-9A4D-4044-954D-4694E5A1F76B}" dt="2024-02-02T10:46:30.395" v="7853" actId="1076"/>
          <ac:picMkLst>
            <pc:docMk/>
            <pc:sldMk cId="2617171750" sldId="452"/>
            <ac:picMk id="2050" creationId="{A368F695-4561-E33C-0CEF-6760FEEED785}"/>
          </ac:picMkLst>
        </pc:picChg>
      </pc:sldChg>
      <pc:sldChg chg="addSp modSp new mod ord modClrScheme chgLayout modNotesTx">
        <pc:chgData name="Rynkä Susanna" userId="96d60009-6a83-4849-9774-e1dbc4ee6d6a" providerId="ADAL" clId="{A9DB60C2-9A4D-4044-954D-4694E5A1F76B}" dt="2024-02-01T09:39:48.676" v="6904" actId="166"/>
        <pc:sldMkLst>
          <pc:docMk/>
          <pc:sldMk cId="1059321151" sldId="453"/>
        </pc:sldMkLst>
        <pc:spChg chg="ord">
          <ac:chgData name="Rynkä Susanna" userId="96d60009-6a83-4849-9774-e1dbc4ee6d6a" providerId="ADAL" clId="{A9DB60C2-9A4D-4044-954D-4694E5A1F76B}" dt="2024-02-01T09:39:44.672" v="6903" actId="166"/>
          <ac:spMkLst>
            <pc:docMk/>
            <pc:sldMk cId="1059321151" sldId="453"/>
            <ac:spMk id="2" creationId="{6DC1A628-5E63-0584-8E9F-6365980C3AC0}"/>
          </ac:spMkLst>
        </pc:spChg>
        <pc:spChg chg="add mod ord">
          <ac:chgData name="Rynkä Susanna" userId="96d60009-6a83-4849-9774-e1dbc4ee6d6a" providerId="ADAL" clId="{A9DB60C2-9A4D-4044-954D-4694E5A1F76B}" dt="2024-02-01T09:38:28.612" v="6889" actId="14100"/>
          <ac:spMkLst>
            <pc:docMk/>
            <pc:sldMk cId="1059321151" sldId="453"/>
            <ac:spMk id="4" creationId="{C3A8DE3A-8345-D819-6CCE-85F3B1938F31}"/>
          </ac:spMkLst>
        </pc:spChg>
        <pc:spChg chg="add mod">
          <ac:chgData name="Rynkä Susanna" userId="96d60009-6a83-4849-9774-e1dbc4ee6d6a" providerId="ADAL" clId="{A9DB60C2-9A4D-4044-954D-4694E5A1F76B}" dt="2024-01-26T15:07:59.675" v="6024" actId="1076"/>
          <ac:spMkLst>
            <pc:docMk/>
            <pc:sldMk cId="1059321151" sldId="453"/>
            <ac:spMk id="5" creationId="{D14D478B-8120-E8D4-86CA-5F496C5C2EA9}"/>
          </ac:spMkLst>
        </pc:spChg>
        <pc:spChg chg="add mod ord">
          <ac:chgData name="Rynkä Susanna" userId="96d60009-6a83-4849-9774-e1dbc4ee6d6a" providerId="ADAL" clId="{A9DB60C2-9A4D-4044-954D-4694E5A1F76B}" dt="2024-02-01T09:39:48.676" v="6904" actId="166"/>
          <ac:spMkLst>
            <pc:docMk/>
            <pc:sldMk cId="1059321151" sldId="453"/>
            <ac:spMk id="7" creationId="{1B612914-A6CC-A66A-00DC-22C2298ACE9D}"/>
          </ac:spMkLst>
        </pc:spChg>
        <pc:spChg chg="add mod">
          <ac:chgData name="Rynkä Susanna" userId="96d60009-6a83-4849-9774-e1dbc4ee6d6a" providerId="ADAL" clId="{A9DB60C2-9A4D-4044-954D-4694E5A1F76B}" dt="2024-01-26T14:38:01.036" v="5866"/>
          <ac:spMkLst>
            <pc:docMk/>
            <pc:sldMk cId="1059321151" sldId="453"/>
            <ac:spMk id="8" creationId="{1418239E-8401-420C-6F5C-36EE0113E262}"/>
          </ac:spMkLst>
        </pc:spChg>
        <pc:spChg chg="add mod">
          <ac:chgData name="Rynkä Susanna" userId="96d60009-6a83-4849-9774-e1dbc4ee6d6a" providerId="ADAL" clId="{A9DB60C2-9A4D-4044-954D-4694E5A1F76B}" dt="2024-02-01T09:39:36.514" v="6902" actId="164"/>
          <ac:spMkLst>
            <pc:docMk/>
            <pc:sldMk cId="1059321151" sldId="453"/>
            <ac:spMk id="9" creationId="{D00376E4-FBFC-B774-5524-AA658D6E69CE}"/>
          </ac:spMkLst>
        </pc:spChg>
        <pc:spChg chg="add mod">
          <ac:chgData name="Rynkä Susanna" userId="96d60009-6a83-4849-9774-e1dbc4ee6d6a" providerId="ADAL" clId="{A9DB60C2-9A4D-4044-954D-4694E5A1F76B}" dt="2024-02-01T09:39:22.122" v="6899" actId="255"/>
          <ac:spMkLst>
            <pc:docMk/>
            <pc:sldMk cId="1059321151" sldId="453"/>
            <ac:spMk id="11" creationId="{4F18293D-264C-308E-CE7E-D31233DD36AB}"/>
          </ac:spMkLst>
        </pc:spChg>
        <pc:grpChg chg="add mod">
          <ac:chgData name="Rynkä Susanna" userId="96d60009-6a83-4849-9774-e1dbc4ee6d6a" providerId="ADAL" clId="{A9DB60C2-9A4D-4044-954D-4694E5A1F76B}" dt="2024-02-01T09:39:36.514" v="6902" actId="164"/>
          <ac:grpSpMkLst>
            <pc:docMk/>
            <pc:sldMk cId="1059321151" sldId="453"/>
            <ac:grpSpMk id="12" creationId="{4FE60351-75DC-151F-B6A8-998D43BA2075}"/>
          </ac:grpSpMkLst>
        </pc:grpChg>
        <pc:picChg chg="add mod">
          <ac:chgData name="Rynkä Susanna" userId="96d60009-6a83-4849-9774-e1dbc4ee6d6a" providerId="ADAL" clId="{A9DB60C2-9A4D-4044-954D-4694E5A1F76B}" dt="2024-02-01T09:39:36.514" v="6902" actId="164"/>
          <ac:picMkLst>
            <pc:docMk/>
            <pc:sldMk cId="1059321151" sldId="453"/>
            <ac:picMk id="3" creationId="{5BCEC485-9D1E-0417-F47A-E7A5A8892D66}"/>
          </ac:picMkLst>
        </pc:picChg>
      </pc:sldChg>
      <pc:sldChg chg="modSp add mod">
        <pc:chgData name="Rynkä Susanna" userId="96d60009-6a83-4849-9774-e1dbc4ee6d6a" providerId="ADAL" clId="{A9DB60C2-9A4D-4044-954D-4694E5A1F76B}" dt="2024-01-31T08:07:29.102" v="6081" actId="5793"/>
        <pc:sldMkLst>
          <pc:docMk/>
          <pc:sldMk cId="2840080043" sldId="454"/>
        </pc:sldMkLst>
        <pc:spChg chg="mod">
          <ac:chgData name="Rynkä Susanna" userId="96d60009-6a83-4849-9774-e1dbc4ee6d6a" providerId="ADAL" clId="{A9DB60C2-9A4D-4044-954D-4694E5A1F76B}" dt="2024-01-30T11:10:16.301" v="6058" actId="20577"/>
          <ac:spMkLst>
            <pc:docMk/>
            <pc:sldMk cId="2840080043" sldId="454"/>
            <ac:spMk id="2" creationId="{E9F22BEE-883E-39CD-23C5-D4FAFC4352AA}"/>
          </ac:spMkLst>
        </pc:spChg>
        <pc:spChg chg="mod">
          <ac:chgData name="Rynkä Susanna" userId="96d60009-6a83-4849-9774-e1dbc4ee6d6a" providerId="ADAL" clId="{A9DB60C2-9A4D-4044-954D-4694E5A1F76B}" dt="2024-01-31T08:07:29.102" v="6081" actId="5793"/>
          <ac:spMkLst>
            <pc:docMk/>
            <pc:sldMk cId="2840080043" sldId="454"/>
            <ac:spMk id="3" creationId="{2FECDF85-5BD2-8C7B-4540-B8A8616F2D24}"/>
          </ac:spMkLst>
        </pc:spChg>
      </pc:sldChg>
      <pc:sldChg chg="modSp new mod ord">
        <pc:chgData name="Rynkä Susanna" userId="96d60009-6a83-4849-9774-e1dbc4ee6d6a" providerId="ADAL" clId="{A9DB60C2-9A4D-4044-954D-4694E5A1F76B}" dt="2024-02-02T09:43:14.049" v="7477"/>
        <pc:sldMkLst>
          <pc:docMk/>
          <pc:sldMk cId="4229716283" sldId="455"/>
        </pc:sldMkLst>
        <pc:spChg chg="mod">
          <ac:chgData name="Rynkä Susanna" userId="96d60009-6a83-4849-9774-e1dbc4ee6d6a" providerId="ADAL" clId="{A9DB60C2-9A4D-4044-954D-4694E5A1F76B}" dt="2024-02-02T09:43:09.793" v="7475" actId="21"/>
          <ac:spMkLst>
            <pc:docMk/>
            <pc:sldMk cId="4229716283" sldId="455"/>
            <ac:spMk id="2" creationId="{BA9E2C50-2E5D-4C74-B31F-7A679908568F}"/>
          </ac:spMkLst>
        </pc:spChg>
        <pc:spChg chg="mod">
          <ac:chgData name="Rynkä Susanna" userId="96d60009-6a83-4849-9774-e1dbc4ee6d6a" providerId="ADAL" clId="{A9DB60C2-9A4D-4044-954D-4694E5A1F76B}" dt="2024-01-30T11:11:53.383" v="6065"/>
          <ac:spMkLst>
            <pc:docMk/>
            <pc:sldMk cId="4229716283" sldId="455"/>
            <ac:spMk id="3" creationId="{613EFD23-7538-7FED-87B8-9B98689AEB6C}"/>
          </ac:spMkLst>
        </pc:spChg>
      </pc:sldChg>
      <pc:sldChg chg="addSp delSp modSp new mod modClrScheme chgLayout modNotesTx">
        <pc:chgData name="Rynkä Susanna" userId="96d60009-6a83-4849-9774-e1dbc4ee6d6a" providerId="ADAL" clId="{A9DB60C2-9A4D-4044-954D-4694E5A1F76B}" dt="2024-03-04T12:38:55.357" v="7938" actId="20577"/>
        <pc:sldMkLst>
          <pc:docMk/>
          <pc:sldMk cId="3347806980" sldId="456"/>
        </pc:sldMkLst>
        <pc:spChg chg="mod">
          <ac:chgData name="Rynkä Susanna" userId="96d60009-6a83-4849-9774-e1dbc4ee6d6a" providerId="ADAL" clId="{A9DB60C2-9A4D-4044-954D-4694E5A1F76B}" dt="2024-01-31T08:17:28.445" v="6154" actId="26606"/>
          <ac:spMkLst>
            <pc:docMk/>
            <pc:sldMk cId="3347806980" sldId="456"/>
            <ac:spMk id="2" creationId="{2ED48153-1CB5-CB1B-B421-FF135868FF22}"/>
          </ac:spMkLst>
        </pc:spChg>
        <pc:spChg chg="del mod">
          <ac:chgData name="Rynkä Susanna" userId="96d60009-6a83-4849-9774-e1dbc4ee6d6a" providerId="ADAL" clId="{A9DB60C2-9A4D-4044-954D-4694E5A1F76B}" dt="2024-01-31T08:16:32.678" v="6085" actId="931"/>
          <ac:spMkLst>
            <pc:docMk/>
            <pc:sldMk cId="3347806980" sldId="456"/>
            <ac:spMk id="3" creationId="{26FD0BF4-F504-8323-342D-E3320E7DDB81}"/>
          </ac:spMkLst>
        </pc:spChg>
        <pc:spChg chg="add mod">
          <ac:chgData name="Rynkä Susanna" userId="96d60009-6a83-4849-9774-e1dbc4ee6d6a" providerId="ADAL" clId="{A9DB60C2-9A4D-4044-954D-4694E5A1F76B}" dt="2024-01-31T12:27:33.899" v="6483" actId="1076"/>
          <ac:spMkLst>
            <pc:docMk/>
            <pc:sldMk cId="3347806980" sldId="456"/>
            <ac:spMk id="7" creationId="{DA381360-79B8-0E83-6FFF-921D5896D197}"/>
          </ac:spMkLst>
        </pc:spChg>
        <pc:spChg chg="add del mod">
          <ac:chgData name="Rynkä Susanna" userId="96d60009-6a83-4849-9774-e1dbc4ee6d6a" providerId="ADAL" clId="{A9DB60C2-9A4D-4044-954D-4694E5A1F76B}" dt="2024-01-31T08:17:28.445" v="6154" actId="26606"/>
          <ac:spMkLst>
            <pc:docMk/>
            <pc:sldMk cId="3347806980" sldId="456"/>
            <ac:spMk id="10" creationId="{7975E26E-AD8D-26F1-1887-5715D799D386}"/>
          </ac:spMkLst>
        </pc:spChg>
        <pc:spChg chg="add del mod">
          <ac:chgData name="Rynkä Susanna" userId="96d60009-6a83-4849-9774-e1dbc4ee6d6a" providerId="ADAL" clId="{A9DB60C2-9A4D-4044-954D-4694E5A1F76B}" dt="2024-01-31T08:17:28.445" v="6154" actId="26606"/>
          <ac:spMkLst>
            <pc:docMk/>
            <pc:sldMk cId="3347806980" sldId="456"/>
            <ac:spMk id="12" creationId="{9444A70E-0839-3B6A-BBFB-355BCE4A00BD}"/>
          </ac:spMkLst>
        </pc:spChg>
        <pc:picChg chg="add mod modCrop">
          <ac:chgData name="Rynkä Susanna" userId="96d60009-6a83-4849-9774-e1dbc4ee6d6a" providerId="ADAL" clId="{A9DB60C2-9A4D-4044-954D-4694E5A1F76B}" dt="2024-01-31T08:17:49.848" v="6158" actId="1076"/>
          <ac:picMkLst>
            <pc:docMk/>
            <pc:sldMk cId="3347806980" sldId="456"/>
            <ac:picMk id="5" creationId="{143F63B7-D6B8-A7AB-EDAD-CAF20B072495}"/>
          </ac:picMkLst>
        </pc:picChg>
      </pc:sldChg>
      <pc:sldChg chg="addSp delSp modSp add mod modNotesTx">
        <pc:chgData name="Rynkä Susanna" userId="96d60009-6a83-4849-9774-e1dbc4ee6d6a" providerId="ADAL" clId="{A9DB60C2-9A4D-4044-954D-4694E5A1F76B}" dt="2024-01-31T12:29:31.289" v="6523" actId="20577"/>
        <pc:sldMkLst>
          <pc:docMk/>
          <pc:sldMk cId="2290215669" sldId="457"/>
        </pc:sldMkLst>
        <pc:spChg chg="mod">
          <ac:chgData name="Rynkä Susanna" userId="96d60009-6a83-4849-9774-e1dbc4ee6d6a" providerId="ADAL" clId="{A9DB60C2-9A4D-4044-954D-4694E5A1F76B}" dt="2024-01-31T08:40:50.539" v="6319" actId="27636"/>
          <ac:spMkLst>
            <pc:docMk/>
            <pc:sldMk cId="2290215669" sldId="457"/>
            <ac:spMk id="2" creationId="{2ED48153-1CB5-CB1B-B421-FF135868FF22}"/>
          </ac:spMkLst>
        </pc:spChg>
        <pc:spChg chg="add del mod">
          <ac:chgData name="Rynkä Susanna" userId="96d60009-6a83-4849-9774-e1dbc4ee6d6a" providerId="ADAL" clId="{A9DB60C2-9A4D-4044-954D-4694E5A1F76B}" dt="2024-01-31T08:27:13.691" v="6168" actId="931"/>
          <ac:spMkLst>
            <pc:docMk/>
            <pc:sldMk cId="2290215669" sldId="457"/>
            <ac:spMk id="4" creationId="{63A557DB-CDBC-33D5-1799-D3F2680C0C21}"/>
          </ac:spMkLst>
        </pc:spChg>
        <pc:spChg chg="add del">
          <ac:chgData name="Rynkä Susanna" userId="96d60009-6a83-4849-9774-e1dbc4ee6d6a" providerId="ADAL" clId="{A9DB60C2-9A4D-4044-954D-4694E5A1F76B}" dt="2024-01-31T08:27:05.033" v="6167" actId="478"/>
          <ac:spMkLst>
            <pc:docMk/>
            <pc:sldMk cId="2290215669" sldId="457"/>
            <ac:spMk id="7" creationId="{CA2B4283-7087-8003-BB6C-729A4F7AD0C6}"/>
          </ac:spMkLst>
        </pc:spChg>
        <pc:spChg chg="add mod">
          <ac:chgData name="Rynkä Susanna" userId="96d60009-6a83-4849-9774-e1dbc4ee6d6a" providerId="ADAL" clId="{A9DB60C2-9A4D-4044-954D-4694E5A1F76B}" dt="2024-01-31T12:29:31.289" v="6523" actId="20577"/>
          <ac:spMkLst>
            <pc:docMk/>
            <pc:sldMk cId="2290215669" sldId="457"/>
            <ac:spMk id="11" creationId="{1D9523CB-FE4A-8E71-02C6-7ABF960A56DA}"/>
          </ac:spMkLst>
        </pc:spChg>
        <pc:picChg chg="del">
          <ac:chgData name="Rynkä Susanna" userId="96d60009-6a83-4849-9774-e1dbc4ee6d6a" providerId="ADAL" clId="{A9DB60C2-9A4D-4044-954D-4694E5A1F76B}" dt="2024-01-31T08:26:57.760" v="6165" actId="478"/>
          <ac:picMkLst>
            <pc:docMk/>
            <pc:sldMk cId="2290215669" sldId="457"/>
            <ac:picMk id="5" creationId="{143F63B7-D6B8-A7AB-EDAD-CAF20B072495}"/>
          </ac:picMkLst>
        </pc:picChg>
        <pc:picChg chg="add mod modCrop">
          <ac:chgData name="Rynkä Susanna" userId="96d60009-6a83-4849-9774-e1dbc4ee6d6a" providerId="ADAL" clId="{A9DB60C2-9A4D-4044-954D-4694E5A1F76B}" dt="2024-01-31T12:21:42.470" v="6452" actId="1076"/>
          <ac:picMkLst>
            <pc:docMk/>
            <pc:sldMk cId="2290215669" sldId="457"/>
            <ac:picMk id="9" creationId="{D8A58AEE-7890-CE64-D247-A38124E0D398}"/>
          </ac:picMkLst>
        </pc:picChg>
      </pc:sldChg>
      <pc:sldChg chg="addSp delSp modSp add mod">
        <pc:chgData name="Rynkä Susanna" userId="96d60009-6a83-4849-9774-e1dbc4ee6d6a" providerId="ADAL" clId="{A9DB60C2-9A4D-4044-954D-4694E5A1F76B}" dt="2024-01-31T08:41:01.731" v="6324" actId="20577"/>
        <pc:sldMkLst>
          <pc:docMk/>
          <pc:sldMk cId="2505873204" sldId="458"/>
        </pc:sldMkLst>
        <pc:spChg chg="mod">
          <ac:chgData name="Rynkä Susanna" userId="96d60009-6a83-4849-9774-e1dbc4ee6d6a" providerId="ADAL" clId="{A9DB60C2-9A4D-4044-954D-4694E5A1F76B}" dt="2024-01-31T08:41:01.731" v="6324" actId="20577"/>
          <ac:spMkLst>
            <pc:docMk/>
            <pc:sldMk cId="2505873204" sldId="458"/>
            <ac:spMk id="2" creationId="{2ED48153-1CB5-CB1B-B421-FF135868FF22}"/>
          </ac:spMkLst>
        </pc:spChg>
        <pc:spChg chg="add del mod">
          <ac:chgData name="Rynkä Susanna" userId="96d60009-6a83-4849-9774-e1dbc4ee6d6a" providerId="ADAL" clId="{A9DB60C2-9A4D-4044-954D-4694E5A1F76B}" dt="2024-01-31T08:35:15.975" v="6249" actId="931"/>
          <ac:spMkLst>
            <pc:docMk/>
            <pc:sldMk cId="2505873204" sldId="458"/>
            <ac:spMk id="4" creationId="{B570537E-CA69-DCEC-3EF1-AB9EDA1C23E7}"/>
          </ac:spMkLst>
        </pc:spChg>
        <pc:picChg chg="add mod modCrop">
          <ac:chgData name="Rynkä Susanna" userId="96d60009-6a83-4849-9774-e1dbc4ee6d6a" providerId="ADAL" clId="{A9DB60C2-9A4D-4044-954D-4694E5A1F76B}" dt="2024-01-31T08:35:58.619" v="6266" actId="1076"/>
          <ac:picMkLst>
            <pc:docMk/>
            <pc:sldMk cId="2505873204" sldId="458"/>
            <ac:picMk id="6" creationId="{FA30FBC0-EF68-BB90-4A19-8EB737B5AA22}"/>
          </ac:picMkLst>
        </pc:picChg>
        <pc:picChg chg="del">
          <ac:chgData name="Rynkä Susanna" userId="96d60009-6a83-4849-9774-e1dbc4ee6d6a" providerId="ADAL" clId="{A9DB60C2-9A4D-4044-954D-4694E5A1F76B}" dt="2024-01-31T08:35:07.103" v="6248" actId="478"/>
          <ac:picMkLst>
            <pc:docMk/>
            <pc:sldMk cId="2505873204" sldId="458"/>
            <ac:picMk id="9" creationId="{D8A58AEE-7890-CE64-D247-A38124E0D398}"/>
          </ac:picMkLst>
        </pc:picChg>
      </pc:sldChg>
      <pc:sldChg chg="addSp delSp modSp add mod ord">
        <pc:chgData name="Rynkä Susanna" userId="96d60009-6a83-4849-9774-e1dbc4ee6d6a" providerId="ADAL" clId="{A9DB60C2-9A4D-4044-954D-4694E5A1F76B}" dt="2024-01-31T08:39:57.882" v="6313" actId="20577"/>
        <pc:sldMkLst>
          <pc:docMk/>
          <pc:sldMk cId="1522223492" sldId="459"/>
        </pc:sldMkLst>
        <pc:spChg chg="mod">
          <ac:chgData name="Rynkä Susanna" userId="96d60009-6a83-4849-9774-e1dbc4ee6d6a" providerId="ADAL" clId="{A9DB60C2-9A4D-4044-954D-4694E5A1F76B}" dt="2024-01-31T08:39:57.882" v="6313" actId="20577"/>
          <ac:spMkLst>
            <pc:docMk/>
            <pc:sldMk cId="1522223492" sldId="459"/>
            <ac:spMk id="2" creationId="{2ED48153-1CB5-CB1B-B421-FF135868FF22}"/>
          </ac:spMkLst>
        </pc:spChg>
        <pc:spChg chg="add del mod">
          <ac:chgData name="Rynkä Susanna" userId="96d60009-6a83-4849-9774-e1dbc4ee6d6a" providerId="ADAL" clId="{A9DB60C2-9A4D-4044-954D-4694E5A1F76B}" dt="2024-01-31T08:37:11.490" v="6269" actId="931"/>
          <ac:spMkLst>
            <pc:docMk/>
            <pc:sldMk cId="1522223492" sldId="459"/>
            <ac:spMk id="4" creationId="{6DE14236-E719-1A5A-C037-A1094434D040}"/>
          </ac:spMkLst>
        </pc:spChg>
        <pc:picChg chg="del">
          <ac:chgData name="Rynkä Susanna" userId="96d60009-6a83-4849-9774-e1dbc4ee6d6a" providerId="ADAL" clId="{A9DB60C2-9A4D-4044-954D-4694E5A1F76B}" dt="2024-01-31T08:37:03.393" v="6268" actId="478"/>
          <ac:picMkLst>
            <pc:docMk/>
            <pc:sldMk cId="1522223492" sldId="459"/>
            <ac:picMk id="6" creationId="{FA30FBC0-EF68-BB90-4A19-8EB737B5AA22}"/>
          </ac:picMkLst>
        </pc:picChg>
        <pc:picChg chg="add mod modCrop">
          <ac:chgData name="Rynkä Susanna" userId="96d60009-6a83-4849-9774-e1dbc4ee6d6a" providerId="ADAL" clId="{A9DB60C2-9A4D-4044-954D-4694E5A1F76B}" dt="2024-01-31T08:38:37.753" v="6309" actId="1076"/>
          <ac:picMkLst>
            <pc:docMk/>
            <pc:sldMk cId="1522223492" sldId="459"/>
            <ac:picMk id="7" creationId="{9C43B115-285C-45E0-5CB5-639DA75B8065}"/>
          </ac:picMkLst>
        </pc:picChg>
      </pc:sldChg>
      <pc:sldChg chg="addSp delSp modSp add mod modShow">
        <pc:chgData name="Rynkä Susanna" userId="96d60009-6a83-4849-9774-e1dbc4ee6d6a" providerId="ADAL" clId="{A9DB60C2-9A4D-4044-954D-4694E5A1F76B}" dt="2024-03-04T12:32:20.735" v="7934" actId="729"/>
        <pc:sldMkLst>
          <pc:docMk/>
          <pc:sldMk cId="1602467829" sldId="460"/>
        </pc:sldMkLst>
        <pc:spChg chg="mod">
          <ac:chgData name="Rynkä Susanna" userId="96d60009-6a83-4849-9774-e1dbc4ee6d6a" providerId="ADAL" clId="{A9DB60C2-9A4D-4044-954D-4694E5A1F76B}" dt="2024-01-31T08:54:24.291" v="6334" actId="20577"/>
          <ac:spMkLst>
            <pc:docMk/>
            <pc:sldMk cId="1602467829" sldId="460"/>
            <ac:spMk id="2" creationId="{2ED48153-1CB5-CB1B-B421-FF135868FF22}"/>
          </ac:spMkLst>
        </pc:spChg>
        <pc:spChg chg="add del mod">
          <ac:chgData name="Rynkä Susanna" userId="96d60009-6a83-4849-9774-e1dbc4ee6d6a" providerId="ADAL" clId="{A9DB60C2-9A4D-4044-954D-4694E5A1F76B}" dt="2024-01-31T08:54:15.738" v="6327" actId="931"/>
          <ac:spMkLst>
            <pc:docMk/>
            <pc:sldMk cId="1602467829" sldId="460"/>
            <ac:spMk id="4" creationId="{A579E0E5-BA95-8A38-65F2-00D87542D2FE}"/>
          </ac:spMkLst>
        </pc:spChg>
        <pc:picChg chg="del">
          <ac:chgData name="Rynkä Susanna" userId="96d60009-6a83-4849-9774-e1dbc4ee6d6a" providerId="ADAL" clId="{A9DB60C2-9A4D-4044-954D-4694E5A1F76B}" dt="2024-01-31T08:54:07.239" v="6326" actId="478"/>
          <ac:picMkLst>
            <pc:docMk/>
            <pc:sldMk cId="1602467829" sldId="460"/>
            <ac:picMk id="6" creationId="{FA30FBC0-EF68-BB90-4A19-8EB737B5AA22}"/>
          </ac:picMkLst>
        </pc:picChg>
        <pc:picChg chg="add mod modCrop">
          <ac:chgData name="Rynkä Susanna" userId="96d60009-6a83-4849-9774-e1dbc4ee6d6a" providerId="ADAL" clId="{A9DB60C2-9A4D-4044-954D-4694E5A1F76B}" dt="2024-01-31T08:54:47.846" v="6351" actId="1036"/>
          <ac:picMkLst>
            <pc:docMk/>
            <pc:sldMk cId="1602467829" sldId="460"/>
            <ac:picMk id="7" creationId="{F70EBDAF-B69B-04F5-7BB9-B4274ACC147F}"/>
          </ac:picMkLst>
        </pc:picChg>
      </pc:sldChg>
      <pc:sldChg chg="addSp delSp modSp add mod">
        <pc:chgData name="Rynkä Susanna" userId="96d60009-6a83-4849-9774-e1dbc4ee6d6a" providerId="ADAL" clId="{A9DB60C2-9A4D-4044-954D-4694E5A1F76B}" dt="2024-01-31T08:56:56.923" v="6420" actId="1076"/>
        <pc:sldMkLst>
          <pc:docMk/>
          <pc:sldMk cId="163315400" sldId="461"/>
        </pc:sldMkLst>
        <pc:spChg chg="mod">
          <ac:chgData name="Rynkä Susanna" userId="96d60009-6a83-4849-9774-e1dbc4ee6d6a" providerId="ADAL" clId="{A9DB60C2-9A4D-4044-954D-4694E5A1F76B}" dt="2024-01-31T08:56:27.599" v="6383" actId="20577"/>
          <ac:spMkLst>
            <pc:docMk/>
            <pc:sldMk cId="163315400" sldId="461"/>
            <ac:spMk id="2" creationId="{2ED48153-1CB5-CB1B-B421-FF135868FF22}"/>
          </ac:spMkLst>
        </pc:spChg>
        <pc:spChg chg="add del mod">
          <ac:chgData name="Rynkä Susanna" userId="96d60009-6a83-4849-9774-e1dbc4ee6d6a" providerId="ADAL" clId="{A9DB60C2-9A4D-4044-954D-4694E5A1F76B}" dt="2024-01-31T08:56:03.872" v="6357" actId="478"/>
          <ac:spMkLst>
            <pc:docMk/>
            <pc:sldMk cId="163315400" sldId="461"/>
            <ac:spMk id="6" creationId="{BCB7E763-8958-395B-4E1C-19D2EE87C6D1}"/>
          </ac:spMkLst>
        </pc:spChg>
        <pc:spChg chg="add del mod">
          <ac:chgData name="Rynkä Susanna" userId="96d60009-6a83-4849-9774-e1dbc4ee6d6a" providerId="ADAL" clId="{A9DB60C2-9A4D-4044-954D-4694E5A1F76B}" dt="2024-01-31T08:56:18.213" v="6361" actId="931"/>
          <ac:spMkLst>
            <pc:docMk/>
            <pc:sldMk cId="163315400" sldId="461"/>
            <ac:spMk id="9" creationId="{092ACD40-73F5-0242-F0C7-F24287FAE0AE}"/>
          </ac:spMkLst>
        </pc:spChg>
        <pc:picChg chg="add mod">
          <ac:chgData name="Rynkä Susanna" userId="96d60009-6a83-4849-9774-e1dbc4ee6d6a" providerId="ADAL" clId="{A9DB60C2-9A4D-4044-954D-4694E5A1F76B}" dt="2024-01-31T08:56:04.318" v="6359" actId="931"/>
          <ac:picMkLst>
            <pc:docMk/>
            <pc:sldMk cId="163315400" sldId="461"/>
            <ac:picMk id="4" creationId="{6662479D-35F4-0F38-DFAC-DD5E39B6327F}"/>
          </ac:picMkLst>
        </pc:picChg>
        <pc:picChg chg="add del">
          <ac:chgData name="Rynkä Susanna" userId="96d60009-6a83-4849-9774-e1dbc4ee6d6a" providerId="ADAL" clId="{A9DB60C2-9A4D-4044-954D-4694E5A1F76B}" dt="2024-01-31T08:56:06.848" v="6360" actId="478"/>
          <ac:picMkLst>
            <pc:docMk/>
            <pc:sldMk cId="163315400" sldId="461"/>
            <ac:picMk id="7" creationId="{F70EBDAF-B69B-04F5-7BB9-B4274ACC147F}"/>
          </ac:picMkLst>
        </pc:picChg>
        <pc:picChg chg="add mod modCrop">
          <ac:chgData name="Rynkä Susanna" userId="96d60009-6a83-4849-9774-e1dbc4ee6d6a" providerId="ADAL" clId="{A9DB60C2-9A4D-4044-954D-4694E5A1F76B}" dt="2024-01-31T08:56:56.923" v="6420" actId="1076"/>
          <ac:picMkLst>
            <pc:docMk/>
            <pc:sldMk cId="163315400" sldId="461"/>
            <ac:picMk id="11" creationId="{4262FE89-6BA4-F575-93B5-C9ED7314C8AE}"/>
          </ac:picMkLst>
        </pc:picChg>
      </pc:sldChg>
      <pc:sldChg chg="addSp delSp modSp add mod modNotesTx">
        <pc:chgData name="Rynkä Susanna" userId="96d60009-6a83-4849-9774-e1dbc4ee6d6a" providerId="ADAL" clId="{A9DB60C2-9A4D-4044-954D-4694E5A1F76B}" dt="2024-03-04T12:39:07.676" v="7942" actId="20577"/>
        <pc:sldMkLst>
          <pc:docMk/>
          <pc:sldMk cId="3637127916" sldId="462"/>
        </pc:sldMkLst>
        <pc:spChg chg="mod">
          <ac:chgData name="Rynkä Susanna" userId="96d60009-6a83-4849-9774-e1dbc4ee6d6a" providerId="ADAL" clId="{A9DB60C2-9A4D-4044-954D-4694E5A1F76B}" dt="2024-01-31T08:58:18.731" v="6444" actId="20577"/>
          <ac:spMkLst>
            <pc:docMk/>
            <pc:sldMk cId="3637127916" sldId="462"/>
            <ac:spMk id="2" creationId="{2ED48153-1CB5-CB1B-B421-FF135868FF22}"/>
          </ac:spMkLst>
        </pc:spChg>
        <pc:spChg chg="add del mod">
          <ac:chgData name="Rynkä Susanna" userId="96d60009-6a83-4849-9774-e1dbc4ee6d6a" providerId="ADAL" clId="{A9DB60C2-9A4D-4044-954D-4694E5A1F76B}" dt="2024-01-31T08:58:07.706" v="6423" actId="931"/>
          <ac:spMkLst>
            <pc:docMk/>
            <pc:sldMk cId="3637127916" sldId="462"/>
            <ac:spMk id="4" creationId="{80FF264A-D334-727B-2DC6-51A301B26BDD}"/>
          </ac:spMkLst>
        </pc:spChg>
        <pc:picChg chg="add mod modCrop">
          <ac:chgData name="Rynkä Susanna" userId="96d60009-6a83-4849-9774-e1dbc4ee6d6a" providerId="ADAL" clId="{A9DB60C2-9A4D-4044-954D-4694E5A1F76B}" dt="2024-01-31T08:58:45.088" v="6448" actId="1076"/>
          <ac:picMkLst>
            <pc:docMk/>
            <pc:sldMk cId="3637127916" sldId="462"/>
            <ac:picMk id="6" creationId="{420E8179-61F6-AD47-6242-813A301E1212}"/>
          </ac:picMkLst>
        </pc:picChg>
        <pc:picChg chg="del">
          <ac:chgData name="Rynkä Susanna" userId="96d60009-6a83-4849-9774-e1dbc4ee6d6a" providerId="ADAL" clId="{A9DB60C2-9A4D-4044-954D-4694E5A1F76B}" dt="2024-01-31T08:57:56.903" v="6422" actId="478"/>
          <ac:picMkLst>
            <pc:docMk/>
            <pc:sldMk cId="3637127916" sldId="462"/>
            <ac:picMk id="11" creationId="{4262FE89-6BA4-F575-93B5-C9ED7314C8AE}"/>
          </ac:picMkLst>
        </pc:picChg>
      </pc:sldChg>
      <pc:sldChg chg="addSp delSp modSp new mod modNotesTx">
        <pc:chgData name="Rynkä Susanna" userId="96d60009-6a83-4849-9774-e1dbc4ee6d6a" providerId="ADAL" clId="{A9DB60C2-9A4D-4044-954D-4694E5A1F76B}" dt="2024-01-31T12:46:12.166" v="6608" actId="255"/>
        <pc:sldMkLst>
          <pc:docMk/>
          <pc:sldMk cId="952347473" sldId="463"/>
        </pc:sldMkLst>
        <pc:spChg chg="mod">
          <ac:chgData name="Rynkä Susanna" userId="96d60009-6a83-4849-9774-e1dbc4ee6d6a" providerId="ADAL" clId="{A9DB60C2-9A4D-4044-954D-4694E5A1F76B}" dt="2024-01-31T12:44:22.732" v="6581" actId="20577"/>
          <ac:spMkLst>
            <pc:docMk/>
            <pc:sldMk cId="952347473" sldId="463"/>
            <ac:spMk id="2" creationId="{A37CAA22-A895-180A-F2C8-50C0B6908F61}"/>
          </ac:spMkLst>
        </pc:spChg>
        <pc:spChg chg="del">
          <ac:chgData name="Rynkä Susanna" userId="96d60009-6a83-4849-9774-e1dbc4ee6d6a" providerId="ADAL" clId="{A9DB60C2-9A4D-4044-954D-4694E5A1F76B}" dt="2024-01-31T12:42:50.405" v="6526" actId="34307"/>
          <ac:spMkLst>
            <pc:docMk/>
            <pc:sldMk cId="952347473" sldId="463"/>
            <ac:spMk id="3" creationId="{51349110-412B-4541-F2F9-699F17BB2674}"/>
          </ac:spMkLst>
        </pc:spChg>
        <pc:spChg chg="add del mod">
          <ac:chgData name="Rynkä Susanna" userId="96d60009-6a83-4849-9774-e1dbc4ee6d6a" providerId="ADAL" clId="{A9DB60C2-9A4D-4044-954D-4694E5A1F76B}" dt="2024-01-31T12:42:59.705" v="6530" actId="478"/>
          <ac:spMkLst>
            <pc:docMk/>
            <pc:sldMk cId="952347473" sldId="463"/>
            <ac:spMk id="7" creationId="{4C6EA0C5-5AFB-D3CC-06BE-6896E1366BC8}"/>
          </ac:spMkLst>
        </pc:spChg>
        <pc:spChg chg="add mod">
          <ac:chgData name="Rynkä Susanna" userId="96d60009-6a83-4849-9774-e1dbc4ee6d6a" providerId="ADAL" clId="{A9DB60C2-9A4D-4044-954D-4694E5A1F76B}" dt="2024-01-31T12:46:12.166" v="6608" actId="255"/>
          <ac:spMkLst>
            <pc:docMk/>
            <pc:sldMk cId="952347473" sldId="463"/>
            <ac:spMk id="9" creationId="{1FF56450-5096-99BF-28C4-5403A14A68D9}"/>
          </ac:spMkLst>
        </pc:spChg>
        <pc:graphicFrameChg chg="add mod">
          <ac:chgData name="Rynkä Susanna" userId="96d60009-6a83-4849-9774-e1dbc4ee6d6a" providerId="ADAL" clId="{A9DB60C2-9A4D-4044-954D-4694E5A1F76B}" dt="2024-01-31T12:44:07.873" v="6544"/>
          <ac:graphicFrameMkLst>
            <pc:docMk/>
            <pc:sldMk cId="952347473" sldId="463"/>
            <ac:graphicFrameMk id="5" creationId="{1ADD47B6-9DE7-F7E0-B3C4-980547053E0A}"/>
          </ac:graphicFrameMkLst>
        </pc:graphicFrameChg>
        <pc:picChg chg="add del mod ord">
          <ac:chgData name="Rynkä Susanna" userId="96d60009-6a83-4849-9774-e1dbc4ee6d6a" providerId="ADAL" clId="{A9DB60C2-9A4D-4044-954D-4694E5A1F76B}" dt="2024-01-31T12:42:55.572" v="6529" actId="478"/>
          <ac:picMkLst>
            <pc:docMk/>
            <pc:sldMk cId="952347473" sldId="463"/>
            <ac:picMk id="4" creationId="{5281AB86-DA00-3959-3A60-DAA44ECA7E3F}"/>
          </ac:picMkLst>
        </pc:picChg>
      </pc:sldChg>
      <pc:sldChg chg="addSp delSp modSp new mod ord modNotesTx">
        <pc:chgData name="Rynkä Susanna" userId="96d60009-6a83-4849-9774-e1dbc4ee6d6a" providerId="ADAL" clId="{A9DB60C2-9A4D-4044-954D-4694E5A1F76B}" dt="2024-03-04T12:43:51.514" v="7943" actId="207"/>
        <pc:sldMkLst>
          <pc:docMk/>
          <pc:sldMk cId="1162353453" sldId="464"/>
        </pc:sldMkLst>
        <pc:spChg chg="mod">
          <ac:chgData name="Rynkä Susanna" userId="96d60009-6a83-4849-9774-e1dbc4ee6d6a" providerId="ADAL" clId="{A9DB60C2-9A4D-4044-954D-4694E5A1F76B}" dt="2024-01-31T15:12:54.301" v="6773" actId="255"/>
          <ac:spMkLst>
            <pc:docMk/>
            <pc:sldMk cId="1162353453" sldId="464"/>
            <ac:spMk id="2" creationId="{C99C6095-FF23-003E-8484-8D5C1ACC25F7}"/>
          </ac:spMkLst>
        </pc:spChg>
        <pc:spChg chg="add del mod">
          <ac:chgData name="Rynkä Susanna" userId="96d60009-6a83-4849-9774-e1dbc4ee6d6a" providerId="ADAL" clId="{A9DB60C2-9A4D-4044-954D-4694E5A1F76B}" dt="2024-01-31T15:11:27.144" v="6761" actId="21"/>
          <ac:spMkLst>
            <pc:docMk/>
            <pc:sldMk cId="1162353453" sldId="464"/>
            <ac:spMk id="19" creationId="{06F4CD59-E031-CD9D-77C2-9D9F08529A20}"/>
          </ac:spMkLst>
        </pc:spChg>
        <pc:spChg chg="add mod">
          <ac:chgData name="Rynkä Susanna" userId="96d60009-6a83-4849-9774-e1dbc4ee6d6a" providerId="ADAL" clId="{A9DB60C2-9A4D-4044-954D-4694E5A1F76B}" dt="2024-03-04T12:43:51.514" v="7943" actId="207"/>
          <ac:spMkLst>
            <pc:docMk/>
            <pc:sldMk cId="1162353453" sldId="464"/>
            <ac:spMk id="21" creationId="{273BC2AE-E828-4EEF-4E7B-D1130277B33D}"/>
          </ac:spMkLst>
        </pc:spChg>
        <pc:grpChg chg="add del mod">
          <ac:chgData name="Rynkä Susanna" userId="96d60009-6a83-4849-9774-e1dbc4ee6d6a" providerId="ADAL" clId="{A9DB60C2-9A4D-4044-954D-4694E5A1F76B}" dt="2024-01-31T15:11:27.144" v="6761" actId="21"/>
          <ac:grpSpMkLst>
            <pc:docMk/>
            <pc:sldMk cId="1162353453" sldId="464"/>
            <ac:grpSpMk id="17" creationId="{92AA2BD5-2C66-C23B-CBBF-74B1F6FA17E2}"/>
          </ac:grpSpMkLst>
        </pc:grpChg>
        <pc:picChg chg="add del mod">
          <ac:chgData name="Rynkä Susanna" userId="96d60009-6a83-4849-9774-e1dbc4ee6d6a" providerId="ADAL" clId="{A9DB60C2-9A4D-4044-954D-4694E5A1F76B}" dt="2024-01-31T13:20:58.933" v="6615" actId="478"/>
          <ac:picMkLst>
            <pc:docMk/>
            <pc:sldMk cId="1162353453" sldId="464"/>
            <ac:picMk id="4" creationId="{B2FA3791-BC3D-A787-2059-11B777B00E61}"/>
          </ac:picMkLst>
        </pc:picChg>
        <pc:picChg chg="add mod modCrop">
          <ac:chgData name="Rynkä Susanna" userId="96d60009-6a83-4849-9774-e1dbc4ee6d6a" providerId="ADAL" clId="{A9DB60C2-9A4D-4044-954D-4694E5A1F76B}" dt="2024-01-31T15:03:03.410" v="6668" actId="164"/>
          <ac:picMkLst>
            <pc:docMk/>
            <pc:sldMk cId="1162353453" sldId="464"/>
            <ac:picMk id="6" creationId="{C89CDC7C-853E-EB8D-256B-E813077F5144}"/>
          </ac:picMkLst>
        </pc:picChg>
        <pc:picChg chg="add mod ord">
          <ac:chgData name="Rynkä Susanna" userId="96d60009-6a83-4849-9774-e1dbc4ee6d6a" providerId="ADAL" clId="{A9DB60C2-9A4D-4044-954D-4694E5A1F76B}" dt="2024-01-31T15:03:03.410" v="6668" actId="164"/>
          <ac:picMkLst>
            <pc:docMk/>
            <pc:sldMk cId="1162353453" sldId="464"/>
            <ac:picMk id="8" creationId="{BF646653-4B52-6D50-D669-AF6FF5FF1442}"/>
          </ac:picMkLst>
        </pc:picChg>
        <pc:picChg chg="add del mod">
          <ac:chgData name="Rynkä Susanna" userId="96d60009-6a83-4849-9774-e1dbc4ee6d6a" providerId="ADAL" clId="{A9DB60C2-9A4D-4044-954D-4694E5A1F76B}" dt="2024-01-31T15:10:37.571" v="6756" actId="478"/>
          <ac:picMkLst>
            <pc:docMk/>
            <pc:sldMk cId="1162353453" sldId="464"/>
            <ac:picMk id="10" creationId="{B47687EB-A59B-E9F2-5B90-69899AB01AB5}"/>
          </ac:picMkLst>
        </pc:picChg>
        <pc:picChg chg="add mod">
          <ac:chgData name="Rynkä Susanna" userId="96d60009-6a83-4849-9774-e1dbc4ee6d6a" providerId="ADAL" clId="{A9DB60C2-9A4D-4044-954D-4694E5A1F76B}" dt="2024-01-31T15:03:03.410" v="6668" actId="164"/>
          <ac:picMkLst>
            <pc:docMk/>
            <pc:sldMk cId="1162353453" sldId="464"/>
            <ac:picMk id="12" creationId="{769CE75F-26D6-CF2D-8A63-A8BB30ADF09D}"/>
          </ac:picMkLst>
        </pc:picChg>
        <pc:picChg chg="add mod">
          <ac:chgData name="Rynkä Susanna" userId="96d60009-6a83-4849-9774-e1dbc4ee6d6a" providerId="ADAL" clId="{A9DB60C2-9A4D-4044-954D-4694E5A1F76B}" dt="2024-01-31T15:03:03.410" v="6668" actId="164"/>
          <ac:picMkLst>
            <pc:docMk/>
            <pc:sldMk cId="1162353453" sldId="464"/>
            <ac:picMk id="14" creationId="{825AD1DD-6871-00CC-641F-16AC3EE0AD73}"/>
          </ac:picMkLst>
        </pc:picChg>
        <pc:picChg chg="add mod">
          <ac:chgData name="Rynkä Susanna" userId="96d60009-6a83-4849-9774-e1dbc4ee6d6a" providerId="ADAL" clId="{A9DB60C2-9A4D-4044-954D-4694E5A1F76B}" dt="2024-01-31T15:03:03.410" v="6668" actId="164"/>
          <ac:picMkLst>
            <pc:docMk/>
            <pc:sldMk cId="1162353453" sldId="464"/>
            <ac:picMk id="15" creationId="{A991C103-F431-65B6-925D-28F56B8586F3}"/>
          </ac:picMkLst>
        </pc:picChg>
        <pc:picChg chg="add mod ord">
          <ac:chgData name="Rynkä Susanna" userId="96d60009-6a83-4849-9774-e1dbc4ee6d6a" providerId="ADAL" clId="{A9DB60C2-9A4D-4044-954D-4694E5A1F76B}" dt="2024-01-31T15:03:03.410" v="6668" actId="164"/>
          <ac:picMkLst>
            <pc:docMk/>
            <pc:sldMk cId="1162353453" sldId="464"/>
            <ac:picMk id="16" creationId="{C27D71C3-0F15-CB18-3A77-56F3F1632038}"/>
          </ac:picMkLst>
        </pc:picChg>
      </pc:sldChg>
      <pc:sldChg chg="addSp delSp modSp new mod modNotesTx">
        <pc:chgData name="Rynkä Susanna" userId="96d60009-6a83-4849-9774-e1dbc4ee6d6a" providerId="ADAL" clId="{A9DB60C2-9A4D-4044-954D-4694E5A1F76B}" dt="2024-02-01T09:33:50.574" v="6817"/>
        <pc:sldMkLst>
          <pc:docMk/>
          <pc:sldMk cId="437947465" sldId="465"/>
        </pc:sldMkLst>
        <pc:spChg chg="del">
          <ac:chgData name="Rynkä Susanna" userId="96d60009-6a83-4849-9774-e1dbc4ee6d6a" providerId="ADAL" clId="{A9DB60C2-9A4D-4044-954D-4694E5A1F76B}" dt="2024-01-31T15:17:22.132" v="6794" actId="478"/>
          <ac:spMkLst>
            <pc:docMk/>
            <pc:sldMk cId="437947465" sldId="465"/>
            <ac:spMk id="2" creationId="{B8320FCA-F97C-0A86-F60A-CFCE984C53F3}"/>
          </ac:spMkLst>
        </pc:spChg>
        <pc:spChg chg="mod">
          <ac:chgData name="Rynkä Susanna" userId="96d60009-6a83-4849-9774-e1dbc4ee6d6a" providerId="ADAL" clId="{A9DB60C2-9A4D-4044-954D-4694E5A1F76B}" dt="2024-01-31T15:18:06.390" v="6808" actId="20577"/>
          <ac:spMkLst>
            <pc:docMk/>
            <pc:sldMk cId="437947465" sldId="465"/>
            <ac:spMk id="3" creationId="{55AEED0E-0D3E-ABDA-AFDC-5A7044F1CA03}"/>
          </ac:spMkLst>
        </pc:spChg>
        <pc:picChg chg="add mod">
          <ac:chgData name="Rynkä Susanna" userId="96d60009-6a83-4849-9774-e1dbc4ee6d6a" providerId="ADAL" clId="{A9DB60C2-9A4D-4044-954D-4694E5A1F76B}" dt="2024-01-31T15:18:10.651" v="6809" actId="1076"/>
          <ac:picMkLst>
            <pc:docMk/>
            <pc:sldMk cId="437947465" sldId="465"/>
            <ac:picMk id="5" creationId="{5974AABC-B61A-4DA6-B913-BE1F67F37927}"/>
          </ac:picMkLst>
        </pc:picChg>
        <pc:picChg chg="add mod">
          <ac:chgData name="Rynkä Susanna" userId="96d60009-6a83-4849-9774-e1dbc4ee6d6a" providerId="ADAL" clId="{A9DB60C2-9A4D-4044-954D-4694E5A1F76B}" dt="2024-02-01T09:33:50.574" v="6817"/>
          <ac:picMkLst>
            <pc:docMk/>
            <pc:sldMk cId="437947465" sldId="465"/>
            <ac:picMk id="7" creationId="{4EC8C25F-09BA-C3AC-2F3A-B35717FF896D}"/>
          </ac:picMkLst>
        </pc:picChg>
      </pc:sldChg>
      <pc:sldChg chg="addSp delSp modSp add mod modNotesTx">
        <pc:chgData name="Rynkä Susanna" userId="96d60009-6a83-4849-9774-e1dbc4ee6d6a" providerId="ADAL" clId="{A9DB60C2-9A4D-4044-954D-4694E5A1F76B}" dt="2024-02-02T10:54:41.611" v="7891" actId="1076"/>
        <pc:sldMkLst>
          <pc:docMk/>
          <pc:sldMk cId="2988500496" sldId="466"/>
        </pc:sldMkLst>
        <pc:spChg chg="del mod">
          <ac:chgData name="Rynkä Susanna" userId="96d60009-6a83-4849-9774-e1dbc4ee6d6a" providerId="ADAL" clId="{A9DB60C2-9A4D-4044-954D-4694E5A1F76B}" dt="2024-02-02T10:50:33.451" v="7866" actId="478"/>
          <ac:spMkLst>
            <pc:docMk/>
            <pc:sldMk cId="2988500496" sldId="466"/>
            <ac:spMk id="2" creationId="{F1E34E2A-7F80-EA0B-E8C6-6D9B0BD938AB}"/>
          </ac:spMkLst>
        </pc:spChg>
        <pc:spChg chg="del mod">
          <ac:chgData name="Rynkä Susanna" userId="96d60009-6a83-4849-9774-e1dbc4ee6d6a" providerId="ADAL" clId="{A9DB60C2-9A4D-4044-954D-4694E5A1F76B}" dt="2024-02-02T10:50:32.325" v="7865" actId="478"/>
          <ac:spMkLst>
            <pc:docMk/>
            <pc:sldMk cId="2988500496" sldId="466"/>
            <ac:spMk id="3" creationId="{0993757F-E4DC-696C-03F9-FA220B2C3303}"/>
          </ac:spMkLst>
        </pc:spChg>
        <pc:picChg chg="add mod">
          <ac:chgData name="Rynkä Susanna" userId="96d60009-6a83-4849-9774-e1dbc4ee6d6a" providerId="ADAL" clId="{A9DB60C2-9A4D-4044-954D-4694E5A1F76B}" dt="2024-02-02T10:54:41.611" v="7891" actId="1076"/>
          <ac:picMkLst>
            <pc:docMk/>
            <pc:sldMk cId="2988500496" sldId="466"/>
            <ac:picMk id="5" creationId="{44EA251F-509A-5ACF-F340-C2D862F68474}"/>
          </ac:picMkLst>
        </pc:picChg>
      </pc:sldChg>
      <pc:sldChg chg="addSp delSp modSp new mod modClrScheme chgLayout modNotesTx">
        <pc:chgData name="Rynkä Susanna" userId="96d60009-6a83-4849-9774-e1dbc4ee6d6a" providerId="ADAL" clId="{A9DB60C2-9A4D-4044-954D-4694E5A1F76B}" dt="2024-02-02T08:54:05.640" v="7310" actId="1076"/>
        <pc:sldMkLst>
          <pc:docMk/>
          <pc:sldMk cId="2286301260" sldId="467"/>
        </pc:sldMkLst>
        <pc:spChg chg="mod">
          <ac:chgData name="Rynkä Susanna" userId="96d60009-6a83-4849-9774-e1dbc4ee6d6a" providerId="ADAL" clId="{A9DB60C2-9A4D-4044-954D-4694E5A1F76B}" dt="2024-02-02T08:43:32.974" v="7185" actId="26606"/>
          <ac:spMkLst>
            <pc:docMk/>
            <pc:sldMk cId="2286301260" sldId="467"/>
            <ac:spMk id="2" creationId="{124D07C5-3EA1-E80E-341A-06F274603F35}"/>
          </ac:spMkLst>
        </pc:spChg>
        <pc:spChg chg="del">
          <ac:chgData name="Rynkä Susanna" userId="96d60009-6a83-4849-9774-e1dbc4ee6d6a" providerId="ADAL" clId="{A9DB60C2-9A4D-4044-954D-4694E5A1F76B}" dt="2024-02-02T08:42:19.861" v="7179"/>
          <ac:spMkLst>
            <pc:docMk/>
            <pc:sldMk cId="2286301260" sldId="467"/>
            <ac:spMk id="3" creationId="{279625A4-FC88-3E35-71F2-1570504EF60C}"/>
          </ac:spMkLst>
        </pc:spChg>
        <pc:spChg chg="add mod">
          <ac:chgData name="Rynkä Susanna" userId="96d60009-6a83-4849-9774-e1dbc4ee6d6a" providerId="ADAL" clId="{A9DB60C2-9A4D-4044-954D-4694E5A1F76B}" dt="2024-02-02T08:49:29.074" v="7275" actId="1076"/>
          <ac:spMkLst>
            <pc:docMk/>
            <pc:sldMk cId="2286301260" sldId="467"/>
            <ac:spMk id="5" creationId="{F1B95564-20AC-21ED-DD63-2AA512B4B17E}"/>
          </ac:spMkLst>
        </pc:spChg>
        <pc:spChg chg="add mod">
          <ac:chgData name="Rynkä Susanna" userId="96d60009-6a83-4849-9774-e1dbc4ee6d6a" providerId="ADAL" clId="{A9DB60C2-9A4D-4044-954D-4694E5A1F76B}" dt="2024-02-02T08:54:05.640" v="7310" actId="1076"/>
          <ac:spMkLst>
            <pc:docMk/>
            <pc:sldMk cId="2286301260" sldId="467"/>
            <ac:spMk id="6" creationId="{FB7E6542-7C7A-BA89-7075-ECC2938EACDB}"/>
          </ac:spMkLst>
        </pc:spChg>
        <pc:spChg chg="add del mod">
          <ac:chgData name="Rynkä Susanna" userId="96d60009-6a83-4849-9774-e1dbc4ee6d6a" providerId="ADAL" clId="{A9DB60C2-9A4D-4044-954D-4694E5A1F76B}" dt="2024-02-02T08:47:12.617" v="7255"/>
          <ac:spMkLst>
            <pc:docMk/>
            <pc:sldMk cId="2286301260" sldId="467"/>
            <ac:spMk id="8" creationId="{85E2291D-C061-91ED-80DB-135AC2AE2A6E}"/>
          </ac:spMkLst>
        </pc:spChg>
        <pc:picChg chg="add del mod">
          <ac:chgData name="Rynkä Susanna" userId="96d60009-6a83-4849-9774-e1dbc4ee6d6a" providerId="ADAL" clId="{A9DB60C2-9A4D-4044-954D-4694E5A1F76B}" dt="2024-02-02T08:47:06.771" v="7253" actId="478"/>
          <ac:picMkLst>
            <pc:docMk/>
            <pc:sldMk cId="2286301260" sldId="467"/>
            <ac:picMk id="1026" creationId="{7B73A449-C419-C89B-9D53-EA28B71737E9}"/>
          </ac:picMkLst>
        </pc:picChg>
        <pc:picChg chg="add">
          <ac:chgData name="Rynkä Susanna" userId="96d60009-6a83-4849-9774-e1dbc4ee6d6a" providerId="ADAL" clId="{A9DB60C2-9A4D-4044-954D-4694E5A1F76B}" dt="2024-02-02T08:47:08.504" v="7254"/>
          <ac:picMkLst>
            <pc:docMk/>
            <pc:sldMk cId="2286301260" sldId="467"/>
            <ac:picMk id="1028" creationId="{EE898697-4B24-F6C6-0301-D43898C21012}"/>
          </ac:picMkLst>
        </pc:picChg>
        <pc:picChg chg="add mod">
          <ac:chgData name="Rynkä Susanna" userId="96d60009-6a83-4849-9774-e1dbc4ee6d6a" providerId="ADAL" clId="{A9DB60C2-9A4D-4044-954D-4694E5A1F76B}" dt="2024-02-02T08:49:07.642" v="7272" actId="14100"/>
          <ac:picMkLst>
            <pc:docMk/>
            <pc:sldMk cId="2286301260" sldId="467"/>
            <ac:picMk id="1030" creationId="{053D05ED-BD0E-72FF-5073-69D57A4BA637}"/>
          </ac:picMkLst>
        </pc:picChg>
        <pc:picChg chg="add del mod">
          <ac:chgData name="Rynkä Susanna" userId="96d60009-6a83-4849-9774-e1dbc4ee6d6a" providerId="ADAL" clId="{A9DB60C2-9A4D-4044-954D-4694E5A1F76B}" dt="2024-02-02T08:51:11.183" v="7279" actId="21"/>
          <ac:picMkLst>
            <pc:docMk/>
            <pc:sldMk cId="2286301260" sldId="467"/>
            <ac:picMk id="1032" creationId="{A18037B4-F0EA-485D-1DC4-1DF6C3CD1D28}"/>
          </ac:picMkLst>
        </pc:picChg>
      </pc:sldChg>
      <pc:sldChg chg="addSp modSp add mod ord">
        <pc:chgData name="Rynkä Susanna" userId="96d60009-6a83-4849-9774-e1dbc4ee6d6a" providerId="ADAL" clId="{A9DB60C2-9A4D-4044-954D-4694E5A1F76B}" dt="2024-02-02T08:53:20.091" v="7309" actId="1076"/>
        <pc:sldMkLst>
          <pc:docMk/>
          <pc:sldMk cId="454864132" sldId="468"/>
        </pc:sldMkLst>
        <pc:spChg chg="add mod">
          <ac:chgData name="Rynkä Susanna" userId="96d60009-6a83-4849-9774-e1dbc4ee6d6a" providerId="ADAL" clId="{A9DB60C2-9A4D-4044-954D-4694E5A1F76B}" dt="2024-02-02T08:53:20.091" v="7309" actId="1076"/>
          <ac:spMkLst>
            <pc:docMk/>
            <pc:sldMk cId="454864132" sldId="468"/>
            <ac:spMk id="3" creationId="{8009A763-A2CE-0446-7DA4-2A507DBE4500}"/>
          </ac:spMkLst>
        </pc:spChg>
        <pc:spChg chg="mod">
          <ac:chgData name="Rynkä Susanna" userId="96d60009-6a83-4849-9774-e1dbc4ee6d6a" providerId="ADAL" clId="{A9DB60C2-9A4D-4044-954D-4694E5A1F76B}" dt="2024-02-02T08:52:25.545" v="7289" actId="1076"/>
          <ac:spMkLst>
            <pc:docMk/>
            <pc:sldMk cId="454864132" sldId="468"/>
            <ac:spMk id="5" creationId="{F1B95564-20AC-21ED-DD63-2AA512B4B17E}"/>
          </ac:spMkLst>
        </pc:spChg>
        <pc:spChg chg="mod">
          <ac:chgData name="Rynkä Susanna" userId="96d60009-6a83-4849-9774-e1dbc4ee6d6a" providerId="ADAL" clId="{A9DB60C2-9A4D-4044-954D-4694E5A1F76B}" dt="2024-02-02T08:52:38.982" v="7292" actId="1076"/>
          <ac:spMkLst>
            <pc:docMk/>
            <pc:sldMk cId="454864132" sldId="468"/>
            <ac:spMk id="6" creationId="{FB7E6542-7C7A-BA89-7075-ECC2938EACDB}"/>
          </ac:spMkLst>
        </pc:spChg>
        <pc:grpChg chg="add mod">
          <ac:chgData name="Rynkä Susanna" userId="96d60009-6a83-4849-9774-e1dbc4ee6d6a" providerId="ADAL" clId="{A9DB60C2-9A4D-4044-954D-4694E5A1F76B}" dt="2024-02-02T08:53:20.091" v="7309" actId="1076"/>
          <ac:grpSpMkLst>
            <pc:docMk/>
            <pc:sldMk cId="454864132" sldId="468"/>
            <ac:grpSpMk id="4" creationId="{5033CFFC-F678-D3AF-0B0A-D7518CF890DE}"/>
          </ac:grpSpMkLst>
        </pc:grpChg>
        <pc:picChg chg="mod">
          <ac:chgData name="Rynkä Susanna" userId="96d60009-6a83-4849-9774-e1dbc4ee6d6a" providerId="ADAL" clId="{A9DB60C2-9A4D-4044-954D-4694E5A1F76B}" dt="2024-02-02T08:52:21.959" v="7288" actId="1076"/>
          <ac:picMkLst>
            <pc:docMk/>
            <pc:sldMk cId="454864132" sldId="468"/>
            <ac:picMk id="1026" creationId="{7B73A449-C419-C89B-9D53-EA28B71737E9}"/>
          </ac:picMkLst>
        </pc:picChg>
        <pc:picChg chg="add mod">
          <ac:chgData name="Rynkä Susanna" userId="96d60009-6a83-4849-9774-e1dbc4ee6d6a" providerId="ADAL" clId="{A9DB60C2-9A4D-4044-954D-4694E5A1F76B}" dt="2024-02-02T08:53:20.091" v="7309" actId="1076"/>
          <ac:picMkLst>
            <pc:docMk/>
            <pc:sldMk cId="454864132" sldId="468"/>
            <ac:picMk id="1032" creationId="{A18037B4-F0EA-485D-1DC4-1DF6C3CD1D28}"/>
          </ac:picMkLst>
        </pc:picChg>
      </pc:sldChg>
      <pc:sldChg chg="addSp delSp modSp new mod modNotesTx">
        <pc:chgData name="Rynkä Susanna" userId="96d60009-6a83-4849-9774-e1dbc4ee6d6a" providerId="ADAL" clId="{A9DB60C2-9A4D-4044-954D-4694E5A1F76B}" dt="2024-02-02T09:29:54.802" v="7428" actId="478"/>
        <pc:sldMkLst>
          <pc:docMk/>
          <pc:sldMk cId="114443934" sldId="469"/>
        </pc:sldMkLst>
        <pc:spChg chg="mod">
          <ac:chgData name="Rynkä Susanna" userId="96d60009-6a83-4849-9774-e1dbc4ee6d6a" providerId="ADAL" clId="{A9DB60C2-9A4D-4044-954D-4694E5A1F76B}" dt="2024-02-02T09:12:53.920" v="7371" actId="20577"/>
          <ac:spMkLst>
            <pc:docMk/>
            <pc:sldMk cId="114443934" sldId="469"/>
            <ac:spMk id="2" creationId="{F523881B-FE48-E6BE-A277-BD8BDC617D1C}"/>
          </ac:spMkLst>
        </pc:spChg>
        <pc:spChg chg="del">
          <ac:chgData name="Rynkä Susanna" userId="96d60009-6a83-4849-9774-e1dbc4ee6d6a" providerId="ADAL" clId="{A9DB60C2-9A4D-4044-954D-4694E5A1F76B}" dt="2024-02-02T09:12:20.757" v="7316" actId="22"/>
          <ac:spMkLst>
            <pc:docMk/>
            <pc:sldMk cId="114443934" sldId="469"/>
            <ac:spMk id="3" creationId="{C62BA70A-0AD0-621B-D01B-71A7C875AE25}"/>
          </ac:spMkLst>
        </pc:spChg>
        <pc:spChg chg="add mod">
          <ac:chgData name="Rynkä Susanna" userId="96d60009-6a83-4849-9774-e1dbc4ee6d6a" providerId="ADAL" clId="{A9DB60C2-9A4D-4044-954D-4694E5A1F76B}" dt="2024-02-02T09:16:06.645" v="7419" actId="20577"/>
          <ac:spMkLst>
            <pc:docMk/>
            <pc:sldMk cId="114443934" sldId="469"/>
            <ac:spMk id="6" creationId="{1D768C71-D494-7A5A-7477-FC5D9B70925D}"/>
          </ac:spMkLst>
        </pc:spChg>
        <pc:spChg chg="add del mod">
          <ac:chgData name="Rynkä Susanna" userId="96d60009-6a83-4849-9774-e1dbc4ee6d6a" providerId="ADAL" clId="{A9DB60C2-9A4D-4044-954D-4694E5A1F76B}" dt="2024-02-02T09:29:54.802" v="7428" actId="478"/>
          <ac:spMkLst>
            <pc:docMk/>
            <pc:sldMk cId="114443934" sldId="469"/>
            <ac:spMk id="7" creationId="{9FA8A002-AE33-2D19-6FE7-0337EDD513CD}"/>
          </ac:spMkLst>
        </pc:spChg>
        <pc:picChg chg="add mod ord modCrop">
          <ac:chgData name="Rynkä Susanna" userId="96d60009-6a83-4849-9774-e1dbc4ee6d6a" providerId="ADAL" clId="{A9DB60C2-9A4D-4044-954D-4694E5A1F76B}" dt="2024-02-02T09:17:23.903" v="7426" actId="1076"/>
          <ac:picMkLst>
            <pc:docMk/>
            <pc:sldMk cId="114443934" sldId="469"/>
            <ac:picMk id="5" creationId="{696913BF-0936-B8B1-94FA-D6E60980A200}"/>
          </ac:picMkLst>
        </pc:picChg>
      </pc:sldChg>
      <pc:sldChg chg="addSp delSp modSp add mod modNotesTx">
        <pc:chgData name="Rynkä Susanna" userId="96d60009-6a83-4849-9774-e1dbc4ee6d6a" providerId="ADAL" clId="{A9DB60C2-9A4D-4044-954D-4694E5A1F76B}" dt="2024-02-02T09:41:58.841" v="7464" actId="20577"/>
        <pc:sldMkLst>
          <pc:docMk/>
          <pc:sldMk cId="2727133794" sldId="470"/>
        </pc:sldMkLst>
        <pc:spChg chg="mod">
          <ac:chgData name="Rynkä Susanna" userId="96d60009-6a83-4849-9774-e1dbc4ee6d6a" providerId="ADAL" clId="{A9DB60C2-9A4D-4044-954D-4694E5A1F76B}" dt="2024-02-02T09:38:26.304" v="7442"/>
          <ac:spMkLst>
            <pc:docMk/>
            <pc:sldMk cId="2727133794" sldId="470"/>
            <ac:spMk id="2" creationId="{F523881B-FE48-E6BE-A277-BD8BDC617D1C}"/>
          </ac:spMkLst>
        </pc:spChg>
        <pc:spChg chg="add del mod">
          <ac:chgData name="Rynkä Susanna" userId="96d60009-6a83-4849-9774-e1dbc4ee6d6a" providerId="ADAL" clId="{A9DB60C2-9A4D-4044-954D-4694E5A1F76B}" dt="2024-02-02T09:37:05.732" v="7433" actId="478"/>
          <ac:spMkLst>
            <pc:docMk/>
            <pc:sldMk cId="2727133794" sldId="470"/>
            <ac:spMk id="4" creationId="{B4513A95-1FB4-08B3-5572-CE379E3F10ED}"/>
          </ac:spMkLst>
        </pc:spChg>
        <pc:spChg chg="mod">
          <ac:chgData name="Rynkä Susanna" userId="96d60009-6a83-4849-9774-e1dbc4ee6d6a" providerId="ADAL" clId="{A9DB60C2-9A4D-4044-954D-4694E5A1F76B}" dt="2024-02-02T09:37:46.066" v="7441" actId="1076"/>
          <ac:spMkLst>
            <pc:docMk/>
            <pc:sldMk cId="2727133794" sldId="470"/>
            <ac:spMk id="6" creationId="{1D768C71-D494-7A5A-7477-FC5D9B70925D}"/>
          </ac:spMkLst>
        </pc:spChg>
        <pc:spChg chg="add mod">
          <ac:chgData name="Rynkä Susanna" userId="96d60009-6a83-4849-9774-e1dbc4ee6d6a" providerId="ADAL" clId="{A9DB60C2-9A4D-4044-954D-4694E5A1F76B}" dt="2024-02-02T09:39:29.586" v="7445" actId="14100"/>
          <ac:spMkLst>
            <pc:docMk/>
            <pc:sldMk cId="2727133794" sldId="470"/>
            <ac:spMk id="10" creationId="{53DF4A92-A5F4-C26F-866B-CAE21C27A243}"/>
          </ac:spMkLst>
        </pc:spChg>
        <pc:picChg chg="del">
          <ac:chgData name="Rynkä Susanna" userId="96d60009-6a83-4849-9774-e1dbc4ee6d6a" providerId="ADAL" clId="{A9DB60C2-9A4D-4044-954D-4694E5A1F76B}" dt="2024-02-02T09:36:56.368" v="7430" actId="478"/>
          <ac:picMkLst>
            <pc:docMk/>
            <pc:sldMk cId="2727133794" sldId="470"/>
            <ac:picMk id="5" creationId="{696913BF-0936-B8B1-94FA-D6E60980A200}"/>
          </ac:picMkLst>
        </pc:picChg>
        <pc:picChg chg="add mod ord modCrop">
          <ac:chgData name="Rynkä Susanna" userId="96d60009-6a83-4849-9774-e1dbc4ee6d6a" providerId="ADAL" clId="{A9DB60C2-9A4D-4044-954D-4694E5A1F76B}" dt="2024-02-02T09:37:36.356" v="7440" actId="732"/>
          <ac:picMkLst>
            <pc:docMk/>
            <pc:sldMk cId="2727133794" sldId="470"/>
            <ac:picMk id="8" creationId="{2E848DB5-7344-2EBE-C93A-FB7818E2976D}"/>
          </ac:picMkLst>
        </pc:picChg>
      </pc:sldChg>
      <pc:sldChg chg="addSp delSp modSp new del mod modClrScheme chgLayout modNotesTx">
        <pc:chgData name="Rynkä Susanna" userId="96d60009-6a83-4849-9774-e1dbc4ee6d6a" providerId="ADAL" clId="{A9DB60C2-9A4D-4044-954D-4694E5A1F76B}" dt="2024-02-02T10:04:58.776" v="7624" actId="47"/>
        <pc:sldMkLst>
          <pc:docMk/>
          <pc:sldMk cId="1890269951" sldId="471"/>
        </pc:sldMkLst>
        <pc:spChg chg="mod">
          <ac:chgData name="Rynkä Susanna" userId="96d60009-6a83-4849-9774-e1dbc4ee6d6a" providerId="ADAL" clId="{A9DB60C2-9A4D-4044-954D-4694E5A1F76B}" dt="2024-02-02T10:01:05.867" v="7587" actId="26606"/>
          <ac:spMkLst>
            <pc:docMk/>
            <pc:sldMk cId="1890269951" sldId="471"/>
            <ac:spMk id="2" creationId="{92321A39-0D99-A54B-126D-9E6171063752}"/>
          </ac:spMkLst>
        </pc:spChg>
        <pc:spChg chg="mod">
          <ac:chgData name="Rynkä Susanna" userId="96d60009-6a83-4849-9774-e1dbc4ee6d6a" providerId="ADAL" clId="{A9DB60C2-9A4D-4044-954D-4694E5A1F76B}" dt="2024-02-02T10:02:03.261" v="7600" actId="21"/>
          <ac:spMkLst>
            <pc:docMk/>
            <pc:sldMk cId="1890269951" sldId="471"/>
            <ac:spMk id="3" creationId="{7848A36D-1CA5-D2FC-948E-8FAFE864C08C}"/>
          </ac:spMkLst>
        </pc:spChg>
        <pc:spChg chg="add del">
          <ac:chgData name="Rynkä Susanna" userId="96d60009-6a83-4849-9774-e1dbc4ee6d6a" providerId="ADAL" clId="{A9DB60C2-9A4D-4044-954D-4694E5A1F76B}" dt="2024-02-02T09:51:01.789" v="7489" actId="22"/>
          <ac:spMkLst>
            <pc:docMk/>
            <pc:sldMk cId="1890269951" sldId="471"/>
            <ac:spMk id="5" creationId="{8D7D74BB-5945-5BB7-BD1B-EC4740D25E7E}"/>
          </ac:spMkLst>
        </pc:spChg>
        <pc:spChg chg="add del">
          <ac:chgData name="Rynkä Susanna" userId="96d60009-6a83-4849-9774-e1dbc4ee6d6a" providerId="ADAL" clId="{A9DB60C2-9A4D-4044-954D-4694E5A1F76B}" dt="2024-02-02T09:51:12.972" v="7491" actId="478"/>
          <ac:spMkLst>
            <pc:docMk/>
            <pc:sldMk cId="1890269951" sldId="471"/>
            <ac:spMk id="7" creationId="{A4C82F44-5FD1-61A8-A73F-DD5AA6837195}"/>
          </ac:spMkLst>
        </pc:spChg>
        <pc:spChg chg="add del mod">
          <ac:chgData name="Rynkä Susanna" userId="96d60009-6a83-4849-9774-e1dbc4ee6d6a" providerId="ADAL" clId="{A9DB60C2-9A4D-4044-954D-4694E5A1F76B}" dt="2024-02-02T09:51:39.016" v="7494" actId="478"/>
          <ac:spMkLst>
            <pc:docMk/>
            <pc:sldMk cId="1890269951" sldId="471"/>
            <ac:spMk id="9" creationId="{0E353FE5-CC5A-1F1D-9925-ABF502E9D496}"/>
          </ac:spMkLst>
        </pc:spChg>
        <pc:spChg chg="add del mod">
          <ac:chgData name="Rynkä Susanna" userId="96d60009-6a83-4849-9774-e1dbc4ee6d6a" providerId="ADAL" clId="{A9DB60C2-9A4D-4044-954D-4694E5A1F76B}" dt="2024-02-02T09:55:43.650" v="7509" actId="478"/>
          <ac:spMkLst>
            <pc:docMk/>
            <pc:sldMk cId="1890269951" sldId="471"/>
            <ac:spMk id="12" creationId="{171A4043-245E-05F7-D20C-7565A3EDA83C}"/>
          </ac:spMkLst>
        </pc:spChg>
        <pc:spChg chg="add del mod">
          <ac:chgData name="Rynkä Susanna" userId="96d60009-6a83-4849-9774-e1dbc4ee6d6a" providerId="ADAL" clId="{A9DB60C2-9A4D-4044-954D-4694E5A1F76B}" dt="2024-02-02T10:01:27.338" v="7590" actId="478"/>
          <ac:spMkLst>
            <pc:docMk/>
            <pc:sldMk cId="1890269951" sldId="471"/>
            <ac:spMk id="15" creationId="{F261845F-B209-5AAF-C09D-F00706505FD3}"/>
          </ac:spMkLst>
        </pc:spChg>
        <pc:spChg chg="add del mod">
          <ac:chgData name="Rynkä Susanna" userId="96d60009-6a83-4849-9774-e1dbc4ee6d6a" providerId="ADAL" clId="{A9DB60C2-9A4D-4044-954D-4694E5A1F76B}" dt="2024-02-02T10:01:24.512" v="7589" actId="478"/>
          <ac:spMkLst>
            <pc:docMk/>
            <pc:sldMk cId="1890269951" sldId="471"/>
            <ac:spMk id="18" creationId="{12C03147-A57C-5A62-A5F7-8DC2CBF8927F}"/>
          </ac:spMkLst>
        </pc:spChg>
        <pc:spChg chg="add mod">
          <ac:chgData name="Rynkä Susanna" userId="96d60009-6a83-4849-9774-e1dbc4ee6d6a" providerId="ADAL" clId="{A9DB60C2-9A4D-4044-954D-4694E5A1F76B}" dt="2024-02-02T10:01:55.161" v="7598" actId="1076"/>
          <ac:spMkLst>
            <pc:docMk/>
            <pc:sldMk cId="1890269951" sldId="471"/>
            <ac:spMk id="20" creationId="{D6716A14-6F3B-3203-FA6A-2D454E860024}"/>
          </ac:spMkLst>
        </pc:spChg>
        <pc:spChg chg="add del mod">
          <ac:chgData name="Rynkä Susanna" userId="96d60009-6a83-4849-9774-e1dbc4ee6d6a" providerId="ADAL" clId="{A9DB60C2-9A4D-4044-954D-4694E5A1F76B}" dt="2024-02-02T10:02:35.646" v="7604" actId="478"/>
          <ac:spMkLst>
            <pc:docMk/>
            <pc:sldMk cId="1890269951" sldId="471"/>
            <ac:spMk id="27" creationId="{9090C28E-B9F9-9935-A177-319891C846DF}"/>
          </ac:spMkLst>
        </pc:spChg>
        <pc:spChg chg="add del mod">
          <ac:chgData name="Rynkä Susanna" userId="96d60009-6a83-4849-9774-e1dbc4ee6d6a" providerId="ADAL" clId="{A9DB60C2-9A4D-4044-954D-4694E5A1F76B}" dt="2024-02-02T10:01:33.311" v="7591" actId="478"/>
          <ac:spMkLst>
            <pc:docMk/>
            <pc:sldMk cId="1890269951" sldId="471"/>
            <ac:spMk id="29" creationId="{4C9D05CE-F0C3-009F-FB46-E520F1BB947C}"/>
          </ac:spMkLst>
        </pc:spChg>
        <pc:picChg chg="add del mod">
          <ac:chgData name="Rynkä Susanna" userId="96d60009-6a83-4849-9774-e1dbc4ee6d6a" providerId="ADAL" clId="{A9DB60C2-9A4D-4044-954D-4694E5A1F76B}" dt="2024-02-02T09:53:50.020" v="7506" actId="478"/>
          <ac:picMkLst>
            <pc:docMk/>
            <pc:sldMk cId="1890269951" sldId="471"/>
            <ac:picMk id="11" creationId="{A10174EA-95E9-ABD3-83E8-268679886020}"/>
          </ac:picMkLst>
        </pc:picChg>
        <pc:picChg chg="add del mod">
          <ac:chgData name="Rynkä Susanna" userId="96d60009-6a83-4849-9774-e1dbc4ee6d6a" providerId="ADAL" clId="{A9DB60C2-9A4D-4044-954D-4694E5A1F76B}" dt="2024-02-02T09:55:38.810" v="7508" actId="478"/>
          <ac:picMkLst>
            <pc:docMk/>
            <pc:sldMk cId="1890269951" sldId="471"/>
            <ac:picMk id="14" creationId="{9B22A274-A0F2-708E-BA52-905E6F0CE768}"/>
          </ac:picMkLst>
        </pc:picChg>
        <pc:picChg chg="add del mod">
          <ac:chgData name="Rynkä Susanna" userId="96d60009-6a83-4849-9774-e1dbc4ee6d6a" providerId="ADAL" clId="{A9DB60C2-9A4D-4044-954D-4694E5A1F76B}" dt="2024-02-02T09:55:31.954" v="7507" actId="478"/>
          <ac:picMkLst>
            <pc:docMk/>
            <pc:sldMk cId="1890269951" sldId="471"/>
            <ac:picMk id="17" creationId="{AD5FB875-25CC-F6D0-42BE-F33DC0ACF930}"/>
          </ac:picMkLst>
        </pc:picChg>
        <pc:picChg chg="add del mod">
          <ac:chgData name="Rynkä Susanna" userId="96d60009-6a83-4849-9774-e1dbc4ee6d6a" providerId="ADAL" clId="{A9DB60C2-9A4D-4044-954D-4694E5A1F76B}" dt="2024-02-02T10:02:57.883" v="7606" actId="21"/>
          <ac:picMkLst>
            <pc:docMk/>
            <pc:sldMk cId="1890269951" sldId="471"/>
            <ac:picMk id="22" creationId="{12AF515E-B709-DB21-F6B7-69E2FF2E2417}"/>
          </ac:picMkLst>
        </pc:picChg>
      </pc:sldChg>
      <pc:sldChg chg="addSp delSp modSp new del mod modClrScheme chgLayout">
        <pc:chgData name="Rynkä Susanna" userId="96d60009-6a83-4849-9774-e1dbc4ee6d6a" providerId="ADAL" clId="{A9DB60C2-9A4D-4044-954D-4694E5A1F76B}" dt="2024-02-02T10:04:53.622" v="7623" actId="47"/>
        <pc:sldMkLst>
          <pc:docMk/>
          <pc:sldMk cId="1386871059" sldId="472"/>
        </pc:sldMkLst>
        <pc:spChg chg="del">
          <ac:chgData name="Rynkä Susanna" userId="96d60009-6a83-4849-9774-e1dbc4ee6d6a" providerId="ADAL" clId="{A9DB60C2-9A4D-4044-954D-4694E5A1F76B}" dt="2024-02-02T10:03:05.759" v="7608" actId="26606"/>
          <ac:spMkLst>
            <pc:docMk/>
            <pc:sldMk cId="1386871059" sldId="472"/>
            <ac:spMk id="2" creationId="{C90677DF-59AA-4674-8159-ABDF2802CAA2}"/>
          </ac:spMkLst>
        </pc:spChg>
        <pc:spChg chg="del">
          <ac:chgData name="Rynkä Susanna" userId="96d60009-6a83-4849-9774-e1dbc4ee6d6a" providerId="ADAL" clId="{A9DB60C2-9A4D-4044-954D-4694E5A1F76B}" dt="2024-02-02T10:03:05.759" v="7608" actId="26606"/>
          <ac:spMkLst>
            <pc:docMk/>
            <pc:sldMk cId="1386871059" sldId="472"/>
            <ac:spMk id="3" creationId="{AF99DF70-6186-0B9A-516C-8D06D7435016}"/>
          </ac:spMkLst>
        </pc:spChg>
        <pc:spChg chg="add mod ord modVis">
          <ac:chgData name="Rynkä Susanna" userId="96d60009-6a83-4849-9774-e1dbc4ee6d6a" providerId="ADAL" clId="{A9DB60C2-9A4D-4044-954D-4694E5A1F76B}" dt="2024-02-02T10:03:36.418" v="7613" actId="26606"/>
          <ac:spMkLst>
            <pc:docMk/>
            <pc:sldMk cId="1386871059" sldId="472"/>
            <ac:spMk id="27" creationId="{3B14F8A7-3EEE-9087-4AF3-16459EA7656E}"/>
          </ac:spMkLst>
        </pc:spChg>
        <pc:spChg chg="add del mod">
          <ac:chgData name="Rynkä Susanna" userId="96d60009-6a83-4849-9774-e1dbc4ee6d6a" providerId="ADAL" clId="{A9DB60C2-9A4D-4044-954D-4694E5A1F76B}" dt="2024-02-02T10:03:36.418" v="7613" actId="26606"/>
          <ac:spMkLst>
            <pc:docMk/>
            <pc:sldMk cId="1386871059" sldId="472"/>
            <ac:spMk id="29" creationId="{347FC285-B89B-77AE-128D-B6373F9D3D34}"/>
          </ac:spMkLst>
        </pc:spChg>
        <pc:spChg chg="add mod modVis">
          <ac:chgData name="Rynkä Susanna" userId="96d60009-6a83-4849-9774-e1dbc4ee6d6a" providerId="ADAL" clId="{A9DB60C2-9A4D-4044-954D-4694E5A1F76B}" dt="2024-02-02T10:03:36.418" v="7613" actId="26606"/>
          <ac:spMkLst>
            <pc:docMk/>
            <pc:sldMk cId="1386871059" sldId="472"/>
            <ac:spMk id="31" creationId="{BAD5FC31-BEFB-6758-ECB4-392EAF54C572}"/>
          </ac:spMkLst>
        </pc:spChg>
        <pc:spChg chg="add del mod">
          <ac:chgData name="Rynkä Susanna" userId="96d60009-6a83-4849-9774-e1dbc4ee6d6a" providerId="ADAL" clId="{A9DB60C2-9A4D-4044-954D-4694E5A1F76B}" dt="2024-02-02T10:03:36.418" v="7613" actId="26606"/>
          <ac:spMkLst>
            <pc:docMk/>
            <pc:sldMk cId="1386871059" sldId="472"/>
            <ac:spMk id="36" creationId="{50E19E2A-6671-0D47-F90F-3CADB0AF4896}"/>
          </ac:spMkLst>
        </pc:spChg>
        <pc:picChg chg="add mod">
          <ac:chgData name="Rynkä Susanna" userId="96d60009-6a83-4849-9774-e1dbc4ee6d6a" providerId="ADAL" clId="{A9DB60C2-9A4D-4044-954D-4694E5A1F76B}" dt="2024-02-02T10:03:36.418" v="7613" actId="26606"/>
          <ac:picMkLst>
            <pc:docMk/>
            <pc:sldMk cId="1386871059" sldId="472"/>
            <ac:picMk id="22" creationId="{12AF515E-B709-DB21-F6B7-69E2FF2E2417}"/>
          </ac:picMkLst>
        </pc:picChg>
      </pc:sldChg>
      <pc:sldChg chg="addSp delSp modSp new mod modNotesTx">
        <pc:chgData name="Rynkä Susanna" userId="96d60009-6a83-4849-9774-e1dbc4ee6d6a" providerId="ADAL" clId="{A9DB60C2-9A4D-4044-954D-4694E5A1F76B}" dt="2024-02-02T10:08:52.203" v="7685" actId="20577"/>
        <pc:sldMkLst>
          <pc:docMk/>
          <pc:sldMk cId="3600521386" sldId="473"/>
        </pc:sldMkLst>
        <pc:spChg chg="mod">
          <ac:chgData name="Rynkä Susanna" userId="96d60009-6a83-4849-9774-e1dbc4ee6d6a" providerId="ADAL" clId="{A9DB60C2-9A4D-4044-954D-4694E5A1F76B}" dt="2024-02-02T10:05:06.649" v="7636" actId="20577"/>
          <ac:spMkLst>
            <pc:docMk/>
            <pc:sldMk cId="3600521386" sldId="473"/>
            <ac:spMk id="2" creationId="{12615DE4-B667-715A-5AD0-ACD01A8BBDEE}"/>
          </ac:spMkLst>
        </pc:spChg>
        <pc:spChg chg="del">
          <ac:chgData name="Rynkä Susanna" userId="96d60009-6a83-4849-9774-e1dbc4ee6d6a" providerId="ADAL" clId="{A9DB60C2-9A4D-4044-954D-4694E5A1F76B}" dt="2024-02-02T10:04:27.062" v="7620" actId="478"/>
          <ac:spMkLst>
            <pc:docMk/>
            <pc:sldMk cId="3600521386" sldId="473"/>
            <ac:spMk id="3" creationId="{D3913A15-FF44-A8C9-4EEA-E9560911907C}"/>
          </ac:spMkLst>
        </pc:spChg>
        <pc:spChg chg="add mod">
          <ac:chgData name="Rynkä Susanna" userId="96d60009-6a83-4849-9774-e1dbc4ee6d6a" providerId="ADAL" clId="{A9DB60C2-9A4D-4044-954D-4694E5A1F76B}" dt="2024-02-02T10:08:52.203" v="7685" actId="20577"/>
          <ac:spMkLst>
            <pc:docMk/>
            <pc:sldMk cId="3600521386" sldId="473"/>
            <ac:spMk id="8" creationId="{D5BF64FF-B587-212E-BB49-63C1C5B5EB64}"/>
          </ac:spMkLst>
        </pc:spChg>
        <pc:picChg chg="add del mod">
          <ac:chgData name="Rynkä Susanna" userId="96d60009-6a83-4849-9774-e1dbc4ee6d6a" providerId="ADAL" clId="{A9DB60C2-9A4D-4044-954D-4694E5A1F76B}" dt="2024-02-02T10:04:18.648" v="7617" actId="478"/>
          <ac:picMkLst>
            <pc:docMk/>
            <pc:sldMk cId="3600521386" sldId="473"/>
            <ac:picMk id="4" creationId="{DE898CEE-E169-1CE7-F109-A996CA41BDC2}"/>
          </ac:picMkLst>
        </pc:picChg>
        <pc:picChg chg="add mod">
          <ac:chgData name="Rynkä Susanna" userId="96d60009-6a83-4849-9774-e1dbc4ee6d6a" providerId="ADAL" clId="{A9DB60C2-9A4D-4044-954D-4694E5A1F76B}" dt="2024-02-02T10:06:49.819" v="7637" actId="1076"/>
          <ac:picMkLst>
            <pc:docMk/>
            <pc:sldMk cId="3600521386" sldId="473"/>
            <ac:picMk id="6" creationId="{BC75546B-6FC2-5694-44E6-4954EF4A7E95}"/>
          </ac:picMkLst>
        </pc:picChg>
      </pc:sldChg>
      <pc:sldChg chg="addSp delSp modSp new mod modClrScheme chgLayout modNotesTx">
        <pc:chgData name="Rynkä Susanna" userId="96d60009-6a83-4849-9774-e1dbc4ee6d6a" providerId="ADAL" clId="{A9DB60C2-9A4D-4044-954D-4694E5A1F76B}" dt="2024-02-02T10:16:25.328" v="7735"/>
        <pc:sldMkLst>
          <pc:docMk/>
          <pc:sldMk cId="1984839059" sldId="474"/>
        </pc:sldMkLst>
        <pc:spChg chg="mod">
          <ac:chgData name="Rynkä Susanna" userId="96d60009-6a83-4849-9774-e1dbc4ee6d6a" providerId="ADAL" clId="{A9DB60C2-9A4D-4044-954D-4694E5A1F76B}" dt="2024-02-02T10:11:31.528" v="7710" actId="26606"/>
          <ac:spMkLst>
            <pc:docMk/>
            <pc:sldMk cId="1984839059" sldId="474"/>
            <ac:spMk id="2" creationId="{A0F2A608-E300-B178-000C-7E5E03A0BE0B}"/>
          </ac:spMkLst>
        </pc:spChg>
        <pc:spChg chg="del">
          <ac:chgData name="Rynkä Susanna" userId="96d60009-6a83-4849-9774-e1dbc4ee6d6a" providerId="ADAL" clId="{A9DB60C2-9A4D-4044-954D-4694E5A1F76B}" dt="2024-02-02T10:11:24.716" v="7707" actId="931"/>
          <ac:spMkLst>
            <pc:docMk/>
            <pc:sldMk cId="1984839059" sldId="474"/>
            <ac:spMk id="3" creationId="{21ADD0EE-EC0E-14B6-6B20-BAD6D7C6757A}"/>
          </ac:spMkLst>
        </pc:spChg>
        <pc:spChg chg="add mod">
          <ac:chgData name="Rynkä Susanna" userId="96d60009-6a83-4849-9774-e1dbc4ee6d6a" providerId="ADAL" clId="{A9DB60C2-9A4D-4044-954D-4694E5A1F76B}" dt="2024-02-02T10:15:03.151" v="7733" actId="20577"/>
          <ac:spMkLst>
            <pc:docMk/>
            <pc:sldMk cId="1984839059" sldId="474"/>
            <ac:spMk id="10" creationId="{D846991E-B69F-6707-E3EE-4C90AA70FE1E}"/>
          </ac:spMkLst>
        </pc:spChg>
        <pc:picChg chg="add mod">
          <ac:chgData name="Rynkä Susanna" userId="96d60009-6a83-4849-9774-e1dbc4ee6d6a" providerId="ADAL" clId="{A9DB60C2-9A4D-4044-954D-4694E5A1F76B}" dt="2024-02-02T10:11:31.528" v="7710" actId="26606"/>
          <ac:picMkLst>
            <pc:docMk/>
            <pc:sldMk cId="1984839059" sldId="474"/>
            <ac:picMk id="5" creationId="{A7F023D9-0E42-7967-506A-CD0FDD739B09}"/>
          </ac:picMkLst>
        </pc:picChg>
      </pc:sldChg>
      <pc:sldChg chg="addSp modSp new mod modClrScheme chgLayout modNotesTx">
        <pc:chgData name="Rynkä Susanna" userId="96d60009-6a83-4849-9774-e1dbc4ee6d6a" providerId="ADAL" clId="{A9DB60C2-9A4D-4044-954D-4694E5A1F76B}" dt="2024-02-02T10:39:58.260" v="7819" actId="20577"/>
        <pc:sldMkLst>
          <pc:docMk/>
          <pc:sldMk cId="1711858993" sldId="476"/>
        </pc:sldMkLst>
        <pc:spChg chg="mod">
          <ac:chgData name="Rynkä Susanna" userId="96d60009-6a83-4849-9774-e1dbc4ee6d6a" providerId="ADAL" clId="{A9DB60C2-9A4D-4044-954D-4694E5A1F76B}" dt="2024-02-02T10:34:26.915" v="7801" actId="26606"/>
          <ac:spMkLst>
            <pc:docMk/>
            <pc:sldMk cId="1711858993" sldId="476"/>
            <ac:spMk id="2" creationId="{D00F1776-9294-5091-1740-EF72D2683C07}"/>
          </ac:spMkLst>
        </pc:spChg>
        <pc:spChg chg="mod">
          <ac:chgData name="Rynkä Susanna" userId="96d60009-6a83-4849-9774-e1dbc4ee6d6a" providerId="ADAL" clId="{A9DB60C2-9A4D-4044-954D-4694E5A1F76B}" dt="2024-02-02T10:34:26.915" v="7801" actId="26606"/>
          <ac:spMkLst>
            <pc:docMk/>
            <pc:sldMk cId="1711858993" sldId="476"/>
            <ac:spMk id="3" creationId="{D5907983-DAB1-91AD-76F3-FDA828BD3E97}"/>
          </ac:spMkLst>
        </pc:spChg>
        <pc:picChg chg="add mod">
          <ac:chgData name="Rynkä Susanna" userId="96d60009-6a83-4849-9774-e1dbc4ee6d6a" providerId="ADAL" clId="{A9DB60C2-9A4D-4044-954D-4694E5A1F76B}" dt="2024-02-02T10:34:26.915" v="7801" actId="26606"/>
          <ac:picMkLst>
            <pc:docMk/>
            <pc:sldMk cId="1711858993" sldId="476"/>
            <ac:picMk id="5" creationId="{3AA2DB6A-0010-8D81-389D-6967A7145025}"/>
          </ac:picMkLst>
        </pc:picChg>
      </pc:sldChg>
      <pc:sldChg chg="addSp delSp modSp new add del mod modNotesTx">
        <pc:chgData name="Rynkä Susanna" userId="96d60009-6a83-4849-9774-e1dbc4ee6d6a" providerId="ADAL" clId="{A9DB60C2-9A4D-4044-954D-4694E5A1F76B}" dt="2024-02-02T11:03:36.387" v="7933" actId="1035"/>
        <pc:sldMkLst>
          <pc:docMk/>
          <pc:sldMk cId="4195663476" sldId="477"/>
        </pc:sldMkLst>
        <pc:spChg chg="del">
          <ac:chgData name="Rynkä Susanna" userId="96d60009-6a83-4849-9774-e1dbc4ee6d6a" providerId="ADAL" clId="{A9DB60C2-9A4D-4044-954D-4694E5A1F76B}" dt="2024-02-02T10:51:51.423" v="7870" actId="478"/>
          <ac:spMkLst>
            <pc:docMk/>
            <pc:sldMk cId="4195663476" sldId="477"/>
            <ac:spMk id="2" creationId="{9F5090CE-F805-19DC-F3FD-93DC14BCC0E1}"/>
          </ac:spMkLst>
        </pc:spChg>
        <pc:spChg chg="del">
          <ac:chgData name="Rynkä Susanna" userId="96d60009-6a83-4849-9774-e1dbc4ee6d6a" providerId="ADAL" clId="{A9DB60C2-9A4D-4044-954D-4694E5A1F76B}" dt="2024-02-02T10:51:48.342" v="7869" actId="22"/>
          <ac:spMkLst>
            <pc:docMk/>
            <pc:sldMk cId="4195663476" sldId="477"/>
            <ac:spMk id="3" creationId="{DE6CD99B-E5B4-105E-BE35-C590BE817674}"/>
          </ac:spMkLst>
        </pc:spChg>
        <pc:spChg chg="add del mod">
          <ac:chgData name="Rynkä Susanna" userId="96d60009-6a83-4849-9774-e1dbc4ee6d6a" providerId="ADAL" clId="{A9DB60C2-9A4D-4044-954D-4694E5A1F76B}" dt="2024-02-02T11:03:17.572" v="7927" actId="478"/>
          <ac:spMkLst>
            <pc:docMk/>
            <pc:sldMk cId="4195663476" sldId="477"/>
            <ac:spMk id="9" creationId="{2CFEE3BB-57C8-C2C9-A831-9ED27475C74A}"/>
          </ac:spMkLst>
        </pc:spChg>
        <pc:picChg chg="add del mod ord">
          <ac:chgData name="Rynkä Susanna" userId="96d60009-6a83-4849-9774-e1dbc4ee6d6a" providerId="ADAL" clId="{A9DB60C2-9A4D-4044-954D-4694E5A1F76B}" dt="2024-02-02T10:58:14.643" v="7923" actId="478"/>
          <ac:picMkLst>
            <pc:docMk/>
            <pc:sldMk cId="4195663476" sldId="477"/>
            <ac:picMk id="5" creationId="{63CF4A13-7FA8-A134-0596-6C2B9EBBD8AD}"/>
          </ac:picMkLst>
        </pc:picChg>
        <pc:picChg chg="add del mod modCrop">
          <ac:chgData name="Rynkä Susanna" userId="96d60009-6a83-4849-9774-e1dbc4ee6d6a" providerId="ADAL" clId="{A9DB60C2-9A4D-4044-954D-4694E5A1F76B}" dt="2024-02-02T10:58:13.598" v="7922" actId="478"/>
          <ac:picMkLst>
            <pc:docMk/>
            <pc:sldMk cId="4195663476" sldId="477"/>
            <ac:picMk id="7" creationId="{AF8DBC70-E653-9ECA-2D92-24BD51A73594}"/>
          </ac:picMkLst>
        </pc:picChg>
        <pc:picChg chg="add mod modCrop">
          <ac:chgData name="Rynkä Susanna" userId="96d60009-6a83-4849-9774-e1dbc4ee6d6a" providerId="ADAL" clId="{A9DB60C2-9A4D-4044-954D-4694E5A1F76B}" dt="2024-02-02T11:03:36.387" v="7933" actId="1035"/>
          <ac:picMkLst>
            <pc:docMk/>
            <pc:sldMk cId="4195663476" sldId="477"/>
            <ac:picMk id="11" creationId="{E7145A23-DCB0-010A-06B8-3673792827B3}"/>
          </ac:picMkLst>
        </pc:picChg>
      </pc:sldChg>
    </pc:docChg>
  </pc:docChgLst>
  <pc:docChgLst>
    <pc:chgData name="Hakonen Laura" userId="651ec2a8-1018-4cb5-9035-57b0e403f811" providerId="ADAL" clId="{10D93356-2436-430D-B5C4-BC0DA2C8A4AC}"/>
    <pc:docChg chg="custSel addSld delSld modSld sldOrd">
      <pc:chgData name="Hakonen Laura" userId="651ec2a8-1018-4cb5-9035-57b0e403f811" providerId="ADAL" clId="{10D93356-2436-430D-B5C4-BC0DA2C8A4AC}" dt="2024-06-20T08:01:31.262" v="4496" actId="20577"/>
      <pc:docMkLst>
        <pc:docMk/>
      </pc:docMkLst>
      <pc:sldChg chg="del">
        <pc:chgData name="Hakonen Laura" userId="651ec2a8-1018-4cb5-9035-57b0e403f811" providerId="ADAL" clId="{10D93356-2436-430D-B5C4-BC0DA2C8A4AC}" dt="2024-06-13T11:11:29.925" v="2039" actId="2696"/>
        <pc:sldMkLst>
          <pc:docMk/>
          <pc:sldMk cId="1218933273" sldId="266"/>
        </pc:sldMkLst>
      </pc:sldChg>
      <pc:sldChg chg="add">
        <pc:chgData name="Hakonen Laura" userId="651ec2a8-1018-4cb5-9035-57b0e403f811" providerId="ADAL" clId="{10D93356-2436-430D-B5C4-BC0DA2C8A4AC}" dt="2024-06-13T12:42:07.502" v="3005"/>
        <pc:sldMkLst>
          <pc:docMk/>
          <pc:sldMk cId="3203562957" sldId="269"/>
        </pc:sldMkLst>
      </pc:sldChg>
      <pc:sldChg chg="del">
        <pc:chgData name="Hakonen Laura" userId="651ec2a8-1018-4cb5-9035-57b0e403f811" providerId="ADAL" clId="{10D93356-2436-430D-B5C4-BC0DA2C8A4AC}" dt="2024-06-13T12:41:50.407" v="3004" actId="2696"/>
        <pc:sldMkLst>
          <pc:docMk/>
          <pc:sldMk cId="3369588704" sldId="269"/>
        </pc:sldMkLst>
      </pc:sldChg>
      <pc:sldChg chg="modNotesTx">
        <pc:chgData name="Hakonen Laura" userId="651ec2a8-1018-4cb5-9035-57b0e403f811" providerId="ADAL" clId="{10D93356-2436-430D-B5C4-BC0DA2C8A4AC}" dt="2024-06-20T06:31:01.449" v="3065" actId="20577"/>
        <pc:sldMkLst>
          <pc:docMk/>
          <pc:sldMk cId="115147968" sldId="273"/>
        </pc:sldMkLst>
      </pc:sldChg>
      <pc:sldChg chg="modNotesTx">
        <pc:chgData name="Hakonen Laura" userId="651ec2a8-1018-4cb5-9035-57b0e403f811" providerId="ADAL" clId="{10D93356-2436-430D-B5C4-BC0DA2C8A4AC}" dt="2024-06-13T11:04:25.306" v="1995" actId="20577"/>
        <pc:sldMkLst>
          <pc:docMk/>
          <pc:sldMk cId="3877267776" sldId="276"/>
        </pc:sldMkLst>
      </pc:sldChg>
      <pc:sldChg chg="modSp mod">
        <pc:chgData name="Hakonen Laura" userId="651ec2a8-1018-4cb5-9035-57b0e403f811" providerId="ADAL" clId="{10D93356-2436-430D-B5C4-BC0DA2C8A4AC}" dt="2024-03-04T12:07:26.873" v="14" actId="20577"/>
        <pc:sldMkLst>
          <pc:docMk/>
          <pc:sldMk cId="211830291" sldId="277"/>
        </pc:sldMkLst>
        <pc:spChg chg="mod">
          <ac:chgData name="Hakonen Laura" userId="651ec2a8-1018-4cb5-9035-57b0e403f811" providerId="ADAL" clId="{10D93356-2436-430D-B5C4-BC0DA2C8A4AC}" dt="2024-03-04T12:07:26.873" v="14" actId="20577"/>
          <ac:spMkLst>
            <pc:docMk/>
            <pc:sldMk cId="211830291" sldId="277"/>
            <ac:spMk id="2" creationId="{00000000-0000-0000-0000-000000000000}"/>
          </ac:spMkLst>
        </pc:spChg>
      </pc:sldChg>
      <pc:sldChg chg="addSp delSp modSp mod ord modNotesTx">
        <pc:chgData name="Hakonen Laura" userId="651ec2a8-1018-4cb5-9035-57b0e403f811" providerId="ADAL" clId="{10D93356-2436-430D-B5C4-BC0DA2C8A4AC}" dt="2024-06-20T07:16:48.617" v="3768" actId="20577"/>
        <pc:sldMkLst>
          <pc:docMk/>
          <pc:sldMk cId="3882488007" sldId="282"/>
        </pc:sldMkLst>
        <pc:spChg chg="mod">
          <ac:chgData name="Hakonen Laura" userId="651ec2a8-1018-4cb5-9035-57b0e403f811" providerId="ADAL" clId="{10D93356-2436-430D-B5C4-BC0DA2C8A4AC}" dt="2024-06-13T11:51:20.901" v="2678" actId="14100"/>
          <ac:spMkLst>
            <pc:docMk/>
            <pc:sldMk cId="3882488007" sldId="282"/>
            <ac:spMk id="3" creationId="{174CBCCA-605D-BF78-76C3-0C6D02CF31F0}"/>
          </ac:spMkLst>
        </pc:spChg>
        <pc:picChg chg="add del mod">
          <ac:chgData name="Hakonen Laura" userId="651ec2a8-1018-4cb5-9035-57b0e403f811" providerId="ADAL" clId="{10D93356-2436-430D-B5C4-BC0DA2C8A4AC}" dt="2024-06-13T11:54:14.253" v="2873" actId="478"/>
          <ac:picMkLst>
            <pc:docMk/>
            <pc:sldMk cId="3882488007" sldId="282"/>
            <ac:picMk id="6" creationId="{E5D29434-B7D1-8935-8C03-44B4FD994024}"/>
          </ac:picMkLst>
        </pc:picChg>
        <pc:picChg chg="add mod">
          <ac:chgData name="Hakonen Laura" userId="651ec2a8-1018-4cb5-9035-57b0e403f811" providerId="ADAL" clId="{10D93356-2436-430D-B5C4-BC0DA2C8A4AC}" dt="2024-06-13T11:57:22.065" v="2975" actId="1076"/>
          <ac:picMkLst>
            <pc:docMk/>
            <pc:sldMk cId="3882488007" sldId="282"/>
            <ac:picMk id="8" creationId="{6F9F2505-4DD5-AF18-B231-159E22FA243C}"/>
          </ac:picMkLst>
        </pc:picChg>
        <pc:picChg chg="add mod">
          <ac:chgData name="Hakonen Laura" userId="651ec2a8-1018-4cb5-9035-57b0e403f811" providerId="ADAL" clId="{10D93356-2436-430D-B5C4-BC0DA2C8A4AC}" dt="2024-06-13T11:57:18.582" v="2974" actId="1076"/>
          <ac:picMkLst>
            <pc:docMk/>
            <pc:sldMk cId="3882488007" sldId="282"/>
            <ac:picMk id="10" creationId="{852BD1FE-F68E-59E4-FA07-BA0FEC091B5B}"/>
          </ac:picMkLst>
        </pc:picChg>
        <pc:picChg chg="add mod">
          <ac:chgData name="Hakonen Laura" userId="651ec2a8-1018-4cb5-9035-57b0e403f811" providerId="ADAL" clId="{10D93356-2436-430D-B5C4-BC0DA2C8A4AC}" dt="2024-06-13T11:57:35.060" v="2976" actId="1076"/>
          <ac:picMkLst>
            <pc:docMk/>
            <pc:sldMk cId="3882488007" sldId="282"/>
            <ac:picMk id="12" creationId="{3DE08D3B-8DBB-D33D-2977-69673F4DA62C}"/>
          </ac:picMkLst>
        </pc:picChg>
        <pc:picChg chg="add mod">
          <ac:chgData name="Hakonen Laura" userId="651ec2a8-1018-4cb5-9035-57b0e403f811" providerId="ADAL" clId="{10D93356-2436-430D-B5C4-BC0DA2C8A4AC}" dt="2024-06-13T11:57:53.166" v="2978" actId="1076"/>
          <ac:picMkLst>
            <pc:docMk/>
            <pc:sldMk cId="3882488007" sldId="282"/>
            <ac:picMk id="14" creationId="{F1C78532-AD26-73E9-8F75-762303A0D63E}"/>
          </ac:picMkLst>
        </pc:picChg>
        <pc:picChg chg="add mod">
          <ac:chgData name="Hakonen Laura" userId="651ec2a8-1018-4cb5-9035-57b0e403f811" providerId="ADAL" clId="{10D93356-2436-430D-B5C4-BC0DA2C8A4AC}" dt="2024-06-13T11:58:24.179" v="2980" actId="1076"/>
          <ac:picMkLst>
            <pc:docMk/>
            <pc:sldMk cId="3882488007" sldId="282"/>
            <ac:picMk id="16" creationId="{C2C7C92A-1A76-1F1B-1972-B7127FF6671F}"/>
          </ac:picMkLst>
        </pc:picChg>
        <pc:picChg chg="add mod">
          <ac:chgData name="Hakonen Laura" userId="651ec2a8-1018-4cb5-9035-57b0e403f811" providerId="ADAL" clId="{10D93356-2436-430D-B5C4-BC0DA2C8A4AC}" dt="2024-06-13T11:58:01.202" v="2979" actId="1076"/>
          <ac:picMkLst>
            <pc:docMk/>
            <pc:sldMk cId="3882488007" sldId="282"/>
            <ac:picMk id="18" creationId="{6E0E793B-E9F5-D0F8-FCD8-0B821BD8DE9D}"/>
          </ac:picMkLst>
        </pc:picChg>
        <pc:picChg chg="add mod">
          <ac:chgData name="Hakonen Laura" userId="651ec2a8-1018-4cb5-9035-57b0e403f811" providerId="ADAL" clId="{10D93356-2436-430D-B5C4-BC0DA2C8A4AC}" dt="2024-06-13T11:58:30.542" v="2981" actId="1076"/>
          <ac:picMkLst>
            <pc:docMk/>
            <pc:sldMk cId="3882488007" sldId="282"/>
            <ac:picMk id="20" creationId="{1B288039-75F6-1933-63AE-BAA2C213958B}"/>
          </ac:picMkLst>
        </pc:picChg>
      </pc:sldChg>
      <pc:sldChg chg="modSp mod modNotesTx">
        <pc:chgData name="Hakonen Laura" userId="651ec2a8-1018-4cb5-9035-57b0e403f811" providerId="ADAL" clId="{10D93356-2436-430D-B5C4-BC0DA2C8A4AC}" dt="2024-06-20T07:51:47.698" v="4259" actId="20577"/>
        <pc:sldMkLst>
          <pc:docMk/>
          <pc:sldMk cId="3309347210" sldId="283"/>
        </pc:sldMkLst>
        <pc:spChg chg="mod">
          <ac:chgData name="Hakonen Laura" userId="651ec2a8-1018-4cb5-9035-57b0e403f811" providerId="ADAL" clId="{10D93356-2436-430D-B5C4-BC0DA2C8A4AC}" dt="2024-03-04T12:14:44.792" v="97" actId="20577"/>
          <ac:spMkLst>
            <pc:docMk/>
            <pc:sldMk cId="3309347210" sldId="283"/>
            <ac:spMk id="2" creationId="{F564514F-5DEC-8F6E-169E-D9BE3290947D}"/>
          </ac:spMkLst>
        </pc:spChg>
      </pc:sldChg>
      <pc:sldChg chg="addSp modSp mod modNotesTx">
        <pc:chgData name="Hakonen Laura" userId="651ec2a8-1018-4cb5-9035-57b0e403f811" providerId="ADAL" clId="{10D93356-2436-430D-B5C4-BC0DA2C8A4AC}" dt="2024-06-20T07:13:54.171" v="3552" actId="20577"/>
        <pc:sldMkLst>
          <pc:docMk/>
          <pc:sldMk cId="3620755720" sldId="284"/>
        </pc:sldMkLst>
        <pc:spChg chg="add mod">
          <ac:chgData name="Hakonen Laura" userId="651ec2a8-1018-4cb5-9035-57b0e403f811" providerId="ADAL" clId="{10D93356-2436-430D-B5C4-BC0DA2C8A4AC}" dt="2024-06-20T07:12:48.226" v="3537" actId="1076"/>
          <ac:spMkLst>
            <pc:docMk/>
            <pc:sldMk cId="3620755720" sldId="284"/>
            <ac:spMk id="7" creationId="{1D7F4E18-74F8-AEF1-5BA4-47A85C3CBEBA}"/>
          </ac:spMkLst>
        </pc:spChg>
        <pc:spChg chg="add mod">
          <ac:chgData name="Hakonen Laura" userId="651ec2a8-1018-4cb5-9035-57b0e403f811" providerId="ADAL" clId="{10D93356-2436-430D-B5C4-BC0DA2C8A4AC}" dt="2024-06-20T07:12:30.997" v="3536" actId="14100"/>
          <ac:spMkLst>
            <pc:docMk/>
            <pc:sldMk cId="3620755720" sldId="284"/>
            <ac:spMk id="9" creationId="{750E063C-AE3A-7AF9-C421-50207A564C4D}"/>
          </ac:spMkLst>
        </pc:spChg>
        <pc:spChg chg="mod">
          <ac:chgData name="Hakonen Laura" userId="651ec2a8-1018-4cb5-9035-57b0e403f811" providerId="ADAL" clId="{10D93356-2436-430D-B5C4-BC0DA2C8A4AC}" dt="2024-06-20T07:08:23.913" v="3425" actId="1035"/>
          <ac:spMkLst>
            <pc:docMk/>
            <pc:sldMk cId="3620755720" sldId="284"/>
            <ac:spMk id="12" creationId="{FA14783A-82CB-3E87-6432-5C4AF102903F}"/>
          </ac:spMkLst>
        </pc:spChg>
        <pc:spChg chg="mod">
          <ac:chgData name="Hakonen Laura" userId="651ec2a8-1018-4cb5-9035-57b0e403f811" providerId="ADAL" clId="{10D93356-2436-430D-B5C4-BC0DA2C8A4AC}" dt="2024-06-20T07:08:15.067" v="3388" actId="1036"/>
          <ac:spMkLst>
            <pc:docMk/>
            <pc:sldMk cId="3620755720" sldId="284"/>
            <ac:spMk id="13" creationId="{8B58245D-B7F4-7E5B-B974-BB0FC2D801A6}"/>
          </ac:spMkLst>
        </pc:spChg>
        <pc:picChg chg="add mod">
          <ac:chgData name="Hakonen Laura" userId="651ec2a8-1018-4cb5-9035-57b0e403f811" providerId="ADAL" clId="{10D93356-2436-430D-B5C4-BC0DA2C8A4AC}" dt="2024-06-20T07:11:06.254" v="3432" actId="1076"/>
          <ac:picMkLst>
            <pc:docMk/>
            <pc:sldMk cId="3620755720" sldId="284"/>
            <ac:picMk id="4" creationId="{865DFCBD-C996-6DF3-BE72-5CA6FEAF4CC3}"/>
          </ac:picMkLst>
        </pc:picChg>
        <pc:picChg chg="mod">
          <ac:chgData name="Hakonen Laura" userId="651ec2a8-1018-4cb5-9035-57b0e403f811" providerId="ADAL" clId="{10D93356-2436-430D-B5C4-BC0DA2C8A4AC}" dt="2024-06-20T07:08:15.067" v="3388" actId="1036"/>
          <ac:picMkLst>
            <pc:docMk/>
            <pc:sldMk cId="3620755720" sldId="284"/>
            <ac:picMk id="8" creationId="{B3E61ABA-A0B0-020F-1ED8-A6930E7424B6}"/>
          </ac:picMkLst>
        </pc:picChg>
      </pc:sldChg>
      <pc:sldChg chg="modNotesTx">
        <pc:chgData name="Hakonen Laura" userId="651ec2a8-1018-4cb5-9035-57b0e403f811" providerId="ADAL" clId="{10D93356-2436-430D-B5C4-BC0DA2C8A4AC}" dt="2024-06-13T07:59:11.835" v="945" actId="20577"/>
        <pc:sldMkLst>
          <pc:docMk/>
          <pc:sldMk cId="1531800961" sldId="294"/>
        </pc:sldMkLst>
      </pc:sldChg>
      <pc:sldChg chg="modSp mod">
        <pc:chgData name="Hakonen Laura" userId="651ec2a8-1018-4cb5-9035-57b0e403f811" providerId="ADAL" clId="{10D93356-2436-430D-B5C4-BC0DA2C8A4AC}" dt="2024-03-04T12:43:25.666" v="112" actId="255"/>
        <pc:sldMkLst>
          <pc:docMk/>
          <pc:sldMk cId="1588766989" sldId="312"/>
        </pc:sldMkLst>
        <pc:spChg chg="mod">
          <ac:chgData name="Hakonen Laura" userId="651ec2a8-1018-4cb5-9035-57b0e403f811" providerId="ADAL" clId="{10D93356-2436-430D-B5C4-BC0DA2C8A4AC}" dt="2024-03-04T12:43:25.666" v="112" actId="255"/>
          <ac:spMkLst>
            <pc:docMk/>
            <pc:sldMk cId="1588766989" sldId="312"/>
            <ac:spMk id="19" creationId="{06F4CD59-E031-CD9D-77C2-9D9F08529A20}"/>
          </ac:spMkLst>
        </pc:spChg>
      </pc:sldChg>
      <pc:sldChg chg="modSp mod modNotesTx">
        <pc:chgData name="Hakonen Laura" userId="651ec2a8-1018-4cb5-9035-57b0e403f811" providerId="ADAL" clId="{10D93356-2436-430D-B5C4-BC0DA2C8A4AC}" dt="2024-06-13T11:00:46.706" v="1947" actId="20577"/>
        <pc:sldMkLst>
          <pc:docMk/>
          <pc:sldMk cId="505885389" sldId="314"/>
        </pc:sldMkLst>
        <pc:spChg chg="mod">
          <ac:chgData name="Hakonen Laura" userId="651ec2a8-1018-4cb5-9035-57b0e403f811" providerId="ADAL" clId="{10D93356-2436-430D-B5C4-BC0DA2C8A4AC}" dt="2024-06-13T07:41:51.127" v="166" actId="20577"/>
          <ac:spMkLst>
            <pc:docMk/>
            <pc:sldMk cId="505885389" sldId="314"/>
            <ac:spMk id="3" creationId="{9165BC20-5D4A-9D3D-7F67-6BB0978CB01D}"/>
          </ac:spMkLst>
        </pc:spChg>
      </pc:sldChg>
      <pc:sldChg chg="modSp mod">
        <pc:chgData name="Hakonen Laura" userId="651ec2a8-1018-4cb5-9035-57b0e403f811" providerId="ADAL" clId="{10D93356-2436-430D-B5C4-BC0DA2C8A4AC}" dt="2024-03-04T12:16:12.326" v="107" actId="20577"/>
        <pc:sldMkLst>
          <pc:docMk/>
          <pc:sldMk cId="4174177219" sldId="396"/>
        </pc:sldMkLst>
        <pc:spChg chg="mod">
          <ac:chgData name="Hakonen Laura" userId="651ec2a8-1018-4cb5-9035-57b0e403f811" providerId="ADAL" clId="{10D93356-2436-430D-B5C4-BC0DA2C8A4AC}" dt="2024-03-04T12:16:12.326" v="107" actId="20577"/>
          <ac:spMkLst>
            <pc:docMk/>
            <pc:sldMk cId="4174177219" sldId="396"/>
            <ac:spMk id="21" creationId="{672B0BF6-B938-BA9D-7BBD-C49C6C3E4E4B}"/>
          </ac:spMkLst>
        </pc:spChg>
      </pc:sldChg>
      <pc:sldChg chg="addSp delSp modSp mod modClrScheme chgLayout">
        <pc:chgData name="Hakonen Laura" userId="651ec2a8-1018-4cb5-9035-57b0e403f811" providerId="ADAL" clId="{10D93356-2436-430D-B5C4-BC0DA2C8A4AC}" dt="2024-06-20T07:57:46.490" v="4276" actId="12"/>
        <pc:sldMkLst>
          <pc:docMk/>
          <pc:sldMk cId="3442607107" sldId="407"/>
        </pc:sldMkLst>
        <pc:spChg chg="mod">
          <ac:chgData name="Hakonen Laura" userId="651ec2a8-1018-4cb5-9035-57b0e403f811" providerId="ADAL" clId="{10D93356-2436-430D-B5C4-BC0DA2C8A4AC}" dt="2024-06-20T07:54:17.012" v="4263" actId="26606"/>
          <ac:spMkLst>
            <pc:docMk/>
            <pc:sldMk cId="3442607107" sldId="407"/>
            <ac:spMk id="2" creationId="{B7388125-2D31-3315-A6D3-34083C8ADA40}"/>
          </ac:spMkLst>
        </pc:spChg>
        <pc:spChg chg="mod">
          <ac:chgData name="Hakonen Laura" userId="651ec2a8-1018-4cb5-9035-57b0e403f811" providerId="ADAL" clId="{10D93356-2436-430D-B5C4-BC0DA2C8A4AC}" dt="2024-06-20T07:57:46.490" v="4276" actId="12"/>
          <ac:spMkLst>
            <pc:docMk/>
            <pc:sldMk cId="3442607107" sldId="407"/>
            <ac:spMk id="3" creationId="{CFB74BB6-ABD3-A927-1E18-324FC1AFE290}"/>
          </ac:spMkLst>
        </pc:spChg>
        <pc:picChg chg="add mod">
          <ac:chgData name="Hakonen Laura" userId="651ec2a8-1018-4cb5-9035-57b0e403f811" providerId="ADAL" clId="{10D93356-2436-430D-B5C4-BC0DA2C8A4AC}" dt="2024-06-20T07:57:17.054" v="4269" actId="1076"/>
          <ac:picMkLst>
            <pc:docMk/>
            <pc:sldMk cId="3442607107" sldId="407"/>
            <ac:picMk id="5" creationId="{AE6A67B0-CE79-8409-3E50-C12B13D43523}"/>
          </ac:picMkLst>
        </pc:picChg>
        <pc:picChg chg="add del mod">
          <ac:chgData name="Hakonen Laura" userId="651ec2a8-1018-4cb5-9035-57b0e403f811" providerId="ADAL" clId="{10D93356-2436-430D-B5C4-BC0DA2C8A4AC}" dt="2024-06-20T07:54:05.281" v="4261" actId="478"/>
          <ac:picMkLst>
            <pc:docMk/>
            <pc:sldMk cId="3442607107" sldId="407"/>
            <ac:picMk id="7" creationId="{10A5876D-84A2-C238-4914-599AD6B76B82}"/>
          </ac:picMkLst>
        </pc:picChg>
        <pc:picChg chg="add mod">
          <ac:chgData name="Hakonen Laura" userId="651ec2a8-1018-4cb5-9035-57b0e403f811" providerId="ADAL" clId="{10D93356-2436-430D-B5C4-BC0DA2C8A4AC}" dt="2024-06-20T07:57:23.646" v="4270" actId="1076"/>
          <ac:picMkLst>
            <pc:docMk/>
            <pc:sldMk cId="3442607107" sldId="407"/>
            <ac:picMk id="9" creationId="{A04412E2-CB15-BEA0-45BA-5FA92E5C739E}"/>
          </ac:picMkLst>
        </pc:picChg>
        <pc:picChg chg="add del mod">
          <ac:chgData name="Hakonen Laura" userId="651ec2a8-1018-4cb5-9035-57b0e403f811" providerId="ADAL" clId="{10D93356-2436-430D-B5C4-BC0DA2C8A4AC}" dt="2024-06-20T07:56:49.777" v="4265" actId="478"/>
          <ac:picMkLst>
            <pc:docMk/>
            <pc:sldMk cId="3442607107" sldId="407"/>
            <ac:picMk id="11" creationId="{1C2FC482-01BC-88B6-2A98-FB1DFA82D119}"/>
          </ac:picMkLst>
        </pc:picChg>
      </pc:sldChg>
      <pc:sldChg chg="del">
        <pc:chgData name="Hakonen Laura" userId="651ec2a8-1018-4cb5-9035-57b0e403f811" providerId="ADAL" clId="{10D93356-2436-430D-B5C4-BC0DA2C8A4AC}" dt="2024-06-13T11:10:29.616" v="2028" actId="2696"/>
        <pc:sldMkLst>
          <pc:docMk/>
          <pc:sldMk cId="2464082092" sldId="416"/>
        </pc:sldMkLst>
      </pc:sldChg>
      <pc:sldChg chg="modNotesTx">
        <pc:chgData name="Hakonen Laura" userId="651ec2a8-1018-4cb5-9035-57b0e403f811" providerId="ADAL" clId="{10D93356-2436-430D-B5C4-BC0DA2C8A4AC}" dt="2024-06-13T11:44:07.144" v="2563" actId="20577"/>
        <pc:sldMkLst>
          <pc:docMk/>
          <pc:sldMk cId="2949103349" sldId="418"/>
        </pc:sldMkLst>
      </pc:sldChg>
      <pc:sldChg chg="addSp modSp mod">
        <pc:chgData name="Hakonen Laura" userId="651ec2a8-1018-4cb5-9035-57b0e403f811" providerId="ADAL" clId="{10D93356-2436-430D-B5C4-BC0DA2C8A4AC}" dt="2024-06-20T06:33:25.422" v="3078" actId="20577"/>
        <pc:sldMkLst>
          <pc:docMk/>
          <pc:sldMk cId="1979676626" sldId="421"/>
        </pc:sldMkLst>
        <pc:spChg chg="mod">
          <ac:chgData name="Hakonen Laura" userId="651ec2a8-1018-4cb5-9035-57b0e403f811" providerId="ADAL" clId="{10D93356-2436-430D-B5C4-BC0DA2C8A4AC}" dt="2024-06-20T06:33:25.422" v="3078" actId="20577"/>
          <ac:spMkLst>
            <pc:docMk/>
            <pc:sldMk cId="1979676626" sldId="421"/>
            <ac:spMk id="3" creationId="{C9D616CD-DBC3-B728-F57A-C23F7B9300BE}"/>
          </ac:spMkLst>
        </pc:spChg>
        <pc:spChg chg="add mod">
          <ac:chgData name="Hakonen Laura" userId="651ec2a8-1018-4cb5-9035-57b0e403f811" providerId="ADAL" clId="{10D93356-2436-430D-B5C4-BC0DA2C8A4AC}" dt="2024-06-13T11:47:10.668" v="2580" actId="20577"/>
          <ac:spMkLst>
            <pc:docMk/>
            <pc:sldMk cId="1979676626" sldId="421"/>
            <ac:spMk id="4" creationId="{18035EF9-44A9-139E-9024-CB6101725A87}"/>
          </ac:spMkLst>
        </pc:spChg>
        <pc:spChg chg="mod">
          <ac:chgData name="Hakonen Laura" userId="651ec2a8-1018-4cb5-9035-57b0e403f811" providerId="ADAL" clId="{10D93356-2436-430D-B5C4-BC0DA2C8A4AC}" dt="2024-06-13T11:47:37.886" v="2667" actId="20577"/>
          <ac:spMkLst>
            <pc:docMk/>
            <pc:sldMk cId="1979676626" sldId="421"/>
            <ac:spMk id="6" creationId="{6186B81D-091A-4C77-DE55-6B49090D53B9}"/>
          </ac:spMkLst>
        </pc:spChg>
      </pc:sldChg>
      <pc:sldChg chg="modSp mod">
        <pc:chgData name="Hakonen Laura" userId="651ec2a8-1018-4cb5-9035-57b0e403f811" providerId="ADAL" clId="{10D93356-2436-430D-B5C4-BC0DA2C8A4AC}" dt="2024-06-13T11:32:30.105" v="2190" actId="20577"/>
        <pc:sldMkLst>
          <pc:docMk/>
          <pc:sldMk cId="474639072" sldId="430"/>
        </pc:sldMkLst>
        <pc:spChg chg="mod">
          <ac:chgData name="Hakonen Laura" userId="651ec2a8-1018-4cb5-9035-57b0e403f811" providerId="ADAL" clId="{10D93356-2436-430D-B5C4-BC0DA2C8A4AC}" dt="2024-06-13T11:32:30.105" v="2190" actId="20577"/>
          <ac:spMkLst>
            <pc:docMk/>
            <pc:sldMk cId="474639072" sldId="430"/>
            <ac:spMk id="2" creationId="{D160AE8D-0204-0E2A-589A-207393698BA1}"/>
          </ac:spMkLst>
        </pc:spChg>
      </pc:sldChg>
      <pc:sldChg chg="modSp mod">
        <pc:chgData name="Hakonen Laura" userId="651ec2a8-1018-4cb5-9035-57b0e403f811" providerId="ADAL" clId="{10D93356-2436-430D-B5C4-BC0DA2C8A4AC}" dt="2024-06-13T11:32:40.573" v="2209" actId="20577"/>
        <pc:sldMkLst>
          <pc:docMk/>
          <pc:sldMk cId="2427288967" sldId="431"/>
        </pc:sldMkLst>
        <pc:spChg chg="mod">
          <ac:chgData name="Hakonen Laura" userId="651ec2a8-1018-4cb5-9035-57b0e403f811" providerId="ADAL" clId="{10D93356-2436-430D-B5C4-BC0DA2C8A4AC}" dt="2024-06-13T11:32:40.573" v="2209" actId="20577"/>
          <ac:spMkLst>
            <pc:docMk/>
            <pc:sldMk cId="2427288967" sldId="431"/>
            <ac:spMk id="2" creationId="{D160AE8D-0204-0E2A-589A-207393698BA1}"/>
          </ac:spMkLst>
        </pc:spChg>
      </pc:sldChg>
      <pc:sldChg chg="modSp mod">
        <pc:chgData name="Hakonen Laura" userId="651ec2a8-1018-4cb5-9035-57b0e403f811" providerId="ADAL" clId="{10D93356-2436-430D-B5C4-BC0DA2C8A4AC}" dt="2024-06-20T07:58:17.885" v="4282" actId="20577"/>
        <pc:sldMkLst>
          <pc:docMk/>
          <pc:sldMk cId="4190674475" sldId="437"/>
        </pc:sldMkLst>
        <pc:spChg chg="mod">
          <ac:chgData name="Hakonen Laura" userId="651ec2a8-1018-4cb5-9035-57b0e403f811" providerId="ADAL" clId="{10D93356-2436-430D-B5C4-BC0DA2C8A4AC}" dt="2024-06-20T07:58:17.885" v="4282" actId="20577"/>
          <ac:spMkLst>
            <pc:docMk/>
            <pc:sldMk cId="4190674475" sldId="437"/>
            <ac:spMk id="2" creationId="{8EFE4B2D-0EB3-2F62-DFE7-804D77840856}"/>
          </ac:spMkLst>
        </pc:spChg>
      </pc:sldChg>
      <pc:sldChg chg="modSp mod modNotesTx">
        <pc:chgData name="Hakonen Laura" userId="651ec2a8-1018-4cb5-9035-57b0e403f811" providerId="ADAL" clId="{10D93356-2436-430D-B5C4-BC0DA2C8A4AC}" dt="2024-06-20T08:01:31.262" v="4496" actId="20577"/>
        <pc:sldMkLst>
          <pc:docMk/>
          <pc:sldMk cId="3753763987" sldId="438"/>
        </pc:sldMkLst>
        <pc:spChg chg="mod">
          <ac:chgData name="Hakonen Laura" userId="651ec2a8-1018-4cb5-9035-57b0e403f811" providerId="ADAL" clId="{10D93356-2436-430D-B5C4-BC0DA2C8A4AC}" dt="2024-06-20T07:58:44.461" v="4287" actId="20577"/>
          <ac:spMkLst>
            <pc:docMk/>
            <pc:sldMk cId="3753763987" sldId="438"/>
            <ac:spMk id="2" creationId="{8EFE4B2D-0EB3-2F62-DFE7-804D77840856}"/>
          </ac:spMkLst>
        </pc:spChg>
      </pc:sldChg>
      <pc:sldChg chg="modSp mod modNotesTx">
        <pc:chgData name="Hakonen Laura" userId="651ec2a8-1018-4cb5-9035-57b0e403f811" providerId="ADAL" clId="{10D93356-2436-430D-B5C4-BC0DA2C8A4AC}" dt="2024-06-13T07:50:56.217" v="779" actId="1076"/>
        <pc:sldMkLst>
          <pc:docMk/>
          <pc:sldMk cId="2250650895" sldId="440"/>
        </pc:sldMkLst>
        <pc:spChg chg="mod">
          <ac:chgData name="Hakonen Laura" userId="651ec2a8-1018-4cb5-9035-57b0e403f811" providerId="ADAL" clId="{10D93356-2436-430D-B5C4-BC0DA2C8A4AC}" dt="2024-06-13T07:50:41.492" v="778" actId="20577"/>
          <ac:spMkLst>
            <pc:docMk/>
            <pc:sldMk cId="2250650895" sldId="440"/>
            <ac:spMk id="3" creationId="{5BA0BC4D-8156-715A-6DDF-5FBB38BA98B8}"/>
          </ac:spMkLst>
        </pc:spChg>
        <pc:grpChg chg="mod">
          <ac:chgData name="Hakonen Laura" userId="651ec2a8-1018-4cb5-9035-57b0e403f811" providerId="ADAL" clId="{10D93356-2436-430D-B5C4-BC0DA2C8A4AC}" dt="2024-06-13T07:50:56.217" v="779" actId="1076"/>
          <ac:grpSpMkLst>
            <pc:docMk/>
            <pc:sldMk cId="2250650895" sldId="440"/>
            <ac:grpSpMk id="11" creationId="{5C62D25C-72BF-C91C-3BCB-9C890BE8E063}"/>
          </ac:grpSpMkLst>
        </pc:grpChg>
      </pc:sldChg>
      <pc:sldChg chg="modSp mod">
        <pc:chgData name="Hakonen Laura" userId="651ec2a8-1018-4cb5-9035-57b0e403f811" providerId="ADAL" clId="{10D93356-2436-430D-B5C4-BC0DA2C8A4AC}" dt="2024-06-13T11:10:55.864" v="2038" actId="20577"/>
        <pc:sldMkLst>
          <pc:docMk/>
          <pc:sldMk cId="912548142" sldId="441"/>
        </pc:sldMkLst>
        <pc:spChg chg="mod">
          <ac:chgData name="Hakonen Laura" userId="651ec2a8-1018-4cb5-9035-57b0e403f811" providerId="ADAL" clId="{10D93356-2436-430D-B5C4-BC0DA2C8A4AC}" dt="2024-06-13T11:10:55.864" v="2038" actId="20577"/>
          <ac:spMkLst>
            <pc:docMk/>
            <pc:sldMk cId="912548142" sldId="441"/>
            <ac:spMk id="2" creationId="{00000000-0000-0000-0000-000000000000}"/>
          </ac:spMkLst>
        </pc:spChg>
      </pc:sldChg>
      <pc:sldChg chg="ord">
        <pc:chgData name="Hakonen Laura" userId="651ec2a8-1018-4cb5-9035-57b0e403f811" providerId="ADAL" clId="{10D93356-2436-430D-B5C4-BC0DA2C8A4AC}" dt="2024-06-20T07:28:27.892" v="3770"/>
        <pc:sldMkLst>
          <pc:docMk/>
          <pc:sldMk cId="1839443093" sldId="442"/>
        </pc:sldMkLst>
      </pc:sldChg>
      <pc:sldChg chg="modSp del mod ord">
        <pc:chgData name="Hakonen Laura" userId="651ec2a8-1018-4cb5-9035-57b0e403f811" providerId="ADAL" clId="{10D93356-2436-430D-B5C4-BC0DA2C8A4AC}" dt="2024-06-13T12:08:20.807" v="3003" actId="2696"/>
        <pc:sldMkLst>
          <pc:docMk/>
          <pc:sldMk cId="391780225" sldId="445"/>
        </pc:sldMkLst>
        <pc:spChg chg="mod">
          <ac:chgData name="Hakonen Laura" userId="651ec2a8-1018-4cb5-9035-57b0e403f811" providerId="ADAL" clId="{10D93356-2436-430D-B5C4-BC0DA2C8A4AC}" dt="2024-06-13T12:06:07.497" v="3002" actId="20577"/>
          <ac:spMkLst>
            <pc:docMk/>
            <pc:sldMk cId="391780225" sldId="445"/>
            <ac:spMk id="2" creationId="{044468B8-A51D-A6AC-CBFE-B9420E47184D}"/>
          </ac:spMkLst>
        </pc:spChg>
      </pc:sldChg>
      <pc:sldChg chg="ord modNotesTx">
        <pc:chgData name="Hakonen Laura" userId="651ec2a8-1018-4cb5-9035-57b0e403f811" providerId="ADAL" clId="{10D93356-2436-430D-B5C4-BC0DA2C8A4AC}" dt="2024-06-13T12:43:00.371" v="3054" actId="20577"/>
        <pc:sldMkLst>
          <pc:docMk/>
          <pc:sldMk cId="2616271506" sldId="447"/>
        </pc:sldMkLst>
      </pc:sldChg>
      <pc:sldChg chg="ord">
        <pc:chgData name="Hakonen Laura" userId="651ec2a8-1018-4cb5-9035-57b0e403f811" providerId="ADAL" clId="{10D93356-2436-430D-B5C4-BC0DA2C8A4AC}" dt="2024-06-13T10:51:52.839" v="1690"/>
        <pc:sldMkLst>
          <pc:docMk/>
          <pc:sldMk cId="769806538" sldId="450"/>
        </pc:sldMkLst>
      </pc:sldChg>
      <pc:sldChg chg="addSp delSp modSp mod chgLayout">
        <pc:chgData name="Hakonen Laura" userId="651ec2a8-1018-4cb5-9035-57b0e403f811" providerId="ADAL" clId="{10D93356-2436-430D-B5C4-BC0DA2C8A4AC}" dt="2024-03-04T12:32:15.241" v="110" actId="6264"/>
        <pc:sldMkLst>
          <pc:docMk/>
          <pc:sldMk cId="1602467829" sldId="460"/>
        </pc:sldMkLst>
        <pc:spChg chg="mod ord">
          <ac:chgData name="Hakonen Laura" userId="651ec2a8-1018-4cb5-9035-57b0e403f811" providerId="ADAL" clId="{10D93356-2436-430D-B5C4-BC0DA2C8A4AC}" dt="2024-03-04T12:32:15.241" v="110" actId="6264"/>
          <ac:spMkLst>
            <pc:docMk/>
            <pc:sldMk cId="1602467829" sldId="460"/>
            <ac:spMk id="2" creationId="{2ED48153-1CB5-CB1B-B421-FF135868FF22}"/>
          </ac:spMkLst>
        </pc:spChg>
        <pc:spChg chg="add del mod">
          <ac:chgData name="Hakonen Laura" userId="651ec2a8-1018-4cb5-9035-57b0e403f811" providerId="ADAL" clId="{10D93356-2436-430D-B5C4-BC0DA2C8A4AC}" dt="2024-03-04T12:32:06.578" v="108" actId="6264"/>
          <ac:spMkLst>
            <pc:docMk/>
            <pc:sldMk cId="1602467829" sldId="460"/>
            <ac:spMk id="3" creationId="{C6702DE1-36AA-F0BD-6D57-20BBED6C9365}"/>
          </ac:spMkLst>
        </pc:spChg>
        <pc:spChg chg="add del mod">
          <ac:chgData name="Hakonen Laura" userId="651ec2a8-1018-4cb5-9035-57b0e403f811" providerId="ADAL" clId="{10D93356-2436-430D-B5C4-BC0DA2C8A4AC}" dt="2024-03-04T12:32:06.578" v="108" actId="6264"/>
          <ac:spMkLst>
            <pc:docMk/>
            <pc:sldMk cId="1602467829" sldId="460"/>
            <ac:spMk id="4" creationId="{85886D24-1407-025B-8C02-76D166406CB1}"/>
          </ac:spMkLst>
        </pc:spChg>
        <pc:spChg chg="add del mod">
          <ac:chgData name="Hakonen Laura" userId="651ec2a8-1018-4cb5-9035-57b0e403f811" providerId="ADAL" clId="{10D93356-2436-430D-B5C4-BC0DA2C8A4AC}" dt="2024-03-04T12:32:10.020" v="109" actId="6264"/>
          <ac:spMkLst>
            <pc:docMk/>
            <pc:sldMk cId="1602467829" sldId="460"/>
            <ac:spMk id="5" creationId="{69FA2944-E558-EDDF-945B-3CBD164DB787}"/>
          </ac:spMkLst>
        </pc:spChg>
        <pc:spChg chg="add del mod">
          <ac:chgData name="Hakonen Laura" userId="651ec2a8-1018-4cb5-9035-57b0e403f811" providerId="ADAL" clId="{10D93356-2436-430D-B5C4-BC0DA2C8A4AC}" dt="2024-03-04T12:32:10.020" v="109" actId="6264"/>
          <ac:spMkLst>
            <pc:docMk/>
            <pc:sldMk cId="1602467829" sldId="460"/>
            <ac:spMk id="6" creationId="{71CA3081-575D-470A-7716-C3600AB1705B}"/>
          </ac:spMkLst>
        </pc:spChg>
        <pc:spChg chg="add del mod">
          <ac:chgData name="Hakonen Laura" userId="651ec2a8-1018-4cb5-9035-57b0e403f811" providerId="ADAL" clId="{10D93356-2436-430D-B5C4-BC0DA2C8A4AC}" dt="2024-03-04T12:32:15.241" v="110" actId="6264"/>
          <ac:spMkLst>
            <pc:docMk/>
            <pc:sldMk cId="1602467829" sldId="460"/>
            <ac:spMk id="8" creationId="{65AB6E2E-8238-051E-8A76-34DDB6144234}"/>
          </ac:spMkLst>
        </pc:spChg>
        <pc:spChg chg="add del mod">
          <ac:chgData name="Hakonen Laura" userId="651ec2a8-1018-4cb5-9035-57b0e403f811" providerId="ADAL" clId="{10D93356-2436-430D-B5C4-BC0DA2C8A4AC}" dt="2024-03-04T12:32:15.241" v="110" actId="6264"/>
          <ac:spMkLst>
            <pc:docMk/>
            <pc:sldMk cId="1602467829" sldId="460"/>
            <ac:spMk id="9" creationId="{6C059CC3-612F-0C83-FFC9-3875BA423E74}"/>
          </ac:spMkLst>
        </pc:spChg>
        <pc:picChg chg="mod ord">
          <ac:chgData name="Hakonen Laura" userId="651ec2a8-1018-4cb5-9035-57b0e403f811" providerId="ADAL" clId="{10D93356-2436-430D-B5C4-BC0DA2C8A4AC}" dt="2024-03-04T12:32:15.241" v="110" actId="6264"/>
          <ac:picMkLst>
            <pc:docMk/>
            <pc:sldMk cId="1602467829" sldId="460"/>
            <ac:picMk id="7" creationId="{F70EBDAF-B69B-04F5-7BB9-B4274ACC147F}"/>
          </ac:picMkLst>
        </pc:picChg>
      </pc:sldChg>
      <pc:sldChg chg="addSp modSp mod">
        <pc:chgData name="Hakonen Laura" userId="651ec2a8-1018-4cb5-9035-57b0e403f811" providerId="ADAL" clId="{10D93356-2436-430D-B5C4-BC0DA2C8A4AC}" dt="2024-03-04T12:47:01.320" v="133" actId="1036"/>
        <pc:sldMkLst>
          <pc:docMk/>
          <pc:sldMk cId="437947465" sldId="465"/>
        </pc:sldMkLst>
        <pc:spChg chg="mod">
          <ac:chgData name="Hakonen Laura" userId="651ec2a8-1018-4cb5-9035-57b0e403f811" providerId="ADAL" clId="{10D93356-2436-430D-B5C4-BC0DA2C8A4AC}" dt="2024-03-04T12:47:01.320" v="133" actId="1036"/>
          <ac:spMkLst>
            <pc:docMk/>
            <pc:sldMk cId="437947465" sldId="465"/>
            <ac:spMk id="3" creationId="{55AEED0E-0D3E-ABDA-AFDC-5A7044F1CA03}"/>
          </ac:spMkLst>
        </pc:spChg>
        <pc:spChg chg="add mod">
          <ac:chgData name="Hakonen Laura" userId="651ec2a8-1018-4cb5-9035-57b0e403f811" providerId="ADAL" clId="{10D93356-2436-430D-B5C4-BC0DA2C8A4AC}" dt="2024-03-04T12:46:43.771" v="123" actId="1076"/>
          <ac:spMkLst>
            <pc:docMk/>
            <pc:sldMk cId="437947465" sldId="465"/>
            <ac:spMk id="8" creationId="{3304616F-D268-F764-E65A-113E2E0A8DDC}"/>
          </ac:spMkLst>
        </pc:spChg>
        <pc:picChg chg="add mod">
          <ac:chgData name="Hakonen Laura" userId="651ec2a8-1018-4cb5-9035-57b0e403f811" providerId="ADAL" clId="{10D93356-2436-430D-B5C4-BC0DA2C8A4AC}" dt="2024-03-04T12:46:20.553" v="121" actId="1076"/>
          <ac:picMkLst>
            <pc:docMk/>
            <pc:sldMk cId="437947465" sldId="465"/>
            <ac:picMk id="4" creationId="{AFAE7889-B7F2-D7CB-BC01-EC1D942009CC}"/>
          </ac:picMkLst>
        </pc:picChg>
        <pc:picChg chg="mod">
          <ac:chgData name="Hakonen Laura" userId="651ec2a8-1018-4cb5-9035-57b0e403f811" providerId="ADAL" clId="{10D93356-2436-430D-B5C4-BC0DA2C8A4AC}" dt="2024-03-04T12:44:26.437" v="113" actId="1076"/>
          <ac:picMkLst>
            <pc:docMk/>
            <pc:sldMk cId="437947465" sldId="465"/>
            <ac:picMk id="5" creationId="{5974AABC-B61A-4DA6-B913-BE1F67F37927}"/>
          </ac:picMkLst>
        </pc:picChg>
        <pc:picChg chg="mod">
          <ac:chgData name="Hakonen Laura" userId="651ec2a8-1018-4cb5-9035-57b0e403f811" providerId="ADAL" clId="{10D93356-2436-430D-B5C4-BC0DA2C8A4AC}" dt="2024-03-04T12:44:36.774" v="117" actId="14100"/>
          <ac:picMkLst>
            <pc:docMk/>
            <pc:sldMk cId="437947465" sldId="465"/>
            <ac:picMk id="7" creationId="{4EC8C25F-09BA-C3AC-2F3A-B35717FF896D}"/>
          </ac:picMkLst>
        </pc:picChg>
      </pc:sldChg>
      <pc:sldChg chg="ord">
        <pc:chgData name="Hakonen Laura" userId="651ec2a8-1018-4cb5-9035-57b0e403f811" providerId="ADAL" clId="{10D93356-2436-430D-B5C4-BC0DA2C8A4AC}" dt="2024-06-13T10:51:56.060" v="1692"/>
        <pc:sldMkLst>
          <pc:docMk/>
          <pc:sldMk cId="1711858993" sldId="476"/>
        </pc:sldMkLst>
      </pc:sldChg>
      <pc:sldChg chg="modSp new mod modNotesTx">
        <pc:chgData name="Hakonen Laura" userId="651ec2a8-1018-4cb5-9035-57b0e403f811" providerId="ADAL" clId="{10D93356-2436-430D-B5C4-BC0DA2C8A4AC}" dt="2024-06-13T09:51:49.832" v="1688" actId="20577"/>
        <pc:sldMkLst>
          <pc:docMk/>
          <pc:sldMk cId="197747919" sldId="478"/>
        </pc:sldMkLst>
        <pc:spChg chg="mod">
          <ac:chgData name="Hakonen Laura" userId="651ec2a8-1018-4cb5-9035-57b0e403f811" providerId="ADAL" clId="{10D93356-2436-430D-B5C4-BC0DA2C8A4AC}" dt="2024-06-13T09:39:05.650" v="1317" actId="20577"/>
          <ac:spMkLst>
            <pc:docMk/>
            <pc:sldMk cId="197747919" sldId="478"/>
            <ac:spMk id="2" creationId="{1F7F683A-91DB-2F43-0CD5-56525FE7F28F}"/>
          </ac:spMkLst>
        </pc:spChg>
        <pc:spChg chg="mod">
          <ac:chgData name="Hakonen Laura" userId="651ec2a8-1018-4cb5-9035-57b0e403f811" providerId="ADAL" clId="{10D93356-2436-430D-B5C4-BC0DA2C8A4AC}" dt="2024-06-13T09:51:21.466" v="1644" actId="20577"/>
          <ac:spMkLst>
            <pc:docMk/>
            <pc:sldMk cId="197747919" sldId="478"/>
            <ac:spMk id="3" creationId="{4497871B-D75A-DDAC-7EAA-19DBF58F9160}"/>
          </ac:spMkLst>
        </pc:spChg>
        <pc:spChg chg="mod">
          <ac:chgData name="Hakonen Laura" userId="651ec2a8-1018-4cb5-9035-57b0e403f811" providerId="ADAL" clId="{10D93356-2436-430D-B5C4-BC0DA2C8A4AC}" dt="2024-06-13T09:51:49.832" v="1688" actId="20577"/>
          <ac:spMkLst>
            <pc:docMk/>
            <pc:sldMk cId="197747919" sldId="478"/>
            <ac:spMk id="4" creationId="{394D59FA-32B2-8902-48B3-0F76F4A0EDFF}"/>
          </ac:spMkLst>
        </pc:spChg>
      </pc:sldChg>
      <pc:sldChg chg="addSp delSp modSp new mod modNotesTx">
        <pc:chgData name="Hakonen Laura" userId="651ec2a8-1018-4cb5-9035-57b0e403f811" providerId="ADAL" clId="{10D93356-2436-430D-B5C4-BC0DA2C8A4AC}" dt="2024-06-13T10:56:17.679" v="1722" actId="20577"/>
        <pc:sldMkLst>
          <pc:docMk/>
          <pc:sldMk cId="3308940816" sldId="479"/>
        </pc:sldMkLst>
        <pc:spChg chg="mod">
          <ac:chgData name="Hakonen Laura" userId="651ec2a8-1018-4cb5-9035-57b0e403f811" providerId="ADAL" clId="{10D93356-2436-430D-B5C4-BC0DA2C8A4AC}" dt="2024-06-13T10:52:33.317" v="1708" actId="26606"/>
          <ac:spMkLst>
            <pc:docMk/>
            <pc:sldMk cId="3308940816" sldId="479"/>
            <ac:spMk id="2" creationId="{3448B07C-42B9-427A-0438-D54F278A4D8B}"/>
          </ac:spMkLst>
        </pc:spChg>
        <pc:spChg chg="del">
          <ac:chgData name="Hakonen Laura" userId="651ec2a8-1018-4cb5-9035-57b0e403f811" providerId="ADAL" clId="{10D93356-2436-430D-B5C4-BC0DA2C8A4AC}" dt="2024-06-13T10:52:33.317" v="1708" actId="26606"/>
          <ac:spMkLst>
            <pc:docMk/>
            <pc:sldMk cId="3308940816" sldId="479"/>
            <ac:spMk id="3" creationId="{0C9AB3BA-2A34-9F2A-B2ED-9C40AE220493}"/>
          </ac:spMkLst>
        </pc:spChg>
        <pc:spChg chg="del">
          <ac:chgData name="Hakonen Laura" userId="651ec2a8-1018-4cb5-9035-57b0e403f811" providerId="ADAL" clId="{10D93356-2436-430D-B5C4-BC0DA2C8A4AC}" dt="2024-06-13T10:52:33.317" v="1708" actId="26606"/>
          <ac:spMkLst>
            <pc:docMk/>
            <pc:sldMk cId="3308940816" sldId="479"/>
            <ac:spMk id="4" creationId="{36355553-D0C2-0178-5726-F2772B101B13}"/>
          </ac:spMkLst>
        </pc:spChg>
        <pc:spChg chg="add">
          <ac:chgData name="Hakonen Laura" userId="651ec2a8-1018-4cb5-9035-57b0e403f811" providerId="ADAL" clId="{10D93356-2436-430D-B5C4-BC0DA2C8A4AC}" dt="2024-06-13T10:52:33.317" v="1708" actId="26606"/>
          <ac:spMkLst>
            <pc:docMk/>
            <pc:sldMk cId="3308940816" sldId="479"/>
            <ac:spMk id="11" creationId="{0921AD8A-80EE-4F4C-C084-64C716D72F44}"/>
          </ac:spMkLst>
        </pc:spChg>
        <pc:picChg chg="add mod">
          <ac:chgData name="Hakonen Laura" userId="651ec2a8-1018-4cb5-9035-57b0e403f811" providerId="ADAL" clId="{10D93356-2436-430D-B5C4-BC0DA2C8A4AC}" dt="2024-06-13T10:54:23.992" v="1711" actId="1076"/>
          <ac:picMkLst>
            <pc:docMk/>
            <pc:sldMk cId="3308940816" sldId="479"/>
            <ac:picMk id="6" creationId="{ACA4399B-57A5-B5AF-E43C-2F6DF0CCD46E}"/>
          </ac:picMkLst>
        </pc:picChg>
        <pc:picChg chg="add mod">
          <ac:chgData name="Hakonen Laura" userId="651ec2a8-1018-4cb5-9035-57b0e403f811" providerId="ADAL" clId="{10D93356-2436-430D-B5C4-BC0DA2C8A4AC}" dt="2024-06-13T10:55:32.872" v="1714" actId="1076"/>
          <ac:picMkLst>
            <pc:docMk/>
            <pc:sldMk cId="3308940816" sldId="479"/>
            <ac:picMk id="8" creationId="{99F09CDA-45D6-3C09-5CDB-101CE1BDFCB7}"/>
          </ac:picMkLst>
        </pc:picChg>
        <pc:picChg chg="add mod">
          <ac:chgData name="Hakonen Laura" userId="651ec2a8-1018-4cb5-9035-57b0e403f811" providerId="ADAL" clId="{10D93356-2436-430D-B5C4-BC0DA2C8A4AC}" dt="2024-06-13T10:56:03.360" v="1720" actId="14100"/>
          <ac:picMkLst>
            <pc:docMk/>
            <pc:sldMk cId="3308940816" sldId="479"/>
            <ac:picMk id="10" creationId="{F7CCB0C5-A234-651B-65EF-8888C0F3EF43}"/>
          </ac:picMkLst>
        </pc:picChg>
      </pc:sldChg>
      <pc:sldChg chg="modSp add del mod">
        <pc:chgData name="Hakonen Laura" userId="651ec2a8-1018-4cb5-9035-57b0e403f811" providerId="ADAL" clId="{10D93356-2436-430D-B5C4-BC0DA2C8A4AC}" dt="2024-06-13T11:09:36.268" v="2019" actId="2696"/>
        <pc:sldMkLst>
          <pc:docMk/>
          <pc:sldMk cId="2261789832" sldId="480"/>
        </pc:sldMkLst>
        <pc:spChg chg="mod">
          <ac:chgData name="Hakonen Laura" userId="651ec2a8-1018-4cb5-9035-57b0e403f811" providerId="ADAL" clId="{10D93356-2436-430D-B5C4-BC0DA2C8A4AC}" dt="2024-06-13T11:08:25.729" v="2018" actId="20577"/>
          <ac:spMkLst>
            <pc:docMk/>
            <pc:sldMk cId="2261789832" sldId="480"/>
            <ac:spMk id="2" creationId="{00000000-0000-0000-0000-000000000000}"/>
          </ac:spMkLst>
        </pc:spChg>
      </pc:sldChg>
      <pc:sldChg chg="addSp modSp new mod modNotesTx">
        <pc:chgData name="Hakonen Laura" userId="651ec2a8-1018-4cb5-9035-57b0e403f811" providerId="ADAL" clId="{10D93356-2436-430D-B5C4-BC0DA2C8A4AC}" dt="2024-06-20T07:03:10.155" v="3359" actId="20577"/>
        <pc:sldMkLst>
          <pc:docMk/>
          <pc:sldMk cId="2686681237" sldId="480"/>
        </pc:sldMkLst>
        <pc:spChg chg="add mod">
          <ac:chgData name="Hakonen Laura" userId="651ec2a8-1018-4cb5-9035-57b0e403f811" providerId="ADAL" clId="{10D93356-2436-430D-B5C4-BC0DA2C8A4AC}" dt="2024-06-20T06:59:10.272" v="3181" actId="1076"/>
          <ac:spMkLst>
            <pc:docMk/>
            <pc:sldMk cId="2686681237" sldId="480"/>
            <ac:spMk id="4" creationId="{334778F0-4DB0-FAA3-E78C-9E57B2D1D76B}"/>
          </ac:spMkLst>
        </pc:spChg>
        <pc:picChg chg="add mod">
          <ac:chgData name="Hakonen Laura" userId="651ec2a8-1018-4cb5-9035-57b0e403f811" providerId="ADAL" clId="{10D93356-2436-430D-B5C4-BC0DA2C8A4AC}" dt="2024-06-20T06:57:43.770" v="3087" actId="962"/>
          <ac:picMkLst>
            <pc:docMk/>
            <pc:sldMk cId="2686681237" sldId="480"/>
            <ac:picMk id="3" creationId="{9E3D397B-DF1C-2D56-AAD8-29AC16799935}"/>
          </ac:picMkLst>
        </pc:picChg>
      </pc:sldChg>
      <pc:sldChg chg="modSp add">
        <pc:chgData name="Hakonen Laura" userId="651ec2a8-1018-4cb5-9035-57b0e403f811" providerId="ADAL" clId="{10D93356-2436-430D-B5C4-BC0DA2C8A4AC}" dt="2024-06-20T07:09:50.956" v="3430" actId="478"/>
        <pc:sldMkLst>
          <pc:docMk/>
          <pc:sldMk cId="200339088" sldId="481"/>
        </pc:sldMkLst>
        <pc:graphicFrameChg chg="mod">
          <ac:chgData name="Hakonen Laura" userId="651ec2a8-1018-4cb5-9035-57b0e403f811" providerId="ADAL" clId="{10D93356-2436-430D-B5C4-BC0DA2C8A4AC}" dt="2024-06-20T07:09:50.956" v="3430" actId="478"/>
          <ac:graphicFrameMkLst>
            <pc:docMk/>
            <pc:sldMk cId="200339088" sldId="481"/>
            <ac:graphicFrameMk id="5" creationId="{0111A52C-D1C7-4DD0-F5D3-8D5D4C5C51F8}"/>
          </ac:graphicFrameMkLst>
        </pc:graphicFrameChg>
      </pc:sldChg>
    </pc:docChg>
  </pc:docChgLst>
  <pc:docChgLst>
    <pc:chgData name="Rynkä Susanna" userId="S::susanna.rynka@taitotalo.fi::96d60009-6a83-4849-9774-e1dbc4ee6d6a" providerId="AD" clId="Web-{82E8ADA6-3E18-4FFF-A6A7-4C3588A784A2}"/>
    <pc:docChg chg="addSld delSld addMainMaster">
      <pc:chgData name="Rynkä Susanna" userId="S::susanna.rynka@taitotalo.fi::96d60009-6a83-4849-9774-e1dbc4ee6d6a" providerId="AD" clId="Web-{82E8ADA6-3E18-4FFF-A6A7-4C3588A784A2}" dt="2023-12-08T07:28:51.458" v="15"/>
      <pc:docMkLst>
        <pc:docMk/>
      </pc:docMkLst>
      <pc:sldChg chg="new del">
        <pc:chgData name="Rynkä Susanna" userId="S::susanna.rynka@taitotalo.fi::96d60009-6a83-4849-9774-e1dbc4ee6d6a" providerId="AD" clId="Web-{82E8ADA6-3E18-4FFF-A6A7-4C3588A784A2}" dt="2023-12-08T07:28:48.130" v="14"/>
        <pc:sldMkLst>
          <pc:docMk/>
          <pc:sldMk cId="764728317" sldId="256"/>
        </pc:sldMkLst>
      </pc:sldChg>
      <pc:sldChg chg="new del">
        <pc:chgData name="Rynkä Susanna" userId="S::susanna.rynka@taitotalo.fi::96d60009-6a83-4849-9774-e1dbc4ee6d6a" providerId="AD" clId="Web-{82E8ADA6-3E18-4FFF-A6A7-4C3588A784A2}" dt="2023-12-08T07:28:51.458" v="15"/>
        <pc:sldMkLst>
          <pc:docMk/>
          <pc:sldMk cId="2387879135" sldId="257"/>
        </pc:sldMkLst>
      </pc:sldChg>
      <pc:sldChg chg="add del">
        <pc:chgData name="Rynkä Susanna" userId="S::susanna.rynka@taitotalo.fi::96d60009-6a83-4849-9774-e1dbc4ee6d6a" providerId="AD" clId="Web-{82E8ADA6-3E18-4FFF-A6A7-4C3588A784A2}" dt="2023-12-08T07:28:42.067" v="12"/>
        <pc:sldMkLst>
          <pc:docMk/>
          <pc:sldMk cId="3877267776" sldId="276"/>
        </pc:sldMkLst>
      </pc:sldChg>
      <pc:sldChg chg="add del">
        <pc:chgData name="Rynkä Susanna" userId="S::susanna.rynka@taitotalo.fi::96d60009-6a83-4849-9774-e1dbc4ee6d6a" providerId="AD" clId="Web-{82E8ADA6-3E18-4FFF-A6A7-4C3588A784A2}" dt="2023-12-08T07:28:41.958" v="11"/>
        <pc:sldMkLst>
          <pc:docMk/>
          <pc:sldMk cId="211830291" sldId="277"/>
        </pc:sldMkLst>
      </pc:sldChg>
      <pc:sldChg chg="add del">
        <pc:chgData name="Rynkä Susanna" userId="S::susanna.rynka@taitotalo.fi::96d60009-6a83-4849-9774-e1dbc4ee6d6a" providerId="AD" clId="Web-{82E8ADA6-3E18-4FFF-A6A7-4C3588A784A2}" dt="2023-12-08T07:28:42.270" v="13"/>
        <pc:sldMkLst>
          <pc:docMk/>
          <pc:sldMk cId="557950652" sldId="395"/>
        </pc:sldMkLst>
      </pc:sldChg>
      <pc:sldChg chg="add del">
        <pc:chgData name="Rynkä Susanna" userId="S::susanna.rynka@taitotalo.fi::96d60009-6a83-4849-9774-e1dbc4ee6d6a" providerId="AD" clId="Web-{82E8ADA6-3E18-4FFF-A6A7-4C3588A784A2}" dt="2023-12-08T07:28:41.770" v="10"/>
        <pc:sldMkLst>
          <pc:docMk/>
          <pc:sldMk cId="4174177219" sldId="396"/>
        </pc:sldMkLst>
      </pc:sldChg>
      <pc:sldMasterChg chg="add addSldLayout">
        <pc:chgData name="Rynkä Susanna" userId="S::susanna.rynka@taitotalo.fi::96d60009-6a83-4849-9774-e1dbc4ee6d6a" providerId="AD" clId="Web-{82E8ADA6-3E18-4FFF-A6A7-4C3588A784A2}" dt="2023-12-08T07:28:41.770" v="10"/>
        <pc:sldMasterMkLst>
          <pc:docMk/>
          <pc:sldMasterMk cId="2886352712" sldId="2147483660"/>
        </pc:sldMasterMkLst>
        <pc:sldLayoutChg chg="add">
          <pc:chgData name="Rynkä Susanna" userId="S::susanna.rynka@taitotalo.fi::96d60009-6a83-4849-9774-e1dbc4ee6d6a" providerId="AD" clId="Web-{82E8ADA6-3E18-4FFF-A6A7-4C3588A784A2}" dt="2023-12-08T07:28:41.770" v="10"/>
          <pc:sldLayoutMkLst>
            <pc:docMk/>
            <pc:sldMasterMk cId="2886352712" sldId="2147483660"/>
            <pc:sldLayoutMk cId="1933614182" sldId="2147483661"/>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1825271989" sldId="2147483662"/>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3382297836" sldId="2147483663"/>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2729452843" sldId="2147483664"/>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1177494342" sldId="2147483665"/>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2891912421" sldId="2147483666"/>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3758669889" sldId="2147483667"/>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3907233812" sldId="2147483668"/>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1677456192" sldId="2147483669"/>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2465199659" sldId="2147483670"/>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4021770552" sldId="2147483671"/>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1929052453" sldId="2147483672"/>
          </pc:sldLayoutMkLst>
        </pc:sldLayoutChg>
        <pc:sldLayoutChg chg="add">
          <pc:chgData name="Rynkä Susanna" userId="S::susanna.rynka@taitotalo.fi::96d60009-6a83-4849-9774-e1dbc4ee6d6a" providerId="AD" clId="Web-{82E8ADA6-3E18-4FFF-A6A7-4C3588A784A2}" dt="2023-12-08T07:28:41.770" v="10"/>
          <pc:sldLayoutMkLst>
            <pc:docMk/>
            <pc:sldMasterMk cId="2886352712" sldId="2147483660"/>
            <pc:sldLayoutMk cId="1529218909" sldId="2147483673"/>
          </pc:sldLayoutMkLst>
        </pc:sldLayoutChg>
      </pc:sldMasterChg>
    </pc:docChg>
  </pc:docChgLst>
  <pc:docChgLst>
    <pc:chgData name="Hakonen Laura" userId="651ec2a8-1018-4cb5-9035-57b0e403f811" providerId="ADAL" clId="{D78700F3-1EF9-4788-B853-98C933EBDD84}"/>
    <pc:docChg chg="custSel addSld modSld">
      <pc:chgData name="Hakonen Laura" userId="651ec2a8-1018-4cb5-9035-57b0e403f811" providerId="ADAL" clId="{D78700F3-1EF9-4788-B853-98C933EBDD84}" dt="2023-12-08T16:14:26.434" v="1665" actId="26606"/>
      <pc:docMkLst>
        <pc:docMk/>
      </pc:docMkLst>
      <pc:sldChg chg="addSp modSp mod modShow modNotesTx">
        <pc:chgData name="Hakonen Laura" userId="651ec2a8-1018-4cb5-9035-57b0e403f811" providerId="ADAL" clId="{D78700F3-1EF9-4788-B853-98C933EBDD84}" dt="2023-12-08T16:13:28.529" v="1663" actId="14100"/>
        <pc:sldMkLst>
          <pc:docMk/>
          <pc:sldMk cId="4245249735" sldId="400"/>
        </pc:sldMkLst>
        <pc:spChg chg="mod">
          <ac:chgData name="Hakonen Laura" userId="651ec2a8-1018-4cb5-9035-57b0e403f811" providerId="ADAL" clId="{D78700F3-1EF9-4788-B853-98C933EBDD84}" dt="2023-12-08T15:52:28.697" v="858" actId="20577"/>
          <ac:spMkLst>
            <pc:docMk/>
            <pc:sldMk cId="4245249735" sldId="400"/>
            <ac:spMk id="3" creationId="{DB5C0029-A991-0D00-A654-6C30D26579F8}"/>
          </ac:spMkLst>
        </pc:spChg>
        <pc:spChg chg="mod">
          <ac:chgData name="Hakonen Laura" userId="651ec2a8-1018-4cb5-9035-57b0e403f811" providerId="ADAL" clId="{D78700F3-1EF9-4788-B853-98C933EBDD84}" dt="2023-12-08T16:13:28.529" v="1663" actId="14100"/>
          <ac:spMkLst>
            <pc:docMk/>
            <pc:sldMk cId="4245249735" sldId="400"/>
            <ac:spMk id="4" creationId="{845EA139-5286-7EA3-3F3F-F74CA9333A99}"/>
          </ac:spMkLst>
        </pc:spChg>
        <pc:picChg chg="add mod ord">
          <ac:chgData name="Hakonen Laura" userId="651ec2a8-1018-4cb5-9035-57b0e403f811" providerId="ADAL" clId="{D78700F3-1EF9-4788-B853-98C933EBDD84}" dt="2023-12-08T16:13:21.824" v="1662" actId="14100"/>
          <ac:picMkLst>
            <pc:docMk/>
            <pc:sldMk cId="4245249735" sldId="400"/>
            <ac:picMk id="6" creationId="{7E281AC3-BEC8-5E18-6A20-AE89FBE75F3E}"/>
          </ac:picMkLst>
        </pc:picChg>
      </pc:sldChg>
      <pc:sldChg chg="addSp modSp mod modClrScheme chgLayout">
        <pc:chgData name="Hakonen Laura" userId="651ec2a8-1018-4cb5-9035-57b0e403f811" providerId="ADAL" clId="{D78700F3-1EF9-4788-B853-98C933EBDD84}" dt="2023-12-08T16:14:26.434" v="1665" actId="26606"/>
        <pc:sldMkLst>
          <pc:docMk/>
          <pc:sldMk cId="4125983106" sldId="402"/>
        </pc:sldMkLst>
        <pc:spChg chg="mod">
          <ac:chgData name="Hakonen Laura" userId="651ec2a8-1018-4cb5-9035-57b0e403f811" providerId="ADAL" clId="{D78700F3-1EF9-4788-B853-98C933EBDD84}" dt="2023-12-08T16:14:26.434" v="1665" actId="26606"/>
          <ac:spMkLst>
            <pc:docMk/>
            <pc:sldMk cId="4125983106" sldId="402"/>
            <ac:spMk id="2" creationId="{987DF4C5-4678-3AC0-663E-1A6A14767E21}"/>
          </ac:spMkLst>
        </pc:spChg>
        <pc:spChg chg="mod">
          <ac:chgData name="Hakonen Laura" userId="651ec2a8-1018-4cb5-9035-57b0e403f811" providerId="ADAL" clId="{D78700F3-1EF9-4788-B853-98C933EBDD84}" dt="2023-12-08T16:14:26.434" v="1665" actId="26606"/>
          <ac:spMkLst>
            <pc:docMk/>
            <pc:sldMk cId="4125983106" sldId="402"/>
            <ac:spMk id="3" creationId="{D19F81EF-E973-BD29-2719-D93CF952BB31}"/>
          </ac:spMkLst>
        </pc:spChg>
        <pc:picChg chg="add mod">
          <ac:chgData name="Hakonen Laura" userId="651ec2a8-1018-4cb5-9035-57b0e403f811" providerId="ADAL" clId="{D78700F3-1EF9-4788-B853-98C933EBDD84}" dt="2023-12-08T16:14:26.434" v="1665" actId="26606"/>
          <ac:picMkLst>
            <pc:docMk/>
            <pc:sldMk cId="4125983106" sldId="402"/>
            <ac:picMk id="5" creationId="{07CD10BF-97E9-2313-9768-461779DBAEFB}"/>
          </ac:picMkLst>
        </pc:picChg>
      </pc:sldChg>
      <pc:sldChg chg="addSp modSp new mod modNotesTx">
        <pc:chgData name="Hakonen Laura" userId="651ec2a8-1018-4cb5-9035-57b0e403f811" providerId="ADAL" clId="{D78700F3-1EF9-4788-B853-98C933EBDD84}" dt="2023-12-08T16:11:45.712" v="1633" actId="14100"/>
        <pc:sldMkLst>
          <pc:docMk/>
          <pc:sldMk cId="1732370549" sldId="403"/>
        </pc:sldMkLst>
        <pc:spChg chg="mod">
          <ac:chgData name="Hakonen Laura" userId="651ec2a8-1018-4cb5-9035-57b0e403f811" providerId="ADAL" clId="{D78700F3-1EF9-4788-B853-98C933EBDD84}" dt="2023-12-08T15:44:41.920" v="519" actId="20577"/>
          <ac:spMkLst>
            <pc:docMk/>
            <pc:sldMk cId="1732370549" sldId="403"/>
            <ac:spMk id="2" creationId="{A736AFCC-AFB6-52B4-0B99-6047BA23E629}"/>
          </ac:spMkLst>
        </pc:spChg>
        <pc:spChg chg="mod">
          <ac:chgData name="Hakonen Laura" userId="651ec2a8-1018-4cb5-9035-57b0e403f811" providerId="ADAL" clId="{D78700F3-1EF9-4788-B853-98C933EBDD84}" dt="2023-12-08T16:11:20.867" v="1631" actId="20577"/>
          <ac:spMkLst>
            <pc:docMk/>
            <pc:sldMk cId="1732370549" sldId="403"/>
            <ac:spMk id="3" creationId="{D905C31C-F64F-1628-9CA1-F26B8C5C168B}"/>
          </ac:spMkLst>
        </pc:spChg>
        <pc:spChg chg="mod">
          <ac:chgData name="Hakonen Laura" userId="651ec2a8-1018-4cb5-9035-57b0e403f811" providerId="ADAL" clId="{D78700F3-1EF9-4788-B853-98C933EBDD84}" dt="2023-12-08T15:57:59.416" v="1113" actId="1076"/>
          <ac:spMkLst>
            <pc:docMk/>
            <pc:sldMk cId="1732370549" sldId="403"/>
            <ac:spMk id="4" creationId="{4DE33030-C4C3-551E-5B58-96CF3415C9DE}"/>
          </ac:spMkLst>
        </pc:spChg>
        <pc:picChg chg="add mod ord">
          <ac:chgData name="Hakonen Laura" userId="651ec2a8-1018-4cb5-9035-57b0e403f811" providerId="ADAL" clId="{D78700F3-1EF9-4788-B853-98C933EBDD84}" dt="2023-12-08T16:11:45.712" v="1633" actId="14100"/>
          <ac:picMkLst>
            <pc:docMk/>
            <pc:sldMk cId="1732370549" sldId="403"/>
            <ac:picMk id="6" creationId="{3D2EDCE9-5475-DB89-29C9-55015A7A63E7}"/>
          </ac:picMkLst>
        </pc:picChg>
      </pc:sldChg>
    </pc:docChg>
  </pc:docChgLst>
  <pc:docChgLst>
    <pc:chgData name="Hakonen Laura" userId="S::laura.hakonen@taitotalo.fi::651ec2a8-1018-4cb5-9035-57b0e403f811" providerId="AD" clId="Web-{C50F9148-7D2A-F82F-DC26-7CD845BAB837}"/>
    <pc:docChg chg="modSld">
      <pc:chgData name="Hakonen Laura" userId="S::laura.hakonen@taitotalo.fi::651ec2a8-1018-4cb5-9035-57b0e403f811" providerId="AD" clId="Web-{C50F9148-7D2A-F82F-DC26-7CD845BAB837}" dt="2024-03-04T11:45:47.006" v="9" actId="20577"/>
      <pc:docMkLst>
        <pc:docMk/>
      </pc:docMkLst>
      <pc:sldChg chg="modSp">
        <pc:chgData name="Hakonen Laura" userId="S::laura.hakonen@taitotalo.fi::651ec2a8-1018-4cb5-9035-57b0e403f811" providerId="AD" clId="Web-{C50F9148-7D2A-F82F-DC26-7CD845BAB837}" dt="2024-03-04T11:41:44.647" v="0" actId="20577"/>
        <pc:sldMkLst>
          <pc:docMk/>
          <pc:sldMk cId="2949103349" sldId="418"/>
        </pc:sldMkLst>
        <pc:spChg chg="mod">
          <ac:chgData name="Hakonen Laura" userId="S::laura.hakonen@taitotalo.fi::651ec2a8-1018-4cb5-9035-57b0e403f811" providerId="AD" clId="Web-{C50F9148-7D2A-F82F-DC26-7CD845BAB837}" dt="2024-03-04T11:41:44.647" v="0" actId="20577"/>
          <ac:spMkLst>
            <pc:docMk/>
            <pc:sldMk cId="2949103349" sldId="418"/>
            <ac:spMk id="2" creationId="{00000000-0000-0000-0000-000000000000}"/>
          </ac:spMkLst>
        </pc:spChg>
      </pc:sldChg>
      <pc:sldChg chg="modSp">
        <pc:chgData name="Hakonen Laura" userId="S::laura.hakonen@taitotalo.fi::651ec2a8-1018-4cb5-9035-57b0e403f811" providerId="AD" clId="Web-{C50F9148-7D2A-F82F-DC26-7CD845BAB837}" dt="2024-03-04T11:45:47.006" v="9" actId="20577"/>
        <pc:sldMkLst>
          <pc:docMk/>
          <pc:sldMk cId="1979676626" sldId="421"/>
        </pc:sldMkLst>
        <pc:spChg chg="mod">
          <ac:chgData name="Hakonen Laura" userId="S::laura.hakonen@taitotalo.fi::651ec2a8-1018-4cb5-9035-57b0e403f811" providerId="AD" clId="Web-{C50F9148-7D2A-F82F-DC26-7CD845BAB837}" dt="2024-03-04T11:45:47.006" v="9" actId="20577"/>
          <ac:spMkLst>
            <pc:docMk/>
            <pc:sldMk cId="1979676626" sldId="421"/>
            <ac:spMk id="3" creationId="{C9D616CD-DBC3-B728-F57A-C23F7B9300BE}"/>
          </ac:spMkLst>
        </pc:spChg>
      </pc:sldChg>
      <pc:sldChg chg="modSp">
        <pc:chgData name="Hakonen Laura" userId="S::laura.hakonen@taitotalo.fi::651ec2a8-1018-4cb5-9035-57b0e403f811" providerId="AD" clId="Web-{C50F9148-7D2A-F82F-DC26-7CD845BAB837}" dt="2024-03-04T11:43:44.038" v="2" actId="20577"/>
        <pc:sldMkLst>
          <pc:docMk/>
          <pc:sldMk cId="474639072" sldId="430"/>
        </pc:sldMkLst>
        <pc:spChg chg="mod">
          <ac:chgData name="Hakonen Laura" userId="S::laura.hakonen@taitotalo.fi::651ec2a8-1018-4cb5-9035-57b0e403f811" providerId="AD" clId="Web-{C50F9148-7D2A-F82F-DC26-7CD845BAB837}" dt="2024-03-04T11:43:44.038" v="2" actId="20577"/>
          <ac:spMkLst>
            <pc:docMk/>
            <pc:sldMk cId="474639072" sldId="430"/>
            <ac:spMk id="3" creationId="{4C1E076E-E007-0BD4-6A73-5E556EFF8ECA}"/>
          </ac:spMkLst>
        </pc:spChg>
      </pc:sldChg>
    </pc:docChg>
  </pc:docChgLst>
  <pc:docChgLst>
    <pc:chgData name="Rynkä Susanna" userId="S::susanna.rynka@taitotalo.fi::96d60009-6a83-4849-9774-e1dbc4ee6d6a" providerId="AD" clId="Web-{0FAF06EC-54E4-250F-AA8D-7EEE5E5D861A}"/>
    <pc:docChg chg="modSld">
      <pc:chgData name="Rynkä Susanna" userId="S::susanna.rynka@taitotalo.fi::96d60009-6a83-4849-9774-e1dbc4ee6d6a" providerId="AD" clId="Web-{0FAF06EC-54E4-250F-AA8D-7EEE5E5D861A}" dt="2024-01-29T14:29:25.758" v="20" actId="1076"/>
      <pc:docMkLst>
        <pc:docMk/>
      </pc:docMkLst>
      <pc:sldChg chg="addSp modSp">
        <pc:chgData name="Rynkä Susanna" userId="S::susanna.rynka@taitotalo.fi::96d60009-6a83-4849-9774-e1dbc4ee6d6a" providerId="AD" clId="Web-{0FAF06EC-54E4-250F-AA8D-7EEE5E5D861A}" dt="2024-01-29T14:29:25.758" v="20" actId="1076"/>
        <pc:sldMkLst>
          <pc:docMk/>
          <pc:sldMk cId="1059321151" sldId="453"/>
        </pc:sldMkLst>
        <pc:spChg chg="add mod">
          <ac:chgData name="Rynkä Susanna" userId="S::susanna.rynka@taitotalo.fi::96d60009-6a83-4849-9774-e1dbc4ee6d6a" providerId="AD" clId="Web-{0FAF06EC-54E4-250F-AA8D-7EEE5E5D861A}" dt="2024-01-29T14:29:20.883" v="19" actId="1076"/>
          <ac:spMkLst>
            <pc:docMk/>
            <pc:sldMk cId="1059321151" sldId="453"/>
            <ac:spMk id="2" creationId="{6DC1A628-5E63-0584-8E9F-6365980C3AC0}"/>
          </ac:spMkLst>
        </pc:spChg>
        <pc:spChg chg="mod">
          <ac:chgData name="Rynkä Susanna" userId="S::susanna.rynka@taitotalo.fi::96d60009-6a83-4849-9774-e1dbc4ee6d6a" providerId="AD" clId="Web-{0FAF06EC-54E4-250F-AA8D-7EEE5E5D861A}" dt="2024-01-29T14:29:11.367" v="17" actId="20577"/>
          <ac:spMkLst>
            <pc:docMk/>
            <pc:sldMk cId="1059321151" sldId="453"/>
            <ac:spMk id="8" creationId="{1418239E-8401-420C-6F5C-36EE0113E262}"/>
          </ac:spMkLst>
        </pc:spChg>
        <pc:picChg chg="mod">
          <ac:chgData name="Rynkä Susanna" userId="S::susanna.rynka@taitotalo.fi::96d60009-6a83-4849-9774-e1dbc4ee6d6a" providerId="AD" clId="Web-{0FAF06EC-54E4-250F-AA8D-7EEE5E5D861A}" dt="2024-01-29T14:29:25.758" v="20" actId="1076"/>
          <ac:picMkLst>
            <pc:docMk/>
            <pc:sldMk cId="1059321151" sldId="453"/>
            <ac:picMk id="3" creationId="{5BCEC485-9D1E-0417-F47A-E7A5A8892D66}"/>
          </ac:picMkLst>
        </pc:picChg>
      </pc:sldChg>
    </pc:docChg>
  </pc:docChgLst>
  <pc:docChgLst>
    <pc:chgData name="Hakonen Laura" userId="S::laura.hakonen@taitotalo.fi::651ec2a8-1018-4cb5-9035-57b0e403f811" providerId="AD" clId="Web-{1CE13A70-51B8-E493-6E41-2A1EF62D52CE}"/>
    <pc:docChg chg="addSld modSld sldOrd">
      <pc:chgData name="Hakonen Laura" userId="S::laura.hakonen@taitotalo.fi::651ec2a8-1018-4cb5-9035-57b0e403f811" providerId="AD" clId="Web-{1CE13A70-51B8-E493-6E41-2A1EF62D52CE}" dt="2023-12-19T10:47:42.024" v="66"/>
      <pc:docMkLst>
        <pc:docMk/>
      </pc:docMkLst>
      <pc:sldChg chg="ord modNotes">
        <pc:chgData name="Hakonen Laura" userId="S::laura.hakonen@taitotalo.fi::651ec2a8-1018-4cb5-9035-57b0e403f811" providerId="AD" clId="Web-{1CE13A70-51B8-E493-6E41-2A1EF62D52CE}" dt="2023-12-19T10:47:42.024" v="66"/>
        <pc:sldMkLst>
          <pc:docMk/>
          <pc:sldMk cId="3004964038" sldId="285"/>
        </pc:sldMkLst>
      </pc:sldChg>
      <pc:sldChg chg="add">
        <pc:chgData name="Hakonen Laura" userId="S::laura.hakonen@taitotalo.fi::651ec2a8-1018-4cb5-9035-57b0e403f811" providerId="AD" clId="Web-{1CE13A70-51B8-E493-6E41-2A1EF62D52CE}" dt="2023-12-19T10:18:17.778" v="0"/>
        <pc:sldMkLst>
          <pc:docMk/>
          <pc:sldMk cId="1633247673" sldId="287"/>
        </pc:sldMkLst>
      </pc:sldChg>
      <pc:sldChg chg="add modNotes">
        <pc:chgData name="Hakonen Laura" userId="S::laura.hakonen@taitotalo.fi::651ec2a8-1018-4cb5-9035-57b0e403f811" providerId="AD" clId="Web-{1CE13A70-51B8-E493-6E41-2A1EF62D52CE}" dt="2023-12-19T10:25:09.866" v="3"/>
        <pc:sldMkLst>
          <pc:docMk/>
          <pc:sldMk cId="3109664418" sldId="291"/>
        </pc:sldMkLst>
      </pc:sldChg>
      <pc:sldChg chg="add">
        <pc:chgData name="Hakonen Laura" userId="S::laura.hakonen@taitotalo.fi::651ec2a8-1018-4cb5-9035-57b0e403f811" providerId="AD" clId="Web-{1CE13A70-51B8-E493-6E41-2A1EF62D52CE}" dt="2023-12-19T10:29:59.092" v="32"/>
        <pc:sldMkLst>
          <pc:docMk/>
          <pc:sldMk cId="1531800961" sldId="294"/>
        </pc:sldMkLst>
      </pc:sldChg>
      <pc:sldChg chg="add modNotes">
        <pc:chgData name="Hakonen Laura" userId="S::laura.hakonen@taitotalo.fi::651ec2a8-1018-4cb5-9035-57b0e403f811" providerId="AD" clId="Web-{1CE13A70-51B8-E493-6E41-2A1EF62D52CE}" dt="2023-12-19T10:29:57.311" v="31"/>
        <pc:sldMkLst>
          <pc:docMk/>
          <pc:sldMk cId="3348335889" sldId="298"/>
        </pc:sldMkLst>
      </pc:sldChg>
      <pc:sldChg chg="add modNotes">
        <pc:chgData name="Hakonen Laura" userId="S::laura.hakonen@taitotalo.fi::651ec2a8-1018-4cb5-9035-57b0e403f811" providerId="AD" clId="Web-{1CE13A70-51B8-E493-6E41-2A1EF62D52CE}" dt="2023-12-19T10:42:42.860" v="38"/>
        <pc:sldMkLst>
          <pc:docMk/>
          <pc:sldMk cId="505335526" sldId="300"/>
        </pc:sldMkLst>
      </pc:sldChg>
      <pc:sldChg chg="addSp delSp modSp add modNotes">
        <pc:chgData name="Hakonen Laura" userId="S::laura.hakonen@taitotalo.fi::651ec2a8-1018-4cb5-9035-57b0e403f811" providerId="AD" clId="Web-{1CE13A70-51B8-E493-6E41-2A1EF62D52CE}" dt="2023-12-19T10:27:26.760" v="27"/>
        <pc:sldMkLst>
          <pc:docMk/>
          <pc:sldMk cId="1235949918" sldId="303"/>
        </pc:sldMkLst>
        <pc:spChg chg="mod">
          <ac:chgData name="Hakonen Laura" userId="S::laura.hakonen@taitotalo.fi::651ec2a8-1018-4cb5-9035-57b0e403f811" providerId="AD" clId="Web-{1CE13A70-51B8-E493-6E41-2A1EF62D52CE}" dt="2023-12-19T10:26:02.821" v="8"/>
          <ac:spMkLst>
            <pc:docMk/>
            <pc:sldMk cId="1235949918" sldId="303"/>
            <ac:spMk id="2" creationId="{6E757F63-C485-BF7C-2DCD-E2EB9D07856A}"/>
          </ac:spMkLst>
        </pc:spChg>
        <pc:spChg chg="del mod">
          <ac:chgData name="Hakonen Laura" userId="S::laura.hakonen@taitotalo.fi::651ec2a8-1018-4cb5-9035-57b0e403f811" providerId="AD" clId="Web-{1CE13A70-51B8-E493-6E41-2A1EF62D52CE}" dt="2023-12-19T10:26:02.821" v="8"/>
          <ac:spMkLst>
            <pc:docMk/>
            <pc:sldMk cId="1235949918" sldId="303"/>
            <ac:spMk id="3" creationId="{E372AD75-BC7A-5C61-DFA1-2C2218D3B758}"/>
          </ac:spMkLst>
        </pc:spChg>
        <pc:graphicFrameChg chg="add">
          <ac:chgData name="Hakonen Laura" userId="S::laura.hakonen@taitotalo.fi::651ec2a8-1018-4cb5-9035-57b0e403f811" providerId="AD" clId="Web-{1CE13A70-51B8-E493-6E41-2A1EF62D52CE}" dt="2023-12-19T10:26:02.821" v="8"/>
          <ac:graphicFrameMkLst>
            <pc:docMk/>
            <pc:sldMk cId="1235949918" sldId="303"/>
            <ac:graphicFrameMk id="5" creationId="{9B60DD02-C7BB-F193-1F2B-41D34E9AC4CA}"/>
          </ac:graphicFrameMkLst>
        </pc:graphicFrameChg>
      </pc:sldChg>
      <pc:sldChg chg="add">
        <pc:chgData name="Hakonen Laura" userId="S::laura.hakonen@taitotalo.fi::651ec2a8-1018-4cb5-9035-57b0e403f811" providerId="AD" clId="Web-{1CE13A70-51B8-E493-6E41-2A1EF62D52CE}" dt="2023-12-19T10:44:53.270" v="41"/>
        <pc:sldMkLst>
          <pc:docMk/>
          <pc:sldMk cId="1773485752" sldId="309"/>
        </pc:sldMkLst>
      </pc:sldChg>
      <pc:sldChg chg="add">
        <pc:chgData name="Hakonen Laura" userId="S::laura.hakonen@taitotalo.fi::651ec2a8-1018-4cb5-9035-57b0e403f811" providerId="AD" clId="Web-{1CE13A70-51B8-E493-6E41-2A1EF62D52CE}" dt="2023-12-19T10:43:46.768" v="40"/>
        <pc:sldMkLst>
          <pc:docMk/>
          <pc:sldMk cId="2811236246" sldId="313"/>
        </pc:sldMkLst>
      </pc:sldChg>
      <pc:sldChg chg="add">
        <pc:chgData name="Hakonen Laura" userId="S::laura.hakonen@taitotalo.fi::651ec2a8-1018-4cb5-9035-57b0e403f811" providerId="AD" clId="Web-{1CE13A70-51B8-E493-6E41-2A1EF62D52CE}" dt="2023-12-19T10:42:49.642" v="39"/>
        <pc:sldMkLst>
          <pc:docMk/>
          <pc:sldMk cId="505885389" sldId="314"/>
        </pc:sldMkLst>
      </pc:sldChg>
    </pc:docChg>
  </pc:docChgLst>
  <pc:docChgLst>
    <pc:chgData name="Rynkä Susanna" userId="S::susanna.rynka@taitotalo.fi::96d60009-6a83-4849-9774-e1dbc4ee6d6a" providerId="AD" clId="Web-{81F3EB57-F1DF-2D8D-145F-10B400F01EC0}"/>
    <pc:docChg chg="modSld">
      <pc:chgData name="Rynkä Susanna" userId="S::susanna.rynka@taitotalo.fi::96d60009-6a83-4849-9774-e1dbc4ee6d6a" providerId="AD" clId="Web-{81F3EB57-F1DF-2D8D-145F-10B400F01EC0}" dt="2024-03-04T11:45:30.087" v="6" actId="20577"/>
      <pc:docMkLst>
        <pc:docMk/>
      </pc:docMkLst>
      <pc:sldChg chg="modSp">
        <pc:chgData name="Rynkä Susanna" userId="S::susanna.rynka@taitotalo.fi::96d60009-6a83-4849-9774-e1dbc4ee6d6a" providerId="AD" clId="Web-{81F3EB57-F1DF-2D8D-145F-10B400F01EC0}" dt="2024-03-04T11:45:30.087" v="6" actId="20577"/>
        <pc:sldMkLst>
          <pc:docMk/>
          <pc:sldMk cId="2658144128" sldId="432"/>
        </pc:sldMkLst>
        <pc:spChg chg="mod">
          <ac:chgData name="Rynkä Susanna" userId="S::susanna.rynka@taitotalo.fi::96d60009-6a83-4849-9774-e1dbc4ee6d6a" providerId="AD" clId="Web-{81F3EB57-F1DF-2D8D-145F-10B400F01EC0}" dt="2024-03-04T11:45:30.087" v="6" actId="20577"/>
          <ac:spMkLst>
            <pc:docMk/>
            <pc:sldMk cId="2658144128" sldId="432"/>
            <ac:spMk id="1033" creationId="{95F50738-67AF-C141-2873-8CF0DE798AE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Ty&#246;kirja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sz="2000"/>
          </a:p>
          <a:p>
            <a:pPr>
              <a:defRPr sz="2000"/>
            </a:pPr>
            <a:endParaRPr lang="en-US" sz="2000"/>
          </a:p>
        </c:rich>
      </c:tx>
      <c:layout>
        <c:manualLayout>
          <c:xMode val="edge"/>
          <c:yMode val="edge"/>
          <c:x val="0.22252597484664924"/>
          <c:y val="1.870818410037319E-4"/>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tx>
            <c:strRef>
              <c:f>Taul1!$J$7</c:f>
              <c:strCache>
                <c:ptCount val="1"/>
                <c:pt idx="0">
                  <c:v>Energiankäyttö (TJ)</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5A-48E9-A20B-702FC2FAA6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5A-48E9-A20B-702FC2FAA6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5A-48E9-A20B-702FC2FAA6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5A-48E9-A20B-702FC2FAA64E}"/>
              </c:ext>
            </c:extLst>
          </c:dPt>
          <c:dPt>
            <c:idx val="4"/>
            <c:bubble3D val="0"/>
            <c:spPr>
              <a:solidFill>
                <a:srgbClr val="00B050"/>
              </a:solidFill>
              <a:ln w="19050">
                <a:solidFill>
                  <a:schemeClr val="lt1"/>
                </a:solidFill>
              </a:ln>
              <a:effectLst/>
            </c:spPr>
            <c:extLst>
              <c:ext xmlns:c16="http://schemas.microsoft.com/office/drawing/2014/chart" uri="{C3380CC4-5D6E-409C-BE32-E72D297353CC}">
                <c16:uniqueId val="{00000009-7C5A-48E9-A20B-702FC2FAA64E}"/>
              </c:ext>
            </c:extLst>
          </c:dPt>
          <c:dPt>
            <c:idx val="5"/>
            <c:bubble3D val="0"/>
            <c:spPr>
              <a:solidFill>
                <a:srgbClr val="00B0F0"/>
              </a:solidFill>
              <a:ln w="19050">
                <a:solidFill>
                  <a:schemeClr val="lt1"/>
                </a:solidFill>
              </a:ln>
              <a:effectLst/>
            </c:spPr>
            <c:extLst>
              <c:ext xmlns:c16="http://schemas.microsoft.com/office/drawing/2014/chart" uri="{C3380CC4-5D6E-409C-BE32-E72D297353CC}">
                <c16:uniqueId val="{0000000B-7C5A-48E9-A20B-702FC2FAA64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C5A-48E9-A20B-702FC2FAA64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C5A-48E9-A20B-702FC2FAA64E}"/>
              </c:ext>
            </c:extLst>
          </c:dPt>
          <c:dLbls>
            <c:dLbl>
              <c:idx val="0"/>
              <c:layout>
                <c:manualLayout>
                  <c:x val="-1.9575643750018371E-2"/>
                  <c:y val="-5.949656434460871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C5A-48E9-A20B-702FC2FAA64E}"/>
                </c:ext>
              </c:extLst>
            </c:dLbl>
            <c:dLbl>
              <c:idx val="1"/>
              <c:layout>
                <c:manualLayout>
                  <c:x val="-8.6941260002074204E-4"/>
                  <c:y val="-6.191142322910780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C5A-48E9-A20B-702FC2FAA64E}"/>
                </c:ext>
              </c:extLst>
            </c:dLbl>
            <c:dLbl>
              <c:idx val="2"/>
              <c:layout>
                <c:manualLayout>
                  <c:x val="2.6503837076356496E-2"/>
                  <c:y val="-5.28399635229878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C5A-48E9-A20B-702FC2FAA64E}"/>
                </c:ext>
              </c:extLst>
            </c:dLbl>
            <c:dLbl>
              <c:idx val="3"/>
              <c:layout>
                <c:manualLayout>
                  <c:x val="-7.4654721911161098E-4"/>
                  <c:y val="5.6030222005758093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1"/>
              <c:showSerName val="0"/>
              <c:showPercent val="1"/>
              <c:showBubbleSize val="0"/>
              <c:extLst>
                <c:ext xmlns:c15="http://schemas.microsoft.com/office/drawing/2012/chart" uri="{CE6537A1-D6FC-4f65-9D91-7224C49458BB}">
                  <c15:layout>
                    <c:manualLayout>
                      <c:w val="8.5106382978723402E-2"/>
                      <c:h val="0.13345862027931635"/>
                    </c:manualLayout>
                  </c15:layout>
                </c:ext>
                <c:ext xmlns:c16="http://schemas.microsoft.com/office/drawing/2014/chart" uri="{C3380CC4-5D6E-409C-BE32-E72D297353CC}">
                  <c16:uniqueId val="{00000007-7C5A-48E9-A20B-702FC2FAA64E}"/>
                </c:ext>
              </c:extLst>
            </c:dLbl>
            <c:dLbl>
              <c:idx val="4"/>
              <c:layout>
                <c:manualLayout>
                  <c:x val="0.12099013809486885"/>
                  <c:y val="-0.1587975010147114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C5A-48E9-A20B-702FC2FAA64E}"/>
                </c:ext>
              </c:extLst>
            </c:dLbl>
            <c:dLbl>
              <c:idx val="5"/>
              <c:layout>
                <c:manualLayout>
                  <c:x val="1.2309631508827354E-3"/>
                  <c:y val="-2.980934232777391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C5A-48E9-A20B-702FC2FAA64E}"/>
                </c:ext>
              </c:extLst>
            </c:dLbl>
            <c:dLbl>
              <c:idx val="6"/>
              <c:layout>
                <c:manualLayout>
                  <c:x val="-8.2014384260198163E-4"/>
                  <c:y val="-3.740985585817775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C5A-48E9-A20B-702FC2FAA64E}"/>
                </c:ext>
              </c:extLst>
            </c:dLbl>
            <c:dLbl>
              <c:idx val="7"/>
              <c:layout>
                <c:manualLayout>
                  <c:x val="-2.245978491210435E-2"/>
                  <c:y val="-3.24077847358978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C5A-48E9-A20B-702FC2FAA64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Taul1!$I$8:$I$15</c:f>
              <c:strCache>
                <c:ptCount val="8"/>
                <c:pt idx="0">
                  <c:v>Öljy</c:v>
                </c:pt>
                <c:pt idx="1">
                  <c:v>Hiili</c:v>
                </c:pt>
                <c:pt idx="2">
                  <c:v>Maakaasu</c:v>
                </c:pt>
                <c:pt idx="3">
                  <c:v>Turve</c:v>
                </c:pt>
                <c:pt idx="4">
                  <c:v>Puupolttoaineet</c:v>
                </c:pt>
                <c:pt idx="5">
                  <c:v>Muut energialähteet</c:v>
                </c:pt>
                <c:pt idx="6">
                  <c:v>Sähkö</c:v>
                </c:pt>
                <c:pt idx="7">
                  <c:v>Lämpö</c:v>
                </c:pt>
              </c:strCache>
            </c:strRef>
          </c:cat>
          <c:val>
            <c:numRef>
              <c:f>Taul1!$J$8:$J$15</c:f>
              <c:numCache>
                <c:formatCode>General</c:formatCode>
                <c:ptCount val="8"/>
                <c:pt idx="0" formatCode="#,##0">
                  <c:v>6257</c:v>
                </c:pt>
                <c:pt idx="1">
                  <c:v>0</c:v>
                </c:pt>
                <c:pt idx="2" formatCode="#,##0">
                  <c:v>13896</c:v>
                </c:pt>
                <c:pt idx="3" formatCode="#,##0">
                  <c:v>3309</c:v>
                </c:pt>
                <c:pt idx="4" formatCode="#,##0">
                  <c:v>182992</c:v>
                </c:pt>
                <c:pt idx="5" formatCode="#,##0">
                  <c:v>4598</c:v>
                </c:pt>
                <c:pt idx="6" formatCode="#,##0">
                  <c:v>33165</c:v>
                </c:pt>
                <c:pt idx="7" formatCode="#,##0">
                  <c:v>18953</c:v>
                </c:pt>
              </c:numCache>
            </c:numRef>
          </c:val>
          <c:extLst>
            <c:ext xmlns:c16="http://schemas.microsoft.com/office/drawing/2014/chart" uri="{C3380CC4-5D6E-409C-BE32-E72D297353CC}">
              <c16:uniqueId val="{00000010-7C5A-48E9-A20B-702FC2FAA6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9A32FD-6505-4400-B27C-89F817599BAC}"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6E281970-4DE9-4CDE-A0EE-06D447278C8C}">
      <dgm:prSet/>
      <dgm:spPr/>
      <dgm:t>
        <a:bodyPr/>
        <a:lstStyle/>
        <a:p>
          <a:pPr>
            <a:defRPr b="1"/>
          </a:pPr>
          <a:r>
            <a:rPr lang="fi-FI"/>
            <a:t>asiakkaat</a:t>
          </a:r>
          <a:endParaRPr lang="en-US"/>
        </a:p>
      </dgm:t>
    </dgm:pt>
    <dgm:pt modelId="{DF116BA0-290A-41BD-B80E-F37CA5524441}" type="parTrans" cxnId="{76FE0F0D-C0FC-4C9D-B621-E6EDFC485888}">
      <dgm:prSet/>
      <dgm:spPr/>
      <dgm:t>
        <a:bodyPr/>
        <a:lstStyle/>
        <a:p>
          <a:endParaRPr lang="en-US"/>
        </a:p>
      </dgm:t>
    </dgm:pt>
    <dgm:pt modelId="{EEF70222-42F1-43AC-BB5B-1B8AA30CEEBB}" type="sibTrans" cxnId="{76FE0F0D-C0FC-4C9D-B621-E6EDFC485888}">
      <dgm:prSet/>
      <dgm:spPr/>
      <dgm:t>
        <a:bodyPr/>
        <a:lstStyle/>
        <a:p>
          <a:endParaRPr lang="en-US"/>
        </a:p>
      </dgm:t>
    </dgm:pt>
    <dgm:pt modelId="{2F2DE2CC-0B10-4F83-9793-503E23C773EE}">
      <dgm:prSet custT="1"/>
      <dgm:spPr/>
      <dgm:t>
        <a:bodyPr/>
        <a:lstStyle/>
        <a:p>
          <a:r>
            <a:rPr lang="fi-FI" sz="2000" dirty="0"/>
            <a:t>trendit</a:t>
          </a:r>
          <a:endParaRPr lang="en-US" sz="2000" dirty="0"/>
        </a:p>
      </dgm:t>
    </dgm:pt>
    <dgm:pt modelId="{BD9FE531-BF60-4A31-A525-BC5945A493AD}" type="parTrans" cxnId="{AE5466A4-42C4-4CFD-A3E6-FCBD87CF1848}">
      <dgm:prSet/>
      <dgm:spPr/>
      <dgm:t>
        <a:bodyPr/>
        <a:lstStyle/>
        <a:p>
          <a:endParaRPr lang="en-US"/>
        </a:p>
      </dgm:t>
    </dgm:pt>
    <dgm:pt modelId="{6A7C18FB-25C0-4196-9984-33FF7D397066}" type="sibTrans" cxnId="{AE5466A4-42C4-4CFD-A3E6-FCBD87CF1848}">
      <dgm:prSet/>
      <dgm:spPr/>
      <dgm:t>
        <a:bodyPr/>
        <a:lstStyle/>
        <a:p>
          <a:endParaRPr lang="en-US"/>
        </a:p>
      </dgm:t>
    </dgm:pt>
    <dgm:pt modelId="{1F440727-475B-4EC0-BFA5-C86CE1FA0B72}">
      <dgm:prSet custT="1"/>
      <dgm:spPr/>
      <dgm:t>
        <a:bodyPr/>
        <a:lstStyle/>
        <a:p>
          <a:r>
            <a:rPr lang="fi-FI" sz="2000"/>
            <a:t>riskienhallinta</a:t>
          </a:r>
          <a:endParaRPr lang="en-US" sz="2000"/>
        </a:p>
      </dgm:t>
    </dgm:pt>
    <dgm:pt modelId="{FA4A9E19-0BF6-466C-B0AE-766B8E5050D0}" type="parTrans" cxnId="{4D48BBE8-A2FC-4225-98D8-11FB2FC16510}">
      <dgm:prSet/>
      <dgm:spPr/>
      <dgm:t>
        <a:bodyPr/>
        <a:lstStyle/>
        <a:p>
          <a:endParaRPr lang="en-US"/>
        </a:p>
      </dgm:t>
    </dgm:pt>
    <dgm:pt modelId="{993A66BC-D8E2-4A46-958E-F01F1922C931}" type="sibTrans" cxnId="{4D48BBE8-A2FC-4225-98D8-11FB2FC16510}">
      <dgm:prSet/>
      <dgm:spPr/>
      <dgm:t>
        <a:bodyPr/>
        <a:lstStyle/>
        <a:p>
          <a:endParaRPr lang="en-US"/>
        </a:p>
      </dgm:t>
    </dgm:pt>
    <dgm:pt modelId="{A3904F13-3E5F-4444-A05D-0B27D64D27DB}">
      <dgm:prSet/>
      <dgm:spPr/>
      <dgm:t>
        <a:bodyPr/>
        <a:lstStyle/>
        <a:p>
          <a:pPr>
            <a:defRPr b="1"/>
          </a:pPr>
          <a:r>
            <a:rPr lang="fi-FI"/>
            <a:t>työntekijät</a:t>
          </a:r>
          <a:endParaRPr lang="en-US"/>
        </a:p>
      </dgm:t>
    </dgm:pt>
    <dgm:pt modelId="{13E01CA3-C193-4722-B538-63B72C7E2979}" type="parTrans" cxnId="{0F59A6A8-EF2A-467B-8FC0-4FD9105263A8}">
      <dgm:prSet/>
      <dgm:spPr/>
      <dgm:t>
        <a:bodyPr/>
        <a:lstStyle/>
        <a:p>
          <a:endParaRPr lang="en-US"/>
        </a:p>
      </dgm:t>
    </dgm:pt>
    <dgm:pt modelId="{F45626BD-7F33-4C0B-A184-EC4E1848125A}" type="sibTrans" cxnId="{0F59A6A8-EF2A-467B-8FC0-4FD9105263A8}">
      <dgm:prSet/>
      <dgm:spPr/>
      <dgm:t>
        <a:bodyPr/>
        <a:lstStyle/>
        <a:p>
          <a:endParaRPr lang="en-US"/>
        </a:p>
      </dgm:t>
    </dgm:pt>
    <dgm:pt modelId="{3E01C3A1-A659-4EEF-8A0A-85776135B3D1}">
      <dgm:prSet custT="1"/>
      <dgm:spPr/>
      <dgm:t>
        <a:bodyPr/>
        <a:lstStyle/>
        <a:p>
          <a:r>
            <a:rPr lang="fi-FI" sz="2000"/>
            <a:t>koulutus</a:t>
          </a:r>
          <a:endParaRPr lang="en-US" sz="2000"/>
        </a:p>
      </dgm:t>
    </dgm:pt>
    <dgm:pt modelId="{EC14E806-01EB-4C90-AB29-DF0EAF5C3DAE}" type="parTrans" cxnId="{B333DA40-46E8-41E4-B6F7-555DFD0C6577}">
      <dgm:prSet/>
      <dgm:spPr/>
      <dgm:t>
        <a:bodyPr/>
        <a:lstStyle/>
        <a:p>
          <a:endParaRPr lang="en-US"/>
        </a:p>
      </dgm:t>
    </dgm:pt>
    <dgm:pt modelId="{D47DE095-093F-44D4-8536-21DB4CEA0682}" type="sibTrans" cxnId="{B333DA40-46E8-41E4-B6F7-555DFD0C6577}">
      <dgm:prSet/>
      <dgm:spPr/>
      <dgm:t>
        <a:bodyPr/>
        <a:lstStyle/>
        <a:p>
          <a:endParaRPr lang="en-US"/>
        </a:p>
      </dgm:t>
    </dgm:pt>
    <dgm:pt modelId="{B760CC5B-EBC8-4528-ADC0-38E34F0FBC00}">
      <dgm:prSet/>
      <dgm:spPr/>
      <dgm:t>
        <a:bodyPr/>
        <a:lstStyle/>
        <a:p>
          <a:pPr>
            <a:defRPr b="1"/>
          </a:pPr>
          <a:r>
            <a:rPr lang="fi-FI"/>
            <a:t>sijoittajat</a:t>
          </a:r>
          <a:endParaRPr lang="en-US"/>
        </a:p>
      </dgm:t>
    </dgm:pt>
    <dgm:pt modelId="{20D43030-9AA5-4740-8214-AB5F688901D1}" type="parTrans" cxnId="{ACC8545D-31B4-4144-835B-88C4C781D88C}">
      <dgm:prSet/>
      <dgm:spPr/>
      <dgm:t>
        <a:bodyPr/>
        <a:lstStyle/>
        <a:p>
          <a:endParaRPr lang="en-US"/>
        </a:p>
      </dgm:t>
    </dgm:pt>
    <dgm:pt modelId="{4E7DC8BF-F934-466C-8307-8590A472F408}" type="sibTrans" cxnId="{ACC8545D-31B4-4144-835B-88C4C781D88C}">
      <dgm:prSet/>
      <dgm:spPr/>
      <dgm:t>
        <a:bodyPr/>
        <a:lstStyle/>
        <a:p>
          <a:endParaRPr lang="en-US"/>
        </a:p>
      </dgm:t>
    </dgm:pt>
    <dgm:pt modelId="{9BF4F9A9-6342-4493-982B-367BE6AE69F3}">
      <dgm:prSet custT="1"/>
      <dgm:spPr/>
      <dgm:t>
        <a:bodyPr/>
        <a:lstStyle/>
        <a:p>
          <a:r>
            <a:rPr lang="fi-FI" sz="2000"/>
            <a:t>trendit</a:t>
          </a:r>
          <a:endParaRPr lang="en-US" sz="2000"/>
        </a:p>
      </dgm:t>
    </dgm:pt>
    <dgm:pt modelId="{AD9D844E-A157-4979-819D-3084122C849D}" type="parTrans" cxnId="{4D5C9DEC-7B09-4366-8D17-45F1D820D71B}">
      <dgm:prSet/>
      <dgm:spPr/>
      <dgm:t>
        <a:bodyPr/>
        <a:lstStyle/>
        <a:p>
          <a:endParaRPr lang="en-US"/>
        </a:p>
      </dgm:t>
    </dgm:pt>
    <dgm:pt modelId="{8DA1CCC0-38A5-45DC-B997-C1909053A79D}" type="sibTrans" cxnId="{4D5C9DEC-7B09-4366-8D17-45F1D820D71B}">
      <dgm:prSet/>
      <dgm:spPr/>
      <dgm:t>
        <a:bodyPr/>
        <a:lstStyle/>
        <a:p>
          <a:endParaRPr lang="en-US"/>
        </a:p>
      </dgm:t>
    </dgm:pt>
    <dgm:pt modelId="{3E03C249-3A34-46AD-9B5A-804BCDFBEDEA}">
      <dgm:prSet custT="1"/>
      <dgm:spPr/>
      <dgm:t>
        <a:bodyPr/>
        <a:lstStyle/>
        <a:p>
          <a:r>
            <a:rPr lang="fi-FI" sz="2000"/>
            <a:t>riskienhallinta</a:t>
          </a:r>
          <a:endParaRPr lang="en-US" sz="2000"/>
        </a:p>
      </dgm:t>
    </dgm:pt>
    <dgm:pt modelId="{837F063A-6489-4C49-A3A1-4C7906778534}" type="parTrans" cxnId="{53CD89F0-637D-4DEF-B10F-F279EC869958}">
      <dgm:prSet/>
      <dgm:spPr/>
      <dgm:t>
        <a:bodyPr/>
        <a:lstStyle/>
        <a:p>
          <a:endParaRPr lang="en-US"/>
        </a:p>
      </dgm:t>
    </dgm:pt>
    <dgm:pt modelId="{AB6FD374-E1B0-4C8E-80D1-6BEF62FA3956}" type="sibTrans" cxnId="{53CD89F0-637D-4DEF-B10F-F279EC869958}">
      <dgm:prSet/>
      <dgm:spPr/>
      <dgm:t>
        <a:bodyPr/>
        <a:lstStyle/>
        <a:p>
          <a:endParaRPr lang="en-US"/>
        </a:p>
      </dgm:t>
    </dgm:pt>
    <dgm:pt modelId="{72B5E40D-A937-4748-B8E7-A66E080F8EB1}">
      <dgm:prSet custT="1"/>
      <dgm:spPr/>
      <dgm:t>
        <a:bodyPr/>
        <a:lstStyle/>
        <a:p>
          <a:pPr>
            <a:defRPr b="1"/>
          </a:pPr>
          <a:r>
            <a:rPr lang="fi-FI" sz="2000"/>
            <a:t>järjestöt, yhteisöt</a:t>
          </a:r>
          <a:endParaRPr lang="en-US" sz="2000"/>
        </a:p>
      </dgm:t>
    </dgm:pt>
    <dgm:pt modelId="{E33C900F-5856-455C-976D-2027E28D87D4}" type="parTrans" cxnId="{42317A46-C310-48BA-91BC-8B4768E0D9C0}">
      <dgm:prSet/>
      <dgm:spPr/>
      <dgm:t>
        <a:bodyPr/>
        <a:lstStyle/>
        <a:p>
          <a:endParaRPr lang="en-US"/>
        </a:p>
      </dgm:t>
    </dgm:pt>
    <dgm:pt modelId="{C5388579-08A9-4895-B0C3-89239EE42CFD}" type="sibTrans" cxnId="{42317A46-C310-48BA-91BC-8B4768E0D9C0}">
      <dgm:prSet/>
      <dgm:spPr/>
      <dgm:t>
        <a:bodyPr/>
        <a:lstStyle/>
        <a:p>
          <a:endParaRPr lang="en-US"/>
        </a:p>
      </dgm:t>
    </dgm:pt>
    <dgm:pt modelId="{92184684-BFF3-42DC-B232-C1BE611F2778}">
      <dgm:prSet custT="1"/>
      <dgm:spPr/>
      <dgm:t>
        <a:bodyPr/>
        <a:lstStyle/>
        <a:p>
          <a:r>
            <a:rPr lang="fi-FI" sz="2000"/>
            <a:t>raportointi ja viestintä</a:t>
          </a:r>
          <a:endParaRPr lang="en-US" sz="2000"/>
        </a:p>
      </dgm:t>
    </dgm:pt>
    <dgm:pt modelId="{4DF795EC-C517-4C1B-8992-442C2A25419C}" type="parTrans" cxnId="{39348E11-1BD9-47E8-B879-8FCBD89FFBA3}">
      <dgm:prSet/>
      <dgm:spPr/>
      <dgm:t>
        <a:bodyPr/>
        <a:lstStyle/>
        <a:p>
          <a:endParaRPr lang="en-US"/>
        </a:p>
      </dgm:t>
    </dgm:pt>
    <dgm:pt modelId="{4CA10A07-1EE1-4A96-8751-11E85F34DE77}" type="sibTrans" cxnId="{39348E11-1BD9-47E8-B879-8FCBD89FFBA3}">
      <dgm:prSet/>
      <dgm:spPr/>
      <dgm:t>
        <a:bodyPr/>
        <a:lstStyle/>
        <a:p>
          <a:endParaRPr lang="en-US"/>
        </a:p>
      </dgm:t>
    </dgm:pt>
    <dgm:pt modelId="{F8E2FF07-5466-48D6-94B9-806A25647E94}">
      <dgm:prSet custT="1"/>
      <dgm:spPr/>
      <dgm:t>
        <a:bodyPr/>
        <a:lstStyle/>
        <a:p>
          <a:r>
            <a:rPr lang="fi-FI" sz="2000"/>
            <a:t>yhteistyö</a:t>
          </a:r>
          <a:endParaRPr lang="en-US" sz="2000"/>
        </a:p>
      </dgm:t>
    </dgm:pt>
    <dgm:pt modelId="{2AB6F807-F17C-445F-82CE-AEDB14EE2338}" type="parTrans" cxnId="{67F7398E-B921-4CFB-9783-C4A3DEEFB582}">
      <dgm:prSet/>
      <dgm:spPr/>
      <dgm:t>
        <a:bodyPr/>
        <a:lstStyle/>
        <a:p>
          <a:endParaRPr lang="en-US"/>
        </a:p>
      </dgm:t>
    </dgm:pt>
    <dgm:pt modelId="{615DE738-5F43-4819-AF29-E6954AEDDABE}" type="sibTrans" cxnId="{67F7398E-B921-4CFB-9783-C4A3DEEFB582}">
      <dgm:prSet/>
      <dgm:spPr/>
      <dgm:t>
        <a:bodyPr/>
        <a:lstStyle/>
        <a:p>
          <a:endParaRPr lang="en-US"/>
        </a:p>
      </dgm:t>
    </dgm:pt>
    <dgm:pt modelId="{BF3B9D69-2745-487B-8FA3-F3B274B0D5F5}" type="pres">
      <dgm:prSet presAssocID="{1D9A32FD-6505-4400-B27C-89F817599BAC}" presName="root" presStyleCnt="0">
        <dgm:presLayoutVars>
          <dgm:dir/>
          <dgm:resizeHandles val="exact"/>
        </dgm:presLayoutVars>
      </dgm:prSet>
      <dgm:spPr/>
    </dgm:pt>
    <dgm:pt modelId="{E1330DA9-C3C3-4D35-B61E-7CA472A83E40}" type="pres">
      <dgm:prSet presAssocID="{6E281970-4DE9-4CDE-A0EE-06D447278C8C}" presName="compNode" presStyleCnt="0"/>
      <dgm:spPr/>
    </dgm:pt>
    <dgm:pt modelId="{7CCA3FAE-512C-4B92-9078-31D646592CF2}" type="pres">
      <dgm:prSet presAssocID="{6E281970-4DE9-4CDE-A0EE-06D447278C8C}" presName="iconRect" presStyleLbl="node1" presStyleIdx="0" presStyleCnt="4" custScaleX="250104" custScaleY="215798" custLinFactNeighborX="-14516" custLinFactNeighborY="-5961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yhmä"/>
        </a:ext>
      </dgm:extLst>
    </dgm:pt>
    <dgm:pt modelId="{CDACE29E-697F-4824-945A-72E895C8FDEC}" type="pres">
      <dgm:prSet presAssocID="{6E281970-4DE9-4CDE-A0EE-06D447278C8C}" presName="iconSpace" presStyleCnt="0"/>
      <dgm:spPr/>
    </dgm:pt>
    <dgm:pt modelId="{7AFA9CF0-0B73-4D01-9ECD-072C7AD4EE6D}" type="pres">
      <dgm:prSet presAssocID="{6E281970-4DE9-4CDE-A0EE-06D447278C8C}" presName="parTx" presStyleLbl="revTx" presStyleIdx="0" presStyleCnt="8" custLinFactNeighborX="-17859" custLinFactNeighborY="-74243">
        <dgm:presLayoutVars>
          <dgm:chMax val="0"/>
          <dgm:chPref val="0"/>
        </dgm:presLayoutVars>
      </dgm:prSet>
      <dgm:spPr/>
    </dgm:pt>
    <dgm:pt modelId="{33E0B27C-BCC0-4339-BE5B-F49FAD0253D8}" type="pres">
      <dgm:prSet presAssocID="{6E281970-4DE9-4CDE-A0EE-06D447278C8C}" presName="txSpace" presStyleCnt="0"/>
      <dgm:spPr/>
    </dgm:pt>
    <dgm:pt modelId="{CAFC3686-D64E-4701-9D7E-7B46170AA8BA}" type="pres">
      <dgm:prSet presAssocID="{6E281970-4DE9-4CDE-A0EE-06D447278C8C}" presName="desTx" presStyleLbl="revTx" presStyleIdx="1" presStyleCnt="8" custLinFactNeighborX="-18335" custLinFactNeighborY="-37515">
        <dgm:presLayoutVars/>
      </dgm:prSet>
      <dgm:spPr/>
    </dgm:pt>
    <dgm:pt modelId="{BF9C40AB-A6D8-4693-9900-38CECA13C59B}" type="pres">
      <dgm:prSet presAssocID="{EEF70222-42F1-43AC-BB5B-1B8AA30CEEBB}" presName="sibTrans" presStyleCnt="0"/>
      <dgm:spPr/>
    </dgm:pt>
    <dgm:pt modelId="{A853B116-DCAA-40DD-A227-21ED7F028F26}" type="pres">
      <dgm:prSet presAssocID="{A3904F13-3E5F-4444-A05D-0B27D64D27DB}" presName="compNode" presStyleCnt="0"/>
      <dgm:spPr/>
    </dgm:pt>
    <dgm:pt modelId="{55706DDB-80F2-4722-B895-EE9C92F0C42D}" type="pres">
      <dgm:prSet presAssocID="{A3904F13-3E5F-4444-A05D-0B27D64D27DB}" presName="iconRect" presStyleLbl="node1" presStyleIdx="1" presStyleCnt="4" custScaleX="252588" custScaleY="204947" custLinFactNeighborX="5110" custLinFactNeighborY="-518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ttaja"/>
        </a:ext>
      </dgm:extLst>
    </dgm:pt>
    <dgm:pt modelId="{01C1C31C-02FD-4564-87FD-5D7EBF1DBAB9}" type="pres">
      <dgm:prSet presAssocID="{A3904F13-3E5F-4444-A05D-0B27D64D27DB}" presName="iconSpace" presStyleCnt="0"/>
      <dgm:spPr/>
    </dgm:pt>
    <dgm:pt modelId="{DBCDC7C1-01CA-4B88-A019-DB812C2550D9}" type="pres">
      <dgm:prSet presAssocID="{A3904F13-3E5F-4444-A05D-0B27D64D27DB}" presName="parTx" presStyleLbl="revTx" presStyleIdx="2" presStyleCnt="8" custLinFactNeighborX="-24009" custLinFactNeighborY="-70901">
        <dgm:presLayoutVars>
          <dgm:chMax val="0"/>
          <dgm:chPref val="0"/>
        </dgm:presLayoutVars>
      </dgm:prSet>
      <dgm:spPr/>
    </dgm:pt>
    <dgm:pt modelId="{BB3AF742-20D9-4497-8E3E-FD8007008353}" type="pres">
      <dgm:prSet presAssocID="{A3904F13-3E5F-4444-A05D-0B27D64D27DB}" presName="txSpace" presStyleCnt="0"/>
      <dgm:spPr/>
    </dgm:pt>
    <dgm:pt modelId="{6D683024-6A87-46FA-8608-84BA9004CC59}" type="pres">
      <dgm:prSet presAssocID="{A3904F13-3E5F-4444-A05D-0B27D64D27DB}" presName="desTx" presStyleLbl="revTx" presStyleIdx="3" presStyleCnt="8" custLinFactNeighborX="-24034" custLinFactNeighborY="-34938">
        <dgm:presLayoutVars/>
      </dgm:prSet>
      <dgm:spPr/>
    </dgm:pt>
    <dgm:pt modelId="{96932F80-9F0C-46A3-A9F4-3B0F0468B054}" type="pres">
      <dgm:prSet presAssocID="{F45626BD-7F33-4C0B-A184-EC4E1848125A}" presName="sibTrans" presStyleCnt="0"/>
      <dgm:spPr/>
    </dgm:pt>
    <dgm:pt modelId="{77EFB89B-9B86-4286-9052-D83CD5F0C581}" type="pres">
      <dgm:prSet presAssocID="{B760CC5B-EBC8-4528-ADC0-38E34F0FBC00}" presName="compNode" presStyleCnt="0"/>
      <dgm:spPr/>
    </dgm:pt>
    <dgm:pt modelId="{4CA1F2D0-CB39-45E8-AD11-37D137011A66}" type="pres">
      <dgm:prSet presAssocID="{B760CC5B-EBC8-4528-ADC0-38E34F0FBC00}" presName="iconRect" presStyleLbl="node1" presStyleIdx="2" presStyleCnt="4" custScaleX="250681" custScaleY="201076" custLinFactNeighborX="-42977" custLinFactNeighborY="-5100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9B8D0E00-D2CE-4E23-80F0-870CE83AB4BB}" type="pres">
      <dgm:prSet presAssocID="{B760CC5B-EBC8-4528-ADC0-38E34F0FBC00}" presName="iconSpace" presStyleCnt="0"/>
      <dgm:spPr/>
    </dgm:pt>
    <dgm:pt modelId="{56B80DE6-B15F-48D0-98C3-F824BEFEA77B}" type="pres">
      <dgm:prSet presAssocID="{B760CC5B-EBC8-4528-ADC0-38E34F0FBC00}" presName="parTx" presStyleLbl="revTx" presStyleIdx="4" presStyleCnt="8" custLinFactNeighborX="-29380" custLinFactNeighborY="-68643">
        <dgm:presLayoutVars>
          <dgm:chMax val="0"/>
          <dgm:chPref val="0"/>
        </dgm:presLayoutVars>
      </dgm:prSet>
      <dgm:spPr/>
    </dgm:pt>
    <dgm:pt modelId="{5CCF0553-3B06-4D35-BE4F-386BB686AF7B}" type="pres">
      <dgm:prSet presAssocID="{B760CC5B-EBC8-4528-ADC0-38E34F0FBC00}" presName="txSpace" presStyleCnt="0"/>
      <dgm:spPr/>
    </dgm:pt>
    <dgm:pt modelId="{3D2B3333-EFF1-4868-91DF-A6F4B0798091}" type="pres">
      <dgm:prSet presAssocID="{B760CC5B-EBC8-4528-ADC0-38E34F0FBC00}" presName="desTx" presStyleLbl="revTx" presStyleIdx="5" presStyleCnt="8" custLinFactNeighborX="-29380" custLinFactNeighborY="-35370">
        <dgm:presLayoutVars/>
      </dgm:prSet>
      <dgm:spPr/>
    </dgm:pt>
    <dgm:pt modelId="{EAF1F2BA-0FA7-46C1-A3D4-CA510BF1DA15}" type="pres">
      <dgm:prSet presAssocID="{4E7DC8BF-F934-466C-8307-8590A472F408}" presName="sibTrans" presStyleCnt="0"/>
      <dgm:spPr/>
    </dgm:pt>
    <dgm:pt modelId="{518D0210-7556-495E-8AA2-90D46DE29218}" type="pres">
      <dgm:prSet presAssocID="{72B5E40D-A937-4748-B8E7-A66E080F8EB1}" presName="compNode" presStyleCnt="0"/>
      <dgm:spPr/>
    </dgm:pt>
    <dgm:pt modelId="{B6424F35-7DF6-4135-A202-2A3F7143D742}" type="pres">
      <dgm:prSet presAssocID="{72B5E40D-A937-4748-B8E7-A66E080F8EB1}" presName="iconRect" presStyleLbl="node1" presStyleIdx="3" presStyleCnt="4" custScaleX="212587" custScaleY="183278" custLinFactNeighborX="-21578" custLinFactNeighborY="-3538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eskustelu"/>
        </a:ext>
      </dgm:extLst>
    </dgm:pt>
    <dgm:pt modelId="{CC49B93F-EF13-4235-9545-78F31F0E1D9B}" type="pres">
      <dgm:prSet presAssocID="{72B5E40D-A937-4748-B8E7-A66E080F8EB1}" presName="iconSpace" presStyleCnt="0"/>
      <dgm:spPr/>
    </dgm:pt>
    <dgm:pt modelId="{B4BAD1AF-529E-4D25-9D88-5993FBCE5E2C}" type="pres">
      <dgm:prSet presAssocID="{72B5E40D-A937-4748-B8E7-A66E080F8EB1}" presName="parTx" presStyleLbl="revTx" presStyleIdx="6" presStyleCnt="8" custScaleX="129261" custLinFactNeighborX="-13001" custLinFactNeighborY="-55543">
        <dgm:presLayoutVars>
          <dgm:chMax val="0"/>
          <dgm:chPref val="0"/>
        </dgm:presLayoutVars>
      </dgm:prSet>
      <dgm:spPr/>
    </dgm:pt>
    <dgm:pt modelId="{DEB7F7B8-DD25-4567-A349-66032903F2EC}" type="pres">
      <dgm:prSet presAssocID="{72B5E40D-A937-4748-B8E7-A66E080F8EB1}" presName="txSpace" presStyleCnt="0"/>
      <dgm:spPr/>
    </dgm:pt>
    <dgm:pt modelId="{2E75F80A-79BB-4503-94D4-01DED0621EDA}" type="pres">
      <dgm:prSet presAssocID="{72B5E40D-A937-4748-B8E7-A66E080F8EB1}" presName="desTx" presStyleLbl="revTx" presStyleIdx="7" presStyleCnt="8" custScaleX="135561" custLinFactNeighborX="-9933" custLinFactNeighborY="-26164">
        <dgm:presLayoutVars/>
      </dgm:prSet>
      <dgm:spPr/>
    </dgm:pt>
  </dgm:ptLst>
  <dgm:cxnLst>
    <dgm:cxn modelId="{19379D01-E348-4FDF-924F-5000D30AA249}" type="presOf" srcId="{3E03C249-3A34-46AD-9B5A-804BCDFBEDEA}" destId="{3D2B3333-EFF1-4868-91DF-A6F4B0798091}" srcOrd="0" destOrd="1" presId="urn:microsoft.com/office/officeart/2018/2/layout/IconLabelDescriptionList"/>
    <dgm:cxn modelId="{76FE0F0D-C0FC-4C9D-B621-E6EDFC485888}" srcId="{1D9A32FD-6505-4400-B27C-89F817599BAC}" destId="{6E281970-4DE9-4CDE-A0EE-06D447278C8C}" srcOrd="0" destOrd="0" parTransId="{DF116BA0-290A-41BD-B80E-F37CA5524441}" sibTransId="{EEF70222-42F1-43AC-BB5B-1B8AA30CEEBB}"/>
    <dgm:cxn modelId="{EBD05910-113E-4C9D-99D1-8B87FF97F185}" type="presOf" srcId="{9BF4F9A9-6342-4493-982B-367BE6AE69F3}" destId="{3D2B3333-EFF1-4868-91DF-A6F4B0798091}" srcOrd="0" destOrd="0" presId="urn:microsoft.com/office/officeart/2018/2/layout/IconLabelDescriptionList"/>
    <dgm:cxn modelId="{39348E11-1BD9-47E8-B879-8FCBD89FFBA3}" srcId="{72B5E40D-A937-4748-B8E7-A66E080F8EB1}" destId="{92184684-BFF3-42DC-B232-C1BE611F2778}" srcOrd="0" destOrd="0" parTransId="{4DF795EC-C517-4C1B-8992-442C2A25419C}" sibTransId="{4CA10A07-1EE1-4A96-8751-11E85F34DE77}"/>
    <dgm:cxn modelId="{B333DA40-46E8-41E4-B6F7-555DFD0C6577}" srcId="{A3904F13-3E5F-4444-A05D-0B27D64D27DB}" destId="{3E01C3A1-A659-4EEF-8A0A-85776135B3D1}" srcOrd="0" destOrd="0" parTransId="{EC14E806-01EB-4C90-AB29-DF0EAF5C3DAE}" sibTransId="{D47DE095-093F-44D4-8536-21DB4CEA0682}"/>
    <dgm:cxn modelId="{ACC8545D-31B4-4144-835B-88C4C781D88C}" srcId="{1D9A32FD-6505-4400-B27C-89F817599BAC}" destId="{B760CC5B-EBC8-4528-ADC0-38E34F0FBC00}" srcOrd="2" destOrd="0" parTransId="{20D43030-9AA5-4740-8214-AB5F688901D1}" sibTransId="{4E7DC8BF-F934-466C-8307-8590A472F408}"/>
    <dgm:cxn modelId="{42317A46-C310-48BA-91BC-8B4768E0D9C0}" srcId="{1D9A32FD-6505-4400-B27C-89F817599BAC}" destId="{72B5E40D-A937-4748-B8E7-A66E080F8EB1}" srcOrd="3" destOrd="0" parTransId="{E33C900F-5856-455C-976D-2027E28D87D4}" sibTransId="{C5388579-08A9-4895-B0C3-89239EE42CFD}"/>
    <dgm:cxn modelId="{7E83BB8C-8C2F-4904-89EF-CFE18907F9D6}" type="presOf" srcId="{3E01C3A1-A659-4EEF-8A0A-85776135B3D1}" destId="{6D683024-6A87-46FA-8608-84BA9004CC59}" srcOrd="0" destOrd="0" presId="urn:microsoft.com/office/officeart/2018/2/layout/IconLabelDescriptionList"/>
    <dgm:cxn modelId="{67F7398E-B921-4CFB-9783-C4A3DEEFB582}" srcId="{72B5E40D-A937-4748-B8E7-A66E080F8EB1}" destId="{F8E2FF07-5466-48D6-94B9-806A25647E94}" srcOrd="1" destOrd="0" parTransId="{2AB6F807-F17C-445F-82CE-AEDB14EE2338}" sibTransId="{615DE738-5F43-4819-AF29-E6954AEDDABE}"/>
    <dgm:cxn modelId="{CB0EFE8E-0592-43FD-8A57-66D06FDCD1BC}" type="presOf" srcId="{1F440727-475B-4EC0-BFA5-C86CE1FA0B72}" destId="{CAFC3686-D64E-4701-9D7E-7B46170AA8BA}" srcOrd="0" destOrd="1" presId="urn:microsoft.com/office/officeart/2018/2/layout/IconLabelDescriptionList"/>
    <dgm:cxn modelId="{AE5466A4-42C4-4CFD-A3E6-FCBD87CF1848}" srcId="{6E281970-4DE9-4CDE-A0EE-06D447278C8C}" destId="{2F2DE2CC-0B10-4F83-9793-503E23C773EE}" srcOrd="0" destOrd="0" parTransId="{BD9FE531-BF60-4A31-A525-BC5945A493AD}" sibTransId="{6A7C18FB-25C0-4196-9984-33FF7D397066}"/>
    <dgm:cxn modelId="{0F59A6A8-EF2A-467B-8FC0-4FD9105263A8}" srcId="{1D9A32FD-6505-4400-B27C-89F817599BAC}" destId="{A3904F13-3E5F-4444-A05D-0B27D64D27DB}" srcOrd="1" destOrd="0" parTransId="{13E01CA3-C193-4722-B538-63B72C7E2979}" sibTransId="{F45626BD-7F33-4C0B-A184-EC4E1848125A}"/>
    <dgm:cxn modelId="{A6D835B9-87E6-4374-96DB-33C9C81591B3}" type="presOf" srcId="{B760CC5B-EBC8-4528-ADC0-38E34F0FBC00}" destId="{56B80DE6-B15F-48D0-98C3-F824BEFEA77B}" srcOrd="0" destOrd="0" presId="urn:microsoft.com/office/officeart/2018/2/layout/IconLabelDescriptionList"/>
    <dgm:cxn modelId="{7CB239C7-C5C9-4B03-BB96-4D6280A1FD8F}" type="presOf" srcId="{6E281970-4DE9-4CDE-A0EE-06D447278C8C}" destId="{7AFA9CF0-0B73-4D01-9ECD-072C7AD4EE6D}" srcOrd="0" destOrd="0" presId="urn:microsoft.com/office/officeart/2018/2/layout/IconLabelDescriptionList"/>
    <dgm:cxn modelId="{9C5B9BCC-380C-4D9A-9B2A-20848FEE000D}" type="presOf" srcId="{72B5E40D-A937-4748-B8E7-A66E080F8EB1}" destId="{B4BAD1AF-529E-4D25-9D88-5993FBCE5E2C}" srcOrd="0" destOrd="0" presId="urn:microsoft.com/office/officeart/2018/2/layout/IconLabelDescriptionList"/>
    <dgm:cxn modelId="{1EB294CF-3AC1-4A1F-AF8F-A70B8F48C5A4}" type="presOf" srcId="{A3904F13-3E5F-4444-A05D-0B27D64D27DB}" destId="{DBCDC7C1-01CA-4B88-A019-DB812C2550D9}" srcOrd="0" destOrd="0" presId="urn:microsoft.com/office/officeart/2018/2/layout/IconLabelDescriptionList"/>
    <dgm:cxn modelId="{11F390DC-1CC1-4C52-8FA8-BA04BB51749B}" type="presOf" srcId="{F8E2FF07-5466-48D6-94B9-806A25647E94}" destId="{2E75F80A-79BB-4503-94D4-01DED0621EDA}" srcOrd="0" destOrd="1" presId="urn:microsoft.com/office/officeart/2018/2/layout/IconLabelDescriptionList"/>
    <dgm:cxn modelId="{4D48BBE8-A2FC-4225-98D8-11FB2FC16510}" srcId="{6E281970-4DE9-4CDE-A0EE-06D447278C8C}" destId="{1F440727-475B-4EC0-BFA5-C86CE1FA0B72}" srcOrd="1" destOrd="0" parTransId="{FA4A9E19-0BF6-466C-B0AE-766B8E5050D0}" sibTransId="{993A66BC-D8E2-4A46-958E-F01F1922C931}"/>
    <dgm:cxn modelId="{15B099E9-CE83-4E2E-AFF9-43CB510EA3DE}" type="presOf" srcId="{1D9A32FD-6505-4400-B27C-89F817599BAC}" destId="{BF3B9D69-2745-487B-8FA3-F3B274B0D5F5}" srcOrd="0" destOrd="0" presId="urn:microsoft.com/office/officeart/2018/2/layout/IconLabelDescriptionList"/>
    <dgm:cxn modelId="{4D5C9DEC-7B09-4366-8D17-45F1D820D71B}" srcId="{B760CC5B-EBC8-4528-ADC0-38E34F0FBC00}" destId="{9BF4F9A9-6342-4493-982B-367BE6AE69F3}" srcOrd="0" destOrd="0" parTransId="{AD9D844E-A157-4979-819D-3084122C849D}" sibTransId="{8DA1CCC0-38A5-45DC-B997-C1909053A79D}"/>
    <dgm:cxn modelId="{53CD89F0-637D-4DEF-B10F-F279EC869958}" srcId="{B760CC5B-EBC8-4528-ADC0-38E34F0FBC00}" destId="{3E03C249-3A34-46AD-9B5A-804BCDFBEDEA}" srcOrd="1" destOrd="0" parTransId="{837F063A-6489-4C49-A3A1-4C7906778534}" sibTransId="{AB6FD374-E1B0-4C8E-80D1-6BEF62FA3956}"/>
    <dgm:cxn modelId="{1F3C5DF6-B754-4414-B0BC-598BBC38A51C}" type="presOf" srcId="{2F2DE2CC-0B10-4F83-9793-503E23C773EE}" destId="{CAFC3686-D64E-4701-9D7E-7B46170AA8BA}" srcOrd="0" destOrd="0" presId="urn:microsoft.com/office/officeart/2018/2/layout/IconLabelDescriptionList"/>
    <dgm:cxn modelId="{AA7D4FFB-9AC2-4C31-9DDB-BAC2332066AA}" type="presOf" srcId="{92184684-BFF3-42DC-B232-C1BE611F2778}" destId="{2E75F80A-79BB-4503-94D4-01DED0621EDA}" srcOrd="0" destOrd="0" presId="urn:microsoft.com/office/officeart/2018/2/layout/IconLabelDescriptionList"/>
    <dgm:cxn modelId="{6D93EFD3-CEF3-409E-B8BF-5EFDEC984F81}" type="presParOf" srcId="{BF3B9D69-2745-487B-8FA3-F3B274B0D5F5}" destId="{E1330DA9-C3C3-4D35-B61E-7CA472A83E40}" srcOrd="0" destOrd="0" presId="urn:microsoft.com/office/officeart/2018/2/layout/IconLabelDescriptionList"/>
    <dgm:cxn modelId="{39A3D111-76C3-42CF-B360-507C0F01278C}" type="presParOf" srcId="{E1330DA9-C3C3-4D35-B61E-7CA472A83E40}" destId="{7CCA3FAE-512C-4B92-9078-31D646592CF2}" srcOrd="0" destOrd="0" presId="urn:microsoft.com/office/officeart/2018/2/layout/IconLabelDescriptionList"/>
    <dgm:cxn modelId="{97FA3D9E-B3B0-47F2-986B-1B5FD35B033A}" type="presParOf" srcId="{E1330DA9-C3C3-4D35-B61E-7CA472A83E40}" destId="{CDACE29E-697F-4824-945A-72E895C8FDEC}" srcOrd="1" destOrd="0" presId="urn:microsoft.com/office/officeart/2018/2/layout/IconLabelDescriptionList"/>
    <dgm:cxn modelId="{7290DC3B-D821-4C2C-B100-F2310EC697B8}" type="presParOf" srcId="{E1330DA9-C3C3-4D35-B61E-7CA472A83E40}" destId="{7AFA9CF0-0B73-4D01-9ECD-072C7AD4EE6D}" srcOrd="2" destOrd="0" presId="urn:microsoft.com/office/officeart/2018/2/layout/IconLabelDescriptionList"/>
    <dgm:cxn modelId="{8F5079EC-2C0F-4E1B-87AC-1FC0193F210E}" type="presParOf" srcId="{E1330DA9-C3C3-4D35-B61E-7CA472A83E40}" destId="{33E0B27C-BCC0-4339-BE5B-F49FAD0253D8}" srcOrd="3" destOrd="0" presId="urn:microsoft.com/office/officeart/2018/2/layout/IconLabelDescriptionList"/>
    <dgm:cxn modelId="{DFE0B253-092D-416A-AF5D-771FE0308506}" type="presParOf" srcId="{E1330DA9-C3C3-4D35-B61E-7CA472A83E40}" destId="{CAFC3686-D64E-4701-9D7E-7B46170AA8BA}" srcOrd="4" destOrd="0" presId="urn:microsoft.com/office/officeart/2018/2/layout/IconLabelDescriptionList"/>
    <dgm:cxn modelId="{B93B4ECD-E80F-4A05-B9F7-6FBE42602E62}" type="presParOf" srcId="{BF3B9D69-2745-487B-8FA3-F3B274B0D5F5}" destId="{BF9C40AB-A6D8-4693-9900-38CECA13C59B}" srcOrd="1" destOrd="0" presId="urn:microsoft.com/office/officeart/2018/2/layout/IconLabelDescriptionList"/>
    <dgm:cxn modelId="{1FF888F1-2C07-4AA6-B9A8-31CB46F9DE11}" type="presParOf" srcId="{BF3B9D69-2745-487B-8FA3-F3B274B0D5F5}" destId="{A853B116-DCAA-40DD-A227-21ED7F028F26}" srcOrd="2" destOrd="0" presId="urn:microsoft.com/office/officeart/2018/2/layout/IconLabelDescriptionList"/>
    <dgm:cxn modelId="{626AB42D-C9EE-48CD-82DE-314FED275909}" type="presParOf" srcId="{A853B116-DCAA-40DD-A227-21ED7F028F26}" destId="{55706DDB-80F2-4722-B895-EE9C92F0C42D}" srcOrd="0" destOrd="0" presId="urn:microsoft.com/office/officeart/2018/2/layout/IconLabelDescriptionList"/>
    <dgm:cxn modelId="{B69BC53D-4816-4177-B6F8-A850DADD6FEF}" type="presParOf" srcId="{A853B116-DCAA-40DD-A227-21ED7F028F26}" destId="{01C1C31C-02FD-4564-87FD-5D7EBF1DBAB9}" srcOrd="1" destOrd="0" presId="urn:microsoft.com/office/officeart/2018/2/layout/IconLabelDescriptionList"/>
    <dgm:cxn modelId="{8CC3A0CC-28C0-4C75-BE36-E35FAACF42ED}" type="presParOf" srcId="{A853B116-DCAA-40DD-A227-21ED7F028F26}" destId="{DBCDC7C1-01CA-4B88-A019-DB812C2550D9}" srcOrd="2" destOrd="0" presId="urn:microsoft.com/office/officeart/2018/2/layout/IconLabelDescriptionList"/>
    <dgm:cxn modelId="{816D0352-A1E6-49E4-A9CC-99F9B8AE07C2}" type="presParOf" srcId="{A853B116-DCAA-40DD-A227-21ED7F028F26}" destId="{BB3AF742-20D9-4497-8E3E-FD8007008353}" srcOrd="3" destOrd="0" presId="urn:microsoft.com/office/officeart/2018/2/layout/IconLabelDescriptionList"/>
    <dgm:cxn modelId="{001C7277-3104-4172-B030-421D9CC2A651}" type="presParOf" srcId="{A853B116-DCAA-40DD-A227-21ED7F028F26}" destId="{6D683024-6A87-46FA-8608-84BA9004CC59}" srcOrd="4" destOrd="0" presId="urn:microsoft.com/office/officeart/2018/2/layout/IconLabelDescriptionList"/>
    <dgm:cxn modelId="{4E9B6D24-190F-4D97-834C-84D12B610077}" type="presParOf" srcId="{BF3B9D69-2745-487B-8FA3-F3B274B0D5F5}" destId="{96932F80-9F0C-46A3-A9F4-3B0F0468B054}" srcOrd="3" destOrd="0" presId="urn:microsoft.com/office/officeart/2018/2/layout/IconLabelDescriptionList"/>
    <dgm:cxn modelId="{9FD179A3-E4A4-444E-B569-A0144AB091F3}" type="presParOf" srcId="{BF3B9D69-2745-487B-8FA3-F3B274B0D5F5}" destId="{77EFB89B-9B86-4286-9052-D83CD5F0C581}" srcOrd="4" destOrd="0" presId="urn:microsoft.com/office/officeart/2018/2/layout/IconLabelDescriptionList"/>
    <dgm:cxn modelId="{439EB40A-853B-404C-B8AD-D8383AB96428}" type="presParOf" srcId="{77EFB89B-9B86-4286-9052-D83CD5F0C581}" destId="{4CA1F2D0-CB39-45E8-AD11-37D137011A66}" srcOrd="0" destOrd="0" presId="urn:microsoft.com/office/officeart/2018/2/layout/IconLabelDescriptionList"/>
    <dgm:cxn modelId="{76E3B808-55D1-421B-8909-F78D975AF51B}" type="presParOf" srcId="{77EFB89B-9B86-4286-9052-D83CD5F0C581}" destId="{9B8D0E00-D2CE-4E23-80F0-870CE83AB4BB}" srcOrd="1" destOrd="0" presId="urn:microsoft.com/office/officeart/2018/2/layout/IconLabelDescriptionList"/>
    <dgm:cxn modelId="{F29BE858-98C6-4095-BDF3-270E27914FCC}" type="presParOf" srcId="{77EFB89B-9B86-4286-9052-D83CD5F0C581}" destId="{56B80DE6-B15F-48D0-98C3-F824BEFEA77B}" srcOrd="2" destOrd="0" presId="urn:microsoft.com/office/officeart/2018/2/layout/IconLabelDescriptionList"/>
    <dgm:cxn modelId="{B4E00E57-DAA7-4A19-98BF-E34FB0A82188}" type="presParOf" srcId="{77EFB89B-9B86-4286-9052-D83CD5F0C581}" destId="{5CCF0553-3B06-4D35-BE4F-386BB686AF7B}" srcOrd="3" destOrd="0" presId="urn:microsoft.com/office/officeart/2018/2/layout/IconLabelDescriptionList"/>
    <dgm:cxn modelId="{3C460D23-C6AF-408E-926A-03C00FFB37DB}" type="presParOf" srcId="{77EFB89B-9B86-4286-9052-D83CD5F0C581}" destId="{3D2B3333-EFF1-4868-91DF-A6F4B0798091}" srcOrd="4" destOrd="0" presId="urn:microsoft.com/office/officeart/2018/2/layout/IconLabelDescriptionList"/>
    <dgm:cxn modelId="{25475D96-97B0-436D-ADE4-43F2AF99237F}" type="presParOf" srcId="{BF3B9D69-2745-487B-8FA3-F3B274B0D5F5}" destId="{EAF1F2BA-0FA7-46C1-A3D4-CA510BF1DA15}" srcOrd="5" destOrd="0" presId="urn:microsoft.com/office/officeart/2018/2/layout/IconLabelDescriptionList"/>
    <dgm:cxn modelId="{0AB3C652-E83D-4E84-AD30-3F9FBDDFADD1}" type="presParOf" srcId="{BF3B9D69-2745-487B-8FA3-F3B274B0D5F5}" destId="{518D0210-7556-495E-8AA2-90D46DE29218}" srcOrd="6" destOrd="0" presId="urn:microsoft.com/office/officeart/2018/2/layout/IconLabelDescriptionList"/>
    <dgm:cxn modelId="{C1AF2347-ABB3-4E8D-B1B5-565D67F8B36D}" type="presParOf" srcId="{518D0210-7556-495E-8AA2-90D46DE29218}" destId="{B6424F35-7DF6-4135-A202-2A3F7143D742}" srcOrd="0" destOrd="0" presId="urn:microsoft.com/office/officeart/2018/2/layout/IconLabelDescriptionList"/>
    <dgm:cxn modelId="{2FC5F060-89C1-4464-864A-D20D46AD72F9}" type="presParOf" srcId="{518D0210-7556-495E-8AA2-90D46DE29218}" destId="{CC49B93F-EF13-4235-9545-78F31F0E1D9B}" srcOrd="1" destOrd="0" presId="urn:microsoft.com/office/officeart/2018/2/layout/IconLabelDescriptionList"/>
    <dgm:cxn modelId="{D65F03F0-406B-4972-BC66-B4B350F904A0}" type="presParOf" srcId="{518D0210-7556-495E-8AA2-90D46DE29218}" destId="{B4BAD1AF-529E-4D25-9D88-5993FBCE5E2C}" srcOrd="2" destOrd="0" presId="urn:microsoft.com/office/officeart/2018/2/layout/IconLabelDescriptionList"/>
    <dgm:cxn modelId="{053485AA-95A4-45AA-9D71-A05A926043F3}" type="presParOf" srcId="{518D0210-7556-495E-8AA2-90D46DE29218}" destId="{DEB7F7B8-DD25-4567-A349-66032903F2EC}" srcOrd="3" destOrd="0" presId="urn:microsoft.com/office/officeart/2018/2/layout/IconLabelDescriptionList"/>
    <dgm:cxn modelId="{57FE1B29-7BDC-4ADC-BB3E-98CE6497B8A5}" type="presParOf" srcId="{518D0210-7556-495E-8AA2-90D46DE29218}" destId="{2E75F80A-79BB-4503-94D4-01DED0621EDA}"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9A32FD-6505-4400-B27C-89F817599BAC}"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6E281970-4DE9-4CDE-A0EE-06D447278C8C}">
      <dgm:prSet/>
      <dgm:spPr/>
      <dgm:t>
        <a:bodyPr/>
        <a:lstStyle/>
        <a:p>
          <a:pPr>
            <a:lnSpc>
              <a:spcPct val="100000"/>
            </a:lnSpc>
            <a:defRPr b="1"/>
          </a:pPr>
          <a:r>
            <a:rPr lang="fi-FI" dirty="0"/>
            <a:t>asiakkaat</a:t>
          </a:r>
          <a:endParaRPr lang="en-US" dirty="0"/>
        </a:p>
      </dgm:t>
    </dgm:pt>
    <dgm:pt modelId="{DF116BA0-290A-41BD-B80E-F37CA5524441}" type="parTrans" cxnId="{76FE0F0D-C0FC-4C9D-B621-E6EDFC485888}">
      <dgm:prSet/>
      <dgm:spPr/>
      <dgm:t>
        <a:bodyPr/>
        <a:lstStyle/>
        <a:p>
          <a:endParaRPr lang="en-US"/>
        </a:p>
      </dgm:t>
    </dgm:pt>
    <dgm:pt modelId="{EEF70222-42F1-43AC-BB5B-1B8AA30CEEBB}" type="sibTrans" cxnId="{76FE0F0D-C0FC-4C9D-B621-E6EDFC485888}">
      <dgm:prSet/>
      <dgm:spPr/>
      <dgm:t>
        <a:bodyPr/>
        <a:lstStyle/>
        <a:p>
          <a:endParaRPr lang="en-US"/>
        </a:p>
      </dgm:t>
    </dgm:pt>
    <dgm:pt modelId="{A3904F13-3E5F-4444-A05D-0B27D64D27DB}">
      <dgm:prSet/>
      <dgm:spPr/>
      <dgm:t>
        <a:bodyPr/>
        <a:lstStyle/>
        <a:p>
          <a:pPr>
            <a:lnSpc>
              <a:spcPct val="100000"/>
            </a:lnSpc>
            <a:defRPr b="1"/>
          </a:pPr>
          <a:r>
            <a:rPr lang="fi-FI" dirty="0"/>
            <a:t>työntekijät</a:t>
          </a:r>
          <a:endParaRPr lang="en-US" dirty="0"/>
        </a:p>
      </dgm:t>
    </dgm:pt>
    <dgm:pt modelId="{13E01CA3-C193-4722-B538-63B72C7E2979}" type="parTrans" cxnId="{0F59A6A8-EF2A-467B-8FC0-4FD9105263A8}">
      <dgm:prSet/>
      <dgm:spPr/>
      <dgm:t>
        <a:bodyPr/>
        <a:lstStyle/>
        <a:p>
          <a:endParaRPr lang="en-US"/>
        </a:p>
      </dgm:t>
    </dgm:pt>
    <dgm:pt modelId="{F45626BD-7F33-4C0B-A184-EC4E1848125A}" type="sibTrans" cxnId="{0F59A6A8-EF2A-467B-8FC0-4FD9105263A8}">
      <dgm:prSet/>
      <dgm:spPr/>
      <dgm:t>
        <a:bodyPr/>
        <a:lstStyle/>
        <a:p>
          <a:endParaRPr lang="en-US"/>
        </a:p>
      </dgm:t>
    </dgm:pt>
    <dgm:pt modelId="{B760CC5B-EBC8-4528-ADC0-38E34F0FBC00}">
      <dgm:prSet/>
      <dgm:spPr/>
      <dgm:t>
        <a:bodyPr/>
        <a:lstStyle/>
        <a:p>
          <a:pPr>
            <a:lnSpc>
              <a:spcPct val="100000"/>
            </a:lnSpc>
            <a:defRPr b="1"/>
          </a:pPr>
          <a:r>
            <a:rPr lang="fi-FI"/>
            <a:t>sijoittajat</a:t>
          </a:r>
          <a:endParaRPr lang="en-US"/>
        </a:p>
      </dgm:t>
    </dgm:pt>
    <dgm:pt modelId="{20D43030-9AA5-4740-8214-AB5F688901D1}" type="parTrans" cxnId="{ACC8545D-31B4-4144-835B-88C4C781D88C}">
      <dgm:prSet/>
      <dgm:spPr/>
      <dgm:t>
        <a:bodyPr/>
        <a:lstStyle/>
        <a:p>
          <a:endParaRPr lang="en-US"/>
        </a:p>
      </dgm:t>
    </dgm:pt>
    <dgm:pt modelId="{4E7DC8BF-F934-466C-8307-8590A472F408}" type="sibTrans" cxnId="{ACC8545D-31B4-4144-835B-88C4C781D88C}">
      <dgm:prSet/>
      <dgm:spPr/>
      <dgm:t>
        <a:bodyPr/>
        <a:lstStyle/>
        <a:p>
          <a:endParaRPr lang="en-US"/>
        </a:p>
      </dgm:t>
    </dgm:pt>
    <dgm:pt modelId="{72B5E40D-A937-4748-B8E7-A66E080F8EB1}">
      <dgm:prSet custT="1"/>
      <dgm:spPr/>
      <dgm:t>
        <a:bodyPr/>
        <a:lstStyle/>
        <a:p>
          <a:pPr>
            <a:lnSpc>
              <a:spcPct val="100000"/>
            </a:lnSpc>
            <a:defRPr b="1"/>
          </a:pPr>
          <a:r>
            <a:rPr lang="fi-FI" sz="2000"/>
            <a:t>järjestöt, yhteisöt</a:t>
          </a:r>
          <a:endParaRPr lang="en-US" sz="2000"/>
        </a:p>
      </dgm:t>
    </dgm:pt>
    <dgm:pt modelId="{E33C900F-5856-455C-976D-2027E28D87D4}" type="parTrans" cxnId="{42317A46-C310-48BA-91BC-8B4768E0D9C0}">
      <dgm:prSet/>
      <dgm:spPr/>
      <dgm:t>
        <a:bodyPr/>
        <a:lstStyle/>
        <a:p>
          <a:endParaRPr lang="en-US"/>
        </a:p>
      </dgm:t>
    </dgm:pt>
    <dgm:pt modelId="{C5388579-08A9-4895-B0C3-89239EE42CFD}" type="sibTrans" cxnId="{42317A46-C310-48BA-91BC-8B4768E0D9C0}">
      <dgm:prSet/>
      <dgm:spPr/>
      <dgm:t>
        <a:bodyPr/>
        <a:lstStyle/>
        <a:p>
          <a:endParaRPr lang="en-US"/>
        </a:p>
      </dgm:t>
    </dgm:pt>
    <dgm:pt modelId="{BF3B9D69-2745-487B-8FA3-F3B274B0D5F5}" type="pres">
      <dgm:prSet presAssocID="{1D9A32FD-6505-4400-B27C-89F817599BAC}" presName="root" presStyleCnt="0">
        <dgm:presLayoutVars>
          <dgm:dir/>
          <dgm:resizeHandles val="exact"/>
        </dgm:presLayoutVars>
      </dgm:prSet>
      <dgm:spPr/>
    </dgm:pt>
    <dgm:pt modelId="{E1330DA9-C3C3-4D35-B61E-7CA472A83E40}" type="pres">
      <dgm:prSet presAssocID="{6E281970-4DE9-4CDE-A0EE-06D447278C8C}" presName="compNode" presStyleCnt="0"/>
      <dgm:spPr/>
    </dgm:pt>
    <dgm:pt modelId="{7CCA3FAE-512C-4B92-9078-31D646592CF2}" type="pres">
      <dgm:prSet presAssocID="{6E281970-4DE9-4CDE-A0EE-06D447278C8C}" presName="iconRect" presStyleLbl="node1" presStyleIdx="0" presStyleCnt="4" custScaleX="250104" custScaleY="215798" custLinFactNeighborX="-14516" custLinFactNeighborY="-5961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yhmä"/>
        </a:ext>
      </dgm:extLst>
    </dgm:pt>
    <dgm:pt modelId="{CDACE29E-697F-4824-945A-72E895C8FDEC}" type="pres">
      <dgm:prSet presAssocID="{6E281970-4DE9-4CDE-A0EE-06D447278C8C}" presName="iconSpace" presStyleCnt="0"/>
      <dgm:spPr/>
    </dgm:pt>
    <dgm:pt modelId="{7AFA9CF0-0B73-4D01-9ECD-072C7AD4EE6D}" type="pres">
      <dgm:prSet presAssocID="{6E281970-4DE9-4CDE-A0EE-06D447278C8C}" presName="parTx" presStyleLbl="revTx" presStyleIdx="0" presStyleCnt="8" custLinFactNeighborX="-17859" custLinFactNeighborY="-74243">
        <dgm:presLayoutVars>
          <dgm:chMax val="0"/>
          <dgm:chPref val="0"/>
        </dgm:presLayoutVars>
      </dgm:prSet>
      <dgm:spPr/>
    </dgm:pt>
    <dgm:pt modelId="{33E0B27C-BCC0-4339-BE5B-F49FAD0253D8}" type="pres">
      <dgm:prSet presAssocID="{6E281970-4DE9-4CDE-A0EE-06D447278C8C}" presName="txSpace" presStyleCnt="0"/>
      <dgm:spPr/>
    </dgm:pt>
    <dgm:pt modelId="{CAFC3686-D64E-4701-9D7E-7B46170AA8BA}" type="pres">
      <dgm:prSet presAssocID="{6E281970-4DE9-4CDE-A0EE-06D447278C8C}" presName="desTx" presStyleLbl="revTx" presStyleIdx="1" presStyleCnt="8" custLinFactNeighborX="-18335" custLinFactNeighborY="-37515">
        <dgm:presLayoutVars/>
      </dgm:prSet>
      <dgm:spPr/>
    </dgm:pt>
    <dgm:pt modelId="{BF9C40AB-A6D8-4693-9900-38CECA13C59B}" type="pres">
      <dgm:prSet presAssocID="{EEF70222-42F1-43AC-BB5B-1B8AA30CEEBB}" presName="sibTrans" presStyleCnt="0"/>
      <dgm:spPr/>
    </dgm:pt>
    <dgm:pt modelId="{A853B116-DCAA-40DD-A227-21ED7F028F26}" type="pres">
      <dgm:prSet presAssocID="{A3904F13-3E5F-4444-A05D-0B27D64D27DB}" presName="compNode" presStyleCnt="0"/>
      <dgm:spPr/>
    </dgm:pt>
    <dgm:pt modelId="{55706DDB-80F2-4722-B895-EE9C92F0C42D}" type="pres">
      <dgm:prSet presAssocID="{A3904F13-3E5F-4444-A05D-0B27D64D27DB}" presName="iconRect" presStyleLbl="node1" presStyleIdx="1" presStyleCnt="4" custScaleX="252588" custScaleY="204947" custLinFactNeighborX="5110" custLinFactNeighborY="-518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ttaja"/>
        </a:ext>
      </dgm:extLst>
    </dgm:pt>
    <dgm:pt modelId="{01C1C31C-02FD-4564-87FD-5D7EBF1DBAB9}" type="pres">
      <dgm:prSet presAssocID="{A3904F13-3E5F-4444-A05D-0B27D64D27DB}" presName="iconSpace" presStyleCnt="0"/>
      <dgm:spPr/>
    </dgm:pt>
    <dgm:pt modelId="{DBCDC7C1-01CA-4B88-A019-DB812C2550D9}" type="pres">
      <dgm:prSet presAssocID="{A3904F13-3E5F-4444-A05D-0B27D64D27DB}" presName="parTx" presStyleLbl="revTx" presStyleIdx="2" presStyleCnt="8" custLinFactNeighborX="-24009" custLinFactNeighborY="-70901">
        <dgm:presLayoutVars>
          <dgm:chMax val="0"/>
          <dgm:chPref val="0"/>
        </dgm:presLayoutVars>
      </dgm:prSet>
      <dgm:spPr/>
    </dgm:pt>
    <dgm:pt modelId="{BB3AF742-20D9-4497-8E3E-FD8007008353}" type="pres">
      <dgm:prSet presAssocID="{A3904F13-3E5F-4444-A05D-0B27D64D27DB}" presName="txSpace" presStyleCnt="0"/>
      <dgm:spPr/>
    </dgm:pt>
    <dgm:pt modelId="{6D683024-6A87-46FA-8608-84BA9004CC59}" type="pres">
      <dgm:prSet presAssocID="{A3904F13-3E5F-4444-A05D-0B27D64D27DB}" presName="desTx" presStyleLbl="revTx" presStyleIdx="3" presStyleCnt="8" custLinFactNeighborX="-24034" custLinFactNeighborY="-34938">
        <dgm:presLayoutVars/>
      </dgm:prSet>
      <dgm:spPr/>
    </dgm:pt>
    <dgm:pt modelId="{96932F80-9F0C-46A3-A9F4-3B0F0468B054}" type="pres">
      <dgm:prSet presAssocID="{F45626BD-7F33-4C0B-A184-EC4E1848125A}" presName="sibTrans" presStyleCnt="0"/>
      <dgm:spPr/>
    </dgm:pt>
    <dgm:pt modelId="{77EFB89B-9B86-4286-9052-D83CD5F0C581}" type="pres">
      <dgm:prSet presAssocID="{B760CC5B-EBC8-4528-ADC0-38E34F0FBC00}" presName="compNode" presStyleCnt="0"/>
      <dgm:spPr/>
    </dgm:pt>
    <dgm:pt modelId="{4CA1F2D0-CB39-45E8-AD11-37D137011A66}" type="pres">
      <dgm:prSet presAssocID="{B760CC5B-EBC8-4528-ADC0-38E34F0FBC00}" presName="iconRect" presStyleLbl="node1" presStyleIdx="2" presStyleCnt="4" custScaleX="250681" custScaleY="201076" custLinFactNeighborX="-42977" custLinFactNeighborY="-5100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9B8D0E00-D2CE-4E23-80F0-870CE83AB4BB}" type="pres">
      <dgm:prSet presAssocID="{B760CC5B-EBC8-4528-ADC0-38E34F0FBC00}" presName="iconSpace" presStyleCnt="0"/>
      <dgm:spPr/>
    </dgm:pt>
    <dgm:pt modelId="{56B80DE6-B15F-48D0-98C3-F824BEFEA77B}" type="pres">
      <dgm:prSet presAssocID="{B760CC5B-EBC8-4528-ADC0-38E34F0FBC00}" presName="parTx" presStyleLbl="revTx" presStyleIdx="4" presStyleCnt="8" custLinFactNeighborX="-29380" custLinFactNeighborY="-68643">
        <dgm:presLayoutVars>
          <dgm:chMax val="0"/>
          <dgm:chPref val="0"/>
        </dgm:presLayoutVars>
      </dgm:prSet>
      <dgm:spPr/>
    </dgm:pt>
    <dgm:pt modelId="{5CCF0553-3B06-4D35-BE4F-386BB686AF7B}" type="pres">
      <dgm:prSet presAssocID="{B760CC5B-EBC8-4528-ADC0-38E34F0FBC00}" presName="txSpace" presStyleCnt="0"/>
      <dgm:spPr/>
    </dgm:pt>
    <dgm:pt modelId="{3D2B3333-EFF1-4868-91DF-A6F4B0798091}" type="pres">
      <dgm:prSet presAssocID="{B760CC5B-EBC8-4528-ADC0-38E34F0FBC00}" presName="desTx" presStyleLbl="revTx" presStyleIdx="5" presStyleCnt="8" custLinFactNeighborX="-29380" custLinFactNeighborY="-35370">
        <dgm:presLayoutVars/>
      </dgm:prSet>
      <dgm:spPr/>
    </dgm:pt>
    <dgm:pt modelId="{EAF1F2BA-0FA7-46C1-A3D4-CA510BF1DA15}" type="pres">
      <dgm:prSet presAssocID="{4E7DC8BF-F934-466C-8307-8590A472F408}" presName="sibTrans" presStyleCnt="0"/>
      <dgm:spPr/>
    </dgm:pt>
    <dgm:pt modelId="{518D0210-7556-495E-8AA2-90D46DE29218}" type="pres">
      <dgm:prSet presAssocID="{72B5E40D-A937-4748-B8E7-A66E080F8EB1}" presName="compNode" presStyleCnt="0"/>
      <dgm:spPr/>
    </dgm:pt>
    <dgm:pt modelId="{B6424F35-7DF6-4135-A202-2A3F7143D742}" type="pres">
      <dgm:prSet presAssocID="{72B5E40D-A937-4748-B8E7-A66E080F8EB1}" presName="iconRect" presStyleLbl="node1" presStyleIdx="3" presStyleCnt="4" custScaleX="212587" custScaleY="183278" custLinFactNeighborX="-21578" custLinFactNeighborY="-3538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eskustelu"/>
        </a:ext>
      </dgm:extLst>
    </dgm:pt>
    <dgm:pt modelId="{CC49B93F-EF13-4235-9545-78F31F0E1D9B}" type="pres">
      <dgm:prSet presAssocID="{72B5E40D-A937-4748-B8E7-A66E080F8EB1}" presName="iconSpace" presStyleCnt="0"/>
      <dgm:spPr/>
    </dgm:pt>
    <dgm:pt modelId="{B4BAD1AF-529E-4D25-9D88-5993FBCE5E2C}" type="pres">
      <dgm:prSet presAssocID="{72B5E40D-A937-4748-B8E7-A66E080F8EB1}" presName="parTx" presStyleLbl="revTx" presStyleIdx="6" presStyleCnt="8" custScaleX="129261" custLinFactNeighborX="-13001" custLinFactNeighborY="-55543">
        <dgm:presLayoutVars>
          <dgm:chMax val="0"/>
          <dgm:chPref val="0"/>
        </dgm:presLayoutVars>
      </dgm:prSet>
      <dgm:spPr/>
    </dgm:pt>
    <dgm:pt modelId="{DEB7F7B8-DD25-4567-A349-66032903F2EC}" type="pres">
      <dgm:prSet presAssocID="{72B5E40D-A937-4748-B8E7-A66E080F8EB1}" presName="txSpace" presStyleCnt="0"/>
      <dgm:spPr/>
    </dgm:pt>
    <dgm:pt modelId="{2E75F80A-79BB-4503-94D4-01DED0621EDA}" type="pres">
      <dgm:prSet presAssocID="{72B5E40D-A937-4748-B8E7-A66E080F8EB1}" presName="desTx" presStyleLbl="revTx" presStyleIdx="7" presStyleCnt="8" custScaleX="135561" custLinFactNeighborX="-9933" custLinFactNeighborY="-26164">
        <dgm:presLayoutVars/>
      </dgm:prSet>
      <dgm:spPr/>
    </dgm:pt>
  </dgm:ptLst>
  <dgm:cxnLst>
    <dgm:cxn modelId="{76FE0F0D-C0FC-4C9D-B621-E6EDFC485888}" srcId="{1D9A32FD-6505-4400-B27C-89F817599BAC}" destId="{6E281970-4DE9-4CDE-A0EE-06D447278C8C}" srcOrd="0" destOrd="0" parTransId="{DF116BA0-290A-41BD-B80E-F37CA5524441}" sibTransId="{EEF70222-42F1-43AC-BB5B-1B8AA30CEEBB}"/>
    <dgm:cxn modelId="{ACC8545D-31B4-4144-835B-88C4C781D88C}" srcId="{1D9A32FD-6505-4400-B27C-89F817599BAC}" destId="{B760CC5B-EBC8-4528-ADC0-38E34F0FBC00}" srcOrd="2" destOrd="0" parTransId="{20D43030-9AA5-4740-8214-AB5F688901D1}" sibTransId="{4E7DC8BF-F934-466C-8307-8590A472F408}"/>
    <dgm:cxn modelId="{42317A46-C310-48BA-91BC-8B4768E0D9C0}" srcId="{1D9A32FD-6505-4400-B27C-89F817599BAC}" destId="{72B5E40D-A937-4748-B8E7-A66E080F8EB1}" srcOrd="3" destOrd="0" parTransId="{E33C900F-5856-455C-976D-2027E28D87D4}" sibTransId="{C5388579-08A9-4895-B0C3-89239EE42CFD}"/>
    <dgm:cxn modelId="{0F59A6A8-EF2A-467B-8FC0-4FD9105263A8}" srcId="{1D9A32FD-6505-4400-B27C-89F817599BAC}" destId="{A3904F13-3E5F-4444-A05D-0B27D64D27DB}" srcOrd="1" destOrd="0" parTransId="{13E01CA3-C193-4722-B538-63B72C7E2979}" sibTransId="{F45626BD-7F33-4C0B-A184-EC4E1848125A}"/>
    <dgm:cxn modelId="{A6D835B9-87E6-4374-96DB-33C9C81591B3}" type="presOf" srcId="{B760CC5B-EBC8-4528-ADC0-38E34F0FBC00}" destId="{56B80DE6-B15F-48D0-98C3-F824BEFEA77B}" srcOrd="0" destOrd="0" presId="urn:microsoft.com/office/officeart/2018/2/layout/IconLabelDescriptionList"/>
    <dgm:cxn modelId="{7CB239C7-C5C9-4B03-BB96-4D6280A1FD8F}" type="presOf" srcId="{6E281970-4DE9-4CDE-A0EE-06D447278C8C}" destId="{7AFA9CF0-0B73-4D01-9ECD-072C7AD4EE6D}" srcOrd="0" destOrd="0" presId="urn:microsoft.com/office/officeart/2018/2/layout/IconLabelDescriptionList"/>
    <dgm:cxn modelId="{9C5B9BCC-380C-4D9A-9B2A-20848FEE000D}" type="presOf" srcId="{72B5E40D-A937-4748-B8E7-A66E080F8EB1}" destId="{B4BAD1AF-529E-4D25-9D88-5993FBCE5E2C}" srcOrd="0" destOrd="0" presId="urn:microsoft.com/office/officeart/2018/2/layout/IconLabelDescriptionList"/>
    <dgm:cxn modelId="{1EB294CF-3AC1-4A1F-AF8F-A70B8F48C5A4}" type="presOf" srcId="{A3904F13-3E5F-4444-A05D-0B27D64D27DB}" destId="{DBCDC7C1-01CA-4B88-A019-DB812C2550D9}" srcOrd="0" destOrd="0" presId="urn:microsoft.com/office/officeart/2018/2/layout/IconLabelDescriptionList"/>
    <dgm:cxn modelId="{15B099E9-CE83-4E2E-AFF9-43CB510EA3DE}" type="presOf" srcId="{1D9A32FD-6505-4400-B27C-89F817599BAC}" destId="{BF3B9D69-2745-487B-8FA3-F3B274B0D5F5}" srcOrd="0" destOrd="0" presId="urn:microsoft.com/office/officeart/2018/2/layout/IconLabelDescriptionList"/>
    <dgm:cxn modelId="{6D93EFD3-CEF3-409E-B8BF-5EFDEC984F81}" type="presParOf" srcId="{BF3B9D69-2745-487B-8FA3-F3B274B0D5F5}" destId="{E1330DA9-C3C3-4D35-B61E-7CA472A83E40}" srcOrd="0" destOrd="0" presId="urn:microsoft.com/office/officeart/2018/2/layout/IconLabelDescriptionList"/>
    <dgm:cxn modelId="{39A3D111-76C3-42CF-B360-507C0F01278C}" type="presParOf" srcId="{E1330DA9-C3C3-4D35-B61E-7CA472A83E40}" destId="{7CCA3FAE-512C-4B92-9078-31D646592CF2}" srcOrd="0" destOrd="0" presId="urn:microsoft.com/office/officeart/2018/2/layout/IconLabelDescriptionList"/>
    <dgm:cxn modelId="{97FA3D9E-B3B0-47F2-986B-1B5FD35B033A}" type="presParOf" srcId="{E1330DA9-C3C3-4D35-B61E-7CA472A83E40}" destId="{CDACE29E-697F-4824-945A-72E895C8FDEC}" srcOrd="1" destOrd="0" presId="urn:microsoft.com/office/officeart/2018/2/layout/IconLabelDescriptionList"/>
    <dgm:cxn modelId="{7290DC3B-D821-4C2C-B100-F2310EC697B8}" type="presParOf" srcId="{E1330DA9-C3C3-4D35-B61E-7CA472A83E40}" destId="{7AFA9CF0-0B73-4D01-9ECD-072C7AD4EE6D}" srcOrd="2" destOrd="0" presId="urn:microsoft.com/office/officeart/2018/2/layout/IconLabelDescriptionList"/>
    <dgm:cxn modelId="{8F5079EC-2C0F-4E1B-87AC-1FC0193F210E}" type="presParOf" srcId="{E1330DA9-C3C3-4D35-B61E-7CA472A83E40}" destId="{33E0B27C-BCC0-4339-BE5B-F49FAD0253D8}" srcOrd="3" destOrd="0" presId="urn:microsoft.com/office/officeart/2018/2/layout/IconLabelDescriptionList"/>
    <dgm:cxn modelId="{DFE0B253-092D-416A-AF5D-771FE0308506}" type="presParOf" srcId="{E1330DA9-C3C3-4D35-B61E-7CA472A83E40}" destId="{CAFC3686-D64E-4701-9D7E-7B46170AA8BA}" srcOrd="4" destOrd="0" presId="urn:microsoft.com/office/officeart/2018/2/layout/IconLabelDescriptionList"/>
    <dgm:cxn modelId="{B93B4ECD-E80F-4A05-B9F7-6FBE42602E62}" type="presParOf" srcId="{BF3B9D69-2745-487B-8FA3-F3B274B0D5F5}" destId="{BF9C40AB-A6D8-4693-9900-38CECA13C59B}" srcOrd="1" destOrd="0" presId="urn:microsoft.com/office/officeart/2018/2/layout/IconLabelDescriptionList"/>
    <dgm:cxn modelId="{1FF888F1-2C07-4AA6-B9A8-31CB46F9DE11}" type="presParOf" srcId="{BF3B9D69-2745-487B-8FA3-F3B274B0D5F5}" destId="{A853B116-DCAA-40DD-A227-21ED7F028F26}" srcOrd="2" destOrd="0" presId="urn:microsoft.com/office/officeart/2018/2/layout/IconLabelDescriptionList"/>
    <dgm:cxn modelId="{626AB42D-C9EE-48CD-82DE-314FED275909}" type="presParOf" srcId="{A853B116-DCAA-40DD-A227-21ED7F028F26}" destId="{55706DDB-80F2-4722-B895-EE9C92F0C42D}" srcOrd="0" destOrd="0" presId="urn:microsoft.com/office/officeart/2018/2/layout/IconLabelDescriptionList"/>
    <dgm:cxn modelId="{B69BC53D-4816-4177-B6F8-A850DADD6FEF}" type="presParOf" srcId="{A853B116-DCAA-40DD-A227-21ED7F028F26}" destId="{01C1C31C-02FD-4564-87FD-5D7EBF1DBAB9}" srcOrd="1" destOrd="0" presId="urn:microsoft.com/office/officeart/2018/2/layout/IconLabelDescriptionList"/>
    <dgm:cxn modelId="{8CC3A0CC-28C0-4C75-BE36-E35FAACF42ED}" type="presParOf" srcId="{A853B116-DCAA-40DD-A227-21ED7F028F26}" destId="{DBCDC7C1-01CA-4B88-A019-DB812C2550D9}" srcOrd="2" destOrd="0" presId="urn:microsoft.com/office/officeart/2018/2/layout/IconLabelDescriptionList"/>
    <dgm:cxn modelId="{816D0352-A1E6-49E4-A9CC-99F9B8AE07C2}" type="presParOf" srcId="{A853B116-DCAA-40DD-A227-21ED7F028F26}" destId="{BB3AF742-20D9-4497-8E3E-FD8007008353}" srcOrd="3" destOrd="0" presId="urn:microsoft.com/office/officeart/2018/2/layout/IconLabelDescriptionList"/>
    <dgm:cxn modelId="{001C7277-3104-4172-B030-421D9CC2A651}" type="presParOf" srcId="{A853B116-DCAA-40DD-A227-21ED7F028F26}" destId="{6D683024-6A87-46FA-8608-84BA9004CC59}" srcOrd="4" destOrd="0" presId="urn:microsoft.com/office/officeart/2018/2/layout/IconLabelDescriptionList"/>
    <dgm:cxn modelId="{4E9B6D24-190F-4D97-834C-84D12B610077}" type="presParOf" srcId="{BF3B9D69-2745-487B-8FA3-F3B274B0D5F5}" destId="{96932F80-9F0C-46A3-A9F4-3B0F0468B054}" srcOrd="3" destOrd="0" presId="urn:microsoft.com/office/officeart/2018/2/layout/IconLabelDescriptionList"/>
    <dgm:cxn modelId="{9FD179A3-E4A4-444E-B569-A0144AB091F3}" type="presParOf" srcId="{BF3B9D69-2745-487B-8FA3-F3B274B0D5F5}" destId="{77EFB89B-9B86-4286-9052-D83CD5F0C581}" srcOrd="4" destOrd="0" presId="urn:microsoft.com/office/officeart/2018/2/layout/IconLabelDescriptionList"/>
    <dgm:cxn modelId="{439EB40A-853B-404C-B8AD-D8383AB96428}" type="presParOf" srcId="{77EFB89B-9B86-4286-9052-D83CD5F0C581}" destId="{4CA1F2D0-CB39-45E8-AD11-37D137011A66}" srcOrd="0" destOrd="0" presId="urn:microsoft.com/office/officeart/2018/2/layout/IconLabelDescriptionList"/>
    <dgm:cxn modelId="{76E3B808-55D1-421B-8909-F78D975AF51B}" type="presParOf" srcId="{77EFB89B-9B86-4286-9052-D83CD5F0C581}" destId="{9B8D0E00-D2CE-4E23-80F0-870CE83AB4BB}" srcOrd="1" destOrd="0" presId="urn:microsoft.com/office/officeart/2018/2/layout/IconLabelDescriptionList"/>
    <dgm:cxn modelId="{F29BE858-98C6-4095-BDF3-270E27914FCC}" type="presParOf" srcId="{77EFB89B-9B86-4286-9052-D83CD5F0C581}" destId="{56B80DE6-B15F-48D0-98C3-F824BEFEA77B}" srcOrd="2" destOrd="0" presId="urn:microsoft.com/office/officeart/2018/2/layout/IconLabelDescriptionList"/>
    <dgm:cxn modelId="{B4E00E57-DAA7-4A19-98BF-E34FB0A82188}" type="presParOf" srcId="{77EFB89B-9B86-4286-9052-D83CD5F0C581}" destId="{5CCF0553-3B06-4D35-BE4F-386BB686AF7B}" srcOrd="3" destOrd="0" presId="urn:microsoft.com/office/officeart/2018/2/layout/IconLabelDescriptionList"/>
    <dgm:cxn modelId="{3C460D23-C6AF-408E-926A-03C00FFB37DB}" type="presParOf" srcId="{77EFB89B-9B86-4286-9052-D83CD5F0C581}" destId="{3D2B3333-EFF1-4868-91DF-A6F4B0798091}" srcOrd="4" destOrd="0" presId="urn:microsoft.com/office/officeart/2018/2/layout/IconLabelDescriptionList"/>
    <dgm:cxn modelId="{25475D96-97B0-436D-ADE4-43F2AF99237F}" type="presParOf" srcId="{BF3B9D69-2745-487B-8FA3-F3B274B0D5F5}" destId="{EAF1F2BA-0FA7-46C1-A3D4-CA510BF1DA15}" srcOrd="5" destOrd="0" presId="urn:microsoft.com/office/officeart/2018/2/layout/IconLabelDescriptionList"/>
    <dgm:cxn modelId="{0AB3C652-E83D-4E84-AD30-3F9FBDDFADD1}" type="presParOf" srcId="{BF3B9D69-2745-487B-8FA3-F3B274B0D5F5}" destId="{518D0210-7556-495E-8AA2-90D46DE29218}" srcOrd="6" destOrd="0" presId="urn:microsoft.com/office/officeart/2018/2/layout/IconLabelDescriptionList"/>
    <dgm:cxn modelId="{C1AF2347-ABB3-4E8D-B1B5-565D67F8B36D}" type="presParOf" srcId="{518D0210-7556-495E-8AA2-90D46DE29218}" destId="{B6424F35-7DF6-4135-A202-2A3F7143D742}" srcOrd="0" destOrd="0" presId="urn:microsoft.com/office/officeart/2018/2/layout/IconLabelDescriptionList"/>
    <dgm:cxn modelId="{2FC5F060-89C1-4464-864A-D20D46AD72F9}" type="presParOf" srcId="{518D0210-7556-495E-8AA2-90D46DE29218}" destId="{CC49B93F-EF13-4235-9545-78F31F0E1D9B}" srcOrd="1" destOrd="0" presId="urn:microsoft.com/office/officeart/2018/2/layout/IconLabelDescriptionList"/>
    <dgm:cxn modelId="{D65F03F0-406B-4972-BC66-B4B350F904A0}" type="presParOf" srcId="{518D0210-7556-495E-8AA2-90D46DE29218}" destId="{B4BAD1AF-529E-4D25-9D88-5993FBCE5E2C}" srcOrd="2" destOrd="0" presId="urn:microsoft.com/office/officeart/2018/2/layout/IconLabelDescriptionList"/>
    <dgm:cxn modelId="{053485AA-95A4-45AA-9D71-A05A926043F3}" type="presParOf" srcId="{518D0210-7556-495E-8AA2-90D46DE29218}" destId="{DEB7F7B8-DD25-4567-A349-66032903F2EC}" srcOrd="3" destOrd="0" presId="urn:microsoft.com/office/officeart/2018/2/layout/IconLabelDescriptionList"/>
    <dgm:cxn modelId="{57FE1B29-7BDC-4ADC-BB3E-98CE6497B8A5}" type="presParOf" srcId="{518D0210-7556-495E-8AA2-90D46DE29218}" destId="{2E75F80A-79BB-4503-94D4-01DED0621EDA}"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EEE89D-2B15-461D-8039-B281F90BD52E}"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4EB60CE0-AE69-4553-960C-66749A275914}">
      <dgm:prSet/>
      <dgm:spPr/>
      <dgm:t>
        <a:bodyPr/>
        <a:lstStyle/>
        <a:p>
          <a:pPr>
            <a:lnSpc>
              <a:spcPct val="100000"/>
            </a:lnSpc>
            <a:defRPr b="1"/>
          </a:pPr>
          <a:r>
            <a:rPr lang="fi-FI"/>
            <a:t>teknologia ja lämmön hyödyntäminen</a:t>
          </a:r>
          <a:endParaRPr lang="en-US"/>
        </a:p>
      </dgm:t>
    </dgm:pt>
    <dgm:pt modelId="{FDBC684F-DFF7-46C4-9DE6-402CBEC807B8}" type="parTrans" cxnId="{DA495951-BA90-4BC8-B638-FA4061C4EC8A}">
      <dgm:prSet/>
      <dgm:spPr/>
      <dgm:t>
        <a:bodyPr/>
        <a:lstStyle/>
        <a:p>
          <a:endParaRPr lang="en-US"/>
        </a:p>
      </dgm:t>
    </dgm:pt>
    <dgm:pt modelId="{C4F900D8-1A6B-4F94-8C1D-35F1C362FEB4}" type="sibTrans" cxnId="{DA495951-BA90-4BC8-B638-FA4061C4EC8A}">
      <dgm:prSet/>
      <dgm:spPr/>
      <dgm:t>
        <a:bodyPr/>
        <a:lstStyle/>
        <a:p>
          <a:endParaRPr lang="en-US"/>
        </a:p>
      </dgm:t>
    </dgm:pt>
    <dgm:pt modelId="{25D163A1-BB08-4D89-9888-EEA71306EDAF}">
      <dgm:prSet custT="1"/>
      <dgm:spPr/>
      <dgm:t>
        <a:bodyPr/>
        <a:lstStyle/>
        <a:p>
          <a:pPr>
            <a:lnSpc>
              <a:spcPct val="100000"/>
            </a:lnSpc>
          </a:pPr>
          <a:r>
            <a:rPr lang="fi-FI" sz="1200"/>
            <a:t>energiatehokas teknologia ja laitteet</a:t>
          </a:r>
          <a:endParaRPr lang="en-US" sz="1200"/>
        </a:p>
      </dgm:t>
    </dgm:pt>
    <dgm:pt modelId="{C38680A5-E940-41F8-BA49-F9C70C15AD53}" type="parTrans" cxnId="{C5BBE23D-B854-4CB9-B61B-085A2F65F948}">
      <dgm:prSet/>
      <dgm:spPr/>
      <dgm:t>
        <a:bodyPr/>
        <a:lstStyle/>
        <a:p>
          <a:endParaRPr lang="en-US"/>
        </a:p>
      </dgm:t>
    </dgm:pt>
    <dgm:pt modelId="{E407CB59-49DD-4031-9B8B-BEAA639D330F}" type="sibTrans" cxnId="{C5BBE23D-B854-4CB9-B61B-085A2F65F948}">
      <dgm:prSet/>
      <dgm:spPr/>
      <dgm:t>
        <a:bodyPr/>
        <a:lstStyle/>
        <a:p>
          <a:endParaRPr lang="en-US"/>
        </a:p>
      </dgm:t>
    </dgm:pt>
    <dgm:pt modelId="{430593D7-5146-4279-BC47-30642683EE65}">
      <dgm:prSet custT="1"/>
      <dgm:spPr/>
      <dgm:t>
        <a:bodyPr/>
        <a:lstStyle/>
        <a:p>
          <a:pPr>
            <a:lnSpc>
              <a:spcPct val="100000"/>
            </a:lnSpc>
          </a:pPr>
          <a:r>
            <a:rPr lang="fi-FI" sz="1200"/>
            <a:t>lämpöenergia kerätään ja käytetään prosesseissa tai lämmityksessä</a:t>
          </a:r>
          <a:endParaRPr lang="en-US" sz="1200"/>
        </a:p>
      </dgm:t>
    </dgm:pt>
    <dgm:pt modelId="{30782EFF-722F-4DB1-B9E9-43D784345BB0}" type="parTrans" cxnId="{4C657269-121A-4B06-BB2A-3613DF56FCDB}">
      <dgm:prSet/>
      <dgm:spPr/>
      <dgm:t>
        <a:bodyPr/>
        <a:lstStyle/>
        <a:p>
          <a:endParaRPr lang="en-US"/>
        </a:p>
      </dgm:t>
    </dgm:pt>
    <dgm:pt modelId="{971FC5AF-8A1C-45A3-BC58-50A9E3FF6449}" type="sibTrans" cxnId="{4C657269-121A-4B06-BB2A-3613DF56FCDB}">
      <dgm:prSet/>
      <dgm:spPr/>
      <dgm:t>
        <a:bodyPr/>
        <a:lstStyle/>
        <a:p>
          <a:endParaRPr lang="en-US"/>
        </a:p>
      </dgm:t>
    </dgm:pt>
    <dgm:pt modelId="{6117003F-FAB6-4603-8E45-040450969B60}">
      <dgm:prSet/>
      <dgm:spPr/>
      <dgm:t>
        <a:bodyPr/>
        <a:lstStyle/>
        <a:p>
          <a:pPr>
            <a:lnSpc>
              <a:spcPct val="100000"/>
            </a:lnSpc>
            <a:defRPr b="1"/>
          </a:pPr>
          <a:r>
            <a:rPr lang="fi-FI"/>
            <a:t>järjestelmien optimointi</a:t>
          </a:r>
          <a:endParaRPr lang="en-US"/>
        </a:p>
      </dgm:t>
    </dgm:pt>
    <dgm:pt modelId="{49E77D88-8CB1-4266-ACB1-AFD7B9760F74}" type="parTrans" cxnId="{1C628EF7-051F-47E4-A1B7-3D511AC66BB6}">
      <dgm:prSet/>
      <dgm:spPr/>
      <dgm:t>
        <a:bodyPr/>
        <a:lstStyle/>
        <a:p>
          <a:endParaRPr lang="en-US"/>
        </a:p>
      </dgm:t>
    </dgm:pt>
    <dgm:pt modelId="{F84F2835-3F22-479F-8B7C-F3FEBA2DDE24}" type="sibTrans" cxnId="{1C628EF7-051F-47E4-A1B7-3D511AC66BB6}">
      <dgm:prSet/>
      <dgm:spPr/>
      <dgm:t>
        <a:bodyPr/>
        <a:lstStyle/>
        <a:p>
          <a:endParaRPr lang="en-US"/>
        </a:p>
      </dgm:t>
    </dgm:pt>
    <dgm:pt modelId="{34A43D08-E362-4F86-91C8-A0C50F9115AC}">
      <dgm:prSet custT="1"/>
      <dgm:spPr/>
      <dgm:t>
        <a:bodyPr/>
        <a:lstStyle/>
        <a:p>
          <a:pPr>
            <a:lnSpc>
              <a:spcPct val="100000"/>
            </a:lnSpc>
          </a:pPr>
          <a:r>
            <a:rPr lang="fi-FI" sz="1200"/>
            <a:t>laitteet ja järjestelmät toimivat optimaalisesti yhdessä</a:t>
          </a:r>
          <a:endParaRPr lang="en-US" sz="1200"/>
        </a:p>
      </dgm:t>
    </dgm:pt>
    <dgm:pt modelId="{B25932E7-90D7-458D-AFB6-8F3477388A0E}" type="parTrans" cxnId="{B663F226-2D41-4F44-99EC-095B573B6702}">
      <dgm:prSet/>
      <dgm:spPr/>
      <dgm:t>
        <a:bodyPr/>
        <a:lstStyle/>
        <a:p>
          <a:endParaRPr lang="en-US"/>
        </a:p>
      </dgm:t>
    </dgm:pt>
    <dgm:pt modelId="{081D7336-87A8-4A14-AE4C-0333066CB018}" type="sibTrans" cxnId="{B663F226-2D41-4F44-99EC-095B573B6702}">
      <dgm:prSet/>
      <dgm:spPr/>
      <dgm:t>
        <a:bodyPr/>
        <a:lstStyle/>
        <a:p>
          <a:endParaRPr lang="en-US"/>
        </a:p>
      </dgm:t>
    </dgm:pt>
    <dgm:pt modelId="{8FF05CEB-94E6-4CEC-8415-462DDBC176D0}">
      <dgm:prSet custT="1"/>
      <dgm:spPr/>
      <dgm:t>
        <a:bodyPr/>
        <a:lstStyle/>
        <a:p>
          <a:pPr>
            <a:lnSpc>
              <a:spcPct val="100000"/>
            </a:lnSpc>
          </a:pPr>
          <a:r>
            <a:rPr lang="fi-FI" sz="1200"/>
            <a:t>automatisoidaan laitteiden käyttöä ja varmistamaan, että energiaa käytetään vain tarpeen mukaan</a:t>
          </a:r>
          <a:endParaRPr lang="en-US" sz="1200"/>
        </a:p>
      </dgm:t>
    </dgm:pt>
    <dgm:pt modelId="{B1ACB414-2C70-4E95-AC55-A8A7EB1F5BEE}" type="parTrans" cxnId="{AD92758A-7CFD-4875-B02F-ED61EEB8A34B}">
      <dgm:prSet/>
      <dgm:spPr/>
      <dgm:t>
        <a:bodyPr/>
        <a:lstStyle/>
        <a:p>
          <a:endParaRPr lang="en-US"/>
        </a:p>
      </dgm:t>
    </dgm:pt>
    <dgm:pt modelId="{B6867984-49C7-4045-A3A8-57F273D3636E}" type="sibTrans" cxnId="{AD92758A-7CFD-4875-B02F-ED61EEB8A34B}">
      <dgm:prSet/>
      <dgm:spPr/>
      <dgm:t>
        <a:bodyPr/>
        <a:lstStyle/>
        <a:p>
          <a:endParaRPr lang="en-US"/>
        </a:p>
      </dgm:t>
    </dgm:pt>
    <dgm:pt modelId="{E7AD4218-E62C-47D6-B165-5AF953119A3F}">
      <dgm:prSet/>
      <dgm:spPr/>
      <dgm:t>
        <a:bodyPr/>
        <a:lstStyle/>
        <a:p>
          <a:pPr>
            <a:lnSpc>
              <a:spcPct val="100000"/>
            </a:lnSpc>
            <a:defRPr b="1"/>
          </a:pPr>
          <a:r>
            <a:rPr lang="fi-FI"/>
            <a:t>kunnossapito  </a:t>
          </a:r>
          <a:endParaRPr lang="en-US"/>
        </a:p>
      </dgm:t>
    </dgm:pt>
    <dgm:pt modelId="{3A749124-1D2F-4379-8777-620D9F6958F9}" type="parTrans" cxnId="{5DFFF459-7353-40C1-8318-7D996B74C4FE}">
      <dgm:prSet/>
      <dgm:spPr/>
      <dgm:t>
        <a:bodyPr/>
        <a:lstStyle/>
        <a:p>
          <a:endParaRPr lang="en-US"/>
        </a:p>
      </dgm:t>
    </dgm:pt>
    <dgm:pt modelId="{CF386C5D-1AEA-446A-8941-6F9BA647D048}" type="sibTrans" cxnId="{5DFFF459-7353-40C1-8318-7D996B74C4FE}">
      <dgm:prSet/>
      <dgm:spPr/>
      <dgm:t>
        <a:bodyPr/>
        <a:lstStyle/>
        <a:p>
          <a:endParaRPr lang="en-US"/>
        </a:p>
      </dgm:t>
    </dgm:pt>
    <dgm:pt modelId="{A9BFDE86-EADD-45D8-A009-916734307EDE}">
      <dgm:prSet custT="1"/>
      <dgm:spPr/>
      <dgm:t>
        <a:bodyPr/>
        <a:lstStyle/>
        <a:p>
          <a:pPr>
            <a:lnSpc>
              <a:spcPct val="100000"/>
            </a:lnSpc>
          </a:pPr>
          <a:r>
            <a:rPr lang="fi-FI" sz="1200"/>
            <a:t>säännöllinen kunnossapito, että laitteet toimivat tehokkaasti</a:t>
          </a:r>
          <a:endParaRPr lang="en-US" sz="1200"/>
        </a:p>
      </dgm:t>
    </dgm:pt>
    <dgm:pt modelId="{B2BC0774-BEC8-44A7-8CA6-9E11A0C4FA64}" type="parTrans" cxnId="{59C74591-5BEE-4F3C-9395-C41BFE9C1647}">
      <dgm:prSet/>
      <dgm:spPr/>
      <dgm:t>
        <a:bodyPr/>
        <a:lstStyle/>
        <a:p>
          <a:endParaRPr lang="en-US"/>
        </a:p>
      </dgm:t>
    </dgm:pt>
    <dgm:pt modelId="{0ECC52BB-3A71-433D-A42B-FC6F4CFB98AA}" type="sibTrans" cxnId="{59C74591-5BEE-4F3C-9395-C41BFE9C1647}">
      <dgm:prSet/>
      <dgm:spPr/>
      <dgm:t>
        <a:bodyPr/>
        <a:lstStyle/>
        <a:p>
          <a:endParaRPr lang="en-US"/>
        </a:p>
      </dgm:t>
    </dgm:pt>
    <dgm:pt modelId="{15FD80DA-7DFB-44E2-9E0C-B88D3FC46FE4}">
      <dgm:prSet/>
      <dgm:spPr/>
      <dgm:t>
        <a:bodyPr/>
        <a:lstStyle/>
        <a:p>
          <a:pPr>
            <a:lnSpc>
              <a:spcPct val="100000"/>
            </a:lnSpc>
            <a:defRPr b="1"/>
          </a:pPr>
          <a:r>
            <a:rPr lang="fi-FI"/>
            <a:t>sertifikaatit:</a:t>
          </a:r>
          <a:endParaRPr lang="en-US"/>
        </a:p>
      </dgm:t>
    </dgm:pt>
    <dgm:pt modelId="{B4419BD8-2101-470C-A4DD-8CBE5F1954A2}" type="parTrans" cxnId="{F597A269-BF8D-479A-AAC2-9FDA8AAC33A2}">
      <dgm:prSet/>
      <dgm:spPr/>
      <dgm:t>
        <a:bodyPr/>
        <a:lstStyle/>
        <a:p>
          <a:endParaRPr lang="en-US"/>
        </a:p>
      </dgm:t>
    </dgm:pt>
    <dgm:pt modelId="{0B288F92-2B07-4F56-B615-AB33763C8323}" type="sibTrans" cxnId="{F597A269-BF8D-479A-AAC2-9FDA8AAC33A2}">
      <dgm:prSet/>
      <dgm:spPr/>
      <dgm:t>
        <a:bodyPr/>
        <a:lstStyle/>
        <a:p>
          <a:endParaRPr lang="en-US"/>
        </a:p>
      </dgm:t>
    </dgm:pt>
    <dgm:pt modelId="{31A9D15F-6E7A-4F1D-BAC8-E48E31415560}">
      <dgm:prSet custT="1"/>
      <dgm:spPr/>
      <dgm:t>
        <a:bodyPr/>
        <a:lstStyle/>
        <a:p>
          <a:pPr>
            <a:lnSpc>
              <a:spcPct val="100000"/>
            </a:lnSpc>
          </a:pPr>
          <a:r>
            <a:rPr lang="fi-FI" sz="1200" b="0" i="0"/>
            <a:t>energianhallinta-järjestelmästandardi ISO 50001 </a:t>
          </a:r>
          <a:br>
            <a:rPr lang="fi-FI" sz="1200" b="0" i="0"/>
          </a:br>
          <a:r>
            <a:rPr lang="fi-FI" sz="1200" b="0" i="0"/>
            <a:t>ohjaa organisaatioita kestävämpään energiankäyttöön</a:t>
          </a:r>
          <a:endParaRPr lang="en-US" sz="1200"/>
        </a:p>
      </dgm:t>
    </dgm:pt>
    <dgm:pt modelId="{F06E835D-B9BC-46AB-8F23-3A06B0E3D0D0}" type="parTrans" cxnId="{5453FF92-2368-41D2-9B0A-3F9DB155B075}">
      <dgm:prSet/>
      <dgm:spPr/>
      <dgm:t>
        <a:bodyPr/>
        <a:lstStyle/>
        <a:p>
          <a:endParaRPr lang="en-US"/>
        </a:p>
      </dgm:t>
    </dgm:pt>
    <dgm:pt modelId="{5911A1BF-0C38-4367-995C-8EFD667CF02F}" type="sibTrans" cxnId="{5453FF92-2368-41D2-9B0A-3F9DB155B075}">
      <dgm:prSet/>
      <dgm:spPr/>
      <dgm:t>
        <a:bodyPr/>
        <a:lstStyle/>
        <a:p>
          <a:endParaRPr lang="en-US"/>
        </a:p>
      </dgm:t>
    </dgm:pt>
    <dgm:pt modelId="{16BB2909-3DBE-43F4-8725-37748477669E}">
      <dgm:prSet/>
      <dgm:spPr/>
      <dgm:t>
        <a:bodyPr/>
        <a:lstStyle/>
        <a:p>
          <a:pPr>
            <a:lnSpc>
              <a:spcPct val="100000"/>
            </a:lnSpc>
            <a:defRPr b="1"/>
          </a:pPr>
          <a:r>
            <a:rPr lang="fi-FI"/>
            <a:t>teollinen ekosysteemi</a:t>
          </a:r>
          <a:endParaRPr lang="en-US"/>
        </a:p>
      </dgm:t>
    </dgm:pt>
    <dgm:pt modelId="{A770C776-C946-46F0-8EE3-12C266A19CEB}" type="parTrans" cxnId="{8856C0AD-9E1D-4378-9292-76ADC5831998}">
      <dgm:prSet/>
      <dgm:spPr/>
      <dgm:t>
        <a:bodyPr/>
        <a:lstStyle/>
        <a:p>
          <a:endParaRPr lang="en-US"/>
        </a:p>
      </dgm:t>
    </dgm:pt>
    <dgm:pt modelId="{A8C150E0-FF47-48F5-B141-FC23B4B55A85}" type="sibTrans" cxnId="{8856C0AD-9E1D-4378-9292-76ADC5831998}">
      <dgm:prSet/>
      <dgm:spPr/>
      <dgm:t>
        <a:bodyPr/>
        <a:lstStyle/>
        <a:p>
          <a:endParaRPr lang="en-US"/>
        </a:p>
      </dgm:t>
    </dgm:pt>
    <dgm:pt modelId="{3A6A554F-7EAA-4190-A130-4C7E89045337}">
      <dgm:prSet custT="1"/>
      <dgm:spPr/>
      <dgm:t>
        <a:bodyPr/>
        <a:lstStyle/>
        <a:p>
          <a:pPr>
            <a:lnSpc>
              <a:spcPct val="100000"/>
            </a:lnSpc>
          </a:pPr>
          <a:r>
            <a:rPr lang="fi-FI" sz="1200" b="0" i="0"/>
            <a:t>ylijäämälämpöä, höyryä tai muita resursseja jaetaan lähialueen yritysten kesken</a:t>
          </a:r>
          <a:endParaRPr lang="en-US" sz="1200"/>
        </a:p>
      </dgm:t>
    </dgm:pt>
    <dgm:pt modelId="{191E12EF-03B7-4128-A7B3-4D69C9995C65}" type="parTrans" cxnId="{705E6107-88CE-49BC-B77B-E25422237B2A}">
      <dgm:prSet/>
      <dgm:spPr/>
      <dgm:t>
        <a:bodyPr/>
        <a:lstStyle/>
        <a:p>
          <a:endParaRPr lang="en-US"/>
        </a:p>
      </dgm:t>
    </dgm:pt>
    <dgm:pt modelId="{6AD84956-82A3-4A35-B7C9-96A594F805E5}" type="sibTrans" cxnId="{705E6107-88CE-49BC-B77B-E25422237B2A}">
      <dgm:prSet/>
      <dgm:spPr/>
      <dgm:t>
        <a:bodyPr/>
        <a:lstStyle/>
        <a:p>
          <a:endParaRPr lang="en-US"/>
        </a:p>
      </dgm:t>
    </dgm:pt>
    <dgm:pt modelId="{3DBD0A50-03AA-4F09-A50E-22065D41EA63}">
      <dgm:prSet/>
      <dgm:spPr/>
      <dgm:t>
        <a:bodyPr/>
        <a:lstStyle/>
        <a:p>
          <a:pPr>
            <a:lnSpc>
              <a:spcPct val="100000"/>
            </a:lnSpc>
            <a:defRPr b="1"/>
          </a:pPr>
          <a:r>
            <a:rPr lang="fi-FI"/>
            <a:t>uusiutuva energia</a:t>
          </a:r>
          <a:endParaRPr lang="en-US"/>
        </a:p>
      </dgm:t>
    </dgm:pt>
    <dgm:pt modelId="{0E168FA3-B5D9-42CA-B8B6-1732B52B28DE}" type="parTrans" cxnId="{B4AA31DE-E263-4EA0-B312-6AC0C219476D}">
      <dgm:prSet/>
      <dgm:spPr/>
      <dgm:t>
        <a:bodyPr/>
        <a:lstStyle/>
        <a:p>
          <a:endParaRPr lang="en-US"/>
        </a:p>
      </dgm:t>
    </dgm:pt>
    <dgm:pt modelId="{6C287A49-E427-4736-AED1-A16A40D2BE70}" type="sibTrans" cxnId="{B4AA31DE-E263-4EA0-B312-6AC0C219476D}">
      <dgm:prSet/>
      <dgm:spPr/>
      <dgm:t>
        <a:bodyPr/>
        <a:lstStyle/>
        <a:p>
          <a:endParaRPr lang="en-US"/>
        </a:p>
      </dgm:t>
    </dgm:pt>
    <dgm:pt modelId="{F50A2D68-85BE-4002-A428-5289CF18A0EB}">
      <dgm:prSet/>
      <dgm:spPr/>
      <dgm:t>
        <a:bodyPr/>
        <a:lstStyle/>
        <a:p>
          <a:pPr>
            <a:lnSpc>
              <a:spcPct val="100000"/>
            </a:lnSpc>
            <a:defRPr b="1"/>
          </a:pPr>
          <a:r>
            <a:rPr lang="fi-FI"/>
            <a:t>koulutus ja tietoisuus </a:t>
          </a:r>
          <a:endParaRPr lang="en-US"/>
        </a:p>
      </dgm:t>
    </dgm:pt>
    <dgm:pt modelId="{73A32B19-66C2-4891-BBD9-601344FB6CFB}" type="parTrans" cxnId="{352039F5-36A6-40B2-86CE-795C5C5094AA}">
      <dgm:prSet/>
      <dgm:spPr/>
      <dgm:t>
        <a:bodyPr/>
        <a:lstStyle/>
        <a:p>
          <a:endParaRPr lang="en-US"/>
        </a:p>
      </dgm:t>
    </dgm:pt>
    <dgm:pt modelId="{296A3EFD-0292-4751-B7AA-B7F54FD48C46}" type="sibTrans" cxnId="{352039F5-36A6-40B2-86CE-795C5C5094AA}">
      <dgm:prSet/>
      <dgm:spPr/>
      <dgm:t>
        <a:bodyPr/>
        <a:lstStyle/>
        <a:p>
          <a:endParaRPr lang="en-US"/>
        </a:p>
      </dgm:t>
    </dgm:pt>
    <dgm:pt modelId="{06741F94-CFBE-495A-B0DF-C15C7EA7ABBA}">
      <dgm:prSet custT="1"/>
      <dgm:spPr/>
      <dgm:t>
        <a:bodyPr/>
        <a:lstStyle/>
        <a:p>
          <a:pPr>
            <a:lnSpc>
              <a:spcPct val="100000"/>
            </a:lnSpc>
          </a:pPr>
          <a:r>
            <a:rPr lang="fi-FI" sz="1200"/>
            <a:t>aurinkoenergia,</a:t>
          </a:r>
        </a:p>
        <a:p>
          <a:pPr>
            <a:lnSpc>
              <a:spcPct val="100000"/>
            </a:lnSpc>
          </a:pPr>
          <a:r>
            <a:rPr lang="fi-FI" sz="1200"/>
            <a:t>tuulienergia,</a:t>
          </a:r>
        </a:p>
        <a:p>
          <a:pPr>
            <a:lnSpc>
              <a:spcPct val="100000"/>
            </a:lnSpc>
          </a:pPr>
          <a:r>
            <a:rPr lang="fi-FI" sz="1200"/>
            <a:t>bioenergia</a:t>
          </a:r>
        </a:p>
        <a:p>
          <a:pPr>
            <a:lnSpc>
              <a:spcPct val="100000"/>
            </a:lnSpc>
          </a:pPr>
          <a:r>
            <a:rPr lang="fi-FI" sz="1200"/>
            <a:t>vesivoima</a:t>
          </a:r>
        </a:p>
        <a:p>
          <a:pPr>
            <a:lnSpc>
              <a:spcPct val="100000"/>
            </a:lnSpc>
          </a:pPr>
          <a:endParaRPr lang="fi-FI" sz="1200"/>
        </a:p>
        <a:p>
          <a:pPr>
            <a:lnSpc>
              <a:spcPct val="100000"/>
            </a:lnSpc>
          </a:pPr>
          <a:endParaRPr lang="en-US" sz="1200"/>
        </a:p>
      </dgm:t>
    </dgm:pt>
    <dgm:pt modelId="{C63E4DBB-6D4F-4112-91CE-B158A3E3CE36}" type="parTrans" cxnId="{CDF74A81-12CA-4DE2-B140-D18100F516DA}">
      <dgm:prSet/>
      <dgm:spPr/>
      <dgm:t>
        <a:bodyPr/>
        <a:lstStyle/>
        <a:p>
          <a:endParaRPr lang="en-US"/>
        </a:p>
      </dgm:t>
    </dgm:pt>
    <dgm:pt modelId="{088BE6B6-691E-42BC-9587-56C56BCADF9E}" type="sibTrans" cxnId="{CDF74A81-12CA-4DE2-B140-D18100F516DA}">
      <dgm:prSet/>
      <dgm:spPr/>
      <dgm:t>
        <a:bodyPr/>
        <a:lstStyle/>
        <a:p>
          <a:endParaRPr lang="en-US"/>
        </a:p>
      </dgm:t>
    </dgm:pt>
    <dgm:pt modelId="{6A09DA17-3D18-4947-B883-3D3C04537434}" type="pres">
      <dgm:prSet presAssocID="{AAEEE89D-2B15-461D-8039-B281F90BD52E}" presName="root" presStyleCnt="0">
        <dgm:presLayoutVars>
          <dgm:dir/>
          <dgm:resizeHandles val="exact"/>
        </dgm:presLayoutVars>
      </dgm:prSet>
      <dgm:spPr/>
    </dgm:pt>
    <dgm:pt modelId="{7BFBB397-34A3-419F-B441-8CCF2DB12EF9}" type="pres">
      <dgm:prSet presAssocID="{4EB60CE0-AE69-4553-960C-66749A275914}" presName="compNode" presStyleCnt="0"/>
      <dgm:spPr/>
    </dgm:pt>
    <dgm:pt modelId="{AD8E85D5-4120-4880-B16C-E4E01E4EDC6F}" type="pres">
      <dgm:prSet presAssocID="{4EB60CE0-AE69-4553-960C-66749A27591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sessori"/>
        </a:ext>
      </dgm:extLst>
    </dgm:pt>
    <dgm:pt modelId="{B9BD5678-B9CF-4CBC-8625-B6F9246528B9}" type="pres">
      <dgm:prSet presAssocID="{4EB60CE0-AE69-4553-960C-66749A275914}" presName="iconSpace" presStyleCnt="0"/>
      <dgm:spPr/>
    </dgm:pt>
    <dgm:pt modelId="{E06E442B-7DFB-4C61-81E4-F250B47F09A0}" type="pres">
      <dgm:prSet presAssocID="{4EB60CE0-AE69-4553-960C-66749A275914}" presName="parTx" presStyleLbl="revTx" presStyleIdx="0" presStyleCnt="14">
        <dgm:presLayoutVars>
          <dgm:chMax val="0"/>
          <dgm:chPref val="0"/>
        </dgm:presLayoutVars>
      </dgm:prSet>
      <dgm:spPr/>
    </dgm:pt>
    <dgm:pt modelId="{6298500D-5A5C-4619-A8A3-FFBD4123BDB2}" type="pres">
      <dgm:prSet presAssocID="{4EB60CE0-AE69-4553-960C-66749A275914}" presName="txSpace" presStyleCnt="0"/>
      <dgm:spPr/>
    </dgm:pt>
    <dgm:pt modelId="{0A7FF15C-7800-47A8-90FA-C6719EF2778E}" type="pres">
      <dgm:prSet presAssocID="{4EB60CE0-AE69-4553-960C-66749A275914}" presName="desTx" presStyleLbl="revTx" presStyleIdx="1" presStyleCnt="14">
        <dgm:presLayoutVars/>
      </dgm:prSet>
      <dgm:spPr/>
    </dgm:pt>
    <dgm:pt modelId="{CF4EB913-218D-492D-9E62-A963955FC80A}" type="pres">
      <dgm:prSet presAssocID="{C4F900D8-1A6B-4F94-8C1D-35F1C362FEB4}" presName="sibTrans" presStyleCnt="0"/>
      <dgm:spPr/>
    </dgm:pt>
    <dgm:pt modelId="{373FDF38-F779-4D5A-B028-598937461E42}" type="pres">
      <dgm:prSet presAssocID="{6117003F-FAB6-4603-8E45-040450969B60}" presName="compNode" presStyleCnt="0"/>
      <dgm:spPr/>
    </dgm:pt>
    <dgm:pt modelId="{ECF7CE96-E5E7-4E35-A20B-4140461D3CD4}" type="pres">
      <dgm:prSet presAssocID="{6117003F-FAB6-4603-8E45-040450969B60}"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hkulamppu"/>
        </a:ext>
      </dgm:extLst>
    </dgm:pt>
    <dgm:pt modelId="{7009ACE0-A766-4DD0-97EB-C6724131752A}" type="pres">
      <dgm:prSet presAssocID="{6117003F-FAB6-4603-8E45-040450969B60}" presName="iconSpace" presStyleCnt="0"/>
      <dgm:spPr/>
    </dgm:pt>
    <dgm:pt modelId="{5FB6BA8E-7BC1-4700-BEA6-203513E164EA}" type="pres">
      <dgm:prSet presAssocID="{6117003F-FAB6-4603-8E45-040450969B60}" presName="parTx" presStyleLbl="revTx" presStyleIdx="2" presStyleCnt="14">
        <dgm:presLayoutVars>
          <dgm:chMax val="0"/>
          <dgm:chPref val="0"/>
        </dgm:presLayoutVars>
      </dgm:prSet>
      <dgm:spPr/>
    </dgm:pt>
    <dgm:pt modelId="{40532FB5-DF6D-4325-A2CF-71D437CD67F9}" type="pres">
      <dgm:prSet presAssocID="{6117003F-FAB6-4603-8E45-040450969B60}" presName="txSpace" presStyleCnt="0"/>
      <dgm:spPr/>
    </dgm:pt>
    <dgm:pt modelId="{D99DB7F5-BA56-4DD8-9431-E0A13DC9AC3C}" type="pres">
      <dgm:prSet presAssocID="{6117003F-FAB6-4603-8E45-040450969B60}" presName="desTx" presStyleLbl="revTx" presStyleIdx="3" presStyleCnt="14">
        <dgm:presLayoutVars/>
      </dgm:prSet>
      <dgm:spPr/>
    </dgm:pt>
    <dgm:pt modelId="{856D6130-98C1-4A69-8489-15200B0DE9DA}" type="pres">
      <dgm:prSet presAssocID="{F84F2835-3F22-479F-8B7C-F3FEBA2DDE24}" presName="sibTrans" presStyleCnt="0"/>
      <dgm:spPr/>
    </dgm:pt>
    <dgm:pt modelId="{0C93F6EB-C3E3-4CB4-BD67-13707CDE2DA5}" type="pres">
      <dgm:prSet presAssocID="{E7AD4218-E62C-47D6-B165-5AF953119A3F}" presName="compNode" presStyleCnt="0"/>
      <dgm:spPr/>
    </dgm:pt>
    <dgm:pt modelId="{03D3D897-7136-4350-85DB-2359D4E7D307}" type="pres">
      <dgm:prSet presAssocID="{E7AD4218-E62C-47D6-B165-5AF953119A3F}"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yökalut"/>
        </a:ext>
      </dgm:extLst>
    </dgm:pt>
    <dgm:pt modelId="{3ED3541F-75C2-47B4-92AD-C66174BBC8E9}" type="pres">
      <dgm:prSet presAssocID="{E7AD4218-E62C-47D6-B165-5AF953119A3F}" presName="iconSpace" presStyleCnt="0"/>
      <dgm:spPr/>
    </dgm:pt>
    <dgm:pt modelId="{0C2AE2E5-2A1B-4EC6-9233-EC847543D253}" type="pres">
      <dgm:prSet presAssocID="{E7AD4218-E62C-47D6-B165-5AF953119A3F}" presName="parTx" presStyleLbl="revTx" presStyleIdx="4" presStyleCnt="14">
        <dgm:presLayoutVars>
          <dgm:chMax val="0"/>
          <dgm:chPref val="0"/>
        </dgm:presLayoutVars>
      </dgm:prSet>
      <dgm:spPr/>
    </dgm:pt>
    <dgm:pt modelId="{98FC7EE3-95F0-4DED-8057-966EDFECD6B3}" type="pres">
      <dgm:prSet presAssocID="{E7AD4218-E62C-47D6-B165-5AF953119A3F}" presName="txSpace" presStyleCnt="0"/>
      <dgm:spPr/>
    </dgm:pt>
    <dgm:pt modelId="{99F5EE73-0231-4F56-965B-ED48FF9D66F7}" type="pres">
      <dgm:prSet presAssocID="{E7AD4218-E62C-47D6-B165-5AF953119A3F}" presName="desTx" presStyleLbl="revTx" presStyleIdx="5" presStyleCnt="14">
        <dgm:presLayoutVars/>
      </dgm:prSet>
      <dgm:spPr/>
    </dgm:pt>
    <dgm:pt modelId="{276C9CB9-499B-4D29-8E2A-EAEC2E185D9A}" type="pres">
      <dgm:prSet presAssocID="{CF386C5D-1AEA-446A-8941-6F9BA647D048}" presName="sibTrans" presStyleCnt="0"/>
      <dgm:spPr/>
    </dgm:pt>
    <dgm:pt modelId="{042D9301-900E-4C7A-9CAD-9A543F4830B1}" type="pres">
      <dgm:prSet presAssocID="{15FD80DA-7DFB-44E2-9E0C-B88D3FC46FE4}" presName="compNode" presStyleCnt="0"/>
      <dgm:spPr/>
    </dgm:pt>
    <dgm:pt modelId="{6332C7D0-DDC4-42B6-8C45-71B4277E7E07}" type="pres">
      <dgm:prSet presAssocID="{15FD80DA-7DFB-44E2-9E0C-B88D3FC46FE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alintamerkki"/>
        </a:ext>
      </dgm:extLst>
    </dgm:pt>
    <dgm:pt modelId="{1527AFCA-33F8-4AB0-84A1-BEF746826FA8}" type="pres">
      <dgm:prSet presAssocID="{15FD80DA-7DFB-44E2-9E0C-B88D3FC46FE4}" presName="iconSpace" presStyleCnt="0"/>
      <dgm:spPr/>
    </dgm:pt>
    <dgm:pt modelId="{A66E3E33-68C2-4DF7-B9FB-6FC85B76F249}" type="pres">
      <dgm:prSet presAssocID="{15FD80DA-7DFB-44E2-9E0C-B88D3FC46FE4}" presName="parTx" presStyleLbl="revTx" presStyleIdx="6" presStyleCnt="14">
        <dgm:presLayoutVars>
          <dgm:chMax val="0"/>
          <dgm:chPref val="0"/>
        </dgm:presLayoutVars>
      </dgm:prSet>
      <dgm:spPr/>
    </dgm:pt>
    <dgm:pt modelId="{0E4F4741-7F19-4966-A26C-21B3B3E1FDF7}" type="pres">
      <dgm:prSet presAssocID="{15FD80DA-7DFB-44E2-9E0C-B88D3FC46FE4}" presName="txSpace" presStyleCnt="0"/>
      <dgm:spPr/>
    </dgm:pt>
    <dgm:pt modelId="{2CC70142-4F63-42DA-BADD-E0F8B6975367}" type="pres">
      <dgm:prSet presAssocID="{15FD80DA-7DFB-44E2-9E0C-B88D3FC46FE4}" presName="desTx" presStyleLbl="revTx" presStyleIdx="7" presStyleCnt="14">
        <dgm:presLayoutVars/>
      </dgm:prSet>
      <dgm:spPr/>
    </dgm:pt>
    <dgm:pt modelId="{25F891F7-3547-4645-B759-CEB0956A54EE}" type="pres">
      <dgm:prSet presAssocID="{0B288F92-2B07-4F56-B615-AB33763C8323}" presName="sibTrans" presStyleCnt="0"/>
      <dgm:spPr/>
    </dgm:pt>
    <dgm:pt modelId="{9E53A7C3-1F3B-4A77-A0FD-A998E7A8EC23}" type="pres">
      <dgm:prSet presAssocID="{16BB2909-3DBE-43F4-8725-37748477669E}" presName="compNode" presStyleCnt="0"/>
      <dgm:spPr/>
    </dgm:pt>
    <dgm:pt modelId="{10C78C62-8808-463E-A36F-3A25C7AB6F28}" type="pres">
      <dgm:prSet presAssocID="{16BB2909-3DBE-43F4-8725-37748477669E}"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hdas"/>
        </a:ext>
      </dgm:extLst>
    </dgm:pt>
    <dgm:pt modelId="{A1DDCA15-0EEC-4BEB-AD8A-B704B47EBC02}" type="pres">
      <dgm:prSet presAssocID="{16BB2909-3DBE-43F4-8725-37748477669E}" presName="iconSpace" presStyleCnt="0"/>
      <dgm:spPr/>
    </dgm:pt>
    <dgm:pt modelId="{47699CC0-3823-4607-BDAC-124904DFBDE6}" type="pres">
      <dgm:prSet presAssocID="{16BB2909-3DBE-43F4-8725-37748477669E}" presName="parTx" presStyleLbl="revTx" presStyleIdx="8" presStyleCnt="14">
        <dgm:presLayoutVars>
          <dgm:chMax val="0"/>
          <dgm:chPref val="0"/>
        </dgm:presLayoutVars>
      </dgm:prSet>
      <dgm:spPr/>
    </dgm:pt>
    <dgm:pt modelId="{4BEDBD49-6CAC-4D67-BB7E-894EF37584DE}" type="pres">
      <dgm:prSet presAssocID="{16BB2909-3DBE-43F4-8725-37748477669E}" presName="txSpace" presStyleCnt="0"/>
      <dgm:spPr/>
    </dgm:pt>
    <dgm:pt modelId="{F89C7622-2BA6-41B5-8638-7FAA90BC6624}" type="pres">
      <dgm:prSet presAssocID="{16BB2909-3DBE-43F4-8725-37748477669E}" presName="desTx" presStyleLbl="revTx" presStyleIdx="9" presStyleCnt="14">
        <dgm:presLayoutVars/>
      </dgm:prSet>
      <dgm:spPr/>
    </dgm:pt>
    <dgm:pt modelId="{7289AD03-3447-48D4-8F94-BC47AD442E8F}" type="pres">
      <dgm:prSet presAssocID="{A8C150E0-FF47-48F5-B141-FC23B4B55A85}" presName="sibTrans" presStyleCnt="0"/>
      <dgm:spPr/>
    </dgm:pt>
    <dgm:pt modelId="{82540AE2-0DCB-44EE-8F3D-31B6BC712F61}" type="pres">
      <dgm:prSet presAssocID="{3DBD0A50-03AA-4F09-A50E-22065D41EA63}" presName="compNode" presStyleCnt="0"/>
      <dgm:spPr/>
    </dgm:pt>
    <dgm:pt modelId="{3B91BE9B-F9DD-41A7-B4D2-1C3C0F4CAF64}" type="pres">
      <dgm:prSet presAssocID="{3DBD0A50-03AA-4F09-A50E-22065D41EA6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Aurinko"/>
        </a:ext>
      </dgm:extLst>
    </dgm:pt>
    <dgm:pt modelId="{65E8C00C-B08C-45D6-ABAE-1D16E30B6597}" type="pres">
      <dgm:prSet presAssocID="{3DBD0A50-03AA-4F09-A50E-22065D41EA63}" presName="iconSpace" presStyleCnt="0"/>
      <dgm:spPr/>
    </dgm:pt>
    <dgm:pt modelId="{E37E53E8-A7B7-4F9C-A9E8-3495523F8ED4}" type="pres">
      <dgm:prSet presAssocID="{3DBD0A50-03AA-4F09-A50E-22065D41EA63}" presName="parTx" presStyleLbl="revTx" presStyleIdx="10" presStyleCnt="14">
        <dgm:presLayoutVars>
          <dgm:chMax val="0"/>
          <dgm:chPref val="0"/>
        </dgm:presLayoutVars>
      </dgm:prSet>
      <dgm:spPr/>
    </dgm:pt>
    <dgm:pt modelId="{DA20F658-F38C-4ACC-9BDC-40E0919D8254}" type="pres">
      <dgm:prSet presAssocID="{3DBD0A50-03AA-4F09-A50E-22065D41EA63}" presName="txSpace" presStyleCnt="0"/>
      <dgm:spPr/>
    </dgm:pt>
    <dgm:pt modelId="{7EA6EAE8-221D-4C80-AC1E-205DCDE722D3}" type="pres">
      <dgm:prSet presAssocID="{3DBD0A50-03AA-4F09-A50E-22065D41EA63}" presName="desTx" presStyleLbl="revTx" presStyleIdx="11" presStyleCnt="14">
        <dgm:presLayoutVars/>
      </dgm:prSet>
      <dgm:spPr/>
    </dgm:pt>
    <dgm:pt modelId="{E27DACC5-BA1E-469C-A9B0-51C4CDD4EDD3}" type="pres">
      <dgm:prSet presAssocID="{6C287A49-E427-4736-AED1-A16A40D2BE70}" presName="sibTrans" presStyleCnt="0"/>
      <dgm:spPr/>
    </dgm:pt>
    <dgm:pt modelId="{514C0FF7-ED3D-4259-9BF2-9026ADBDA16D}" type="pres">
      <dgm:prSet presAssocID="{F50A2D68-85BE-4002-A428-5289CF18A0EB}" presName="compNode" presStyleCnt="0"/>
      <dgm:spPr/>
    </dgm:pt>
    <dgm:pt modelId="{E09CBD54-E723-482F-A99C-45F1C1F931E8}" type="pres">
      <dgm:prSet presAssocID="{F50A2D68-85BE-4002-A428-5289CF18A0E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Ryhmä"/>
        </a:ext>
      </dgm:extLst>
    </dgm:pt>
    <dgm:pt modelId="{42BA5774-FCBD-4D62-A564-948230E48DDF}" type="pres">
      <dgm:prSet presAssocID="{F50A2D68-85BE-4002-A428-5289CF18A0EB}" presName="iconSpace" presStyleCnt="0"/>
      <dgm:spPr/>
    </dgm:pt>
    <dgm:pt modelId="{0BF5EEC0-3B96-49A0-8934-855FDAF64CF4}" type="pres">
      <dgm:prSet presAssocID="{F50A2D68-85BE-4002-A428-5289CF18A0EB}" presName="parTx" presStyleLbl="revTx" presStyleIdx="12" presStyleCnt="14">
        <dgm:presLayoutVars>
          <dgm:chMax val="0"/>
          <dgm:chPref val="0"/>
        </dgm:presLayoutVars>
      </dgm:prSet>
      <dgm:spPr/>
    </dgm:pt>
    <dgm:pt modelId="{B2B65F91-D814-47BD-BB37-7B2B70F9564F}" type="pres">
      <dgm:prSet presAssocID="{F50A2D68-85BE-4002-A428-5289CF18A0EB}" presName="txSpace" presStyleCnt="0"/>
      <dgm:spPr/>
    </dgm:pt>
    <dgm:pt modelId="{34E1630D-F097-4D7D-93B2-75C488BCE0C4}" type="pres">
      <dgm:prSet presAssocID="{F50A2D68-85BE-4002-A428-5289CF18A0EB}" presName="desTx" presStyleLbl="revTx" presStyleIdx="13" presStyleCnt="14" custLinFactX="-16932" custLinFactNeighborX="-100000" custLinFactNeighborY="151">
        <dgm:presLayoutVars/>
      </dgm:prSet>
      <dgm:spPr/>
    </dgm:pt>
  </dgm:ptLst>
  <dgm:cxnLst>
    <dgm:cxn modelId="{79F1F803-8658-4204-A222-6DCDD74F59A5}" type="presOf" srcId="{15FD80DA-7DFB-44E2-9E0C-B88D3FC46FE4}" destId="{A66E3E33-68C2-4DF7-B9FB-6FC85B76F249}" srcOrd="0" destOrd="0" presId="urn:microsoft.com/office/officeart/2018/2/layout/IconLabelDescriptionList"/>
    <dgm:cxn modelId="{705E6107-88CE-49BC-B77B-E25422237B2A}" srcId="{16BB2909-3DBE-43F4-8725-37748477669E}" destId="{3A6A554F-7EAA-4190-A130-4C7E89045337}" srcOrd="0" destOrd="0" parTransId="{191E12EF-03B7-4128-A7B3-4D69C9995C65}" sibTransId="{6AD84956-82A3-4A35-B7C9-96A594F805E5}"/>
    <dgm:cxn modelId="{4991130B-FCE3-49FA-BA30-7AC534E1D321}" type="presOf" srcId="{E7AD4218-E62C-47D6-B165-5AF953119A3F}" destId="{0C2AE2E5-2A1B-4EC6-9233-EC847543D253}" srcOrd="0" destOrd="0" presId="urn:microsoft.com/office/officeart/2018/2/layout/IconLabelDescriptionList"/>
    <dgm:cxn modelId="{14BCC30D-CEA9-4943-B66E-B25B8C6F4870}" type="presOf" srcId="{AAEEE89D-2B15-461D-8039-B281F90BD52E}" destId="{6A09DA17-3D18-4947-B883-3D3C04537434}" srcOrd="0" destOrd="0" presId="urn:microsoft.com/office/officeart/2018/2/layout/IconLabelDescriptionList"/>
    <dgm:cxn modelId="{69234D20-2872-4576-BAA1-0C9168142437}" type="presOf" srcId="{34A43D08-E362-4F86-91C8-A0C50F9115AC}" destId="{D99DB7F5-BA56-4DD8-9431-E0A13DC9AC3C}" srcOrd="0" destOrd="0" presId="urn:microsoft.com/office/officeart/2018/2/layout/IconLabelDescriptionList"/>
    <dgm:cxn modelId="{B663F226-2D41-4F44-99EC-095B573B6702}" srcId="{6117003F-FAB6-4603-8E45-040450969B60}" destId="{34A43D08-E362-4F86-91C8-A0C50F9115AC}" srcOrd="0" destOrd="0" parTransId="{B25932E7-90D7-458D-AFB6-8F3477388A0E}" sibTransId="{081D7336-87A8-4A14-AE4C-0333066CB018}"/>
    <dgm:cxn modelId="{A2FCCE2D-8B8F-492F-869F-D92F4D2CD5E0}" type="presOf" srcId="{3A6A554F-7EAA-4190-A130-4C7E89045337}" destId="{F89C7622-2BA6-41B5-8638-7FAA90BC6624}" srcOrd="0" destOrd="0" presId="urn:microsoft.com/office/officeart/2018/2/layout/IconLabelDescriptionList"/>
    <dgm:cxn modelId="{B4E46A31-CB89-4B3F-B5CF-E72D8CFD1E40}" type="presOf" srcId="{31A9D15F-6E7A-4F1D-BAC8-E48E31415560}" destId="{2CC70142-4F63-42DA-BADD-E0F8B6975367}" srcOrd="0" destOrd="0" presId="urn:microsoft.com/office/officeart/2018/2/layout/IconLabelDescriptionList"/>
    <dgm:cxn modelId="{8BDD1F37-B90A-4940-9C19-0F248460A807}" type="presOf" srcId="{4EB60CE0-AE69-4553-960C-66749A275914}" destId="{E06E442B-7DFB-4C61-81E4-F250B47F09A0}" srcOrd="0" destOrd="0" presId="urn:microsoft.com/office/officeart/2018/2/layout/IconLabelDescriptionList"/>
    <dgm:cxn modelId="{C5BBE23D-B854-4CB9-B61B-085A2F65F948}" srcId="{4EB60CE0-AE69-4553-960C-66749A275914}" destId="{25D163A1-BB08-4D89-9888-EEA71306EDAF}" srcOrd="0" destOrd="0" parTransId="{C38680A5-E940-41F8-BA49-F9C70C15AD53}" sibTransId="{E407CB59-49DD-4031-9B8B-BEAA639D330F}"/>
    <dgm:cxn modelId="{8B64DC3F-4624-4335-AB05-DAE4E83060B3}" type="presOf" srcId="{25D163A1-BB08-4D89-9888-EEA71306EDAF}" destId="{0A7FF15C-7800-47A8-90FA-C6719EF2778E}" srcOrd="0" destOrd="0" presId="urn:microsoft.com/office/officeart/2018/2/layout/IconLabelDescriptionList"/>
    <dgm:cxn modelId="{421ECB64-14E6-486A-AAA1-C2C6C6ECEB65}" type="presOf" srcId="{06741F94-CFBE-495A-B0DF-C15C7EA7ABBA}" destId="{34E1630D-F097-4D7D-93B2-75C488BCE0C4}" srcOrd="0" destOrd="0" presId="urn:microsoft.com/office/officeart/2018/2/layout/IconLabelDescriptionList"/>
    <dgm:cxn modelId="{4C657269-121A-4B06-BB2A-3613DF56FCDB}" srcId="{4EB60CE0-AE69-4553-960C-66749A275914}" destId="{430593D7-5146-4279-BC47-30642683EE65}" srcOrd="1" destOrd="0" parTransId="{30782EFF-722F-4DB1-B9E9-43D784345BB0}" sibTransId="{971FC5AF-8A1C-45A3-BC58-50A9E3FF6449}"/>
    <dgm:cxn modelId="{F597A269-BF8D-479A-AAC2-9FDA8AAC33A2}" srcId="{AAEEE89D-2B15-461D-8039-B281F90BD52E}" destId="{15FD80DA-7DFB-44E2-9E0C-B88D3FC46FE4}" srcOrd="3" destOrd="0" parTransId="{B4419BD8-2101-470C-A4DD-8CBE5F1954A2}" sibTransId="{0B288F92-2B07-4F56-B615-AB33763C8323}"/>
    <dgm:cxn modelId="{DA495951-BA90-4BC8-B638-FA4061C4EC8A}" srcId="{AAEEE89D-2B15-461D-8039-B281F90BD52E}" destId="{4EB60CE0-AE69-4553-960C-66749A275914}" srcOrd="0" destOrd="0" parTransId="{FDBC684F-DFF7-46C4-9DE6-402CBEC807B8}" sibTransId="{C4F900D8-1A6B-4F94-8C1D-35F1C362FEB4}"/>
    <dgm:cxn modelId="{7B2B8971-AA33-4975-B1D8-AB635DE40647}" type="presOf" srcId="{A9BFDE86-EADD-45D8-A009-916734307EDE}" destId="{99F5EE73-0231-4F56-965B-ED48FF9D66F7}" srcOrd="0" destOrd="0" presId="urn:microsoft.com/office/officeart/2018/2/layout/IconLabelDescriptionList"/>
    <dgm:cxn modelId="{5DFFF459-7353-40C1-8318-7D996B74C4FE}" srcId="{AAEEE89D-2B15-461D-8039-B281F90BD52E}" destId="{E7AD4218-E62C-47D6-B165-5AF953119A3F}" srcOrd="2" destOrd="0" parTransId="{3A749124-1D2F-4379-8777-620D9F6958F9}" sibTransId="{CF386C5D-1AEA-446A-8941-6F9BA647D048}"/>
    <dgm:cxn modelId="{CDF74A81-12CA-4DE2-B140-D18100F516DA}" srcId="{F50A2D68-85BE-4002-A428-5289CF18A0EB}" destId="{06741F94-CFBE-495A-B0DF-C15C7EA7ABBA}" srcOrd="0" destOrd="0" parTransId="{C63E4DBB-6D4F-4112-91CE-B158A3E3CE36}" sibTransId="{088BE6B6-691E-42BC-9587-56C56BCADF9E}"/>
    <dgm:cxn modelId="{AD92758A-7CFD-4875-B02F-ED61EEB8A34B}" srcId="{6117003F-FAB6-4603-8E45-040450969B60}" destId="{8FF05CEB-94E6-4CEC-8415-462DDBC176D0}" srcOrd="1" destOrd="0" parTransId="{B1ACB414-2C70-4E95-AC55-A8A7EB1F5BEE}" sibTransId="{B6867984-49C7-4045-A3A8-57F273D3636E}"/>
    <dgm:cxn modelId="{59C74591-5BEE-4F3C-9395-C41BFE9C1647}" srcId="{E7AD4218-E62C-47D6-B165-5AF953119A3F}" destId="{A9BFDE86-EADD-45D8-A009-916734307EDE}" srcOrd="0" destOrd="0" parTransId="{B2BC0774-BEC8-44A7-8CA6-9E11A0C4FA64}" sibTransId="{0ECC52BB-3A71-433D-A42B-FC6F4CFB98AA}"/>
    <dgm:cxn modelId="{5453FF92-2368-41D2-9B0A-3F9DB155B075}" srcId="{15FD80DA-7DFB-44E2-9E0C-B88D3FC46FE4}" destId="{31A9D15F-6E7A-4F1D-BAC8-E48E31415560}" srcOrd="0" destOrd="0" parTransId="{F06E835D-B9BC-46AB-8F23-3A06B0E3D0D0}" sibTransId="{5911A1BF-0C38-4367-995C-8EFD667CF02F}"/>
    <dgm:cxn modelId="{94A18F9A-518E-4FDE-821F-8FDAB88A39A3}" type="presOf" srcId="{F50A2D68-85BE-4002-A428-5289CF18A0EB}" destId="{0BF5EEC0-3B96-49A0-8934-855FDAF64CF4}" srcOrd="0" destOrd="0" presId="urn:microsoft.com/office/officeart/2018/2/layout/IconLabelDescriptionList"/>
    <dgm:cxn modelId="{8856C0AD-9E1D-4378-9292-76ADC5831998}" srcId="{AAEEE89D-2B15-461D-8039-B281F90BD52E}" destId="{16BB2909-3DBE-43F4-8725-37748477669E}" srcOrd="4" destOrd="0" parTransId="{A770C776-C946-46F0-8EE3-12C266A19CEB}" sibTransId="{A8C150E0-FF47-48F5-B141-FC23B4B55A85}"/>
    <dgm:cxn modelId="{962325C2-CE78-408F-9091-B761BA340BF3}" type="presOf" srcId="{3DBD0A50-03AA-4F09-A50E-22065D41EA63}" destId="{E37E53E8-A7B7-4F9C-A9E8-3495523F8ED4}" srcOrd="0" destOrd="0" presId="urn:microsoft.com/office/officeart/2018/2/layout/IconLabelDescriptionList"/>
    <dgm:cxn modelId="{1DE9FDC4-07DF-4A8A-BC55-4F978A419897}" type="presOf" srcId="{8FF05CEB-94E6-4CEC-8415-462DDBC176D0}" destId="{D99DB7F5-BA56-4DD8-9431-E0A13DC9AC3C}" srcOrd="0" destOrd="1" presId="urn:microsoft.com/office/officeart/2018/2/layout/IconLabelDescriptionList"/>
    <dgm:cxn modelId="{876B4BCD-4B69-45AB-A4F7-23197C7F247C}" type="presOf" srcId="{6117003F-FAB6-4603-8E45-040450969B60}" destId="{5FB6BA8E-7BC1-4700-BEA6-203513E164EA}" srcOrd="0" destOrd="0" presId="urn:microsoft.com/office/officeart/2018/2/layout/IconLabelDescriptionList"/>
    <dgm:cxn modelId="{B4AA31DE-E263-4EA0-B312-6AC0C219476D}" srcId="{AAEEE89D-2B15-461D-8039-B281F90BD52E}" destId="{3DBD0A50-03AA-4F09-A50E-22065D41EA63}" srcOrd="5" destOrd="0" parTransId="{0E168FA3-B5D9-42CA-B8B6-1732B52B28DE}" sibTransId="{6C287A49-E427-4736-AED1-A16A40D2BE70}"/>
    <dgm:cxn modelId="{5612F4F4-44E2-43BA-A173-7ADD59958DFB}" type="presOf" srcId="{430593D7-5146-4279-BC47-30642683EE65}" destId="{0A7FF15C-7800-47A8-90FA-C6719EF2778E}" srcOrd="0" destOrd="1" presId="urn:microsoft.com/office/officeart/2018/2/layout/IconLabelDescriptionList"/>
    <dgm:cxn modelId="{352039F5-36A6-40B2-86CE-795C5C5094AA}" srcId="{AAEEE89D-2B15-461D-8039-B281F90BD52E}" destId="{F50A2D68-85BE-4002-A428-5289CF18A0EB}" srcOrd="6" destOrd="0" parTransId="{73A32B19-66C2-4891-BBD9-601344FB6CFB}" sibTransId="{296A3EFD-0292-4751-B7AA-B7F54FD48C46}"/>
    <dgm:cxn modelId="{1C628EF7-051F-47E4-A1B7-3D511AC66BB6}" srcId="{AAEEE89D-2B15-461D-8039-B281F90BD52E}" destId="{6117003F-FAB6-4603-8E45-040450969B60}" srcOrd="1" destOrd="0" parTransId="{49E77D88-8CB1-4266-ACB1-AFD7B9760F74}" sibTransId="{F84F2835-3F22-479F-8B7C-F3FEBA2DDE24}"/>
    <dgm:cxn modelId="{CAF371FA-B7B9-4240-89C7-98139D4F797B}" type="presOf" srcId="{16BB2909-3DBE-43F4-8725-37748477669E}" destId="{47699CC0-3823-4607-BDAC-124904DFBDE6}" srcOrd="0" destOrd="0" presId="urn:microsoft.com/office/officeart/2018/2/layout/IconLabelDescriptionList"/>
    <dgm:cxn modelId="{C654F412-1F65-4FD8-B0E8-25F52B7C25B3}" type="presParOf" srcId="{6A09DA17-3D18-4947-B883-3D3C04537434}" destId="{7BFBB397-34A3-419F-B441-8CCF2DB12EF9}" srcOrd="0" destOrd="0" presId="urn:microsoft.com/office/officeart/2018/2/layout/IconLabelDescriptionList"/>
    <dgm:cxn modelId="{581B7044-333A-4626-BFC6-4220CFA219EA}" type="presParOf" srcId="{7BFBB397-34A3-419F-B441-8CCF2DB12EF9}" destId="{AD8E85D5-4120-4880-B16C-E4E01E4EDC6F}" srcOrd="0" destOrd="0" presId="urn:microsoft.com/office/officeart/2018/2/layout/IconLabelDescriptionList"/>
    <dgm:cxn modelId="{93C6E770-E315-480C-AA48-9A9098E13E69}" type="presParOf" srcId="{7BFBB397-34A3-419F-B441-8CCF2DB12EF9}" destId="{B9BD5678-B9CF-4CBC-8625-B6F9246528B9}" srcOrd="1" destOrd="0" presId="urn:microsoft.com/office/officeart/2018/2/layout/IconLabelDescriptionList"/>
    <dgm:cxn modelId="{F173BC7C-E6A1-41BA-AF06-59D4FD678B03}" type="presParOf" srcId="{7BFBB397-34A3-419F-B441-8CCF2DB12EF9}" destId="{E06E442B-7DFB-4C61-81E4-F250B47F09A0}" srcOrd="2" destOrd="0" presId="urn:microsoft.com/office/officeart/2018/2/layout/IconLabelDescriptionList"/>
    <dgm:cxn modelId="{062E8C8B-946D-4C71-AB99-74587CC5717D}" type="presParOf" srcId="{7BFBB397-34A3-419F-B441-8CCF2DB12EF9}" destId="{6298500D-5A5C-4619-A8A3-FFBD4123BDB2}" srcOrd="3" destOrd="0" presId="urn:microsoft.com/office/officeart/2018/2/layout/IconLabelDescriptionList"/>
    <dgm:cxn modelId="{02D205B1-1735-4A65-B544-685F36A40FB4}" type="presParOf" srcId="{7BFBB397-34A3-419F-B441-8CCF2DB12EF9}" destId="{0A7FF15C-7800-47A8-90FA-C6719EF2778E}" srcOrd="4" destOrd="0" presId="urn:microsoft.com/office/officeart/2018/2/layout/IconLabelDescriptionList"/>
    <dgm:cxn modelId="{9791CC94-2420-4C5F-B067-F41BD38131E9}" type="presParOf" srcId="{6A09DA17-3D18-4947-B883-3D3C04537434}" destId="{CF4EB913-218D-492D-9E62-A963955FC80A}" srcOrd="1" destOrd="0" presId="urn:microsoft.com/office/officeart/2018/2/layout/IconLabelDescriptionList"/>
    <dgm:cxn modelId="{9A464987-D104-4F1E-A196-25149B6292A7}" type="presParOf" srcId="{6A09DA17-3D18-4947-B883-3D3C04537434}" destId="{373FDF38-F779-4D5A-B028-598937461E42}" srcOrd="2" destOrd="0" presId="urn:microsoft.com/office/officeart/2018/2/layout/IconLabelDescriptionList"/>
    <dgm:cxn modelId="{5933D693-DB59-44FC-8224-BB1C1024F831}" type="presParOf" srcId="{373FDF38-F779-4D5A-B028-598937461E42}" destId="{ECF7CE96-E5E7-4E35-A20B-4140461D3CD4}" srcOrd="0" destOrd="0" presId="urn:microsoft.com/office/officeart/2018/2/layout/IconLabelDescriptionList"/>
    <dgm:cxn modelId="{61CACC9E-BDA2-4575-BA05-56654BB529E1}" type="presParOf" srcId="{373FDF38-F779-4D5A-B028-598937461E42}" destId="{7009ACE0-A766-4DD0-97EB-C6724131752A}" srcOrd="1" destOrd="0" presId="urn:microsoft.com/office/officeart/2018/2/layout/IconLabelDescriptionList"/>
    <dgm:cxn modelId="{FDCF5C46-2880-4049-B023-3FD2B783E627}" type="presParOf" srcId="{373FDF38-F779-4D5A-B028-598937461E42}" destId="{5FB6BA8E-7BC1-4700-BEA6-203513E164EA}" srcOrd="2" destOrd="0" presId="urn:microsoft.com/office/officeart/2018/2/layout/IconLabelDescriptionList"/>
    <dgm:cxn modelId="{D3C8B600-8031-448E-9D67-A0D3A23B90C4}" type="presParOf" srcId="{373FDF38-F779-4D5A-B028-598937461E42}" destId="{40532FB5-DF6D-4325-A2CF-71D437CD67F9}" srcOrd="3" destOrd="0" presId="urn:microsoft.com/office/officeart/2018/2/layout/IconLabelDescriptionList"/>
    <dgm:cxn modelId="{6BA36880-36FC-498E-BDCB-98A73B11D6F6}" type="presParOf" srcId="{373FDF38-F779-4D5A-B028-598937461E42}" destId="{D99DB7F5-BA56-4DD8-9431-E0A13DC9AC3C}" srcOrd="4" destOrd="0" presId="urn:microsoft.com/office/officeart/2018/2/layout/IconLabelDescriptionList"/>
    <dgm:cxn modelId="{D22135D7-E5E8-47A9-8087-8C4A98FBDA52}" type="presParOf" srcId="{6A09DA17-3D18-4947-B883-3D3C04537434}" destId="{856D6130-98C1-4A69-8489-15200B0DE9DA}" srcOrd="3" destOrd="0" presId="urn:microsoft.com/office/officeart/2018/2/layout/IconLabelDescriptionList"/>
    <dgm:cxn modelId="{1CDBB3E7-A2FE-4851-BB4F-31F8C661DD99}" type="presParOf" srcId="{6A09DA17-3D18-4947-B883-3D3C04537434}" destId="{0C93F6EB-C3E3-4CB4-BD67-13707CDE2DA5}" srcOrd="4" destOrd="0" presId="urn:microsoft.com/office/officeart/2018/2/layout/IconLabelDescriptionList"/>
    <dgm:cxn modelId="{4FEC14D3-A226-4E6F-8969-303773FD60B0}" type="presParOf" srcId="{0C93F6EB-C3E3-4CB4-BD67-13707CDE2DA5}" destId="{03D3D897-7136-4350-85DB-2359D4E7D307}" srcOrd="0" destOrd="0" presId="urn:microsoft.com/office/officeart/2018/2/layout/IconLabelDescriptionList"/>
    <dgm:cxn modelId="{2C853397-5156-4D7B-8F27-DE805CC423A9}" type="presParOf" srcId="{0C93F6EB-C3E3-4CB4-BD67-13707CDE2DA5}" destId="{3ED3541F-75C2-47B4-92AD-C66174BBC8E9}" srcOrd="1" destOrd="0" presId="urn:microsoft.com/office/officeart/2018/2/layout/IconLabelDescriptionList"/>
    <dgm:cxn modelId="{313D4D92-48CA-4830-A56A-653EA5D1F309}" type="presParOf" srcId="{0C93F6EB-C3E3-4CB4-BD67-13707CDE2DA5}" destId="{0C2AE2E5-2A1B-4EC6-9233-EC847543D253}" srcOrd="2" destOrd="0" presId="urn:microsoft.com/office/officeart/2018/2/layout/IconLabelDescriptionList"/>
    <dgm:cxn modelId="{196FD6F2-3EE8-4A33-8C2A-409225549501}" type="presParOf" srcId="{0C93F6EB-C3E3-4CB4-BD67-13707CDE2DA5}" destId="{98FC7EE3-95F0-4DED-8057-966EDFECD6B3}" srcOrd="3" destOrd="0" presId="urn:microsoft.com/office/officeart/2018/2/layout/IconLabelDescriptionList"/>
    <dgm:cxn modelId="{686080B2-BE6B-472E-81F8-A411F86FD7DE}" type="presParOf" srcId="{0C93F6EB-C3E3-4CB4-BD67-13707CDE2DA5}" destId="{99F5EE73-0231-4F56-965B-ED48FF9D66F7}" srcOrd="4" destOrd="0" presId="urn:microsoft.com/office/officeart/2018/2/layout/IconLabelDescriptionList"/>
    <dgm:cxn modelId="{90222560-3E76-4DB2-BB50-4C3809196E0E}" type="presParOf" srcId="{6A09DA17-3D18-4947-B883-3D3C04537434}" destId="{276C9CB9-499B-4D29-8E2A-EAEC2E185D9A}" srcOrd="5" destOrd="0" presId="urn:microsoft.com/office/officeart/2018/2/layout/IconLabelDescriptionList"/>
    <dgm:cxn modelId="{838A34E0-AB0C-43E9-AB9C-8D4C31A91067}" type="presParOf" srcId="{6A09DA17-3D18-4947-B883-3D3C04537434}" destId="{042D9301-900E-4C7A-9CAD-9A543F4830B1}" srcOrd="6" destOrd="0" presId="urn:microsoft.com/office/officeart/2018/2/layout/IconLabelDescriptionList"/>
    <dgm:cxn modelId="{00A6E26C-D52A-43A7-A3F6-86B8AD01EF6A}" type="presParOf" srcId="{042D9301-900E-4C7A-9CAD-9A543F4830B1}" destId="{6332C7D0-DDC4-42B6-8C45-71B4277E7E07}" srcOrd="0" destOrd="0" presId="urn:microsoft.com/office/officeart/2018/2/layout/IconLabelDescriptionList"/>
    <dgm:cxn modelId="{B5A04DAE-C7E9-46BA-928B-7BD698A09609}" type="presParOf" srcId="{042D9301-900E-4C7A-9CAD-9A543F4830B1}" destId="{1527AFCA-33F8-4AB0-84A1-BEF746826FA8}" srcOrd="1" destOrd="0" presId="urn:microsoft.com/office/officeart/2018/2/layout/IconLabelDescriptionList"/>
    <dgm:cxn modelId="{100DC3FE-0B30-4D26-9AE2-3BD39E18E3CF}" type="presParOf" srcId="{042D9301-900E-4C7A-9CAD-9A543F4830B1}" destId="{A66E3E33-68C2-4DF7-B9FB-6FC85B76F249}" srcOrd="2" destOrd="0" presId="urn:microsoft.com/office/officeart/2018/2/layout/IconLabelDescriptionList"/>
    <dgm:cxn modelId="{BD721020-D92B-4650-9433-146C0A1E68FF}" type="presParOf" srcId="{042D9301-900E-4C7A-9CAD-9A543F4830B1}" destId="{0E4F4741-7F19-4966-A26C-21B3B3E1FDF7}" srcOrd="3" destOrd="0" presId="urn:microsoft.com/office/officeart/2018/2/layout/IconLabelDescriptionList"/>
    <dgm:cxn modelId="{8C9ED822-55D9-4642-AC34-7A96D7D81898}" type="presParOf" srcId="{042D9301-900E-4C7A-9CAD-9A543F4830B1}" destId="{2CC70142-4F63-42DA-BADD-E0F8B6975367}" srcOrd="4" destOrd="0" presId="urn:microsoft.com/office/officeart/2018/2/layout/IconLabelDescriptionList"/>
    <dgm:cxn modelId="{AF9A73B7-831D-4DF7-8433-AB06BE5733E3}" type="presParOf" srcId="{6A09DA17-3D18-4947-B883-3D3C04537434}" destId="{25F891F7-3547-4645-B759-CEB0956A54EE}" srcOrd="7" destOrd="0" presId="urn:microsoft.com/office/officeart/2018/2/layout/IconLabelDescriptionList"/>
    <dgm:cxn modelId="{5B9BB23D-DDB4-4C79-93E4-DFDC2E049962}" type="presParOf" srcId="{6A09DA17-3D18-4947-B883-3D3C04537434}" destId="{9E53A7C3-1F3B-4A77-A0FD-A998E7A8EC23}" srcOrd="8" destOrd="0" presId="urn:microsoft.com/office/officeart/2018/2/layout/IconLabelDescriptionList"/>
    <dgm:cxn modelId="{5964AA48-CA40-46CB-AEC7-36DAAAF8DC26}" type="presParOf" srcId="{9E53A7C3-1F3B-4A77-A0FD-A998E7A8EC23}" destId="{10C78C62-8808-463E-A36F-3A25C7AB6F28}" srcOrd="0" destOrd="0" presId="urn:microsoft.com/office/officeart/2018/2/layout/IconLabelDescriptionList"/>
    <dgm:cxn modelId="{C035D2DA-7313-4278-BB46-F2D2055AC3B5}" type="presParOf" srcId="{9E53A7C3-1F3B-4A77-A0FD-A998E7A8EC23}" destId="{A1DDCA15-0EEC-4BEB-AD8A-B704B47EBC02}" srcOrd="1" destOrd="0" presId="urn:microsoft.com/office/officeart/2018/2/layout/IconLabelDescriptionList"/>
    <dgm:cxn modelId="{16980D0C-358E-4184-A02E-1D97269C8FDF}" type="presParOf" srcId="{9E53A7C3-1F3B-4A77-A0FD-A998E7A8EC23}" destId="{47699CC0-3823-4607-BDAC-124904DFBDE6}" srcOrd="2" destOrd="0" presId="urn:microsoft.com/office/officeart/2018/2/layout/IconLabelDescriptionList"/>
    <dgm:cxn modelId="{7446E8BA-EFBE-4E2B-AB54-B113D63AF6BB}" type="presParOf" srcId="{9E53A7C3-1F3B-4A77-A0FD-A998E7A8EC23}" destId="{4BEDBD49-6CAC-4D67-BB7E-894EF37584DE}" srcOrd="3" destOrd="0" presId="urn:microsoft.com/office/officeart/2018/2/layout/IconLabelDescriptionList"/>
    <dgm:cxn modelId="{6652696F-4821-4C31-B94C-483DA720850D}" type="presParOf" srcId="{9E53A7C3-1F3B-4A77-A0FD-A998E7A8EC23}" destId="{F89C7622-2BA6-41B5-8638-7FAA90BC6624}" srcOrd="4" destOrd="0" presId="urn:microsoft.com/office/officeart/2018/2/layout/IconLabelDescriptionList"/>
    <dgm:cxn modelId="{743EEE10-D192-4D5C-BD54-7F4D91E1E897}" type="presParOf" srcId="{6A09DA17-3D18-4947-B883-3D3C04537434}" destId="{7289AD03-3447-48D4-8F94-BC47AD442E8F}" srcOrd="9" destOrd="0" presId="urn:microsoft.com/office/officeart/2018/2/layout/IconLabelDescriptionList"/>
    <dgm:cxn modelId="{6578DECF-16B4-49C2-8498-56CE6E7AAB35}" type="presParOf" srcId="{6A09DA17-3D18-4947-B883-3D3C04537434}" destId="{82540AE2-0DCB-44EE-8F3D-31B6BC712F61}" srcOrd="10" destOrd="0" presId="urn:microsoft.com/office/officeart/2018/2/layout/IconLabelDescriptionList"/>
    <dgm:cxn modelId="{A882B5F6-52BC-4D4B-B6F5-74CBC0F106CF}" type="presParOf" srcId="{82540AE2-0DCB-44EE-8F3D-31B6BC712F61}" destId="{3B91BE9B-F9DD-41A7-B4D2-1C3C0F4CAF64}" srcOrd="0" destOrd="0" presId="urn:microsoft.com/office/officeart/2018/2/layout/IconLabelDescriptionList"/>
    <dgm:cxn modelId="{D73A5664-6ED7-4F85-8167-3ECD2A69E28F}" type="presParOf" srcId="{82540AE2-0DCB-44EE-8F3D-31B6BC712F61}" destId="{65E8C00C-B08C-45D6-ABAE-1D16E30B6597}" srcOrd="1" destOrd="0" presId="urn:microsoft.com/office/officeart/2018/2/layout/IconLabelDescriptionList"/>
    <dgm:cxn modelId="{EC933AB0-8B6E-4E8B-97DF-16593CF9A0FD}" type="presParOf" srcId="{82540AE2-0DCB-44EE-8F3D-31B6BC712F61}" destId="{E37E53E8-A7B7-4F9C-A9E8-3495523F8ED4}" srcOrd="2" destOrd="0" presId="urn:microsoft.com/office/officeart/2018/2/layout/IconLabelDescriptionList"/>
    <dgm:cxn modelId="{2B9CBC59-6395-4B7D-A7DC-947EE23FCF23}" type="presParOf" srcId="{82540AE2-0DCB-44EE-8F3D-31B6BC712F61}" destId="{DA20F658-F38C-4ACC-9BDC-40E0919D8254}" srcOrd="3" destOrd="0" presId="urn:microsoft.com/office/officeart/2018/2/layout/IconLabelDescriptionList"/>
    <dgm:cxn modelId="{2012D13F-8AE8-4AF7-BA52-B3AC22256CF6}" type="presParOf" srcId="{82540AE2-0DCB-44EE-8F3D-31B6BC712F61}" destId="{7EA6EAE8-221D-4C80-AC1E-205DCDE722D3}" srcOrd="4" destOrd="0" presId="urn:microsoft.com/office/officeart/2018/2/layout/IconLabelDescriptionList"/>
    <dgm:cxn modelId="{A96EA162-374D-4C43-95A7-8CC30DE5137B}" type="presParOf" srcId="{6A09DA17-3D18-4947-B883-3D3C04537434}" destId="{E27DACC5-BA1E-469C-A9B0-51C4CDD4EDD3}" srcOrd="11" destOrd="0" presId="urn:microsoft.com/office/officeart/2018/2/layout/IconLabelDescriptionList"/>
    <dgm:cxn modelId="{DAAE8B22-E33A-40D2-8B33-245F2EC5712B}" type="presParOf" srcId="{6A09DA17-3D18-4947-B883-3D3C04537434}" destId="{514C0FF7-ED3D-4259-9BF2-9026ADBDA16D}" srcOrd="12" destOrd="0" presId="urn:microsoft.com/office/officeart/2018/2/layout/IconLabelDescriptionList"/>
    <dgm:cxn modelId="{590754AD-1D3B-47CD-8006-211BBE8CCB51}" type="presParOf" srcId="{514C0FF7-ED3D-4259-9BF2-9026ADBDA16D}" destId="{E09CBD54-E723-482F-A99C-45F1C1F931E8}" srcOrd="0" destOrd="0" presId="urn:microsoft.com/office/officeart/2018/2/layout/IconLabelDescriptionList"/>
    <dgm:cxn modelId="{7079C903-B91E-4431-B2D7-D9F928C2C86D}" type="presParOf" srcId="{514C0FF7-ED3D-4259-9BF2-9026ADBDA16D}" destId="{42BA5774-FCBD-4D62-A564-948230E48DDF}" srcOrd="1" destOrd="0" presId="urn:microsoft.com/office/officeart/2018/2/layout/IconLabelDescriptionList"/>
    <dgm:cxn modelId="{3A39E69F-FB7E-458E-9159-96FB439A10FA}" type="presParOf" srcId="{514C0FF7-ED3D-4259-9BF2-9026ADBDA16D}" destId="{0BF5EEC0-3B96-49A0-8934-855FDAF64CF4}" srcOrd="2" destOrd="0" presId="urn:microsoft.com/office/officeart/2018/2/layout/IconLabelDescriptionList"/>
    <dgm:cxn modelId="{811BADA5-7036-4713-BE67-F8A4FA208C21}" type="presParOf" srcId="{514C0FF7-ED3D-4259-9BF2-9026ADBDA16D}" destId="{B2B65F91-D814-47BD-BB37-7B2B70F9564F}" srcOrd="3" destOrd="0" presId="urn:microsoft.com/office/officeart/2018/2/layout/IconLabelDescriptionList"/>
    <dgm:cxn modelId="{66CCCB7E-963C-4701-81A5-441B2FDABC9F}" type="presParOf" srcId="{514C0FF7-ED3D-4259-9BF2-9026ADBDA16D}" destId="{34E1630D-F097-4D7D-93B2-75C488BCE0C4}"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3FAE-512C-4B92-9078-31D646592CF2}">
      <dsp:nvSpPr>
        <dsp:cNvPr id="0" name=""/>
        <dsp:cNvSpPr/>
      </dsp:nvSpPr>
      <dsp:spPr>
        <a:xfrm>
          <a:off x="0" y="487850"/>
          <a:ext cx="1731989" cy="1494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FA9CF0-0B73-4D01-9ECD-072C7AD4EE6D}">
      <dsp:nvSpPr>
        <dsp:cNvPr id="0" name=""/>
        <dsp:cNvSpPr/>
      </dsp:nvSpPr>
      <dsp:spPr>
        <a:xfrm>
          <a:off x="166874" y="1844388"/>
          <a:ext cx="1978593" cy="30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fi-FI" sz="2200" kern="1200"/>
            <a:t>asiakkaat</a:t>
          </a:r>
          <a:endParaRPr lang="en-US" sz="2200" kern="1200"/>
        </a:p>
      </dsp:txBody>
      <dsp:txXfrm>
        <a:off x="166874" y="1844388"/>
        <a:ext cx="1978593" cy="306063"/>
      </dsp:txXfrm>
    </dsp:sp>
    <dsp:sp modelId="{CAFC3686-D64E-4701-9D7E-7B46170AA8BA}">
      <dsp:nvSpPr>
        <dsp:cNvPr id="0" name=""/>
        <dsp:cNvSpPr/>
      </dsp:nvSpPr>
      <dsp:spPr>
        <a:xfrm>
          <a:off x="157456" y="2154943"/>
          <a:ext cx="1978593" cy="6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fi-FI" sz="2000" kern="1200" dirty="0"/>
            <a:t>trendit</a:t>
          </a:r>
          <a:endParaRPr lang="en-US" sz="2000" kern="1200" dirty="0"/>
        </a:p>
        <a:p>
          <a:pPr marL="0" lvl="0" indent="0" algn="l" defTabSz="889000">
            <a:lnSpc>
              <a:spcPct val="90000"/>
            </a:lnSpc>
            <a:spcBef>
              <a:spcPct val="0"/>
            </a:spcBef>
            <a:spcAft>
              <a:spcPct val="35000"/>
            </a:spcAft>
            <a:buNone/>
          </a:pPr>
          <a:r>
            <a:rPr lang="fi-FI" sz="2000" kern="1200"/>
            <a:t>riskienhallinta</a:t>
          </a:r>
          <a:endParaRPr lang="en-US" sz="2000" kern="1200"/>
        </a:p>
      </dsp:txBody>
      <dsp:txXfrm>
        <a:off x="157456" y="2154943"/>
        <a:ext cx="1978593" cy="689796"/>
      </dsp:txXfrm>
    </dsp:sp>
    <dsp:sp modelId="{55706DDB-80F2-4722-B895-EE9C92F0C42D}">
      <dsp:nvSpPr>
        <dsp:cNvPr id="0" name=""/>
        <dsp:cNvSpPr/>
      </dsp:nvSpPr>
      <dsp:spPr>
        <a:xfrm>
          <a:off x="2880466" y="560181"/>
          <a:ext cx="1749191" cy="1419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CDC7C1-01CA-4B88-A019-DB812C2550D9}">
      <dsp:nvSpPr>
        <dsp:cNvPr id="0" name=""/>
        <dsp:cNvSpPr/>
      </dsp:nvSpPr>
      <dsp:spPr>
        <a:xfrm>
          <a:off x="2898380" y="1835831"/>
          <a:ext cx="1978593" cy="30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fi-FI" sz="2200" kern="1200"/>
            <a:t>työntekijät</a:t>
          </a:r>
          <a:endParaRPr lang="en-US" sz="2200" kern="1200"/>
        </a:p>
      </dsp:txBody>
      <dsp:txXfrm>
        <a:off x="2898380" y="1835831"/>
        <a:ext cx="1978593" cy="306063"/>
      </dsp:txXfrm>
    </dsp:sp>
    <dsp:sp modelId="{6D683024-6A87-46FA-8608-84BA9004CC59}">
      <dsp:nvSpPr>
        <dsp:cNvPr id="0" name=""/>
        <dsp:cNvSpPr/>
      </dsp:nvSpPr>
      <dsp:spPr>
        <a:xfrm>
          <a:off x="2897886" y="2153933"/>
          <a:ext cx="1978593" cy="6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fi-FI" sz="2000" kern="1200"/>
            <a:t>koulutus</a:t>
          </a:r>
          <a:endParaRPr lang="en-US" sz="2000" kern="1200"/>
        </a:p>
      </dsp:txBody>
      <dsp:txXfrm>
        <a:off x="2897886" y="2153933"/>
        <a:ext cx="1978593" cy="689796"/>
      </dsp:txXfrm>
    </dsp:sp>
    <dsp:sp modelId="{4CA1F2D0-CB39-45E8-AD11-37D137011A66}">
      <dsp:nvSpPr>
        <dsp:cNvPr id="0" name=""/>
        <dsp:cNvSpPr/>
      </dsp:nvSpPr>
      <dsp:spPr>
        <a:xfrm>
          <a:off x="5400650" y="572977"/>
          <a:ext cx="1735985" cy="13924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B80DE6-B15F-48D0-98C3-F824BEFEA77B}">
      <dsp:nvSpPr>
        <dsp:cNvPr id="0" name=""/>
        <dsp:cNvSpPr/>
      </dsp:nvSpPr>
      <dsp:spPr>
        <a:xfrm>
          <a:off x="5638697" y="1836040"/>
          <a:ext cx="1978593" cy="30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fi-FI" sz="2200" kern="1200"/>
            <a:t>sijoittajat</a:t>
          </a:r>
          <a:endParaRPr lang="en-US" sz="2200" kern="1200"/>
        </a:p>
      </dsp:txBody>
      <dsp:txXfrm>
        <a:off x="5638697" y="1836040"/>
        <a:ext cx="1978593" cy="306063"/>
      </dsp:txXfrm>
    </dsp:sp>
    <dsp:sp modelId="{3D2B3333-EFF1-4868-91DF-A6F4B0798091}">
      <dsp:nvSpPr>
        <dsp:cNvPr id="0" name=""/>
        <dsp:cNvSpPr/>
      </dsp:nvSpPr>
      <dsp:spPr>
        <a:xfrm>
          <a:off x="5638697" y="2144252"/>
          <a:ext cx="1978593" cy="6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fi-FI" sz="2000" kern="1200"/>
            <a:t>trendit</a:t>
          </a:r>
          <a:endParaRPr lang="en-US" sz="2000" kern="1200"/>
        </a:p>
        <a:p>
          <a:pPr marL="0" lvl="0" indent="0" algn="l" defTabSz="889000">
            <a:lnSpc>
              <a:spcPct val="90000"/>
            </a:lnSpc>
            <a:spcBef>
              <a:spcPct val="0"/>
            </a:spcBef>
            <a:spcAft>
              <a:spcPct val="35000"/>
            </a:spcAft>
            <a:buNone/>
          </a:pPr>
          <a:r>
            <a:rPr lang="fi-FI" sz="2000" kern="1200"/>
            <a:t>riskienhallinta</a:t>
          </a:r>
          <a:endParaRPr lang="en-US" sz="2000" kern="1200"/>
        </a:p>
      </dsp:txBody>
      <dsp:txXfrm>
        <a:off x="5638697" y="2144252"/>
        <a:ext cx="1978593" cy="689796"/>
      </dsp:txXfrm>
    </dsp:sp>
    <dsp:sp modelId="{B6424F35-7DF6-4135-A202-2A3F7143D742}">
      <dsp:nvSpPr>
        <dsp:cNvPr id="0" name=""/>
        <dsp:cNvSpPr/>
      </dsp:nvSpPr>
      <dsp:spPr>
        <a:xfrm>
          <a:off x="8395426" y="706550"/>
          <a:ext cx="1472181" cy="1269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BAD1AF-529E-4D25-9D88-5993FBCE5E2C}">
      <dsp:nvSpPr>
        <dsp:cNvPr id="0" name=""/>
        <dsp:cNvSpPr/>
      </dsp:nvSpPr>
      <dsp:spPr>
        <a:xfrm>
          <a:off x="8387977" y="1839932"/>
          <a:ext cx="2557550" cy="30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fi-FI" sz="2000" kern="1200"/>
            <a:t>järjestöt, yhteisöt</a:t>
          </a:r>
          <a:endParaRPr lang="en-US" sz="2000" kern="1200"/>
        </a:p>
      </dsp:txBody>
      <dsp:txXfrm>
        <a:off x="8387977" y="1839932"/>
        <a:ext cx="2557550" cy="306063"/>
      </dsp:txXfrm>
    </dsp:sp>
    <dsp:sp modelId="{2E75F80A-79BB-4503-94D4-01DED0621EDA}">
      <dsp:nvSpPr>
        <dsp:cNvPr id="0" name=""/>
        <dsp:cNvSpPr/>
      </dsp:nvSpPr>
      <dsp:spPr>
        <a:xfrm>
          <a:off x="8386354" y="2155134"/>
          <a:ext cx="2682201" cy="711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fi-FI" sz="2000" kern="1200"/>
            <a:t>raportointi ja viestintä</a:t>
          </a:r>
          <a:endParaRPr lang="en-US" sz="2000" kern="1200"/>
        </a:p>
        <a:p>
          <a:pPr marL="0" lvl="0" indent="0" algn="l" defTabSz="889000">
            <a:lnSpc>
              <a:spcPct val="90000"/>
            </a:lnSpc>
            <a:spcBef>
              <a:spcPct val="0"/>
            </a:spcBef>
            <a:spcAft>
              <a:spcPct val="35000"/>
            </a:spcAft>
            <a:buNone/>
          </a:pPr>
          <a:r>
            <a:rPr lang="fi-FI" sz="2000" kern="1200"/>
            <a:t>yhteistyö</a:t>
          </a:r>
          <a:endParaRPr lang="en-US" sz="2000" kern="1200"/>
        </a:p>
      </dsp:txBody>
      <dsp:txXfrm>
        <a:off x="8386354" y="2155134"/>
        <a:ext cx="2682201" cy="711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3FAE-512C-4B92-9078-31D646592CF2}">
      <dsp:nvSpPr>
        <dsp:cNvPr id="0" name=""/>
        <dsp:cNvSpPr/>
      </dsp:nvSpPr>
      <dsp:spPr>
        <a:xfrm>
          <a:off x="0" y="487850"/>
          <a:ext cx="1731989" cy="1494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FA9CF0-0B73-4D01-9ECD-072C7AD4EE6D}">
      <dsp:nvSpPr>
        <dsp:cNvPr id="0" name=""/>
        <dsp:cNvSpPr/>
      </dsp:nvSpPr>
      <dsp:spPr>
        <a:xfrm>
          <a:off x="166874" y="1844388"/>
          <a:ext cx="1978593" cy="30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fi-FI" sz="2000" kern="1200" dirty="0"/>
            <a:t>asiakkaat</a:t>
          </a:r>
          <a:endParaRPr lang="en-US" sz="2000" kern="1200" dirty="0"/>
        </a:p>
      </dsp:txBody>
      <dsp:txXfrm>
        <a:off x="166874" y="1844388"/>
        <a:ext cx="1978593" cy="306063"/>
      </dsp:txXfrm>
    </dsp:sp>
    <dsp:sp modelId="{CAFC3686-D64E-4701-9D7E-7B46170AA8BA}">
      <dsp:nvSpPr>
        <dsp:cNvPr id="0" name=""/>
        <dsp:cNvSpPr/>
      </dsp:nvSpPr>
      <dsp:spPr>
        <a:xfrm>
          <a:off x="157456" y="2154943"/>
          <a:ext cx="1978593" cy="689796"/>
        </a:xfrm>
        <a:prstGeom prst="rect">
          <a:avLst/>
        </a:prstGeom>
        <a:noFill/>
        <a:ln>
          <a:noFill/>
        </a:ln>
        <a:effectLst/>
      </dsp:spPr>
      <dsp:style>
        <a:lnRef idx="0">
          <a:scrgbClr r="0" g="0" b="0"/>
        </a:lnRef>
        <a:fillRef idx="0">
          <a:scrgbClr r="0" g="0" b="0"/>
        </a:fillRef>
        <a:effectRef idx="0">
          <a:scrgbClr r="0" g="0" b="0"/>
        </a:effectRef>
        <a:fontRef idx="minor"/>
      </dsp:style>
    </dsp:sp>
    <dsp:sp modelId="{55706DDB-80F2-4722-B895-EE9C92F0C42D}">
      <dsp:nvSpPr>
        <dsp:cNvPr id="0" name=""/>
        <dsp:cNvSpPr/>
      </dsp:nvSpPr>
      <dsp:spPr>
        <a:xfrm>
          <a:off x="2880466" y="560181"/>
          <a:ext cx="1749191" cy="1419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CDC7C1-01CA-4B88-A019-DB812C2550D9}">
      <dsp:nvSpPr>
        <dsp:cNvPr id="0" name=""/>
        <dsp:cNvSpPr/>
      </dsp:nvSpPr>
      <dsp:spPr>
        <a:xfrm>
          <a:off x="2898380" y="1835831"/>
          <a:ext cx="1978593" cy="30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fi-FI" sz="2000" kern="1200" dirty="0"/>
            <a:t>työntekijät</a:t>
          </a:r>
          <a:endParaRPr lang="en-US" sz="2000" kern="1200" dirty="0"/>
        </a:p>
      </dsp:txBody>
      <dsp:txXfrm>
        <a:off x="2898380" y="1835831"/>
        <a:ext cx="1978593" cy="306063"/>
      </dsp:txXfrm>
    </dsp:sp>
    <dsp:sp modelId="{6D683024-6A87-46FA-8608-84BA9004CC59}">
      <dsp:nvSpPr>
        <dsp:cNvPr id="0" name=""/>
        <dsp:cNvSpPr/>
      </dsp:nvSpPr>
      <dsp:spPr>
        <a:xfrm>
          <a:off x="2897886" y="2153933"/>
          <a:ext cx="1978593" cy="689796"/>
        </a:xfrm>
        <a:prstGeom prst="rect">
          <a:avLst/>
        </a:prstGeom>
        <a:noFill/>
        <a:ln>
          <a:noFill/>
        </a:ln>
        <a:effectLst/>
      </dsp:spPr>
      <dsp:style>
        <a:lnRef idx="0">
          <a:scrgbClr r="0" g="0" b="0"/>
        </a:lnRef>
        <a:fillRef idx="0">
          <a:scrgbClr r="0" g="0" b="0"/>
        </a:fillRef>
        <a:effectRef idx="0">
          <a:scrgbClr r="0" g="0" b="0"/>
        </a:effectRef>
        <a:fontRef idx="minor"/>
      </dsp:style>
    </dsp:sp>
    <dsp:sp modelId="{4CA1F2D0-CB39-45E8-AD11-37D137011A66}">
      <dsp:nvSpPr>
        <dsp:cNvPr id="0" name=""/>
        <dsp:cNvSpPr/>
      </dsp:nvSpPr>
      <dsp:spPr>
        <a:xfrm>
          <a:off x="5400650" y="572977"/>
          <a:ext cx="1735985" cy="13924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B80DE6-B15F-48D0-98C3-F824BEFEA77B}">
      <dsp:nvSpPr>
        <dsp:cNvPr id="0" name=""/>
        <dsp:cNvSpPr/>
      </dsp:nvSpPr>
      <dsp:spPr>
        <a:xfrm>
          <a:off x="5638697" y="1836040"/>
          <a:ext cx="1978593" cy="30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fi-FI" sz="2000" kern="1200"/>
            <a:t>sijoittajat</a:t>
          </a:r>
          <a:endParaRPr lang="en-US" sz="2000" kern="1200"/>
        </a:p>
      </dsp:txBody>
      <dsp:txXfrm>
        <a:off x="5638697" y="1836040"/>
        <a:ext cx="1978593" cy="306063"/>
      </dsp:txXfrm>
    </dsp:sp>
    <dsp:sp modelId="{3D2B3333-EFF1-4868-91DF-A6F4B0798091}">
      <dsp:nvSpPr>
        <dsp:cNvPr id="0" name=""/>
        <dsp:cNvSpPr/>
      </dsp:nvSpPr>
      <dsp:spPr>
        <a:xfrm>
          <a:off x="5638697" y="2144252"/>
          <a:ext cx="1978593" cy="689796"/>
        </a:xfrm>
        <a:prstGeom prst="rect">
          <a:avLst/>
        </a:prstGeom>
        <a:noFill/>
        <a:ln>
          <a:noFill/>
        </a:ln>
        <a:effectLst/>
      </dsp:spPr>
      <dsp:style>
        <a:lnRef idx="0">
          <a:scrgbClr r="0" g="0" b="0"/>
        </a:lnRef>
        <a:fillRef idx="0">
          <a:scrgbClr r="0" g="0" b="0"/>
        </a:fillRef>
        <a:effectRef idx="0">
          <a:scrgbClr r="0" g="0" b="0"/>
        </a:effectRef>
        <a:fontRef idx="minor"/>
      </dsp:style>
    </dsp:sp>
    <dsp:sp modelId="{B6424F35-7DF6-4135-A202-2A3F7143D742}">
      <dsp:nvSpPr>
        <dsp:cNvPr id="0" name=""/>
        <dsp:cNvSpPr/>
      </dsp:nvSpPr>
      <dsp:spPr>
        <a:xfrm>
          <a:off x="8395426" y="711939"/>
          <a:ext cx="1472181" cy="1269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BAD1AF-529E-4D25-9D88-5993FBCE5E2C}">
      <dsp:nvSpPr>
        <dsp:cNvPr id="0" name=""/>
        <dsp:cNvSpPr/>
      </dsp:nvSpPr>
      <dsp:spPr>
        <a:xfrm>
          <a:off x="8387977" y="1845321"/>
          <a:ext cx="2557550" cy="30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fi-FI" sz="2000" kern="1200"/>
            <a:t>järjestöt, yhteisöt</a:t>
          </a:r>
          <a:endParaRPr lang="en-US" sz="2000" kern="1200"/>
        </a:p>
      </dsp:txBody>
      <dsp:txXfrm>
        <a:off x="8387977" y="1845321"/>
        <a:ext cx="2557550" cy="306063"/>
      </dsp:txXfrm>
    </dsp:sp>
    <dsp:sp modelId="{2E75F80A-79BB-4503-94D4-01DED0621EDA}">
      <dsp:nvSpPr>
        <dsp:cNvPr id="0" name=""/>
        <dsp:cNvSpPr/>
      </dsp:nvSpPr>
      <dsp:spPr>
        <a:xfrm>
          <a:off x="8386354" y="2176941"/>
          <a:ext cx="2682201" cy="68979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E85D5-4120-4880-B16C-E4E01E4EDC6F}">
      <dsp:nvSpPr>
        <dsp:cNvPr id="0" name=""/>
        <dsp:cNvSpPr/>
      </dsp:nvSpPr>
      <dsp:spPr>
        <a:xfrm>
          <a:off x="14768" y="359875"/>
          <a:ext cx="459788" cy="4597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6E442B-7DFB-4C61-81E4-F250B47F09A0}">
      <dsp:nvSpPr>
        <dsp:cNvPr id="0" name=""/>
        <dsp:cNvSpPr/>
      </dsp:nvSpPr>
      <dsp:spPr>
        <a:xfrm>
          <a:off x="14768" y="960895"/>
          <a:ext cx="1313680" cy="61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i-FI" sz="1400" kern="1200"/>
            <a:t>teknologia ja lämmön hyödyntäminen</a:t>
          </a:r>
          <a:endParaRPr lang="en-US" sz="1400" kern="1200"/>
        </a:p>
      </dsp:txBody>
      <dsp:txXfrm>
        <a:off x="14768" y="960895"/>
        <a:ext cx="1313680" cy="616389"/>
      </dsp:txXfrm>
    </dsp:sp>
    <dsp:sp modelId="{0A7FF15C-7800-47A8-90FA-C6719EF2778E}">
      <dsp:nvSpPr>
        <dsp:cNvPr id="0" name=""/>
        <dsp:cNvSpPr/>
      </dsp:nvSpPr>
      <dsp:spPr>
        <a:xfrm>
          <a:off x="14768" y="1642973"/>
          <a:ext cx="1313680" cy="200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fi-FI" sz="1200" kern="1200"/>
            <a:t>energiatehokas teknologia ja laitteet</a:t>
          </a:r>
          <a:endParaRPr lang="en-US" sz="1200" kern="1200"/>
        </a:p>
        <a:p>
          <a:pPr marL="0" lvl="0" indent="0" algn="l" defTabSz="533400">
            <a:lnSpc>
              <a:spcPct val="100000"/>
            </a:lnSpc>
            <a:spcBef>
              <a:spcPct val="0"/>
            </a:spcBef>
            <a:spcAft>
              <a:spcPct val="35000"/>
            </a:spcAft>
            <a:buNone/>
          </a:pPr>
          <a:r>
            <a:rPr lang="fi-FI" sz="1200" kern="1200"/>
            <a:t>lämpöenergia kerätään ja käytetään prosesseissa tai lämmityksessä</a:t>
          </a:r>
          <a:endParaRPr lang="en-US" sz="1200" kern="1200"/>
        </a:p>
      </dsp:txBody>
      <dsp:txXfrm>
        <a:off x="14768" y="1642973"/>
        <a:ext cx="1313680" cy="2001343"/>
      </dsp:txXfrm>
    </dsp:sp>
    <dsp:sp modelId="{ECF7CE96-E5E7-4E35-A20B-4140461D3CD4}">
      <dsp:nvSpPr>
        <dsp:cNvPr id="0" name=""/>
        <dsp:cNvSpPr/>
      </dsp:nvSpPr>
      <dsp:spPr>
        <a:xfrm>
          <a:off x="1558343" y="359875"/>
          <a:ext cx="459788" cy="4597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B6BA8E-7BC1-4700-BEA6-203513E164EA}">
      <dsp:nvSpPr>
        <dsp:cNvPr id="0" name=""/>
        <dsp:cNvSpPr/>
      </dsp:nvSpPr>
      <dsp:spPr>
        <a:xfrm>
          <a:off x="1558343" y="960895"/>
          <a:ext cx="1313680" cy="61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i-FI" sz="1400" kern="1200"/>
            <a:t>järjestelmien optimointi</a:t>
          </a:r>
          <a:endParaRPr lang="en-US" sz="1400" kern="1200"/>
        </a:p>
      </dsp:txBody>
      <dsp:txXfrm>
        <a:off x="1558343" y="960895"/>
        <a:ext cx="1313680" cy="616389"/>
      </dsp:txXfrm>
    </dsp:sp>
    <dsp:sp modelId="{D99DB7F5-BA56-4DD8-9431-E0A13DC9AC3C}">
      <dsp:nvSpPr>
        <dsp:cNvPr id="0" name=""/>
        <dsp:cNvSpPr/>
      </dsp:nvSpPr>
      <dsp:spPr>
        <a:xfrm>
          <a:off x="1558343" y="1642973"/>
          <a:ext cx="1313680" cy="200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fi-FI" sz="1200" kern="1200"/>
            <a:t>laitteet ja järjestelmät toimivat optimaalisesti yhdessä</a:t>
          </a:r>
          <a:endParaRPr lang="en-US" sz="1200" kern="1200"/>
        </a:p>
        <a:p>
          <a:pPr marL="0" lvl="0" indent="0" algn="l" defTabSz="533400">
            <a:lnSpc>
              <a:spcPct val="100000"/>
            </a:lnSpc>
            <a:spcBef>
              <a:spcPct val="0"/>
            </a:spcBef>
            <a:spcAft>
              <a:spcPct val="35000"/>
            </a:spcAft>
            <a:buNone/>
          </a:pPr>
          <a:r>
            <a:rPr lang="fi-FI" sz="1200" kern="1200"/>
            <a:t>automatisoidaan laitteiden käyttöä ja varmistamaan, että energiaa käytetään vain tarpeen mukaan</a:t>
          </a:r>
          <a:endParaRPr lang="en-US" sz="1200" kern="1200"/>
        </a:p>
      </dsp:txBody>
      <dsp:txXfrm>
        <a:off x="1558343" y="1642973"/>
        <a:ext cx="1313680" cy="2001343"/>
      </dsp:txXfrm>
    </dsp:sp>
    <dsp:sp modelId="{03D3D897-7136-4350-85DB-2359D4E7D307}">
      <dsp:nvSpPr>
        <dsp:cNvPr id="0" name=""/>
        <dsp:cNvSpPr/>
      </dsp:nvSpPr>
      <dsp:spPr>
        <a:xfrm>
          <a:off x="3101917" y="359875"/>
          <a:ext cx="459788" cy="4597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2AE2E5-2A1B-4EC6-9233-EC847543D253}">
      <dsp:nvSpPr>
        <dsp:cNvPr id="0" name=""/>
        <dsp:cNvSpPr/>
      </dsp:nvSpPr>
      <dsp:spPr>
        <a:xfrm>
          <a:off x="3101917" y="960895"/>
          <a:ext cx="1313680" cy="61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i-FI" sz="1400" kern="1200"/>
            <a:t>kunnossapito  </a:t>
          </a:r>
          <a:endParaRPr lang="en-US" sz="1400" kern="1200"/>
        </a:p>
      </dsp:txBody>
      <dsp:txXfrm>
        <a:off x="3101917" y="960895"/>
        <a:ext cx="1313680" cy="616389"/>
      </dsp:txXfrm>
    </dsp:sp>
    <dsp:sp modelId="{99F5EE73-0231-4F56-965B-ED48FF9D66F7}">
      <dsp:nvSpPr>
        <dsp:cNvPr id="0" name=""/>
        <dsp:cNvSpPr/>
      </dsp:nvSpPr>
      <dsp:spPr>
        <a:xfrm>
          <a:off x="3101917" y="1642973"/>
          <a:ext cx="1313680" cy="200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fi-FI" sz="1200" kern="1200"/>
            <a:t>säännöllinen kunnossapito, että laitteet toimivat tehokkaasti</a:t>
          </a:r>
          <a:endParaRPr lang="en-US" sz="1200" kern="1200"/>
        </a:p>
      </dsp:txBody>
      <dsp:txXfrm>
        <a:off x="3101917" y="1642973"/>
        <a:ext cx="1313680" cy="2001343"/>
      </dsp:txXfrm>
    </dsp:sp>
    <dsp:sp modelId="{6332C7D0-DDC4-42B6-8C45-71B4277E7E07}">
      <dsp:nvSpPr>
        <dsp:cNvPr id="0" name=""/>
        <dsp:cNvSpPr/>
      </dsp:nvSpPr>
      <dsp:spPr>
        <a:xfrm>
          <a:off x="4645492" y="359875"/>
          <a:ext cx="459788" cy="4597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6E3E33-68C2-4DF7-B9FB-6FC85B76F249}">
      <dsp:nvSpPr>
        <dsp:cNvPr id="0" name=""/>
        <dsp:cNvSpPr/>
      </dsp:nvSpPr>
      <dsp:spPr>
        <a:xfrm>
          <a:off x="4645492" y="960895"/>
          <a:ext cx="1313680" cy="61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i-FI" sz="1400" kern="1200"/>
            <a:t>sertifikaatit:</a:t>
          </a:r>
          <a:endParaRPr lang="en-US" sz="1400" kern="1200"/>
        </a:p>
      </dsp:txBody>
      <dsp:txXfrm>
        <a:off x="4645492" y="960895"/>
        <a:ext cx="1313680" cy="616389"/>
      </dsp:txXfrm>
    </dsp:sp>
    <dsp:sp modelId="{2CC70142-4F63-42DA-BADD-E0F8B6975367}">
      <dsp:nvSpPr>
        <dsp:cNvPr id="0" name=""/>
        <dsp:cNvSpPr/>
      </dsp:nvSpPr>
      <dsp:spPr>
        <a:xfrm>
          <a:off x="4645492" y="1642973"/>
          <a:ext cx="1313680" cy="200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fi-FI" sz="1200" b="0" i="0" kern="1200"/>
            <a:t>energianhallinta-järjestelmästandardi ISO 50001 </a:t>
          </a:r>
          <a:br>
            <a:rPr lang="fi-FI" sz="1200" b="0" i="0" kern="1200"/>
          </a:br>
          <a:r>
            <a:rPr lang="fi-FI" sz="1200" b="0" i="0" kern="1200"/>
            <a:t>ohjaa organisaatioita kestävämpään energiankäyttöön</a:t>
          </a:r>
          <a:endParaRPr lang="en-US" sz="1200" kern="1200"/>
        </a:p>
      </dsp:txBody>
      <dsp:txXfrm>
        <a:off x="4645492" y="1642973"/>
        <a:ext cx="1313680" cy="2001343"/>
      </dsp:txXfrm>
    </dsp:sp>
    <dsp:sp modelId="{10C78C62-8808-463E-A36F-3A25C7AB6F28}">
      <dsp:nvSpPr>
        <dsp:cNvPr id="0" name=""/>
        <dsp:cNvSpPr/>
      </dsp:nvSpPr>
      <dsp:spPr>
        <a:xfrm>
          <a:off x="6189066" y="359875"/>
          <a:ext cx="459788" cy="4597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699CC0-3823-4607-BDAC-124904DFBDE6}">
      <dsp:nvSpPr>
        <dsp:cNvPr id="0" name=""/>
        <dsp:cNvSpPr/>
      </dsp:nvSpPr>
      <dsp:spPr>
        <a:xfrm>
          <a:off x="6189066" y="960895"/>
          <a:ext cx="1313680" cy="61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i-FI" sz="1400" kern="1200"/>
            <a:t>teollinen ekosysteemi</a:t>
          </a:r>
          <a:endParaRPr lang="en-US" sz="1400" kern="1200"/>
        </a:p>
      </dsp:txBody>
      <dsp:txXfrm>
        <a:off x="6189066" y="960895"/>
        <a:ext cx="1313680" cy="616389"/>
      </dsp:txXfrm>
    </dsp:sp>
    <dsp:sp modelId="{F89C7622-2BA6-41B5-8638-7FAA90BC6624}">
      <dsp:nvSpPr>
        <dsp:cNvPr id="0" name=""/>
        <dsp:cNvSpPr/>
      </dsp:nvSpPr>
      <dsp:spPr>
        <a:xfrm>
          <a:off x="6189066" y="1642973"/>
          <a:ext cx="1313680" cy="200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fi-FI" sz="1200" b="0" i="0" kern="1200"/>
            <a:t>ylijäämälämpöä, höyryä tai muita resursseja jaetaan lähialueen yritysten kesken</a:t>
          </a:r>
          <a:endParaRPr lang="en-US" sz="1200" kern="1200"/>
        </a:p>
      </dsp:txBody>
      <dsp:txXfrm>
        <a:off x="6189066" y="1642973"/>
        <a:ext cx="1313680" cy="2001343"/>
      </dsp:txXfrm>
    </dsp:sp>
    <dsp:sp modelId="{3B91BE9B-F9DD-41A7-B4D2-1C3C0F4CAF64}">
      <dsp:nvSpPr>
        <dsp:cNvPr id="0" name=""/>
        <dsp:cNvSpPr/>
      </dsp:nvSpPr>
      <dsp:spPr>
        <a:xfrm>
          <a:off x="7732641" y="359875"/>
          <a:ext cx="459788" cy="45978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7E53E8-A7B7-4F9C-A9E8-3495523F8ED4}">
      <dsp:nvSpPr>
        <dsp:cNvPr id="0" name=""/>
        <dsp:cNvSpPr/>
      </dsp:nvSpPr>
      <dsp:spPr>
        <a:xfrm>
          <a:off x="7732641" y="960895"/>
          <a:ext cx="1313680" cy="61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i-FI" sz="1400" kern="1200"/>
            <a:t>uusiutuva energia</a:t>
          </a:r>
          <a:endParaRPr lang="en-US" sz="1400" kern="1200"/>
        </a:p>
      </dsp:txBody>
      <dsp:txXfrm>
        <a:off x="7732641" y="960895"/>
        <a:ext cx="1313680" cy="616389"/>
      </dsp:txXfrm>
    </dsp:sp>
    <dsp:sp modelId="{7EA6EAE8-221D-4C80-AC1E-205DCDE722D3}">
      <dsp:nvSpPr>
        <dsp:cNvPr id="0" name=""/>
        <dsp:cNvSpPr/>
      </dsp:nvSpPr>
      <dsp:spPr>
        <a:xfrm>
          <a:off x="7732641" y="1642973"/>
          <a:ext cx="1313680" cy="2001343"/>
        </a:xfrm>
        <a:prstGeom prst="rect">
          <a:avLst/>
        </a:prstGeom>
        <a:noFill/>
        <a:ln>
          <a:noFill/>
        </a:ln>
        <a:effectLst/>
      </dsp:spPr>
      <dsp:style>
        <a:lnRef idx="0">
          <a:scrgbClr r="0" g="0" b="0"/>
        </a:lnRef>
        <a:fillRef idx="0">
          <a:scrgbClr r="0" g="0" b="0"/>
        </a:fillRef>
        <a:effectRef idx="0">
          <a:scrgbClr r="0" g="0" b="0"/>
        </a:effectRef>
        <a:fontRef idx="minor"/>
      </dsp:style>
    </dsp:sp>
    <dsp:sp modelId="{E09CBD54-E723-482F-A99C-45F1C1F931E8}">
      <dsp:nvSpPr>
        <dsp:cNvPr id="0" name=""/>
        <dsp:cNvSpPr/>
      </dsp:nvSpPr>
      <dsp:spPr>
        <a:xfrm>
          <a:off x="9276215" y="359875"/>
          <a:ext cx="459788" cy="45978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F5EEC0-3B96-49A0-8934-855FDAF64CF4}">
      <dsp:nvSpPr>
        <dsp:cNvPr id="0" name=""/>
        <dsp:cNvSpPr/>
      </dsp:nvSpPr>
      <dsp:spPr>
        <a:xfrm>
          <a:off x="9276215" y="960895"/>
          <a:ext cx="1313680" cy="61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fi-FI" sz="1400" kern="1200"/>
            <a:t>koulutus ja tietoisuus </a:t>
          </a:r>
          <a:endParaRPr lang="en-US" sz="1400" kern="1200"/>
        </a:p>
      </dsp:txBody>
      <dsp:txXfrm>
        <a:off x="9276215" y="960895"/>
        <a:ext cx="1313680" cy="616389"/>
      </dsp:txXfrm>
    </dsp:sp>
    <dsp:sp modelId="{34E1630D-F097-4D7D-93B2-75C488BCE0C4}">
      <dsp:nvSpPr>
        <dsp:cNvPr id="0" name=""/>
        <dsp:cNvSpPr/>
      </dsp:nvSpPr>
      <dsp:spPr>
        <a:xfrm>
          <a:off x="7740103" y="1645995"/>
          <a:ext cx="1313680" cy="200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fi-FI" sz="1200" kern="1200"/>
            <a:t>aurinkoenergia,</a:t>
          </a:r>
        </a:p>
        <a:p>
          <a:pPr marL="0" lvl="0" indent="0" algn="l" defTabSz="533400">
            <a:lnSpc>
              <a:spcPct val="100000"/>
            </a:lnSpc>
            <a:spcBef>
              <a:spcPct val="0"/>
            </a:spcBef>
            <a:spcAft>
              <a:spcPct val="35000"/>
            </a:spcAft>
            <a:buNone/>
          </a:pPr>
          <a:r>
            <a:rPr lang="fi-FI" sz="1200" kern="1200"/>
            <a:t>tuulienergia,</a:t>
          </a:r>
        </a:p>
        <a:p>
          <a:pPr marL="0" lvl="0" indent="0" algn="l" defTabSz="533400">
            <a:lnSpc>
              <a:spcPct val="100000"/>
            </a:lnSpc>
            <a:spcBef>
              <a:spcPct val="0"/>
            </a:spcBef>
            <a:spcAft>
              <a:spcPct val="35000"/>
            </a:spcAft>
            <a:buNone/>
          </a:pPr>
          <a:r>
            <a:rPr lang="fi-FI" sz="1200" kern="1200"/>
            <a:t>bioenergia</a:t>
          </a:r>
        </a:p>
        <a:p>
          <a:pPr marL="0" lvl="0" indent="0" algn="l" defTabSz="533400">
            <a:lnSpc>
              <a:spcPct val="100000"/>
            </a:lnSpc>
            <a:spcBef>
              <a:spcPct val="0"/>
            </a:spcBef>
            <a:spcAft>
              <a:spcPct val="35000"/>
            </a:spcAft>
            <a:buNone/>
          </a:pPr>
          <a:r>
            <a:rPr lang="fi-FI" sz="1200" kern="1200"/>
            <a:t>vesivoima</a:t>
          </a:r>
        </a:p>
        <a:p>
          <a:pPr marL="0" lvl="0" indent="0" algn="l" defTabSz="533400">
            <a:lnSpc>
              <a:spcPct val="100000"/>
            </a:lnSpc>
            <a:spcBef>
              <a:spcPct val="0"/>
            </a:spcBef>
            <a:spcAft>
              <a:spcPct val="35000"/>
            </a:spcAft>
            <a:buNone/>
          </a:pPr>
          <a:endParaRPr lang="fi-FI" sz="1200" kern="1200"/>
        </a:p>
        <a:p>
          <a:pPr marL="0" lvl="0" indent="0" algn="l" defTabSz="533400">
            <a:lnSpc>
              <a:spcPct val="100000"/>
            </a:lnSpc>
            <a:spcBef>
              <a:spcPct val="0"/>
            </a:spcBef>
            <a:spcAft>
              <a:spcPct val="35000"/>
            </a:spcAft>
            <a:buNone/>
          </a:pPr>
          <a:endParaRPr lang="en-US" sz="1200" kern="1200"/>
        </a:p>
      </dsp:txBody>
      <dsp:txXfrm>
        <a:off x="7740103" y="1645995"/>
        <a:ext cx="1313680" cy="200134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C686D2-BD8F-1EB0-3222-AE450B5FEB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2C6D2860-A61A-DC56-F320-90EE1B4B0B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05405C-79EE-4E12-91E8-6EE524230789}" type="datetimeFigureOut">
              <a:rPr lang="fi-FI" smtClean="0"/>
              <a:t>25.6.2024</a:t>
            </a:fld>
            <a:endParaRPr lang="fi-FI"/>
          </a:p>
        </p:txBody>
      </p:sp>
      <p:sp>
        <p:nvSpPr>
          <p:cNvPr id="4" name="Alatunnisteen paikkamerkki 3">
            <a:extLst>
              <a:ext uri="{FF2B5EF4-FFF2-40B4-BE49-F238E27FC236}">
                <a16:creationId xmlns:a16="http://schemas.microsoft.com/office/drawing/2014/main" id="{47BAC9AE-C01B-BFAC-FEC0-5EDC7AE02C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5BF29360-BB2A-62B1-E95E-8CCAC59234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3DEC18-5B4D-449F-9A03-98200BB81512}" type="slidenum">
              <a:rPr lang="fi-FI" smtClean="0"/>
              <a:t>‹#›</a:t>
            </a:fld>
            <a:endParaRPr lang="fi-FI"/>
          </a:p>
        </p:txBody>
      </p:sp>
    </p:spTree>
    <p:extLst>
      <p:ext uri="{BB962C8B-B14F-4D97-AF65-F5344CB8AC3E}">
        <p14:creationId xmlns:p14="http://schemas.microsoft.com/office/powerpoint/2010/main" val="3046526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361B8C-7EA8-4D74-ADB1-02FAA1682614}" type="datetimeFigureOut">
              <a:t>25.6.2024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259B4-7B8A-49AE-A2BD-1E1F3C5C3ED1}" type="slidenum">
              <a:t>‹#›</a:t>
            </a:fld>
            <a:endParaRPr lang="fi-FI"/>
          </a:p>
        </p:txBody>
      </p:sp>
    </p:spTree>
    <p:extLst>
      <p:ext uri="{BB962C8B-B14F-4D97-AF65-F5344CB8AC3E}">
        <p14:creationId xmlns:p14="http://schemas.microsoft.com/office/powerpoint/2010/main" val="55729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ergia.fi/energiatietoa/vastuullisuus/vastuullisuusteema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lobal-uploads.webflow.com/5f44f62ce4d302179b465b3a/5fce1d1a39327f2786663602_MT-esite_Vastuullisuussitoumus_2020_final.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julkaisut.valtioneuvosto.fi/bitstream/handle/10024/163967/VN_2022_3.pdf?sequence=4&amp;isAllowed=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luke.fi/fi/uutiset/kolmannes-biotalouden-arvonlisasta-tulee-metsasektorilt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kemianteollisuus.studio.crasman.fi/file/dl/i/xJPRiA/_G3O_XGVxI1wT6N3NzDpNw/CEPlaybookforChemicalIndustry_FI_pdfx.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kemianteollisuus.studio.crasman.fi/file/dl/i/xJPRiA/_G3O_XGVxI1wT6N3NzDpNw/CEPlaybookforChemicalIndustry_FI_pdfx.pdf"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kemiamedia.fi/wp-content/uploads/2020/12/7-2020-Ksylitoli-yllattaa-yha.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toraenso.com/fi-fi/careers/working-at-stora-enso/we-belong-her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tsateollisuus.fi/uutishuone/metsateollisuuden-tyoturvallisuus-vakiintunut-hyvalle-tasolle"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view.officeapps.live.com/op/view.aspx?src=https%3A%2F%2Fuploads-ssl.webflow.com%2F5f33b1bfbd4fdb69d3afe623%2F62a2ef61fdf9e75a32c7c685__Sairauspoissaolot%2520ja%2520tapaturmat%25202021.pptx&amp;wdOrigin=BROWSELINK"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vironment.ec.europa.eu/topics/industrial-emissions-and-safety_e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onsilium.europa.eu/fi/policies/industrial-emission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vironment.ec.europa.eu/topics/air/air-pollution-key-sectors_en"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sitra.fi/blogit/voiko-talous-olla-kestava/"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tat.fi/tilasto/tene"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tat.fi/tilasto/ten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tat.fi/tilasto/ten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tat.fi/tilasto/ten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tat.fi/tilasto/tene"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tat.fi/tilasto/tene"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itra.fi/blogit/voiko-talous-olla-kestava/"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neste.fi/yritysasiakkaat/vastuulliset-ratkaisut/tuotteet/muovit/torjumme-muovisaastetta-yhdessa-kumppaneiden-kanssa/miksi-kemiallista-kierratysta-tarvitaa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este.fi/yritysasiakkaat/vastuulliset-ratkaisut/tuotteet/muovit/torjumme-muovisaastetta-yhdessa-kumppaneiden-kanssa/miksi-kemiallista-kierratysta-tarvitaa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neste.fi/konserni/journeytozerostories/arkisto/1482-kiertotalous/mita-tarkoittavat-ccs-ja-ccu-tasta-kyse-hiilidioksidin-kiertokulussa"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neste.fi/konserni/journeytozerostories/arkisto/1482-kiertotalous/mita-tarkoittavat-ccs-ja-ccu-tasta-kyse-hiilidioksidin-kiertokulussa"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task41project5.ieabioenergy.com/wp-content/uploads/sites/7/2017/11/ONARHEIM.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kemianteollisuus.fi/wp-content/uploads/2023/06/Hiili_haltuun_2021.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youtu.be/hwFaksk3frw"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pxdata.stat.fi/PxWeb/pxweb/fi/StatFin/StatFin__tene/statfin_tene_pxt_11wy.px/"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xn--metsteollisuuden-ilmastotiekartta_tilannekuva-t0d/"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energia.fi/tilastot/kaukolampotilastot/"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1</a:t>
            </a:fld>
            <a:endParaRPr lang="fi-FI"/>
          </a:p>
        </p:txBody>
      </p:sp>
    </p:spTree>
    <p:extLst>
      <p:ext uri="{BB962C8B-B14F-4D97-AF65-F5344CB8AC3E}">
        <p14:creationId xmlns:p14="http://schemas.microsoft.com/office/powerpoint/2010/main" val="379220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https://www.consilium.europa.eu/fi/policies/from-farm-to-fork/</a:t>
            </a:r>
          </a:p>
          <a:p>
            <a:pPr algn="l"/>
            <a:r>
              <a:rPr lang="fi-FI" b="0" i="0">
                <a:solidFill>
                  <a:srgbClr val="3F4A52"/>
                </a:solidFill>
                <a:effectLst/>
                <a:latin typeface="Open Sans" panose="020B0606030504020204" pitchFamily="34" charset="0"/>
              </a:rPr>
              <a:t>Strategiassa painotetaan elintarviketurvaa ja -turvallisuutta, ja sen päätavoitteina on</a:t>
            </a:r>
          </a:p>
          <a:p>
            <a:pPr algn="l">
              <a:buFont typeface="Arial" panose="020B0604020202020204" pitchFamily="34" charset="0"/>
              <a:buChar char="•"/>
            </a:pPr>
            <a:r>
              <a:rPr lang="fi-FI" b="0" i="0">
                <a:solidFill>
                  <a:srgbClr val="3F4A52"/>
                </a:solidFill>
                <a:effectLst/>
                <a:latin typeface="Open Sans" panose="020B0606030504020204" pitchFamily="34" charset="0"/>
              </a:rPr>
              <a:t>varmistaa riittävät, kohtuuhintaiset ja ravitsevat elintarvikkeet maapallon kestävyyden rajoissa</a:t>
            </a:r>
          </a:p>
          <a:p>
            <a:pPr algn="l">
              <a:buFont typeface="Arial" panose="020B0604020202020204" pitchFamily="34" charset="0"/>
              <a:buChar char="•"/>
            </a:pPr>
            <a:r>
              <a:rPr lang="fi-FI" b="0" i="0">
                <a:solidFill>
                  <a:srgbClr val="3F4A52"/>
                </a:solidFill>
                <a:effectLst/>
                <a:latin typeface="Open Sans" panose="020B0606030504020204" pitchFamily="34" charset="0"/>
              </a:rPr>
              <a:t>puolittaa torjunta-aineiden ja lannoitteiden käyttö ja mikrobilääkkeiden myynti</a:t>
            </a:r>
          </a:p>
          <a:p>
            <a:pPr algn="l">
              <a:buFont typeface="Arial" panose="020B0604020202020204" pitchFamily="34" charset="0"/>
              <a:buChar char="•"/>
            </a:pPr>
            <a:r>
              <a:rPr lang="fi-FI" b="0" i="0">
                <a:solidFill>
                  <a:srgbClr val="3F4A52"/>
                </a:solidFill>
                <a:effectLst/>
                <a:latin typeface="Open Sans" panose="020B0606030504020204" pitchFamily="34" charset="0"/>
              </a:rPr>
              <a:t>lisätä luomumaatalouteen käytetyn maan määrää</a:t>
            </a:r>
          </a:p>
          <a:p>
            <a:pPr algn="l">
              <a:buFont typeface="Arial" panose="020B0604020202020204" pitchFamily="34" charset="0"/>
              <a:buChar char="•"/>
            </a:pPr>
            <a:r>
              <a:rPr lang="fi-FI" b="0" i="0">
                <a:solidFill>
                  <a:srgbClr val="3F4A52"/>
                </a:solidFill>
                <a:effectLst/>
                <a:latin typeface="Open Sans" panose="020B0606030504020204" pitchFamily="34" charset="0"/>
              </a:rPr>
              <a:t>kannustaa elintarvikkeiden kestävämpään kulutukseen ja terveellisiin ruokavalioihin</a:t>
            </a:r>
          </a:p>
          <a:p>
            <a:pPr algn="l">
              <a:buFont typeface="Arial" panose="020B0604020202020204" pitchFamily="34" charset="0"/>
              <a:buChar char="•"/>
            </a:pPr>
            <a:r>
              <a:rPr lang="fi-FI" b="0" i="0">
                <a:solidFill>
                  <a:srgbClr val="3F4A52"/>
                </a:solidFill>
                <a:effectLst/>
                <a:latin typeface="Open Sans" panose="020B0606030504020204" pitchFamily="34" charset="0"/>
              </a:rPr>
              <a:t>vähentää ruokahävikkiä ja -jätettä</a:t>
            </a:r>
          </a:p>
          <a:p>
            <a:pPr algn="l">
              <a:buFont typeface="Arial" panose="020B0604020202020204" pitchFamily="34" charset="0"/>
              <a:buChar char="•"/>
            </a:pPr>
            <a:r>
              <a:rPr lang="fi-FI" b="0" i="0">
                <a:solidFill>
                  <a:srgbClr val="3F4A52"/>
                </a:solidFill>
                <a:effectLst/>
                <a:latin typeface="Open Sans" panose="020B0606030504020204" pitchFamily="34" charset="0"/>
              </a:rPr>
              <a:t>torjua elintarvikepetoksia toimitusketjussa</a:t>
            </a:r>
          </a:p>
          <a:p>
            <a:pPr algn="l">
              <a:buFont typeface="Arial" panose="020B0604020202020204" pitchFamily="34" charset="0"/>
              <a:buChar char="•"/>
            </a:pPr>
            <a:r>
              <a:rPr lang="fi-FI" b="0" i="0">
                <a:solidFill>
                  <a:srgbClr val="3F4A52"/>
                </a:solidFill>
                <a:effectLst/>
                <a:latin typeface="Open Sans" panose="020B0606030504020204" pitchFamily="34" charset="0"/>
              </a:rPr>
              <a:t>parantaa eläinten hyvinvointia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Ympäristöystävällisempään elintarvikejärjestelmään siirtymisellä pyritään luomaan uusia liiketoimintamahdollisuuksia, joilla on myönteinen vaikutus maatalous- ja elintarvikealan toimijoiden tuloihin.</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13</a:t>
            </a:fld>
            <a:endParaRPr lang="fi-FI"/>
          </a:p>
        </p:txBody>
      </p:sp>
    </p:spTree>
    <p:extLst>
      <p:ext uri="{BB962C8B-B14F-4D97-AF65-F5344CB8AC3E}">
        <p14:creationId xmlns:p14="http://schemas.microsoft.com/office/powerpoint/2010/main" val="1891807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https://www.sitra.fi/artikkelit/25-ratkaisua-ja-kokeilua-megatrendien-kuvaamiin-ongelmiin/</a:t>
            </a:r>
          </a:p>
          <a:p>
            <a:endParaRPr lang="fi-FI" dirty="0"/>
          </a:p>
          <a:p>
            <a:r>
              <a:rPr lang="fi-FI" dirty="0"/>
              <a:t>https://www.innomost.com/</a:t>
            </a:r>
          </a:p>
          <a:p>
            <a:r>
              <a:rPr lang="fi-FI" b="0" i="0" dirty="0">
                <a:solidFill>
                  <a:srgbClr val="43454B"/>
                </a:solidFill>
                <a:effectLst/>
                <a:latin typeface="Lato" panose="020F0502020204030203" pitchFamily="34" charset="0"/>
              </a:rPr>
              <a:t>Tehtävämme on korvata fossiilisiin polttoaineisiin perustuvat ja ympäristölle haitalliset ainesosat, kuten mikromuovit, kierrätetyllä, biohajoavalla vaihtoehdolla. </a:t>
            </a:r>
          </a:p>
          <a:p>
            <a:endParaRPr lang="fi-FI" dirty="0"/>
          </a:p>
          <a:p>
            <a:pPr algn="l"/>
            <a:r>
              <a:rPr lang="fi-FI" dirty="0"/>
              <a:t>https://www.forchem.com/products/ </a:t>
            </a:r>
          </a:p>
          <a:p>
            <a:pPr algn="l"/>
            <a:r>
              <a:rPr lang="fi-FI" b="0" i="0" dirty="0" err="1">
                <a:solidFill>
                  <a:srgbClr val="000000"/>
                </a:solidFill>
                <a:effectLst/>
                <a:latin typeface="Playfair Display" panose="020F0502020204030204" pitchFamily="2" charset="0"/>
              </a:rPr>
              <a:t>Forchemin</a:t>
            </a:r>
            <a:r>
              <a:rPr lang="fi-FI" b="0" i="0" dirty="0">
                <a:solidFill>
                  <a:srgbClr val="000000"/>
                </a:solidFill>
                <a:effectLst/>
                <a:latin typeface="Playfair Display" panose="020F0502020204030204" pitchFamily="2" charset="0"/>
              </a:rPr>
              <a:t> raakamäntyöljy (CTO) on luonnollinen aine pohjoismaisista mäntymetsistä. CTO tuotetaan mäntyistä sulfaattiselluprosessin kautta, jonka jälkeen raakamäntyöljy jalostetaan ja jalostetaan Rauman biojalostamollamme.</a:t>
            </a:r>
          </a:p>
          <a:p>
            <a:pPr algn="l"/>
            <a:r>
              <a:rPr lang="fi-FI" b="0" i="0" dirty="0">
                <a:solidFill>
                  <a:srgbClr val="000000"/>
                </a:solidFill>
                <a:effectLst/>
                <a:latin typeface="Playfair Display" panose="020F0502020204030204" pitchFamily="2" charset="0"/>
              </a:rPr>
              <a:t>Jalostetut mäntyöljytuotteet ovat luonnollisia raaka-aineita monille teollisille prosesseille. Nämä biopohjaiset raaka-aineet korvaavat fossiilipohjaisia ​​ainesosia erilaisissa jokapäiväisissä tuotteissa. Niitä käytetään esimerkiksi maaleissa, pinnoitteissa ja painomusteissa. Jatkossa raakamäntyöljy tulee olemaan tärkeä ainesosa useissa tuotteissa, joilla on antibakteerisia tai kolesterolia alentavia ominaisuuksia.</a:t>
            </a:r>
          </a:p>
          <a:p>
            <a:endParaRPr lang="fi-FI" dirty="0"/>
          </a:p>
          <a:p>
            <a:r>
              <a:rPr lang="fi-FI" dirty="0"/>
              <a:t>https://www.sitra.fi/caset/kotkamills-korvaa-pakkausten-muovia-kartonki-innovaatiolla-luomme-suomalaisen-metsateollisuuden-tulevaisuutta/</a:t>
            </a:r>
          </a:p>
          <a:p>
            <a:r>
              <a:rPr lang="fi-FI" dirty="0"/>
              <a:t>https://kotkamills.com/</a:t>
            </a:r>
          </a:p>
          <a:p>
            <a:endParaRPr lang="fi-FI" dirty="0"/>
          </a:p>
          <a:p>
            <a:r>
              <a:rPr lang="fi-FI" dirty="0"/>
              <a:t>https://infinitedfiber.com/</a:t>
            </a:r>
          </a:p>
          <a:p>
            <a:endParaRPr lang="fi-FI" dirty="0"/>
          </a:p>
          <a:p>
            <a:endParaRPr lang="fi-FI" dirty="0"/>
          </a:p>
        </p:txBody>
      </p:sp>
      <p:sp>
        <p:nvSpPr>
          <p:cNvPr id="4" name="Dian numeron paikkamerkki 3"/>
          <p:cNvSpPr>
            <a:spLocks noGrp="1"/>
          </p:cNvSpPr>
          <p:nvPr>
            <p:ph type="sldNum" sz="quarter" idx="5"/>
          </p:nvPr>
        </p:nvSpPr>
        <p:spPr/>
        <p:txBody>
          <a:bodyPr/>
          <a:lstStyle/>
          <a:p>
            <a:fld id="{7D3259B4-7B8A-49AE-A2BD-1E1F3C5C3ED1}" type="slidenum">
              <a:rPr lang="fi-FI" smtClean="0"/>
              <a:t>16</a:t>
            </a:fld>
            <a:endParaRPr lang="fi-FI"/>
          </a:p>
        </p:txBody>
      </p:sp>
    </p:spTree>
    <p:extLst>
      <p:ext uri="{BB962C8B-B14F-4D97-AF65-F5344CB8AC3E}">
        <p14:creationId xmlns:p14="http://schemas.microsoft.com/office/powerpoint/2010/main" val="543559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https://global-uploads.webflow.com/5f44f62ce4d302179b465b3a/613882e9df8393f6a693bb7b_AFRY_Uusien%20ja%20kasvutuotteiden%20potentiaali%202035_website.pdf</a:t>
            </a:r>
          </a:p>
        </p:txBody>
      </p:sp>
      <p:sp>
        <p:nvSpPr>
          <p:cNvPr id="4" name="Dian numeron paikkamerkki 3"/>
          <p:cNvSpPr>
            <a:spLocks noGrp="1"/>
          </p:cNvSpPr>
          <p:nvPr>
            <p:ph type="sldNum" sz="quarter" idx="5"/>
          </p:nvPr>
        </p:nvSpPr>
        <p:spPr/>
        <p:txBody>
          <a:bodyPr/>
          <a:lstStyle/>
          <a:p>
            <a:fld id="{7D3259B4-7B8A-49AE-A2BD-1E1F3C5C3ED1}" type="slidenum">
              <a:rPr lang="fi-FI" smtClean="0"/>
              <a:t>17</a:t>
            </a:fld>
            <a:endParaRPr lang="fi-FI"/>
          </a:p>
        </p:txBody>
      </p:sp>
    </p:spTree>
    <p:extLst>
      <p:ext uri="{BB962C8B-B14F-4D97-AF65-F5344CB8AC3E}">
        <p14:creationId xmlns:p14="http://schemas.microsoft.com/office/powerpoint/2010/main" val="2199332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Metsäteollisuuden uusia tuotteita valmistavista lupaavista yrityksistä yksi kolmestatoista teki voittoa vuonna 2022.</a:t>
            </a:r>
          </a:p>
        </p:txBody>
      </p:sp>
      <p:sp>
        <p:nvSpPr>
          <p:cNvPr id="4" name="Dian numeron paikkamerkki 3"/>
          <p:cNvSpPr>
            <a:spLocks noGrp="1"/>
          </p:cNvSpPr>
          <p:nvPr>
            <p:ph type="sldNum" sz="quarter" idx="5"/>
          </p:nvPr>
        </p:nvSpPr>
        <p:spPr/>
        <p:txBody>
          <a:bodyPr/>
          <a:lstStyle/>
          <a:p>
            <a:fld id="{7D3259B4-7B8A-49AE-A2BD-1E1F3C5C3ED1}" type="slidenum">
              <a:rPr lang="fi-FI" smtClean="0"/>
              <a:t>18</a:t>
            </a:fld>
            <a:endParaRPr lang="fi-FI"/>
          </a:p>
        </p:txBody>
      </p:sp>
    </p:spTree>
    <p:extLst>
      <p:ext uri="{BB962C8B-B14F-4D97-AF65-F5344CB8AC3E}">
        <p14:creationId xmlns:p14="http://schemas.microsoft.com/office/powerpoint/2010/main" val="3635686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Lähde: Metsäteollisuus Uusien ja kasvutuotteiden potentiaali 2035, </a:t>
            </a:r>
          </a:p>
          <a:p>
            <a:r>
              <a:rPr lang="fi-FI"/>
              <a:t>17.6.2021 AFRY Management Consulting</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19</a:t>
            </a:fld>
            <a:endParaRPr lang="fi-FI"/>
          </a:p>
        </p:txBody>
      </p:sp>
    </p:spTree>
    <p:extLst>
      <p:ext uri="{BB962C8B-B14F-4D97-AF65-F5344CB8AC3E}">
        <p14:creationId xmlns:p14="http://schemas.microsoft.com/office/powerpoint/2010/main" val="3098580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Lähde: Metsäteollisuus Uusien ja kasvutuotteiden potentiaali 2035, </a:t>
            </a:r>
          </a:p>
          <a:p>
            <a:r>
              <a:rPr lang="fi-FI"/>
              <a:t>17.6.2021 AFRY Management Consulting</a:t>
            </a:r>
          </a:p>
          <a:p>
            <a:endParaRPr lang="fi-FI"/>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20</a:t>
            </a:fld>
            <a:endParaRPr lang="fi-FI"/>
          </a:p>
        </p:txBody>
      </p:sp>
    </p:spTree>
    <p:extLst>
      <p:ext uri="{BB962C8B-B14F-4D97-AF65-F5344CB8AC3E}">
        <p14:creationId xmlns:p14="http://schemas.microsoft.com/office/powerpoint/2010/main" val="155587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Fingrid</a:t>
            </a:r>
            <a:r>
              <a:rPr lang="fi-FI" dirty="0"/>
              <a:t>, sähkömarkkinoiden muutos: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https://www.fingrid.fi/sahkomarkkinat/markkinoiden-yhtenaisyys/sahkomarkkinoiden-kehityshankkeet/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Sivusto sähkömarkkinoiden kehityshankkeista, miten ne muuttavat mm hinnoittelua. Keskeinen teema on palkita joustokykyisiä markkinatoimijoita niin kulutuksessa, </a:t>
            </a:r>
            <a:r>
              <a:rPr lang="fi-FI" dirty="0" err="1"/>
              <a:t>tuotanossa</a:t>
            </a:r>
            <a:r>
              <a:rPr lang="fi-FI" dirty="0"/>
              <a:t> kuin sähkövarastoissa.</a:t>
            </a:r>
          </a:p>
          <a:p>
            <a:endParaRPr lang="fi-FI" dirty="0"/>
          </a:p>
        </p:txBody>
      </p:sp>
      <p:sp>
        <p:nvSpPr>
          <p:cNvPr id="4" name="Dian numeron paikkamerkki 3"/>
          <p:cNvSpPr>
            <a:spLocks noGrp="1"/>
          </p:cNvSpPr>
          <p:nvPr>
            <p:ph type="sldNum" sz="quarter" idx="5"/>
          </p:nvPr>
        </p:nvSpPr>
        <p:spPr/>
        <p:txBody>
          <a:bodyPr/>
          <a:lstStyle/>
          <a:p>
            <a:fld id="{7D3259B4-7B8A-49AE-A2BD-1E1F3C5C3ED1}" type="slidenum">
              <a:rPr lang="fi-FI" smtClean="0"/>
              <a:t>21</a:t>
            </a:fld>
            <a:endParaRPr lang="fi-FI"/>
          </a:p>
        </p:txBody>
      </p:sp>
    </p:spTree>
    <p:extLst>
      <p:ext uri="{BB962C8B-B14F-4D97-AF65-F5344CB8AC3E}">
        <p14:creationId xmlns:p14="http://schemas.microsoft.com/office/powerpoint/2010/main" val="3804783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29F47-65AB-903E-1289-1CA8BFABE0A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CB7063B-BBE8-E63F-D2A5-26C01D9690D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23974BF-44BC-27CD-84FD-4BF8C87ECBD4}"/>
              </a:ext>
            </a:extLst>
          </p:cNvPr>
          <p:cNvSpPr>
            <a:spLocks noGrp="1"/>
          </p:cNvSpPr>
          <p:nvPr>
            <p:ph type="body" idx="1"/>
          </p:nvPr>
        </p:nvSpPr>
        <p:spPr/>
        <p:txBody>
          <a:bodyPr/>
          <a:lstStyle/>
          <a:p>
            <a:pPr>
              <a:defRPr/>
            </a:pPr>
            <a:r>
              <a:rPr lang="fi-FI" dirty="0">
                <a:solidFill>
                  <a:srgbClr val="000000"/>
                </a:solidFill>
              </a:rPr>
              <a:t>Energia-alan olennaisuusanalyysi rakennettiin yhdessä</a:t>
            </a:r>
            <a:endParaRPr lang="fi-FI" dirty="0"/>
          </a:p>
          <a:p>
            <a:pPr>
              <a:defRPr/>
            </a:pPr>
            <a:r>
              <a:rPr lang="fi-FI" dirty="0">
                <a:solidFill>
                  <a:srgbClr val="000000"/>
                </a:solidFill>
              </a:rPr>
              <a:t>Sidosryhmäkyselyssä mielipiteitä kuultiin:</a:t>
            </a:r>
            <a:endParaRPr lang="fi-FI" dirty="0"/>
          </a:p>
          <a:p>
            <a:pPr marL="171450" indent="-171450">
              <a:buFont typeface="Arial"/>
              <a:buChar char="•"/>
              <a:defRPr/>
            </a:pPr>
            <a:r>
              <a:rPr lang="fi-FI" dirty="0">
                <a:solidFill>
                  <a:srgbClr val="000000"/>
                </a:solidFill>
              </a:rPr>
              <a:t>viranomaisilta, päättäjiltä, poliittisilta puolueilta ja nuorisojärjestöiltä,</a:t>
            </a:r>
            <a:endParaRPr lang="fi-FI" dirty="0"/>
          </a:p>
          <a:p>
            <a:pPr marL="171450" indent="-171450">
              <a:buFont typeface="Arial"/>
              <a:buChar char="•"/>
              <a:defRPr/>
            </a:pPr>
            <a:r>
              <a:rPr lang="fi-FI" dirty="0">
                <a:solidFill>
                  <a:srgbClr val="000000"/>
                </a:solidFill>
              </a:rPr>
              <a:t> energia-alan asiakkailta, kuluttaja- ja elinkeinoelämän järjestöiltä, sekä alan palveluntuottajat ja  B2B-kumppaneilta</a:t>
            </a:r>
            <a:endParaRPr lang="fi-FI" dirty="0"/>
          </a:p>
          <a:p>
            <a:pPr marL="171450" indent="-171450">
              <a:buFont typeface="Arial"/>
              <a:buChar char="•"/>
              <a:defRPr/>
            </a:pPr>
            <a:r>
              <a:rPr lang="fi-FI" dirty="0">
                <a:solidFill>
                  <a:srgbClr val="000000"/>
                </a:solidFill>
              </a:rPr>
              <a:t>kansalaisjärjestöiltä,</a:t>
            </a:r>
            <a:endParaRPr lang="fi-FI" dirty="0"/>
          </a:p>
          <a:p>
            <a:pPr marL="171450" indent="-171450">
              <a:buFont typeface="Arial"/>
              <a:buChar char="•"/>
              <a:defRPr/>
            </a:pPr>
            <a:r>
              <a:rPr lang="fi-FI" dirty="0">
                <a:solidFill>
                  <a:srgbClr val="000000"/>
                </a:solidFill>
              </a:rPr>
              <a:t>alan yhtiöiden henkilöstöltä, ammattiliitoilta ja energiayhtiöiden omistajilta sekä</a:t>
            </a:r>
            <a:endParaRPr lang="fi-FI" dirty="0"/>
          </a:p>
          <a:p>
            <a:pPr marL="171450" indent="-171450">
              <a:buFont typeface="Arial"/>
              <a:buChar char="•"/>
              <a:defRPr/>
            </a:pPr>
            <a:r>
              <a:rPr lang="fi-FI" dirty="0">
                <a:solidFill>
                  <a:srgbClr val="000000"/>
                </a:solidFill>
              </a:rPr>
              <a:t>toimittajilta, tutkijoilta ja sijoittajilta ja rahoittajilta.</a:t>
            </a:r>
            <a:endParaRPr lang="fi-FI" dirty="0"/>
          </a:p>
          <a:p>
            <a:pPr>
              <a:defRPr/>
            </a:pPr>
            <a:endParaRPr lang="fi-FI" dirty="0">
              <a:solidFill>
                <a:srgbClr val="000000"/>
              </a:solidFill>
              <a:latin typeface="Arial"/>
              <a:cs typeface="Arial"/>
            </a:endParaRPr>
          </a:p>
          <a:p>
            <a:pPr marL="0" marR="0" lvl="0" indent="0" algn="l" defTabSz="914400">
              <a:lnSpc>
                <a:spcPct val="100000"/>
              </a:lnSpc>
              <a:spcBef>
                <a:spcPts val="0"/>
              </a:spcBef>
              <a:spcAft>
                <a:spcPts val="0"/>
              </a:spcAft>
              <a:buClrTx/>
              <a:buSzTx/>
              <a:buFontTx/>
              <a:buNone/>
              <a:tabLst/>
              <a:defRPr/>
            </a:pPr>
            <a:r>
              <a:rPr lang="fi-FI" b="0" i="0" dirty="0">
                <a:solidFill>
                  <a:srgbClr val="000000"/>
                </a:solidFill>
                <a:effectLst/>
                <a:latin typeface="Arial"/>
                <a:cs typeface="Arial"/>
              </a:rPr>
              <a:t>(</a:t>
            </a:r>
            <a:r>
              <a:rPr lang="fi-FI" b="0" i="0" dirty="0" err="1">
                <a:solidFill>
                  <a:srgbClr val="000000"/>
                </a:solidFill>
                <a:effectLst/>
                <a:latin typeface="Arial"/>
                <a:cs typeface="Arial"/>
              </a:rPr>
              <a:t>compliance</a:t>
            </a:r>
            <a:r>
              <a:rPr lang="fi-FI" b="0" i="0" dirty="0">
                <a:solidFill>
                  <a:srgbClr val="000000"/>
                </a:solidFill>
                <a:effectLst/>
                <a:latin typeface="Arial"/>
                <a:cs typeface="Arial"/>
              </a:rPr>
              <a:t> suomeksi vaatimustenmukaisuus tai lakien, sääntöjen ja määräysten noudattaminen)</a:t>
            </a:r>
            <a:endParaRPr lang="fi-FI"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endParaRPr lang="fi-FI" dirty="0"/>
          </a:p>
        </p:txBody>
      </p:sp>
      <p:sp>
        <p:nvSpPr>
          <p:cNvPr id="4" name="Dian numeron paikkamerkki 3">
            <a:extLst>
              <a:ext uri="{FF2B5EF4-FFF2-40B4-BE49-F238E27FC236}">
                <a16:creationId xmlns:a16="http://schemas.microsoft.com/office/drawing/2014/main" id="{5DC233F1-E05A-4BA3-1F53-233C3A47C396}"/>
              </a:ext>
            </a:extLst>
          </p:cNvPr>
          <p:cNvSpPr>
            <a:spLocks noGrp="1"/>
          </p:cNvSpPr>
          <p:nvPr>
            <p:ph type="sldNum" sz="quarter" idx="5"/>
          </p:nvPr>
        </p:nvSpPr>
        <p:spPr/>
        <p:txBody>
          <a:bodyPr/>
          <a:lstStyle/>
          <a:p>
            <a:fld id="{B6ED73C3-90D3-4FE7-992A-37AFF351D07B}" type="slidenum">
              <a:rPr lang="fi-FI" smtClean="0"/>
              <a:t>22</a:t>
            </a:fld>
            <a:endParaRPr lang="fi-FI"/>
          </a:p>
        </p:txBody>
      </p:sp>
    </p:spTree>
    <p:extLst>
      <p:ext uri="{BB962C8B-B14F-4D97-AF65-F5344CB8AC3E}">
        <p14:creationId xmlns:p14="http://schemas.microsoft.com/office/powerpoint/2010/main" val="3721095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t>Olennaisuusanalyysin perusteella Suomen energiateollisuus on linjannut painopisteekseen luotettavan ja toimintavarman lämmön- ja sähkönjakelun turvaamisen energiamurroksessa</a:t>
            </a:r>
          </a:p>
          <a:p>
            <a:r>
              <a:rPr lang="fi-FI" sz="1200" dirty="0"/>
              <a:t> </a:t>
            </a:r>
            <a:r>
              <a:rPr lang="fi-FI" sz="1200" u="sng" dirty="0">
                <a:solidFill>
                  <a:srgbClr val="00B0CA"/>
                </a:solidFill>
                <a:cs typeface="Segoe UI"/>
                <a:hlinkClick r:id="rId3"/>
              </a:rPr>
              <a:t>https://energia.fi/energiatietoa/vastuullisuus/vastuullisuusteemat/</a:t>
            </a:r>
            <a:r>
              <a:rPr lang="fi-FI" sz="1200" dirty="0">
                <a:cs typeface="Arial"/>
              </a:rPr>
              <a:t>​</a:t>
            </a:r>
            <a:endParaRPr lang="fi-FI" dirty="0"/>
          </a:p>
        </p:txBody>
      </p:sp>
      <p:sp>
        <p:nvSpPr>
          <p:cNvPr id="4" name="Dian numeron paikkamerkki 3"/>
          <p:cNvSpPr>
            <a:spLocks noGrp="1"/>
          </p:cNvSpPr>
          <p:nvPr>
            <p:ph type="sldNum" sz="quarter" idx="5"/>
          </p:nvPr>
        </p:nvSpPr>
        <p:spPr/>
        <p:txBody>
          <a:bodyPr/>
          <a:lstStyle/>
          <a:p>
            <a:fld id="{7D3259B4-7B8A-49AE-A2BD-1E1F3C5C3ED1}" type="slidenum">
              <a:rPr lang="fi-FI" smtClean="0"/>
              <a:t>23</a:t>
            </a:fld>
            <a:endParaRPr lang="fi-FI"/>
          </a:p>
        </p:txBody>
      </p:sp>
    </p:spTree>
    <p:extLst>
      <p:ext uri="{BB962C8B-B14F-4D97-AF65-F5344CB8AC3E}">
        <p14:creationId xmlns:p14="http://schemas.microsoft.com/office/powerpoint/2010/main" val="160426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hlinkClick r:id="rId3"/>
              </a:rPr>
              <a:t>Vastuullisia</a:t>
            </a:r>
            <a:r>
              <a:rPr lang="en-US" sz="1200">
                <a:hlinkClick r:id="rId3"/>
              </a:rPr>
              <a:t> </a:t>
            </a:r>
            <a:r>
              <a:rPr lang="en-US" sz="1200" err="1">
                <a:hlinkClick r:id="rId3"/>
              </a:rPr>
              <a:t>valintoja</a:t>
            </a:r>
            <a:r>
              <a:rPr lang="en-US" sz="1200">
                <a:hlinkClick r:id="rId3"/>
              </a:rPr>
              <a:t> </a:t>
            </a:r>
            <a:r>
              <a:rPr lang="en-US" sz="1200" err="1">
                <a:hlinkClick r:id="rId3"/>
              </a:rPr>
              <a:t>kohti</a:t>
            </a:r>
            <a:r>
              <a:rPr lang="en-US" sz="1200">
                <a:hlinkClick r:id="rId3"/>
              </a:rPr>
              <a:t> 2025 </a:t>
            </a:r>
            <a:r>
              <a:rPr lang="en-US" sz="1200" err="1">
                <a:hlinkClick r:id="rId3"/>
              </a:rPr>
              <a:t>Metsäteollisuuden</a:t>
            </a:r>
            <a:r>
              <a:rPr lang="en-US" sz="1200">
                <a:hlinkClick r:id="rId3"/>
              </a:rPr>
              <a:t> </a:t>
            </a:r>
            <a:r>
              <a:rPr lang="en-US" sz="1200" err="1">
                <a:hlinkClick r:id="rId3"/>
              </a:rPr>
              <a:t>vastuullisuussitoumusten</a:t>
            </a:r>
            <a:r>
              <a:rPr lang="en-US" sz="1200">
                <a:hlinkClick r:id="rId3"/>
              </a:rPr>
              <a:t> </a:t>
            </a:r>
            <a:r>
              <a:rPr lang="en-US" sz="1200" err="1">
                <a:hlinkClick r:id="rId3"/>
              </a:rPr>
              <a:t>väliraportti</a:t>
            </a:r>
            <a:endParaRPr lang="en-US" sz="1200">
              <a:cs typeface="Arial"/>
              <a:hlinkClick r:id="rId3"/>
            </a:endParaRP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25</a:t>
            </a:fld>
            <a:endParaRPr lang="fi-FI"/>
          </a:p>
        </p:txBody>
      </p:sp>
    </p:spTree>
    <p:extLst>
      <p:ext uri="{BB962C8B-B14F-4D97-AF65-F5344CB8AC3E}">
        <p14:creationId xmlns:p14="http://schemas.microsoft.com/office/powerpoint/2010/main" val="1368505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a:t>Sitran </a:t>
            </a:r>
            <a:r>
              <a:rPr lang="fi-FI" b="1" i="0">
                <a:solidFill>
                  <a:srgbClr val="000000"/>
                </a:solidFill>
                <a:effectLst/>
                <a:latin typeface="var(--heading-font-family)"/>
              </a:rPr>
              <a:t>Megatrendit 2023:</a:t>
            </a:r>
          </a:p>
          <a:p>
            <a:pPr algn="l">
              <a:buFont typeface="+mj-lt"/>
              <a:buAutoNum type="arabicPeriod"/>
            </a:pPr>
            <a:r>
              <a:rPr lang="fi-FI" b="0" i="0">
                <a:solidFill>
                  <a:srgbClr val="000000"/>
                </a:solidFill>
                <a:effectLst/>
                <a:latin typeface="minion-pro"/>
              </a:rPr>
              <a:t>Luonnon kantokyky murenee</a:t>
            </a:r>
          </a:p>
          <a:p>
            <a:pPr algn="l">
              <a:buFont typeface="+mj-lt"/>
              <a:buAutoNum type="arabicPeriod"/>
            </a:pPr>
            <a:r>
              <a:rPr lang="fi-FI" b="0" i="0">
                <a:solidFill>
                  <a:srgbClr val="000000"/>
                </a:solidFill>
                <a:effectLst/>
                <a:latin typeface="minion-pro"/>
              </a:rPr>
              <a:t>Hyvinvoinnin haasteet kasvavat</a:t>
            </a:r>
          </a:p>
          <a:p>
            <a:pPr algn="l">
              <a:buFont typeface="+mj-lt"/>
              <a:buAutoNum type="arabicPeriod"/>
            </a:pPr>
            <a:r>
              <a:rPr lang="fi-FI" b="0" i="0">
                <a:solidFill>
                  <a:srgbClr val="000000"/>
                </a:solidFill>
                <a:effectLst/>
                <a:latin typeface="minion-pro"/>
              </a:rPr>
              <a:t>Demokratian kamppailu kovenee</a:t>
            </a:r>
          </a:p>
          <a:p>
            <a:pPr algn="l">
              <a:buFont typeface="+mj-lt"/>
              <a:buAutoNum type="arabicPeriod"/>
            </a:pPr>
            <a:r>
              <a:rPr lang="fi-FI" b="0" i="0">
                <a:solidFill>
                  <a:srgbClr val="000000"/>
                </a:solidFill>
                <a:effectLst/>
                <a:latin typeface="minion-pro"/>
              </a:rPr>
              <a:t>Kilpailu digivallasta kiihtyy</a:t>
            </a:r>
          </a:p>
          <a:p>
            <a:pPr algn="l">
              <a:buFont typeface="+mj-lt"/>
              <a:buAutoNum type="arabicPeriod"/>
            </a:pPr>
            <a:r>
              <a:rPr lang="fi-FI" b="0" i="0">
                <a:solidFill>
                  <a:srgbClr val="000000"/>
                </a:solidFill>
                <a:effectLst/>
                <a:latin typeface="minion-pro"/>
              </a:rPr>
              <a:t>Talouden perusta rakoilee</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2</a:t>
            </a:fld>
            <a:endParaRPr lang="fi-FI"/>
          </a:p>
        </p:txBody>
      </p:sp>
    </p:spTree>
    <p:extLst>
      <p:ext uri="{BB962C8B-B14F-4D97-AF65-F5344CB8AC3E}">
        <p14:creationId xmlns:p14="http://schemas.microsoft.com/office/powerpoint/2010/main" val="1040379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https://www.metsateollisuus.fi/uutishuone/metsateollisuuden-ja-sidosryhmien-vuoropuhelu-kehittyi-korona-ajasta-huolimatta</a:t>
            </a:r>
          </a:p>
          <a:p>
            <a:pPr algn="l"/>
            <a:r>
              <a:rPr lang="fi-FI" b="0" i="0">
                <a:solidFill>
                  <a:srgbClr val="181717"/>
                </a:solidFill>
                <a:effectLst/>
                <a:latin typeface="Jost 300"/>
              </a:rPr>
              <a:t>Metsäteollisuus saa kiitosta merkittävästä roolistaan arvonlisän tuottajana. Myös kiertotalouden toteuttamisen sekä työturvallisuuden ja -hyvinvoinnin kehittämisen arvioitiin toteutuneen hyvin. Vastausten mukaan eniten kehitettävää löytyy luonnon monimuotoisuuden turvaamisesta, kestävien hankintaketjujen huolehtimisesta sekä tasa-arvon ja monimuotoisuuden edistämisestä työpaikoilla.</a:t>
            </a:r>
          </a:p>
          <a:p>
            <a:pPr algn="l"/>
            <a:r>
              <a:rPr lang="fi-FI" b="0" i="0">
                <a:solidFill>
                  <a:srgbClr val="181717"/>
                </a:solidFill>
                <a:effectLst/>
                <a:latin typeface="Jost 300"/>
              </a:rPr>
              <a:t>‍</a:t>
            </a:r>
          </a:p>
          <a:p>
            <a:pPr algn="l"/>
            <a:r>
              <a:rPr lang="fi-FI" b="0" i="0">
                <a:solidFill>
                  <a:srgbClr val="181717"/>
                </a:solidFill>
                <a:effectLst/>
                <a:latin typeface="Jost 300"/>
              </a:rPr>
              <a:t>Metsäteollisuus kehittää toimintaansa jatkuvasti. Tätä tutkimusta varten haastateltiin metsäteollisuuden tärkeimpiä sidosryhmiä. Haastatteluja saatiin yhteensä 89 kappaletta, jolloin vastausprosentti on 31. Sidosryhmien välillä vastausprosentit vaihtelivat 17–52 prosentin välillä. Sidosryhmäkyselyssä kerätty palaute hyödynnetään entistä vastuullisemman toiminnan turvaamiseksi niin lyhyellä kuin pitkällä aikavälillä.</a:t>
            </a:r>
          </a:p>
          <a:p>
            <a:pPr algn="l"/>
            <a:r>
              <a:rPr lang="fi-FI" b="0" i="0">
                <a:solidFill>
                  <a:srgbClr val="181717"/>
                </a:solidFill>
                <a:effectLst/>
                <a:latin typeface="Jost 300"/>
              </a:rPr>
              <a:t>‍</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26</a:t>
            </a:fld>
            <a:endParaRPr lang="fi-FI"/>
          </a:p>
        </p:txBody>
      </p:sp>
    </p:spTree>
    <p:extLst>
      <p:ext uri="{BB962C8B-B14F-4D97-AF65-F5344CB8AC3E}">
        <p14:creationId xmlns:p14="http://schemas.microsoft.com/office/powerpoint/2010/main" val="2958722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000000"/>
                </a:solidFill>
                <a:effectLst/>
                <a:latin typeface="Titillium Web" panose="00000500000000000000" pitchFamily="2" charset="0"/>
              </a:rPr>
              <a:t>https://www.luke.fi/fi/tilastot/indikaattorit/biotalous-lukuina</a:t>
            </a:r>
          </a:p>
          <a:p>
            <a:r>
              <a:rPr lang="fi-FI" b="0" i="0">
                <a:solidFill>
                  <a:srgbClr val="000000"/>
                </a:solidFill>
                <a:effectLst/>
                <a:latin typeface="Titillium Web" panose="00000500000000000000" pitchFamily="2" charset="0"/>
              </a:rPr>
              <a:t>Suomessa biotaloudella tarkoitetaan taloutta, joka käyttää uusiutuvia biologisia luonnonvaroja resurssiviisaasti ravinnon, energian, tuotteiden ja palvelujen tuottamiseen. Tärkeimpiä uusiutuvia biologisia luonnonvaroja Suomessa ovat metsien, peltojen, maaperän, vesistöjen ja meren biomassa eli eloperäinen aines sekä makea vesi. Niitä hyödynnetään raaka-aineina ja jalosteina. Ekosysteemipalvelut ovat osa biotaloutta. Biotalous voi sisältää myös luonnonvarojen kestävään hyödyntämiseen pohjautuvien teknologioiden, sovellusten ja palvelujen kehittämistä ja tuotantoa. </a:t>
            </a:r>
            <a:r>
              <a:rPr lang="fi-FI" b="0" i="0" u="none" strike="noStrike">
                <a:effectLst/>
                <a:latin typeface="Titillium Web" panose="00000500000000000000" pitchFamily="2" charset="0"/>
                <a:hlinkClick r:id="rId3"/>
              </a:rPr>
              <a:t>Suomen </a:t>
            </a:r>
            <a:r>
              <a:rPr lang="fi-FI" b="0" i="0" u="none" strike="noStrike" err="1">
                <a:effectLst/>
                <a:latin typeface="Titillium Web" panose="00000500000000000000" pitchFamily="2" charset="0"/>
                <a:hlinkClick r:id="rId3"/>
              </a:rPr>
              <a:t>biotaloustrategia</a:t>
            </a:r>
            <a:r>
              <a:rPr lang="fi-FI" b="0" i="0" u="none" strike="noStrike">
                <a:effectLst/>
                <a:latin typeface="Titillium Web" panose="00000500000000000000" pitchFamily="2" charset="0"/>
                <a:hlinkClick r:id="rId3"/>
              </a:rPr>
              <a:t>, 2022 (julkaisut.valtioneuvosto.fi)</a:t>
            </a:r>
            <a:endParaRPr lang="fi-FI" b="0"/>
          </a:p>
        </p:txBody>
      </p:sp>
      <p:sp>
        <p:nvSpPr>
          <p:cNvPr id="4" name="Dian numeron paikkamerkki 3"/>
          <p:cNvSpPr>
            <a:spLocks noGrp="1"/>
          </p:cNvSpPr>
          <p:nvPr>
            <p:ph type="sldNum" sz="quarter" idx="5"/>
          </p:nvPr>
        </p:nvSpPr>
        <p:spPr/>
        <p:txBody>
          <a:bodyPr/>
          <a:lstStyle/>
          <a:p>
            <a:fld id="{7D3259B4-7B8A-49AE-A2BD-1E1F3C5C3ED1}" type="slidenum">
              <a:rPr lang="fi-FI" smtClean="0"/>
              <a:t>27</a:t>
            </a:fld>
            <a:endParaRPr lang="fi-FI"/>
          </a:p>
        </p:txBody>
      </p:sp>
    </p:spTree>
    <p:extLst>
      <p:ext uri="{BB962C8B-B14F-4D97-AF65-F5344CB8AC3E}">
        <p14:creationId xmlns:p14="http://schemas.microsoft.com/office/powerpoint/2010/main" val="715537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t>kuva: </a:t>
            </a:r>
            <a:r>
              <a:rPr lang="fi-FI" sz="1200">
                <a:hlinkClick r:id="rId3"/>
              </a:rPr>
              <a:t>luke.fi</a:t>
            </a:r>
            <a:endParaRPr lang="fi-FI" sz="120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1">
                <a:solidFill>
                  <a:srgbClr val="000000"/>
                </a:solidFill>
                <a:effectLst/>
              </a:rPr>
              <a:t>”Biotaloudella tarkoitetaan sellaista tuotantoa, jossa hyödynnetään luonnosta saatavia uusiutuvia materiaaleja sekä kehitetään ja otetaan käyttöön niihin liittyviä innovaatioita ja teknologioita. Samalla edistetään systeemistä muutosta kohti uusiutuvien luonnonvarojen käyttöä uusiutumattomien sijaan.” </a:t>
            </a:r>
            <a:r>
              <a:rPr lang="fi-FI" sz="1200" b="0" i="0">
                <a:solidFill>
                  <a:srgbClr val="000000"/>
                </a:solidFill>
                <a:effectLst/>
              </a:rPr>
              <a:t>Lähde: sitra.fi</a:t>
            </a:r>
            <a:endParaRPr lang="fi-FI" sz="1200"/>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28</a:t>
            </a:fld>
            <a:endParaRPr lang="fi-FI"/>
          </a:p>
        </p:txBody>
      </p:sp>
    </p:spTree>
    <p:extLst>
      <p:ext uri="{BB962C8B-B14F-4D97-AF65-F5344CB8AC3E}">
        <p14:creationId xmlns:p14="http://schemas.microsoft.com/office/powerpoint/2010/main" val="4085658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a typeface="+mn-lt"/>
                <a:cs typeface="+mn-lt"/>
              </a:rPr>
              <a:t>Lähde: kemesta.fi &gt; esimerkkeja_biopohjaisista_tuotteista.pdf (päivitetty 27.2.2015)</a:t>
            </a:r>
            <a:endParaRPr lang="fi-FI" sz="1200"/>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29</a:t>
            </a:fld>
            <a:endParaRPr lang="fi-FI"/>
          </a:p>
        </p:txBody>
      </p:sp>
    </p:spTree>
    <p:extLst>
      <p:ext uri="{BB962C8B-B14F-4D97-AF65-F5344CB8AC3E}">
        <p14:creationId xmlns:p14="http://schemas.microsoft.com/office/powerpoint/2010/main" val="2722644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a typeface="+mn-lt"/>
                <a:cs typeface="+mn-lt"/>
                <a:hlinkClick r:id="rId3"/>
              </a:rPr>
              <a:t>Kiertotalouden kestävät liiketoimintamallit kemianteollisuuden yrityksille</a:t>
            </a:r>
            <a:br>
              <a:rPr lang="fi-FI" sz="1200">
                <a:ea typeface="+mn-lt"/>
                <a:cs typeface="+mn-lt"/>
                <a:hlinkClick r:id="rId3"/>
              </a:rPr>
            </a:br>
            <a:r>
              <a:rPr lang="fi-FI" sz="1200">
                <a:cs typeface="Arial"/>
                <a:hlinkClick r:id="rId3"/>
              </a:rPr>
              <a:t>KÄSIKIRJA  Toukokuu 2020</a:t>
            </a:r>
            <a:r>
              <a:rPr lang="fi-FI" sz="1200">
                <a:cs typeface="Arial"/>
              </a:rPr>
              <a:t> (https://kemianteollisuus.studio.crasman.fi/file/dl/i/xJPRiA/_G3O_XGVxI1wT6N3NzDpNw/CEPlaybookforChemicalIndustry_FI_pdfx.pdf)</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33</a:t>
            </a:fld>
            <a:endParaRPr lang="fi-FI"/>
          </a:p>
        </p:txBody>
      </p:sp>
    </p:spTree>
    <p:extLst>
      <p:ext uri="{BB962C8B-B14F-4D97-AF65-F5344CB8AC3E}">
        <p14:creationId xmlns:p14="http://schemas.microsoft.com/office/powerpoint/2010/main" val="3113956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hlinkClick r:id="rId3"/>
              </a:rPr>
              <a:t>Kiertotalouden kestävät liiketoimintamallit kemianteollisuuden yrityksille</a:t>
            </a:r>
            <a:br>
              <a:rPr lang="fi-FI">
                <a:hlinkClick r:id="rId3"/>
              </a:rPr>
            </a:br>
            <a:r>
              <a:rPr lang="fi-FI">
                <a:hlinkClick r:id="rId3"/>
              </a:rPr>
              <a:t>KÄSIKIRJA  Toukokuu 2020</a:t>
            </a:r>
          </a:p>
          <a:p>
            <a:endParaRPr lang="fi-FI">
              <a:hlinkClick r:id="rId3"/>
            </a:endParaRPr>
          </a:p>
          <a:p>
            <a:r>
              <a:rPr lang="fi-FI">
                <a:hlinkClick r:id="rId4"/>
              </a:rPr>
              <a:t>https://www.kemiamedia.fi/wp-content/uploads/2020/12/7-2020-Ksylitoli-yllattaa-yha.pdf</a:t>
            </a:r>
            <a:endParaRPr lang="fi-FI">
              <a:cs typeface="Calibri"/>
              <a:hlinkClick r:id="rId4"/>
            </a:endParaRPr>
          </a:p>
          <a:p>
            <a:endParaRPr lang="fi-FI">
              <a:cs typeface="Calibri"/>
            </a:endParaRPr>
          </a:p>
        </p:txBody>
      </p:sp>
      <p:sp>
        <p:nvSpPr>
          <p:cNvPr id="4" name="Dian numeron paikkamerkki 3"/>
          <p:cNvSpPr>
            <a:spLocks noGrp="1"/>
          </p:cNvSpPr>
          <p:nvPr>
            <p:ph type="sldNum" sz="quarter" idx="5"/>
          </p:nvPr>
        </p:nvSpPr>
        <p:spPr/>
        <p:txBody>
          <a:bodyPr/>
          <a:lstStyle/>
          <a:p>
            <a:fld id="{B6ED73C3-90D3-4FE7-992A-37AFF351D07B}" type="slidenum">
              <a:rPr lang="fi-FI"/>
              <a:t>34</a:t>
            </a:fld>
            <a:endParaRPr lang="fi-FI"/>
          </a:p>
        </p:txBody>
      </p:sp>
    </p:spTree>
    <p:extLst>
      <p:ext uri="{BB962C8B-B14F-4D97-AF65-F5344CB8AC3E}">
        <p14:creationId xmlns:p14="http://schemas.microsoft.com/office/powerpoint/2010/main" val="2506831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Lisäksi laitteiden kunnonvalvonta </a:t>
            </a:r>
            <a:r>
              <a:rPr lang="fi-FI"/>
              <a:t>ja kunnossapito</a:t>
            </a:r>
          </a:p>
        </p:txBody>
      </p:sp>
      <p:sp>
        <p:nvSpPr>
          <p:cNvPr id="4" name="Dian numeron paikkamerkki 3"/>
          <p:cNvSpPr>
            <a:spLocks noGrp="1"/>
          </p:cNvSpPr>
          <p:nvPr>
            <p:ph type="sldNum" sz="quarter" idx="5"/>
          </p:nvPr>
        </p:nvSpPr>
        <p:spPr/>
        <p:txBody>
          <a:bodyPr/>
          <a:lstStyle/>
          <a:p>
            <a:fld id="{7D3259B4-7B8A-49AE-A2BD-1E1F3C5C3ED1}" type="slidenum">
              <a:rPr lang="fi-FI" smtClean="0"/>
              <a:t>35</a:t>
            </a:fld>
            <a:endParaRPr lang="fi-FI"/>
          </a:p>
        </p:txBody>
      </p:sp>
    </p:spTree>
    <p:extLst>
      <p:ext uri="{BB962C8B-B14F-4D97-AF65-F5344CB8AC3E}">
        <p14:creationId xmlns:p14="http://schemas.microsoft.com/office/powerpoint/2010/main" val="2369578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dirty="0">
                <a:solidFill>
                  <a:srgbClr val="331C54"/>
                </a:solidFill>
                <a:effectLst/>
                <a:latin typeface="Arial" panose="020B0604020202020204" pitchFamily="34" charset="0"/>
              </a:rPr>
              <a:t>Sosiaalinen vastuu</a:t>
            </a:r>
          </a:p>
          <a:p>
            <a:pPr algn="l" rtl="0" fontAlgn="base">
              <a:buFont typeface="Arial" panose="020B0604020202020204" pitchFamily="34" charset="0"/>
              <a:buChar char="•"/>
            </a:pPr>
            <a:r>
              <a:rPr lang="fi-FI" sz="1800" b="0" i="0" u="none" strike="noStrike" dirty="0">
                <a:solidFill>
                  <a:srgbClr val="331C54"/>
                </a:solidFill>
                <a:effectLst/>
                <a:latin typeface="Arial" panose="020B0604020202020204" pitchFamily="34" charset="0"/>
              </a:rPr>
              <a:t>liittyy yrityksen toiminnan vaikutuksiin, jotka kohdistuvat ihmisiin</a:t>
            </a:r>
            <a:r>
              <a:rPr lang="en-US" sz="1800" b="0" i="0" dirty="0">
                <a:solidFill>
                  <a:srgbClr val="331C54"/>
                </a:solidFill>
                <a:effectLst/>
                <a:latin typeface="Arial" panose="020B0604020202020204" pitchFamily="34" charset="0"/>
              </a:rPr>
              <a:t>​</a:t>
            </a:r>
            <a:endParaRPr lang="en-US"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dirty="0">
                <a:solidFill>
                  <a:srgbClr val="331C54"/>
                </a:solidFill>
                <a:effectLst/>
                <a:latin typeface="Arial" panose="020B0604020202020204" pitchFamily="34" charset="0"/>
              </a:rPr>
              <a:t>useimmiten vaikutusten kohteena ajatellaan olevan yrityksen henkilöstö, jolloin </a:t>
            </a:r>
            <a:r>
              <a:rPr lang="fi-FI" sz="1800" b="1" i="0" u="none" strike="noStrike" dirty="0">
                <a:solidFill>
                  <a:srgbClr val="331C54"/>
                </a:solidFill>
                <a:effectLst/>
                <a:latin typeface="Arial" panose="020B0604020202020204" pitchFamily="34" charset="0"/>
              </a:rPr>
              <a:t>vastuullisuus liittyy lainsäädännön ja työehtosopimuksien säätämien minimitason ylittäviin toimiin</a:t>
            </a:r>
            <a:r>
              <a:rPr lang="fi-FI" sz="1800" b="0" i="0" dirty="0">
                <a:solidFill>
                  <a:srgbClr val="331C54"/>
                </a:solidFill>
                <a:effectLst/>
                <a:latin typeface="Arial" panose="020B0604020202020204" pitchFamily="34" charset="0"/>
              </a:rPr>
              <a:t>​</a:t>
            </a:r>
            <a:endParaRPr lang="fi-FI"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1" i="0" u="none" strike="noStrike" dirty="0">
                <a:solidFill>
                  <a:srgbClr val="331C54"/>
                </a:solidFill>
                <a:effectLst/>
                <a:latin typeface="Arial" panose="020B0604020202020204" pitchFamily="34" charset="0"/>
              </a:rPr>
              <a:t>työturvallisuus, työhyvinvointi ja kouluttaminen</a:t>
            </a:r>
            <a:r>
              <a:rPr lang="fi-FI" sz="1800" b="0" i="0" u="none" strike="noStrike" dirty="0">
                <a:solidFill>
                  <a:srgbClr val="331C54"/>
                </a:solidFill>
                <a:effectLst/>
                <a:latin typeface="Arial" panose="020B0604020202020204" pitchFamily="34" charset="0"/>
              </a:rPr>
              <a:t>. </a:t>
            </a:r>
            <a:r>
              <a:rPr lang="en-US" sz="1800" b="0" i="0" dirty="0">
                <a:solidFill>
                  <a:srgbClr val="331C54"/>
                </a:solidFill>
                <a:effectLst/>
                <a:latin typeface="Arial" panose="020B0604020202020204" pitchFamily="34" charset="0"/>
              </a:rPr>
              <a:t>​</a:t>
            </a:r>
            <a:endParaRPr lang="en-US"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dirty="0">
                <a:solidFill>
                  <a:srgbClr val="331C54"/>
                </a:solidFill>
                <a:effectLst/>
                <a:latin typeface="Arial" panose="020B0604020202020204" pitchFamily="34" charset="0"/>
              </a:rPr>
              <a:t>laajemmin käsitettynä yrityksen vastuullisuus käsittää myös ne vaikutukset, joita yrityksen toiminta voi aiheuttaa sen </a:t>
            </a:r>
            <a:r>
              <a:rPr lang="fi-FI" sz="1800" b="1" i="0" u="none" strike="noStrike" dirty="0">
                <a:solidFill>
                  <a:srgbClr val="331C54"/>
                </a:solidFill>
                <a:effectLst/>
                <a:latin typeface="Arial" panose="020B0604020202020204" pitchFamily="34" charset="0"/>
              </a:rPr>
              <a:t>alihankkijoiden ja sopimuskumppaneiden henkilöstölle tai yrityksen kotipaikan työllisyydelle</a:t>
            </a:r>
            <a:r>
              <a:rPr lang="en-US" sz="1800" b="0" i="0" dirty="0">
                <a:solidFill>
                  <a:srgbClr val="331C54"/>
                </a:solidFill>
                <a:effectLst/>
                <a:latin typeface="Arial" panose="020B0604020202020204" pitchFamily="34" charset="0"/>
              </a:rPr>
              <a:t>​</a:t>
            </a:r>
            <a:endParaRPr lang="en-US"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dirty="0">
                <a:solidFill>
                  <a:srgbClr val="331C54"/>
                </a:solidFill>
                <a:effectLst/>
                <a:latin typeface="Arial" panose="020B0604020202020204" pitchFamily="34" charset="0"/>
              </a:rPr>
              <a:t>vaihtelee alueellisesti </a:t>
            </a:r>
            <a:r>
              <a:rPr lang="en-US" sz="1800" b="0" i="0" dirty="0">
                <a:solidFill>
                  <a:srgbClr val="331C54"/>
                </a:solidFill>
                <a:effectLst/>
                <a:latin typeface="Arial" panose="020B0604020202020204" pitchFamily="34" charset="0"/>
              </a:rPr>
              <a:t>​</a:t>
            </a:r>
            <a:endParaRPr lang="en-US"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dirty="0">
                <a:solidFill>
                  <a:srgbClr val="331C54"/>
                </a:solidFill>
                <a:effectLst/>
                <a:latin typeface="Arial" panose="020B0604020202020204" pitchFamily="34" charset="0"/>
              </a:rPr>
              <a:t>Pohjoismassa sosiaalinen vastuu on olennainen osa lainsäädäntöä, joka säätelee esimerkiksi ihmis- ja työoikeuksia. </a:t>
            </a:r>
            <a:r>
              <a:rPr lang="en-US" sz="1800" b="0" i="0" dirty="0">
                <a:solidFill>
                  <a:srgbClr val="331C54"/>
                </a:solidFill>
                <a:effectLst/>
                <a:latin typeface="Arial" panose="020B0604020202020204" pitchFamily="34" charset="0"/>
              </a:rPr>
              <a:t>​</a:t>
            </a:r>
            <a:endParaRPr lang="en-US"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dirty="0">
                <a:solidFill>
                  <a:srgbClr val="331C54"/>
                </a:solidFill>
                <a:effectLst/>
                <a:latin typeface="Arial" panose="020B0604020202020204" pitchFamily="34" charset="0"/>
              </a:rPr>
              <a:t>Pohjois-Amerikassa sosiaalinen vastuu on enemmänkin osa yritysten vapaaehtoista toimintaa. </a:t>
            </a:r>
            <a:r>
              <a:rPr lang="en-US" sz="1800" b="0" i="0" dirty="0">
                <a:solidFill>
                  <a:srgbClr val="331C54"/>
                </a:solidFill>
                <a:effectLst/>
                <a:latin typeface="Arial" panose="020B0604020202020204" pitchFamily="34" charset="0"/>
              </a:rPr>
              <a:t>​</a:t>
            </a:r>
            <a:endParaRPr lang="en-US" b="0" i="0" dirty="0">
              <a:solidFill>
                <a:srgbClr val="331C54"/>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dirty="0">
                <a:solidFill>
                  <a:srgbClr val="331C54"/>
                </a:solidFill>
                <a:effectLst/>
                <a:latin typeface="Arial" panose="020B0604020202020204" pitchFamily="34" charset="0"/>
              </a:rPr>
              <a:t>Kehittyvissä maissa sosiaalinen vastuu liittyy olennaisesti lainsäädännön kehittämiseen, jolloin vastuullisuus painottuu yritysten työolojen parantamiseen ja minimipalkkatasojen määrittelemiseen sekä lapsityövoiman käytön estämiseen.</a:t>
            </a:r>
            <a:endParaRPr lang="en-US" b="0" i="0" dirty="0">
              <a:solidFill>
                <a:srgbClr val="331C54"/>
              </a:solidFill>
              <a:effectLst/>
              <a:latin typeface="Arial" panose="020B0604020202020204" pitchFamily="34" charset="0"/>
            </a:endParaRPr>
          </a:p>
          <a:p>
            <a:r>
              <a:rPr lang="fi-FI" sz="1800" b="0" i="0" u="none" strike="noStrike" dirty="0">
                <a:solidFill>
                  <a:srgbClr val="331C54"/>
                </a:solidFill>
                <a:effectLst/>
                <a:latin typeface="Arial" panose="020B0604020202020204" pitchFamily="34" charset="0"/>
              </a:rPr>
              <a:t>Lähde: Harmaala, M-H. &amp; </a:t>
            </a:r>
            <a:r>
              <a:rPr lang="fi-FI" sz="1800" b="0" i="0" u="none" strike="noStrike" dirty="0" err="1">
                <a:solidFill>
                  <a:srgbClr val="331C54"/>
                </a:solidFill>
                <a:effectLst/>
                <a:latin typeface="Arial" panose="020B0604020202020204" pitchFamily="34" charset="0"/>
              </a:rPr>
              <a:t>Jallinoja</a:t>
            </a:r>
            <a:r>
              <a:rPr lang="fi-FI" sz="1800" b="0" i="0" u="none" strike="noStrike" dirty="0">
                <a:solidFill>
                  <a:srgbClr val="331C54"/>
                </a:solidFill>
                <a:effectLst/>
                <a:latin typeface="Arial" panose="020B0604020202020204" pitchFamily="34" charset="0"/>
              </a:rPr>
              <a:t>, N. 2012. Yritysvastuu ja menestyvä liiketoiminta. Helsinki: Sanoma Pro Oy: Helsinki.</a:t>
            </a:r>
            <a:endParaRPr lang="fi-FI" dirty="0"/>
          </a:p>
        </p:txBody>
      </p:sp>
      <p:sp>
        <p:nvSpPr>
          <p:cNvPr id="4" name="Dian numeron paikkamerkki 3"/>
          <p:cNvSpPr>
            <a:spLocks noGrp="1"/>
          </p:cNvSpPr>
          <p:nvPr>
            <p:ph type="sldNum" sz="quarter" idx="5"/>
          </p:nvPr>
        </p:nvSpPr>
        <p:spPr/>
        <p:txBody>
          <a:bodyPr/>
          <a:lstStyle/>
          <a:p>
            <a:fld id="{7D3259B4-7B8A-49AE-A2BD-1E1F3C5C3ED1}" type="slidenum">
              <a:rPr lang="fi-FI" smtClean="0"/>
              <a:t>36</a:t>
            </a:fld>
            <a:endParaRPr lang="fi-FI"/>
          </a:p>
        </p:txBody>
      </p:sp>
    </p:spTree>
    <p:extLst>
      <p:ext uri="{BB962C8B-B14F-4D97-AF65-F5344CB8AC3E}">
        <p14:creationId xmlns:p14="http://schemas.microsoft.com/office/powerpoint/2010/main" val="1446384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hlinkClick r:id="rId3"/>
              </a:rPr>
              <a:t>https://www.storaenso.com/fi-fi/careers/working-at-stora-enso/we-belong-here</a:t>
            </a:r>
            <a:r>
              <a:rPr lang="en-US"/>
              <a:t> </a:t>
            </a:r>
            <a:endParaRPr lang="fi-FI"/>
          </a:p>
        </p:txBody>
      </p:sp>
      <p:sp>
        <p:nvSpPr>
          <p:cNvPr id="4" name="Dian numeron paikkamerkki 3"/>
          <p:cNvSpPr>
            <a:spLocks noGrp="1"/>
          </p:cNvSpPr>
          <p:nvPr>
            <p:ph type="sldNum" sz="quarter" idx="5"/>
          </p:nvPr>
        </p:nvSpPr>
        <p:spPr/>
        <p:txBody>
          <a:bodyPr/>
          <a:lstStyle/>
          <a:p>
            <a:fld id="{2F482AD5-B800-46A4-AB57-127E23C7ABAD}" type="slidenum">
              <a:rPr lang="fi-FI"/>
              <a:t>37</a:t>
            </a:fld>
            <a:endParaRPr lang="fi-FI"/>
          </a:p>
        </p:txBody>
      </p:sp>
    </p:spTree>
    <p:extLst>
      <p:ext uri="{BB962C8B-B14F-4D97-AF65-F5344CB8AC3E}">
        <p14:creationId xmlns:p14="http://schemas.microsoft.com/office/powerpoint/2010/main" val="1979356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C4FCE-4DE2-4FEE-5A26-D4610880A4F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3CB57BD-72F4-CE8F-92E9-A3C114F50395}"/>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D0DAE71-4E79-F539-7457-995FF5EEE9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i="0" dirty="0">
                <a:solidFill>
                  <a:srgbClr val="000000"/>
                </a:solidFill>
                <a:effectLst/>
                <a:latin typeface="Arial" panose="020B0604020202020204" pitchFamily="34" charset="0"/>
              </a:rPr>
              <a:t>(</a:t>
            </a:r>
            <a:r>
              <a:rPr lang="fi-FI" b="0" i="0" dirty="0" err="1">
                <a:solidFill>
                  <a:srgbClr val="000000"/>
                </a:solidFill>
                <a:effectLst/>
                <a:latin typeface="Arial" panose="020B0604020202020204" pitchFamily="34" charset="0"/>
              </a:rPr>
              <a:t>compliance</a:t>
            </a:r>
            <a:r>
              <a:rPr lang="fi-FI" b="0" i="0" dirty="0">
                <a:solidFill>
                  <a:srgbClr val="000000"/>
                </a:solidFill>
                <a:effectLst/>
                <a:latin typeface="Arial" panose="020B0604020202020204" pitchFamily="34" charset="0"/>
              </a:rPr>
              <a:t> suomeksi vaatimustenmukaisuus tai lakien, sääntöjen ja määräysten noudattaminen)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dirty="0">
                <a:solidFill>
                  <a:srgbClr val="000000"/>
                </a:solidFill>
                <a:effectLst/>
                <a:latin typeface="Arial" panose="020B0604020202020204" pitchFamily="34" charset="0"/>
              </a:rPr>
              <a:t>Pohdintatehtävä: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b="0" i="0" dirty="0">
                <a:solidFill>
                  <a:srgbClr val="000000"/>
                </a:solidFill>
                <a:effectLst/>
                <a:latin typeface="Arial" panose="020B0604020202020204" pitchFamily="34" charset="0"/>
              </a:rPr>
              <a:t>Tukevatko yritysten nykyiset toimintatavat toisia (esim. 6 ja 8) sosiaalisen vastuullisuuden teemoja nyt vahvemmin kuin toisia (</a:t>
            </a:r>
            <a:r>
              <a:rPr lang="fi-FI" b="0" i="0" dirty="0" err="1">
                <a:solidFill>
                  <a:srgbClr val="000000"/>
                </a:solidFill>
                <a:effectLst/>
                <a:latin typeface="Arial" panose="020B0604020202020204" pitchFamily="34" charset="0"/>
              </a:rPr>
              <a:t>esim</a:t>
            </a:r>
            <a:r>
              <a:rPr lang="fi-FI" b="0" i="0" dirty="0">
                <a:solidFill>
                  <a:srgbClr val="000000"/>
                </a:solidFill>
                <a:effectLst/>
                <a:latin typeface="Arial" panose="020B0604020202020204" pitchFamily="34" charset="0"/>
              </a:rPr>
              <a:t> 10)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b="0" i="0" dirty="0">
                <a:solidFill>
                  <a:srgbClr val="000000"/>
                </a:solidFill>
                <a:effectLst/>
                <a:latin typeface="Arial" panose="020B0604020202020204" pitchFamily="34" charset="0"/>
              </a:rPr>
              <a:t>Onko jotkin sosiaalisen vastuullisuuden mahdollisia puutteita hankalampia huomata</a:t>
            </a:r>
            <a:endParaRPr lang="fi-FI" b="0" i="0" dirty="0">
              <a:solidFill>
                <a:srgbClr val="000000"/>
              </a:solidFill>
              <a:effectLst/>
              <a:latin typeface="Arial" panose="020B0604020202020204" pitchFamily="34" charset="0"/>
              <a:cs typeface="Calibri" panose="020F0502020204030204"/>
            </a:endParaRPr>
          </a:p>
          <a:p>
            <a:endParaRPr lang="fi-FI" dirty="0"/>
          </a:p>
        </p:txBody>
      </p:sp>
      <p:sp>
        <p:nvSpPr>
          <p:cNvPr id="4" name="Dian numeron paikkamerkki 3">
            <a:extLst>
              <a:ext uri="{FF2B5EF4-FFF2-40B4-BE49-F238E27FC236}">
                <a16:creationId xmlns:a16="http://schemas.microsoft.com/office/drawing/2014/main" id="{4180806B-61BE-F5F6-D992-F2D0C7D05976}"/>
              </a:ext>
            </a:extLst>
          </p:cNvPr>
          <p:cNvSpPr>
            <a:spLocks noGrp="1"/>
          </p:cNvSpPr>
          <p:nvPr>
            <p:ph type="sldNum" sz="quarter" idx="5"/>
          </p:nvPr>
        </p:nvSpPr>
        <p:spPr/>
        <p:txBody>
          <a:bodyPr/>
          <a:lstStyle/>
          <a:p>
            <a:fld id="{B6ED73C3-90D3-4FE7-992A-37AFF351D07B}" type="slidenum">
              <a:rPr lang="fi-FI" smtClean="0"/>
              <a:t>38</a:t>
            </a:fld>
            <a:endParaRPr lang="fi-FI"/>
          </a:p>
        </p:txBody>
      </p:sp>
    </p:spTree>
    <p:extLst>
      <p:ext uri="{BB962C8B-B14F-4D97-AF65-F5344CB8AC3E}">
        <p14:creationId xmlns:p14="http://schemas.microsoft.com/office/powerpoint/2010/main" val="393712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a:t>Ekologinen jälleenrakennus (https://eko.bios.fi/)</a:t>
            </a:r>
          </a:p>
          <a:p>
            <a:pPr algn="l"/>
            <a:r>
              <a:rPr lang="fi-FI" b="0" i="0">
                <a:solidFill>
                  <a:srgbClr val="F4F3EE"/>
                </a:solidFill>
                <a:effectLst/>
                <a:latin typeface="SuisseIntl"/>
              </a:rPr>
              <a:t>Elämme fossiilitalouden raunioissa. On rakennettava uudelleen asumisen, liikkumisen, ruoan ja energiantuotannon infrastruktuuri ja käytännöt, jotta pääsemme eroon fossiilisten polttoaineiden massiivisesta käytöstä. Tarvittava yhteiskunnan muutos on verrattavissa toisen maailmansodan jälkeiseen jälleenrakennukseen, jossa rakennettiin paitsi uusi fyysinen infrastruktuuri myös hyvinvointivaltion instituutiot. Julkisvallalla on keskeinen rooli kollektiivisen vision luojana sekä toiminnan koordinoijana ja rahoittajana.</a:t>
            </a:r>
            <a:endParaRPr lang="fi-FI" b="0" i="0">
              <a:solidFill>
                <a:srgbClr val="000000"/>
              </a:solidFill>
              <a:effectLst/>
              <a:latin typeface="minion-pro"/>
            </a:endParaRP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3</a:t>
            </a:fld>
            <a:endParaRPr lang="fi-FI"/>
          </a:p>
        </p:txBody>
      </p:sp>
    </p:spTree>
    <p:extLst>
      <p:ext uri="{BB962C8B-B14F-4D97-AF65-F5344CB8AC3E}">
        <p14:creationId xmlns:p14="http://schemas.microsoft.com/office/powerpoint/2010/main" val="2167955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a:cs typeface="Calibri"/>
            </a:endParaRPr>
          </a:p>
        </p:txBody>
      </p:sp>
      <p:sp>
        <p:nvSpPr>
          <p:cNvPr id="4" name="Dian numeron paikkamerkki 3"/>
          <p:cNvSpPr>
            <a:spLocks noGrp="1"/>
          </p:cNvSpPr>
          <p:nvPr>
            <p:ph type="sldNum" sz="quarter" idx="5"/>
          </p:nvPr>
        </p:nvSpPr>
        <p:spPr/>
        <p:txBody>
          <a:bodyPr/>
          <a:lstStyle/>
          <a:p>
            <a:fld id="{2F482AD5-B800-46A4-AB57-127E23C7ABAD}" type="slidenum">
              <a:rPr lang="fi-FI"/>
              <a:t>39</a:t>
            </a:fld>
            <a:endParaRPr lang="fi-FI"/>
          </a:p>
        </p:txBody>
      </p:sp>
    </p:spTree>
    <p:extLst>
      <p:ext uri="{BB962C8B-B14F-4D97-AF65-F5344CB8AC3E}">
        <p14:creationId xmlns:p14="http://schemas.microsoft.com/office/powerpoint/2010/main" val="2737267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Tehtävä:</a:t>
            </a:r>
          </a:p>
          <a:p>
            <a:r>
              <a:rPr lang="fi-FI" dirty="0"/>
              <a:t>Löydätkö esimerkin yrityksen vuoropuhelusta jonkin sidosryhmänsä kanssa ympäristö- ja vastuullisuusasiasta?</a:t>
            </a:r>
          </a:p>
        </p:txBody>
      </p:sp>
      <p:sp>
        <p:nvSpPr>
          <p:cNvPr id="4" name="Dian numeron paikkamerkki 3"/>
          <p:cNvSpPr>
            <a:spLocks noGrp="1"/>
          </p:cNvSpPr>
          <p:nvPr>
            <p:ph type="sldNum" sz="quarter" idx="5"/>
          </p:nvPr>
        </p:nvSpPr>
        <p:spPr/>
        <p:txBody>
          <a:bodyPr/>
          <a:lstStyle/>
          <a:p>
            <a:fld id="{7D3259B4-7B8A-49AE-A2BD-1E1F3C5C3ED1}" type="slidenum">
              <a:rPr lang="fi-FI" smtClean="0"/>
              <a:t>41</a:t>
            </a:fld>
            <a:endParaRPr lang="fi-FI"/>
          </a:p>
        </p:txBody>
      </p:sp>
    </p:spTree>
    <p:extLst>
      <p:ext uri="{BB962C8B-B14F-4D97-AF65-F5344CB8AC3E}">
        <p14:creationId xmlns:p14="http://schemas.microsoft.com/office/powerpoint/2010/main" val="2233766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hlinkClick r:id="rId3"/>
              </a:rPr>
              <a:t>https://www.metsateollisuus.fi/uutishuone/metsateollisuuden-tyoturvallisuus-vakiintunut-hyvalle-tasolle</a:t>
            </a:r>
            <a:r>
              <a:rPr lang="en-US"/>
              <a:t> </a:t>
            </a:r>
          </a:p>
          <a:p>
            <a:r>
              <a:rPr lang="en-US" err="1">
                <a:cs typeface="Calibri"/>
              </a:rPr>
              <a:t>Työtapaturmat</a:t>
            </a:r>
            <a:r>
              <a:rPr lang="en-US">
                <a:cs typeface="Calibri"/>
              </a:rPr>
              <a:t> </a:t>
            </a:r>
            <a:r>
              <a:rPr lang="en-US" err="1">
                <a:cs typeface="Calibri"/>
              </a:rPr>
              <a:t>metsäteollisuudessa</a:t>
            </a:r>
            <a:r>
              <a:rPr lang="en-US">
                <a:cs typeface="Calibri"/>
              </a:rPr>
              <a:t>: </a:t>
            </a:r>
            <a:r>
              <a:rPr lang="en-US">
                <a:hlinkClick r:id="rId4"/>
              </a:rPr>
              <a:t>https://view.officeapps.live.com/op/view.aspx?src=https%3A%2F%2Fuploads-ssl.webflow.com%2F5f33b1bfbd4fdb69d3afe623%2F62a2ef61fdf9e75a32c7c685__Sairauspoissaolot%2520ja%2520tapaturmat%25202021.pptx&amp;wdOrigin=BROWSELINK</a:t>
            </a:r>
            <a:r>
              <a:rPr lang="en-US"/>
              <a:t> </a:t>
            </a:r>
            <a:endParaRPr lang="en-US">
              <a:cs typeface="Calibri"/>
            </a:endParaRP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42</a:t>
            </a:fld>
            <a:endParaRPr lang="fi-FI"/>
          </a:p>
        </p:txBody>
      </p:sp>
    </p:spTree>
    <p:extLst>
      <p:ext uri="{BB962C8B-B14F-4D97-AF65-F5344CB8AC3E}">
        <p14:creationId xmlns:p14="http://schemas.microsoft.com/office/powerpoint/2010/main" val="384805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cs typeface="Arial"/>
              </a:rPr>
              <a:t>Opiskelijoiden herättely: Mitä ajatuksia nämä onnistumiset herättävät tasa-arvosta?</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43</a:t>
            </a:fld>
            <a:endParaRPr lang="fi-FI"/>
          </a:p>
        </p:txBody>
      </p:sp>
    </p:spTree>
    <p:extLst>
      <p:ext uri="{BB962C8B-B14F-4D97-AF65-F5344CB8AC3E}">
        <p14:creationId xmlns:p14="http://schemas.microsoft.com/office/powerpoint/2010/main" val="3894018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t>Lähde:</a:t>
            </a:r>
          </a:p>
          <a:p>
            <a:r>
              <a:rPr lang="fi-FI" sz="1200">
                <a:hlinkClick r:id="rId3"/>
              </a:rPr>
              <a:t>https://environment.ec.europa.eu/topics/industrial-emissions-and-safety_en</a:t>
            </a:r>
            <a:endParaRPr lang="fi-FI" sz="1200"/>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46</a:t>
            </a:fld>
            <a:endParaRPr lang="fi-FI"/>
          </a:p>
        </p:txBody>
      </p:sp>
    </p:spTree>
    <p:extLst>
      <p:ext uri="{BB962C8B-B14F-4D97-AF65-F5344CB8AC3E}">
        <p14:creationId xmlns:p14="http://schemas.microsoft.com/office/powerpoint/2010/main" val="300100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a:t>Lähde: </a:t>
            </a:r>
            <a:r>
              <a:rPr lang="fi-FI" sz="2000">
                <a:hlinkClick r:id="rId3"/>
              </a:rPr>
              <a:t>https://www.consilium.europa.eu/fi/policies/industrial-emissions/</a:t>
            </a:r>
            <a:endParaRPr lang="fi-FI" sz="2000"/>
          </a:p>
          <a:p>
            <a:endParaRPr lang="fi-FI" sz="2000" b="0" i="0">
              <a:solidFill>
                <a:srgbClr val="3F4A52"/>
              </a:solidFill>
              <a:effectLst/>
            </a:endParaRPr>
          </a:p>
          <a:p>
            <a:r>
              <a:rPr lang="fi-FI" sz="2000" b="0" i="0">
                <a:solidFill>
                  <a:srgbClr val="3F4A52"/>
                </a:solidFill>
                <a:effectLst/>
              </a:rPr>
              <a:t>EU-säännöillä (</a:t>
            </a:r>
            <a:r>
              <a:rPr lang="fi-FI" sz="1600" b="1" i="0">
                <a:solidFill>
                  <a:srgbClr val="3F4A52"/>
                </a:solidFill>
                <a:effectLst/>
                <a:latin typeface="Open Sans" panose="020B0606030504020204" pitchFamily="34" charset="0"/>
              </a:rPr>
              <a:t>Teollisuuden päästödirektiivi ) </a:t>
            </a:r>
            <a:r>
              <a:rPr lang="fi-FI" sz="2000" b="0" i="0">
                <a:solidFill>
                  <a:srgbClr val="3F4A52"/>
                </a:solidFill>
                <a:effectLst/>
              </a:rPr>
              <a:t>säännellyn teollisen toiminnan piiriin kuuluvat mm.: </a:t>
            </a:r>
          </a:p>
          <a:p>
            <a:pPr marL="742950" lvl="1" indent="-285750">
              <a:buFont typeface="Arial" panose="020B0604020202020204" pitchFamily="34" charset="0"/>
              <a:buChar char="•"/>
            </a:pPr>
            <a:r>
              <a:rPr lang="fi-FI" sz="1600" b="0" i="0">
                <a:solidFill>
                  <a:srgbClr val="3F4A52"/>
                </a:solidFill>
                <a:effectLst/>
              </a:rPr>
              <a:t>sähköntuotanto, jalostus, jätteiden käsittely- ja polttolaitokset, </a:t>
            </a:r>
          </a:p>
          <a:p>
            <a:pPr marL="742950" lvl="1" indent="-285750">
              <a:buFont typeface="Arial" panose="020B0604020202020204" pitchFamily="34" charset="0"/>
              <a:buChar char="•"/>
            </a:pPr>
            <a:r>
              <a:rPr lang="fi-FI" sz="1600" b="0" i="0">
                <a:solidFill>
                  <a:srgbClr val="3F4A52"/>
                </a:solidFill>
                <a:effectLst/>
              </a:rPr>
              <a:t>metallien, sementin, lasin, kemikaalien, sellun ja paperin, elintarvikkeiden ja juomien tuotanto </a:t>
            </a:r>
          </a:p>
          <a:p>
            <a:pPr marL="742950" lvl="1" indent="-285750">
              <a:buFont typeface="Arial" panose="020B0604020202020204" pitchFamily="34" charset="0"/>
              <a:buChar char="•"/>
            </a:pPr>
            <a:r>
              <a:rPr lang="fi-FI" sz="1600" b="0" i="0">
                <a:solidFill>
                  <a:srgbClr val="3F4A52"/>
                </a:solidFill>
                <a:effectLst/>
              </a:rPr>
              <a:t>sikojen ja siipikarjan tehokasvatus</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47</a:t>
            </a:fld>
            <a:endParaRPr lang="fi-FI"/>
          </a:p>
        </p:txBody>
      </p:sp>
    </p:spTree>
    <p:extLst>
      <p:ext uri="{BB962C8B-B14F-4D97-AF65-F5344CB8AC3E}">
        <p14:creationId xmlns:p14="http://schemas.microsoft.com/office/powerpoint/2010/main" val="984304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t>Lähde:</a:t>
            </a:r>
          </a:p>
          <a:p>
            <a:r>
              <a:rPr lang="fi-FI" sz="1200">
                <a:hlinkClick r:id="rId3"/>
              </a:rPr>
              <a:t>https://environment.ec.europa.eu/topics/air/air-pollution-key-sectors_en</a:t>
            </a:r>
            <a:endParaRPr lang="fi-FI" sz="1200"/>
          </a:p>
          <a:p>
            <a:pPr lvl="1">
              <a:lnSpc>
                <a:spcPct val="90000"/>
              </a:lnSpc>
              <a:spcBef>
                <a:spcPts val="500"/>
              </a:spcBef>
              <a:buNone/>
            </a:pPr>
            <a:endParaRPr lang="fi-FI"/>
          </a:p>
          <a:p>
            <a:pPr lvl="1">
              <a:lnSpc>
                <a:spcPct val="90000"/>
              </a:lnSpc>
              <a:spcBef>
                <a:spcPts val="500"/>
              </a:spcBef>
              <a:buChar char="•"/>
            </a:pPr>
            <a:r>
              <a:rPr lang="fi-FI"/>
              <a:t>(</a:t>
            </a:r>
            <a:r>
              <a:rPr lang="fi-FI">
                <a:hlinkClick r:id="rId4"/>
              </a:rPr>
              <a:t>https://www.sitra.fi/blogit/voiko-talous-olla-kestava/</a:t>
            </a:r>
            <a:r>
              <a:rPr lang="fi-FI"/>
              <a:t>)</a:t>
            </a:r>
            <a:endParaRPr lang="en-US"/>
          </a:p>
          <a:p>
            <a:pPr lvl="1">
              <a:lnSpc>
                <a:spcPct val="90000"/>
              </a:lnSpc>
              <a:spcBef>
                <a:spcPts val="500"/>
              </a:spcBef>
              <a:buChar char="•"/>
            </a:pPr>
            <a:r>
              <a:rPr lang="fi-FI"/>
              <a:t>Prosessiteollisuudessa on onnistuttu luomaan suljettuun materiaalikiertoon perustuvia tuotantomalleja, jotka ovat pysäyttäneet vesistöjen pilaantumisen. Samoin jätevesien puhdistuksessa on edetty pitkälle.</a:t>
            </a:r>
            <a:endParaRPr lang="fi-FI">
              <a:cs typeface="Calibri"/>
            </a:endParaRPr>
          </a:p>
          <a:p>
            <a:pPr lvl="1">
              <a:lnSpc>
                <a:spcPct val="90000"/>
              </a:lnSpc>
              <a:spcBef>
                <a:spcPts val="500"/>
              </a:spcBef>
              <a:buChar char="•"/>
            </a:pPr>
            <a:r>
              <a:rPr lang="fi-FI"/>
              <a:t>Jätteitä myös kierrätetään ja muutetaan energiaksi.</a:t>
            </a:r>
            <a:endParaRPr lang="en-US"/>
          </a:p>
          <a:p>
            <a:pPr lvl="1">
              <a:lnSpc>
                <a:spcPct val="90000"/>
              </a:lnSpc>
              <a:spcBef>
                <a:spcPts val="500"/>
              </a:spcBef>
              <a:buChar char="•"/>
            </a:pPr>
            <a:r>
              <a:rPr lang="fi-FI"/>
              <a:t>Energiantuotannossa pystytään lisäämään päästöttömien tuotantotapojen osuutta ja vähentämään hiilivetyjen poltosta aiheutuvia päästöjä paremmilla suodatustekniikoilla ja hiilidioksidin talteenotolla.</a:t>
            </a:r>
            <a:endParaRPr lang="fi-FI">
              <a:cs typeface="Calibri"/>
            </a:endParaRPr>
          </a:p>
        </p:txBody>
      </p:sp>
      <p:sp>
        <p:nvSpPr>
          <p:cNvPr id="4" name="Dian numeron paikkamerkki 3"/>
          <p:cNvSpPr>
            <a:spLocks noGrp="1"/>
          </p:cNvSpPr>
          <p:nvPr>
            <p:ph type="sldNum" sz="quarter" idx="5"/>
          </p:nvPr>
        </p:nvSpPr>
        <p:spPr/>
        <p:txBody>
          <a:bodyPr/>
          <a:lstStyle/>
          <a:p>
            <a:fld id="{7D3259B4-7B8A-49AE-A2BD-1E1F3C5C3ED1}" type="slidenum">
              <a:rPr lang="fi-FI"/>
              <a:t>48</a:t>
            </a:fld>
            <a:endParaRPr lang="fi-FI"/>
          </a:p>
        </p:txBody>
      </p:sp>
    </p:spTree>
    <p:extLst>
      <p:ext uri="{BB962C8B-B14F-4D97-AF65-F5344CB8AC3E}">
        <p14:creationId xmlns:p14="http://schemas.microsoft.com/office/powerpoint/2010/main" val="3430320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Tekoäly</a:t>
            </a:r>
            <a:r>
              <a:rPr lang="en-US">
                <a:cs typeface="Calibri"/>
              </a:rPr>
              <a:t>: </a:t>
            </a:r>
            <a:r>
              <a:rPr lang="en-US" err="1">
                <a:cs typeface="Calibri"/>
              </a:rPr>
              <a:t>Mitä</a:t>
            </a:r>
            <a:r>
              <a:rPr lang="en-US">
                <a:cs typeface="Calibri"/>
              </a:rPr>
              <a:t> </a:t>
            </a:r>
            <a:r>
              <a:rPr lang="en-US" err="1">
                <a:cs typeface="Calibri"/>
              </a:rPr>
              <a:t>teollisuus</a:t>
            </a:r>
            <a:r>
              <a:rPr lang="en-US">
                <a:cs typeface="Calibri"/>
              </a:rPr>
              <a:t> </a:t>
            </a:r>
            <a:r>
              <a:rPr lang="en-US" err="1">
                <a:cs typeface="Calibri"/>
              </a:rPr>
              <a:t>voi</a:t>
            </a:r>
            <a:r>
              <a:rPr lang="en-US">
                <a:cs typeface="Calibri"/>
              </a:rPr>
              <a:t> </a:t>
            </a:r>
            <a:r>
              <a:rPr lang="en-US" err="1">
                <a:cs typeface="Calibri"/>
              </a:rPr>
              <a:t>tehdä</a:t>
            </a:r>
            <a:r>
              <a:rPr lang="en-US">
                <a:cs typeface="Calibri"/>
              </a:rPr>
              <a:t> </a:t>
            </a:r>
            <a:r>
              <a:rPr lang="en-US" err="1">
                <a:cs typeface="Calibri"/>
              </a:rPr>
              <a:t>toisin</a:t>
            </a:r>
            <a:r>
              <a:rPr lang="en-US">
                <a:cs typeface="Calibri"/>
              </a:rPr>
              <a:t>?</a:t>
            </a:r>
            <a:endParaRPr lang="fi-FI"/>
          </a:p>
          <a:p>
            <a:endParaRPr lang="en-US">
              <a:cs typeface="Calibri"/>
            </a:endParaRPr>
          </a:p>
          <a:p>
            <a:r>
              <a:rPr lang="fi-FI" b="1"/>
              <a:t>” KIILTO: Lupaus ympäristölle on kokonaisuus, jonka toteuttamiseen jokainen kiiltolainen osallistuu</a:t>
            </a:r>
            <a:br>
              <a:rPr lang="fi-FI" b="1"/>
            </a:br>
            <a:br>
              <a:rPr lang="fi-FI" b="1"/>
            </a:br>
            <a:r>
              <a:rPr lang="fi-FI" b="1"/>
              <a:t>Lupaus ympäristölle on osa jokaisen kiiltolaisen arkea, ja henkilöstö osallistuu keinojen ideointiin </a:t>
            </a:r>
            <a:br>
              <a:rPr lang="fi-FI" b="1"/>
            </a:br>
            <a:r>
              <a:rPr lang="fi-FI" b="1"/>
              <a:t>sisäisten </a:t>
            </a:r>
            <a:r>
              <a:rPr lang="fi-FI" b="1" err="1"/>
              <a:t>start-up</a:t>
            </a:r>
            <a:r>
              <a:rPr lang="fi-FI" b="1"/>
              <a:t> kilpailujen kautta, joihin työntekijät saavat käyttää työaikaa ja resursseja. </a:t>
            </a:r>
            <a:endParaRPr lang="en-US"/>
          </a:p>
          <a:p>
            <a:br>
              <a:rPr lang="en-US"/>
            </a:br>
            <a:r>
              <a:rPr lang="fi-FI" b="1"/>
              <a:t>Esimerkiksi idea yritysmuovien kierrätyksestä, jota parhaillaan pilotoidaan asiakkaiden kanssa, </a:t>
            </a:r>
            <a:br>
              <a:rPr lang="fi-FI" b="1"/>
            </a:br>
            <a:r>
              <a:rPr lang="fi-FI" b="1"/>
              <a:t>kumpusi työntekijöiltä.”</a:t>
            </a:r>
            <a:endParaRPr lang="en-US"/>
          </a:p>
        </p:txBody>
      </p:sp>
      <p:sp>
        <p:nvSpPr>
          <p:cNvPr id="4" name="Dian numeron paikkamerkki 3"/>
          <p:cNvSpPr>
            <a:spLocks noGrp="1"/>
          </p:cNvSpPr>
          <p:nvPr>
            <p:ph type="sldNum" sz="quarter" idx="5"/>
          </p:nvPr>
        </p:nvSpPr>
        <p:spPr/>
        <p:txBody>
          <a:bodyPr/>
          <a:lstStyle/>
          <a:p>
            <a:fld id="{1F8C6DF8-B509-42BE-8C1B-88F3A9937D7F}" type="slidenum">
              <a:rPr lang="fi-FI" smtClean="0"/>
              <a:t>49</a:t>
            </a:fld>
            <a:endParaRPr lang="fi-FI"/>
          </a:p>
        </p:txBody>
      </p:sp>
    </p:spTree>
    <p:extLst>
      <p:ext uri="{BB962C8B-B14F-4D97-AF65-F5344CB8AC3E}">
        <p14:creationId xmlns:p14="http://schemas.microsoft.com/office/powerpoint/2010/main" val="372145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a:solidFill>
                  <a:srgbClr val="000000"/>
                </a:solidFill>
                <a:effectLst/>
                <a:latin typeface="Barlow" panose="00000500000000000000" pitchFamily="2" charset="0"/>
              </a:rPr>
              <a:t>Tiedote 2.11.2023 | </a:t>
            </a:r>
            <a:r>
              <a:rPr lang="fi-FI" b="0" i="0" u="none" strike="noStrike">
                <a:solidFill>
                  <a:srgbClr val="1A56EC"/>
                </a:solidFill>
                <a:effectLst/>
                <a:latin typeface="Barlow" panose="00000500000000000000" pitchFamily="2" charset="0"/>
                <a:hlinkClick r:id="rId3"/>
              </a:rPr>
              <a:t>Teollisuuden energiankäyttö</a:t>
            </a:r>
            <a:r>
              <a:rPr lang="fi-FI" b="0" i="0">
                <a:solidFill>
                  <a:srgbClr val="000000"/>
                </a:solidFill>
                <a:effectLst/>
                <a:latin typeface="Barlow" panose="00000500000000000000" pitchFamily="2" charset="0"/>
              </a:rPr>
              <a:t> 2022 (https://www.stat.fi/julkaisu/cl8mxejep1u820cvz4a2cjyz4)</a:t>
            </a:r>
          </a:p>
          <a:p>
            <a:pPr algn="l"/>
            <a:r>
              <a:rPr lang="fi-FI" b="0" i="0">
                <a:solidFill>
                  <a:srgbClr val="000000"/>
                </a:solidFill>
                <a:effectLst/>
                <a:latin typeface="Barlow" panose="00000500000000000000" pitchFamily="2" charset="0"/>
              </a:rPr>
              <a:t>Teollisuuden energiankäyttö väheni Tilastokeskuksen tietojen mukaan 9,3 % vuonna 2022. Teollisuus käytti energiaa 462 petajoulea (PJ). Teollisuuden ostaman sähkön määrä väheni 5,9 %.</a:t>
            </a:r>
          </a:p>
          <a:p>
            <a:pPr algn="l"/>
            <a:endParaRPr lang="fi-FI" b="1" i="0">
              <a:solidFill>
                <a:srgbClr val="1A3061"/>
              </a:solidFill>
              <a:effectLst/>
              <a:latin typeface="Barlow" panose="00000500000000000000" pitchFamily="2" charset="0"/>
            </a:endParaRPr>
          </a:p>
          <a:p>
            <a:pPr algn="l"/>
            <a:r>
              <a:rPr lang="fi-FI" b="1" i="0">
                <a:solidFill>
                  <a:srgbClr val="1A3061"/>
                </a:solidFill>
                <a:effectLst/>
                <a:latin typeface="Barlow" panose="00000500000000000000" pitchFamily="2" charset="0"/>
              </a:rPr>
              <a:t>Keskeisiä poimintoja</a:t>
            </a:r>
          </a:p>
          <a:p>
            <a:pPr algn="l">
              <a:buFont typeface="Arial" panose="020B0604020202020204" pitchFamily="34" charset="0"/>
              <a:buChar char="•"/>
            </a:pPr>
            <a:r>
              <a:rPr lang="fi-FI" b="0" i="0">
                <a:solidFill>
                  <a:srgbClr val="000000"/>
                </a:solidFill>
                <a:effectLst/>
                <a:latin typeface="Barlow" panose="00000500000000000000" pitchFamily="2" charset="0"/>
              </a:rPr>
              <a:t>Teollisuuden energiankäyttö väheni 9,3 % vuonna 2022.</a:t>
            </a:r>
          </a:p>
          <a:p>
            <a:pPr algn="l">
              <a:buFont typeface="Arial" panose="020B0604020202020204" pitchFamily="34" charset="0"/>
              <a:buChar char="•"/>
            </a:pPr>
            <a:r>
              <a:rPr lang="fi-FI" b="0" i="0">
                <a:solidFill>
                  <a:srgbClr val="000000"/>
                </a:solidFill>
                <a:effectLst/>
                <a:latin typeface="Barlow" panose="00000500000000000000" pitchFamily="2" charset="0"/>
              </a:rPr>
              <a:t>Teollisuuden ostaman sähkön määrä väheni 5,9 %.</a:t>
            </a:r>
          </a:p>
          <a:p>
            <a:pPr algn="l">
              <a:buFont typeface="Arial" panose="020B0604020202020204" pitchFamily="34" charset="0"/>
              <a:buChar char="•"/>
            </a:pPr>
            <a:r>
              <a:rPr lang="fi-FI" b="0" i="0">
                <a:solidFill>
                  <a:srgbClr val="000000"/>
                </a:solidFill>
                <a:effectLst/>
                <a:latin typeface="Barlow" panose="00000500000000000000" pitchFamily="2" charset="0"/>
              </a:rPr>
              <a:t>Maakaasua korvattiin öljytuotteilla.</a:t>
            </a:r>
          </a:p>
          <a:p>
            <a:endParaRPr lang="fi-FI"/>
          </a:p>
          <a:p>
            <a:pPr algn="l"/>
            <a:r>
              <a:rPr lang="fi-FI" b="1" i="0">
                <a:solidFill>
                  <a:srgbClr val="1A3061"/>
                </a:solidFill>
                <a:effectLst/>
                <a:latin typeface="Barlow" panose="00000500000000000000" pitchFamily="2" charset="0"/>
              </a:rPr>
              <a:t>Poikkeuksellinen vuosi energiamarkkinoilla ja teollisuudessa</a:t>
            </a:r>
          </a:p>
          <a:p>
            <a:pPr algn="l"/>
            <a:r>
              <a:rPr lang="fi-FI" b="0" i="0">
                <a:solidFill>
                  <a:srgbClr val="000000"/>
                </a:solidFill>
                <a:effectLst/>
                <a:latin typeface="Barlow" panose="00000500000000000000" pitchFamily="2" charset="0"/>
              </a:rPr>
              <a:t>Venäjän hyökkäyssodan vaikutukset energiamarkkinoihin, putkikaasun tuonnin loppuminen, paperiliiton työnseisaus sekä taloudessa tapahtuneet muutokset tekivät vuodesta poikkeuksellisen. Yleiseen talouteen ja kysyntätilanteeseen vaikuttaneet seikat, kuten inflaation ja korkotason voimakas nousu, epävarmuuden kasvu sekä suhdanteen kääntyminen energiankulutuksen kannalta merkittävillä toimialoilla vaikuttivat voimakkaasti teollisuuden toimintaympäristöön.</a:t>
            </a:r>
          </a:p>
          <a:p>
            <a:pPr algn="l"/>
            <a:r>
              <a:rPr lang="fi-FI" b="0" i="0">
                <a:solidFill>
                  <a:srgbClr val="000000"/>
                </a:solidFill>
                <a:effectLst/>
                <a:latin typeface="Barlow" panose="00000500000000000000" pitchFamily="2" charset="0"/>
              </a:rPr>
              <a:t>Metsäteollisuuteen vaikutti voimakkaasti paperiliiton työnseisaus, joka kesti lähes neljä kuukautta. Lisäksi metsäteollisuuden keskeisen vientituotteen, sellun, hinta romahti loppuvuotta kohden samalla kun toimialalle merkittävän polttoaineen, maakaasun, hinta nousi voimakkaasti tarjonnan vähetessä. Metsäteollisuus on paitsi merkittävä sähkön käyttäjä, se myös tuottaa paljon sähköä omaan käyttöönsä. Tuotannon voimakkaasti supistuessa teollisuuden sähkön kokonaiskäytön määrä väheni voimakkaammin kuin markkinoilta ostetun sähkön määrä.</a:t>
            </a:r>
          </a:p>
          <a:p>
            <a:pPr algn="l"/>
            <a:endParaRPr lang="fi-FI" b="1" i="0">
              <a:solidFill>
                <a:srgbClr val="1A3061"/>
              </a:solidFill>
              <a:effectLst/>
              <a:latin typeface="Barlow" panose="00000500000000000000" pitchFamily="2" charset="0"/>
            </a:endParaRPr>
          </a:p>
          <a:p>
            <a:pPr algn="l"/>
            <a:r>
              <a:rPr lang="fi-FI" b="1" i="0">
                <a:solidFill>
                  <a:srgbClr val="1A3061"/>
                </a:solidFill>
                <a:effectLst/>
                <a:latin typeface="Barlow" panose="00000500000000000000" pitchFamily="2" charset="0"/>
              </a:rPr>
              <a:t>Rakenteellisia muutoksia kulutuksessa</a:t>
            </a:r>
          </a:p>
          <a:p>
            <a:pPr algn="l"/>
            <a:r>
              <a:rPr lang="fi-FI" b="0" i="0">
                <a:solidFill>
                  <a:srgbClr val="000000"/>
                </a:solidFill>
                <a:effectLst/>
                <a:latin typeface="Barlow" panose="00000500000000000000" pitchFamily="2" charset="0"/>
              </a:rPr>
              <a:t>Maakaasun kulutus teollisuudessa väheni merkittävästi. Kulutus väheni 26 %, mikä on kuitenkin selvästi vähemmän kuin maakaasun kokonaiskulutuksen lasku. Tämä johtuu siitä, että monissa teollisuuden prosesseissa maakaasua on vaikea korvata nopeasti muilla polttoaineilla. Maakaasua korvattiin pääasiassa öljytuotteilla, joiden kulutus kasvoikin 14 % edellisvuodesta. Metsäteollisuuden alhaisemmista käyttöasteista johtuen puupolttoaineiden kulutus laski 13 %. Hiilen kulutus laski edellisvuodesta 17 %. Turpeen kulutus jatkoi laskuaan ollen 41 % edeltävää vuotta pienempi.</a:t>
            </a:r>
          </a:p>
          <a:p>
            <a:pPr algn="l"/>
            <a:r>
              <a:rPr lang="fi-FI" b="0" i="0">
                <a:solidFill>
                  <a:srgbClr val="000000"/>
                </a:solidFill>
                <a:effectLst/>
                <a:latin typeface="Barlow" panose="00000500000000000000" pitchFamily="2" charset="0"/>
              </a:rPr>
              <a:t>Fossiilisten (öljy, hiili ja maakaasu) sekä turpeen osuus kokonaiskulutuksesta oli 24 %, kun puupolttoaineiden osuus oli 40 %. Fossiilisten polttoaineiden käyttö oli laskussa, mutta uusiutuvien polttoaineiden käyttö laski selvästi enemmän. Fossiilisissa polttoaineissa kyse on kuitenkin pitkäaikaisesta trendistä, kun puupolttoaineissa lasku johtui yksittäisen toimialan poikkeuksellisista olosuhteista.</a:t>
            </a:r>
          </a:p>
          <a:p>
            <a:pPr algn="l"/>
            <a:r>
              <a:rPr lang="fi-FI" b="0" i="0">
                <a:solidFill>
                  <a:srgbClr val="000000"/>
                </a:solidFill>
                <a:effectLst/>
                <a:latin typeface="Barlow" panose="00000500000000000000" pitchFamily="2" charset="0"/>
              </a:rPr>
              <a:t>Ostetun sähkön määrä väheni kaikilla merkittävillä toimialoilla, yhteensä 5,9 %. Myös lämmön käyttö sekä kauko- että teollisuuslämpönä oli laskussa ollen 1 % edeltävää vuotta pienempi.</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50</a:t>
            </a:fld>
            <a:endParaRPr lang="fi-FI"/>
          </a:p>
        </p:txBody>
      </p:sp>
    </p:spTree>
    <p:extLst>
      <p:ext uri="{BB962C8B-B14F-4D97-AF65-F5344CB8AC3E}">
        <p14:creationId xmlns:p14="http://schemas.microsoft.com/office/powerpoint/2010/main" val="2077199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1" i="0">
                <a:solidFill>
                  <a:srgbClr val="1A3061"/>
                </a:solidFill>
                <a:effectLst/>
                <a:latin typeface="Barlow" panose="00000500000000000000" pitchFamily="2" charset="0"/>
              </a:rPr>
              <a:t>Keskeisiä poimintoja</a:t>
            </a:r>
          </a:p>
          <a:p>
            <a:pPr algn="l">
              <a:buFont typeface="Arial" panose="020B0604020202020204" pitchFamily="34" charset="0"/>
              <a:buChar char="•"/>
            </a:pPr>
            <a:r>
              <a:rPr lang="fi-FI" b="0" i="0">
                <a:solidFill>
                  <a:srgbClr val="000000"/>
                </a:solidFill>
                <a:effectLst/>
                <a:latin typeface="Barlow" panose="00000500000000000000" pitchFamily="2" charset="0"/>
              </a:rPr>
              <a:t>Teollisuuden energiankäyttö väheni 9,3 % vuonna 2022.</a:t>
            </a:r>
          </a:p>
          <a:p>
            <a:pPr algn="l">
              <a:buFont typeface="Arial" panose="020B0604020202020204" pitchFamily="34" charset="0"/>
              <a:buChar char="•"/>
            </a:pPr>
            <a:r>
              <a:rPr lang="fi-FI" b="0" i="0">
                <a:solidFill>
                  <a:srgbClr val="000000"/>
                </a:solidFill>
                <a:effectLst/>
                <a:latin typeface="Barlow" panose="00000500000000000000" pitchFamily="2" charset="0"/>
              </a:rPr>
              <a:t>Teollisuuden ostaman sähkön määrä väheni 5,9 %.</a:t>
            </a:r>
          </a:p>
          <a:p>
            <a:pPr algn="l">
              <a:buFont typeface="Arial" panose="020B0604020202020204" pitchFamily="34" charset="0"/>
              <a:buChar char="•"/>
            </a:pPr>
            <a:r>
              <a:rPr lang="fi-FI" b="0" i="0">
                <a:solidFill>
                  <a:srgbClr val="000000"/>
                </a:solidFill>
                <a:effectLst/>
                <a:latin typeface="Barlow" panose="00000500000000000000" pitchFamily="2" charset="0"/>
              </a:rPr>
              <a:t>Maakaasua korvattiin öljytuotteilla.</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51</a:t>
            </a:fld>
            <a:endParaRPr lang="fi-FI"/>
          </a:p>
        </p:txBody>
      </p:sp>
    </p:spTree>
    <p:extLst>
      <p:ext uri="{BB962C8B-B14F-4D97-AF65-F5344CB8AC3E}">
        <p14:creationId xmlns:p14="http://schemas.microsoft.com/office/powerpoint/2010/main" val="4142552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https://energia.fi/wp-content/uploads/2020/06/Energia-alan_vahahiilisyystiekartta_paivitetty_1_2022.pdf</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4</a:t>
            </a:fld>
            <a:endParaRPr lang="fi-FI"/>
          </a:p>
        </p:txBody>
      </p:sp>
    </p:spTree>
    <p:extLst>
      <p:ext uri="{BB962C8B-B14F-4D97-AF65-F5344CB8AC3E}">
        <p14:creationId xmlns:p14="http://schemas.microsoft.com/office/powerpoint/2010/main" val="1570522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a:solidFill>
                  <a:srgbClr val="000000"/>
                </a:solidFill>
                <a:effectLst/>
                <a:latin typeface="Barlow" panose="00000500000000000000" pitchFamily="2" charset="0"/>
              </a:rPr>
              <a:t>Tiedote 2.11.2023 | </a:t>
            </a:r>
            <a:r>
              <a:rPr lang="fi-FI" b="0" i="0" u="none" strike="noStrike">
                <a:solidFill>
                  <a:srgbClr val="1A56EC"/>
                </a:solidFill>
                <a:effectLst/>
                <a:latin typeface="Barlow" panose="00000500000000000000" pitchFamily="2" charset="0"/>
                <a:hlinkClick r:id="rId3"/>
              </a:rPr>
              <a:t>Teollisuuden energiankäyttö</a:t>
            </a:r>
            <a:r>
              <a:rPr lang="fi-FI" b="0" i="0">
                <a:solidFill>
                  <a:srgbClr val="000000"/>
                </a:solidFill>
                <a:effectLst/>
                <a:latin typeface="Barlow" panose="00000500000000000000" pitchFamily="2" charset="0"/>
              </a:rPr>
              <a:t> 2022</a:t>
            </a:r>
          </a:p>
          <a:p>
            <a:pPr algn="l"/>
            <a:r>
              <a:rPr lang="fi-FI" b="0" i="0">
                <a:solidFill>
                  <a:srgbClr val="000000"/>
                </a:solidFill>
                <a:effectLst/>
                <a:latin typeface="Barlow" panose="00000500000000000000" pitchFamily="2" charset="0"/>
              </a:rPr>
              <a:t>Teollisuuden energiankäyttö väheni Tilastokeskuksen tietojen mukaan 9,3 % vuonna 2022. Teollisuus käytti energiaa 462 petajoulea (PJ). Teollisuuden ostaman sähkön määrä väheni 5,9 %.</a:t>
            </a:r>
          </a:p>
          <a:p>
            <a:pPr algn="l"/>
            <a:endParaRPr lang="fi-FI" b="1" i="0">
              <a:solidFill>
                <a:srgbClr val="1A3061"/>
              </a:solidFill>
              <a:effectLst/>
              <a:latin typeface="Barlow" panose="00000500000000000000" pitchFamily="2" charset="0"/>
            </a:endParaRPr>
          </a:p>
          <a:p>
            <a:pPr algn="l"/>
            <a:r>
              <a:rPr lang="fi-FI" b="1" i="0">
                <a:solidFill>
                  <a:srgbClr val="1A3061"/>
                </a:solidFill>
                <a:effectLst/>
                <a:latin typeface="Barlow" panose="00000500000000000000" pitchFamily="2" charset="0"/>
              </a:rPr>
              <a:t>Keskeisiä poimintoja</a:t>
            </a:r>
          </a:p>
          <a:p>
            <a:pPr algn="l">
              <a:buFont typeface="Arial" panose="020B0604020202020204" pitchFamily="34" charset="0"/>
              <a:buChar char="•"/>
            </a:pPr>
            <a:r>
              <a:rPr lang="fi-FI" b="0" i="0">
                <a:solidFill>
                  <a:srgbClr val="000000"/>
                </a:solidFill>
                <a:effectLst/>
                <a:latin typeface="Barlow" panose="00000500000000000000" pitchFamily="2" charset="0"/>
              </a:rPr>
              <a:t>Teollisuuden energiankäyttö väheni 9,3 % vuonna 2022.</a:t>
            </a:r>
          </a:p>
          <a:p>
            <a:pPr algn="l">
              <a:buFont typeface="Arial" panose="020B0604020202020204" pitchFamily="34" charset="0"/>
              <a:buChar char="•"/>
            </a:pPr>
            <a:r>
              <a:rPr lang="fi-FI" b="0" i="0">
                <a:solidFill>
                  <a:srgbClr val="000000"/>
                </a:solidFill>
                <a:effectLst/>
                <a:latin typeface="Barlow" panose="00000500000000000000" pitchFamily="2" charset="0"/>
              </a:rPr>
              <a:t>Teollisuuden ostaman sähkön määrä väheni 5,9 %.</a:t>
            </a:r>
          </a:p>
          <a:p>
            <a:pPr algn="l">
              <a:buFont typeface="Arial" panose="020B0604020202020204" pitchFamily="34" charset="0"/>
              <a:buChar char="•"/>
            </a:pPr>
            <a:r>
              <a:rPr lang="fi-FI" b="0" i="0">
                <a:solidFill>
                  <a:srgbClr val="000000"/>
                </a:solidFill>
                <a:effectLst/>
                <a:latin typeface="Barlow" panose="00000500000000000000" pitchFamily="2" charset="0"/>
              </a:rPr>
              <a:t>Maakaasua korvattiin öljytuotteilla.</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52</a:t>
            </a:fld>
            <a:endParaRPr lang="fi-FI"/>
          </a:p>
        </p:txBody>
      </p:sp>
    </p:spTree>
    <p:extLst>
      <p:ext uri="{BB962C8B-B14F-4D97-AF65-F5344CB8AC3E}">
        <p14:creationId xmlns:p14="http://schemas.microsoft.com/office/powerpoint/2010/main" val="1230867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a:solidFill>
                  <a:srgbClr val="000000"/>
                </a:solidFill>
                <a:effectLst/>
                <a:latin typeface="Barlow" panose="00000500000000000000" pitchFamily="2" charset="0"/>
              </a:rPr>
              <a:t>Tiedote 2.11.2023 | </a:t>
            </a:r>
            <a:r>
              <a:rPr lang="fi-FI" b="0" i="0" u="none" strike="noStrike">
                <a:solidFill>
                  <a:srgbClr val="1A56EC"/>
                </a:solidFill>
                <a:effectLst/>
                <a:latin typeface="Barlow" panose="00000500000000000000" pitchFamily="2" charset="0"/>
                <a:hlinkClick r:id="rId3"/>
              </a:rPr>
              <a:t>Teollisuuden energiankäyttö</a:t>
            </a:r>
            <a:r>
              <a:rPr lang="fi-FI" b="0" i="0">
                <a:solidFill>
                  <a:srgbClr val="000000"/>
                </a:solidFill>
                <a:effectLst/>
                <a:latin typeface="Barlow" panose="00000500000000000000" pitchFamily="2" charset="0"/>
              </a:rPr>
              <a:t> 2022</a:t>
            </a:r>
          </a:p>
          <a:p>
            <a:pPr algn="l"/>
            <a:r>
              <a:rPr lang="fi-FI" b="0" i="0">
                <a:solidFill>
                  <a:srgbClr val="000000"/>
                </a:solidFill>
                <a:effectLst/>
                <a:latin typeface="Barlow" panose="00000500000000000000" pitchFamily="2" charset="0"/>
              </a:rPr>
              <a:t>Teollisuuden energiankäyttö väheni Tilastokeskuksen tietojen mukaan 9,3 % vuonna 2022. Teollisuus käytti energiaa 462 petajoulea (PJ). Teollisuuden ostaman sähkön määrä väheni 5,9 %.</a:t>
            </a:r>
          </a:p>
          <a:p>
            <a:pPr algn="l"/>
            <a:endParaRPr lang="fi-FI" b="1" i="0">
              <a:solidFill>
                <a:srgbClr val="1A3061"/>
              </a:solidFill>
              <a:effectLst/>
              <a:latin typeface="Barlow" panose="00000500000000000000" pitchFamily="2" charset="0"/>
            </a:endParaRPr>
          </a:p>
          <a:p>
            <a:pPr algn="l"/>
            <a:r>
              <a:rPr lang="fi-FI" b="1" i="0">
                <a:solidFill>
                  <a:srgbClr val="1A3061"/>
                </a:solidFill>
                <a:effectLst/>
                <a:latin typeface="Barlow" panose="00000500000000000000" pitchFamily="2" charset="0"/>
              </a:rPr>
              <a:t>Keskeisiä poimintoja</a:t>
            </a:r>
          </a:p>
          <a:p>
            <a:pPr algn="l">
              <a:buFont typeface="Arial" panose="020B0604020202020204" pitchFamily="34" charset="0"/>
              <a:buChar char="•"/>
            </a:pPr>
            <a:r>
              <a:rPr lang="fi-FI" b="0" i="0">
                <a:solidFill>
                  <a:srgbClr val="000000"/>
                </a:solidFill>
                <a:effectLst/>
                <a:latin typeface="Barlow" panose="00000500000000000000" pitchFamily="2" charset="0"/>
              </a:rPr>
              <a:t>Teollisuuden energiankäyttö väheni 9,3 % vuonna 2022.</a:t>
            </a:r>
          </a:p>
          <a:p>
            <a:pPr algn="l">
              <a:buFont typeface="Arial" panose="020B0604020202020204" pitchFamily="34" charset="0"/>
              <a:buChar char="•"/>
            </a:pPr>
            <a:r>
              <a:rPr lang="fi-FI" b="0" i="0">
                <a:solidFill>
                  <a:srgbClr val="000000"/>
                </a:solidFill>
                <a:effectLst/>
                <a:latin typeface="Barlow" panose="00000500000000000000" pitchFamily="2" charset="0"/>
              </a:rPr>
              <a:t>Teollisuuden ostaman sähkön määrä väheni 5,9 %.</a:t>
            </a:r>
          </a:p>
          <a:p>
            <a:pPr algn="l">
              <a:buFont typeface="Arial" panose="020B0604020202020204" pitchFamily="34" charset="0"/>
              <a:buChar char="•"/>
            </a:pPr>
            <a:r>
              <a:rPr lang="fi-FI" b="0" i="0">
                <a:solidFill>
                  <a:srgbClr val="000000"/>
                </a:solidFill>
                <a:effectLst/>
                <a:latin typeface="Barlow" panose="00000500000000000000" pitchFamily="2" charset="0"/>
              </a:rPr>
              <a:t>Maakaasua korvattiin öljytuotteilla.</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53</a:t>
            </a:fld>
            <a:endParaRPr lang="fi-FI"/>
          </a:p>
        </p:txBody>
      </p:sp>
    </p:spTree>
    <p:extLst>
      <p:ext uri="{BB962C8B-B14F-4D97-AF65-F5344CB8AC3E}">
        <p14:creationId xmlns:p14="http://schemas.microsoft.com/office/powerpoint/2010/main" val="873020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a:solidFill>
                  <a:srgbClr val="000000"/>
                </a:solidFill>
                <a:effectLst/>
                <a:latin typeface="Barlow" panose="00000500000000000000" pitchFamily="2" charset="0"/>
              </a:rPr>
              <a:t>Tiedote 2.11.2023 | </a:t>
            </a:r>
            <a:r>
              <a:rPr lang="fi-FI" b="0" i="0" u="none" strike="noStrike">
                <a:solidFill>
                  <a:srgbClr val="1A56EC"/>
                </a:solidFill>
                <a:effectLst/>
                <a:latin typeface="Barlow" panose="00000500000000000000" pitchFamily="2" charset="0"/>
                <a:hlinkClick r:id="rId3"/>
              </a:rPr>
              <a:t>Teollisuuden energiankäyttö</a:t>
            </a:r>
            <a:r>
              <a:rPr lang="fi-FI" b="0" i="0">
                <a:solidFill>
                  <a:srgbClr val="000000"/>
                </a:solidFill>
                <a:effectLst/>
                <a:latin typeface="Barlow" panose="00000500000000000000" pitchFamily="2" charset="0"/>
              </a:rPr>
              <a:t> 2022</a:t>
            </a:r>
          </a:p>
          <a:p>
            <a:pPr algn="l"/>
            <a:r>
              <a:rPr lang="fi-FI" b="0" i="0">
                <a:solidFill>
                  <a:srgbClr val="000000"/>
                </a:solidFill>
                <a:effectLst/>
                <a:latin typeface="Barlow" panose="00000500000000000000" pitchFamily="2" charset="0"/>
              </a:rPr>
              <a:t>Teollisuuden energiankäyttö väheni Tilastokeskuksen tietojen mukaan 9,3 % vuonna 2022. Teollisuus käytti energiaa 462 petajoulea (PJ). Teollisuuden ostaman sähkön määrä väheni 5,9 %.</a:t>
            </a:r>
          </a:p>
          <a:p>
            <a:pPr algn="l"/>
            <a:endParaRPr lang="fi-FI" b="1" i="0">
              <a:solidFill>
                <a:srgbClr val="1A3061"/>
              </a:solidFill>
              <a:effectLst/>
              <a:latin typeface="Barlow" panose="00000500000000000000" pitchFamily="2" charset="0"/>
            </a:endParaRPr>
          </a:p>
          <a:p>
            <a:pPr algn="l"/>
            <a:r>
              <a:rPr lang="fi-FI" b="1" i="0">
                <a:solidFill>
                  <a:srgbClr val="1A3061"/>
                </a:solidFill>
                <a:effectLst/>
                <a:latin typeface="Barlow" panose="00000500000000000000" pitchFamily="2" charset="0"/>
              </a:rPr>
              <a:t>Keskeisiä poimintoja</a:t>
            </a:r>
          </a:p>
          <a:p>
            <a:pPr algn="l">
              <a:buFont typeface="Arial" panose="020B0604020202020204" pitchFamily="34" charset="0"/>
              <a:buChar char="•"/>
            </a:pPr>
            <a:r>
              <a:rPr lang="fi-FI" b="0" i="0">
                <a:solidFill>
                  <a:srgbClr val="000000"/>
                </a:solidFill>
                <a:effectLst/>
                <a:latin typeface="Barlow" panose="00000500000000000000" pitchFamily="2" charset="0"/>
              </a:rPr>
              <a:t>Teollisuuden energiankäyttö väheni 9,3 % vuonna 2022.</a:t>
            </a:r>
          </a:p>
          <a:p>
            <a:pPr algn="l">
              <a:buFont typeface="Arial" panose="020B0604020202020204" pitchFamily="34" charset="0"/>
              <a:buChar char="•"/>
            </a:pPr>
            <a:r>
              <a:rPr lang="fi-FI" b="0" i="0">
                <a:solidFill>
                  <a:srgbClr val="000000"/>
                </a:solidFill>
                <a:effectLst/>
                <a:latin typeface="Barlow" panose="00000500000000000000" pitchFamily="2" charset="0"/>
              </a:rPr>
              <a:t>Teollisuuden ostaman sähkön määrä väheni 5,9 %.</a:t>
            </a:r>
          </a:p>
          <a:p>
            <a:pPr algn="l">
              <a:buFont typeface="Arial" panose="020B0604020202020204" pitchFamily="34" charset="0"/>
              <a:buChar char="•"/>
            </a:pPr>
            <a:r>
              <a:rPr lang="fi-FI" b="0" i="0">
                <a:solidFill>
                  <a:srgbClr val="000000"/>
                </a:solidFill>
                <a:effectLst/>
                <a:latin typeface="Barlow" panose="00000500000000000000" pitchFamily="2" charset="0"/>
              </a:rPr>
              <a:t>Maakaasua korvattiin öljytuotteilla.</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54</a:t>
            </a:fld>
            <a:endParaRPr lang="fi-FI"/>
          </a:p>
        </p:txBody>
      </p:sp>
    </p:spTree>
    <p:extLst>
      <p:ext uri="{BB962C8B-B14F-4D97-AF65-F5344CB8AC3E}">
        <p14:creationId xmlns:p14="http://schemas.microsoft.com/office/powerpoint/2010/main" val="3195847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a:solidFill>
                  <a:srgbClr val="000000"/>
                </a:solidFill>
                <a:effectLst/>
                <a:latin typeface="Barlow" panose="00000500000000000000" pitchFamily="2" charset="0"/>
              </a:rPr>
              <a:t>Tiedote 2.11.2023 | </a:t>
            </a:r>
            <a:r>
              <a:rPr lang="fi-FI" b="0" i="0" u="none" strike="noStrike">
                <a:solidFill>
                  <a:srgbClr val="1A56EC"/>
                </a:solidFill>
                <a:effectLst/>
                <a:latin typeface="Barlow" panose="00000500000000000000" pitchFamily="2" charset="0"/>
                <a:hlinkClick r:id="rId3"/>
              </a:rPr>
              <a:t>Teollisuuden energiankäyttö</a:t>
            </a:r>
            <a:r>
              <a:rPr lang="fi-FI" b="0" i="0">
                <a:solidFill>
                  <a:srgbClr val="000000"/>
                </a:solidFill>
                <a:effectLst/>
                <a:latin typeface="Barlow" panose="00000500000000000000" pitchFamily="2" charset="0"/>
              </a:rPr>
              <a:t> 2022</a:t>
            </a:r>
          </a:p>
          <a:p>
            <a:pPr algn="l"/>
            <a:r>
              <a:rPr lang="fi-FI" b="0" i="0">
                <a:solidFill>
                  <a:srgbClr val="000000"/>
                </a:solidFill>
                <a:effectLst/>
                <a:latin typeface="Barlow" panose="00000500000000000000" pitchFamily="2" charset="0"/>
              </a:rPr>
              <a:t>Teollisuuden energiankäyttö väheni Tilastokeskuksen tietojen mukaan 9,3 % vuonna 2022. Teollisuus käytti energiaa 462 petajoulea (PJ). Teollisuuden ostaman sähkön määrä väheni 5,9 %.</a:t>
            </a:r>
          </a:p>
          <a:p>
            <a:pPr algn="l"/>
            <a:endParaRPr lang="fi-FI" b="1" i="0">
              <a:solidFill>
                <a:srgbClr val="1A3061"/>
              </a:solidFill>
              <a:effectLst/>
              <a:latin typeface="Barlow" panose="00000500000000000000" pitchFamily="2" charset="0"/>
            </a:endParaRPr>
          </a:p>
          <a:p>
            <a:pPr algn="l"/>
            <a:r>
              <a:rPr lang="fi-FI" b="1" i="0">
                <a:solidFill>
                  <a:srgbClr val="1A3061"/>
                </a:solidFill>
                <a:effectLst/>
                <a:latin typeface="Barlow" panose="00000500000000000000" pitchFamily="2" charset="0"/>
              </a:rPr>
              <a:t>Keskeisiä poimintoja</a:t>
            </a:r>
          </a:p>
          <a:p>
            <a:pPr algn="l">
              <a:buFont typeface="Arial" panose="020B0604020202020204" pitchFamily="34" charset="0"/>
              <a:buChar char="•"/>
            </a:pPr>
            <a:r>
              <a:rPr lang="fi-FI" b="0" i="0">
                <a:solidFill>
                  <a:srgbClr val="000000"/>
                </a:solidFill>
                <a:effectLst/>
                <a:latin typeface="Barlow" panose="00000500000000000000" pitchFamily="2" charset="0"/>
              </a:rPr>
              <a:t>Teollisuuden energiankäyttö väheni 9,3 % vuonna 2022.</a:t>
            </a:r>
          </a:p>
          <a:p>
            <a:pPr algn="l">
              <a:buFont typeface="Arial" panose="020B0604020202020204" pitchFamily="34" charset="0"/>
              <a:buChar char="•"/>
            </a:pPr>
            <a:r>
              <a:rPr lang="fi-FI" b="0" i="0">
                <a:solidFill>
                  <a:srgbClr val="000000"/>
                </a:solidFill>
                <a:effectLst/>
                <a:latin typeface="Barlow" panose="00000500000000000000" pitchFamily="2" charset="0"/>
              </a:rPr>
              <a:t>Teollisuuden ostaman sähkön määrä väheni 5,9 %.</a:t>
            </a:r>
          </a:p>
          <a:p>
            <a:pPr algn="l">
              <a:buFont typeface="Arial" panose="020B0604020202020204" pitchFamily="34" charset="0"/>
              <a:buChar char="•"/>
            </a:pPr>
            <a:r>
              <a:rPr lang="fi-FI" b="0" i="0">
                <a:solidFill>
                  <a:srgbClr val="000000"/>
                </a:solidFill>
                <a:effectLst/>
                <a:latin typeface="Barlow" panose="00000500000000000000" pitchFamily="2" charset="0"/>
              </a:rPr>
              <a:t>Maakaasua korvattiin öljytuotteilla.</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55</a:t>
            </a:fld>
            <a:endParaRPr lang="fi-FI"/>
          </a:p>
        </p:txBody>
      </p:sp>
    </p:spTree>
    <p:extLst>
      <p:ext uri="{BB962C8B-B14F-4D97-AF65-F5344CB8AC3E}">
        <p14:creationId xmlns:p14="http://schemas.microsoft.com/office/powerpoint/2010/main" val="2967898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a:solidFill>
                  <a:srgbClr val="000000"/>
                </a:solidFill>
                <a:effectLst/>
                <a:latin typeface="Barlow" panose="00000500000000000000" pitchFamily="2" charset="0"/>
              </a:rPr>
              <a:t>Tiedote 2.11.2023 | </a:t>
            </a:r>
            <a:r>
              <a:rPr lang="fi-FI" b="0" i="0" u="none" strike="noStrike">
                <a:solidFill>
                  <a:srgbClr val="1A56EC"/>
                </a:solidFill>
                <a:effectLst/>
                <a:latin typeface="Barlow" panose="00000500000000000000" pitchFamily="2" charset="0"/>
                <a:hlinkClick r:id="rId3"/>
              </a:rPr>
              <a:t>Teollisuuden energiankäyttö</a:t>
            </a:r>
            <a:r>
              <a:rPr lang="fi-FI" b="0" i="0">
                <a:solidFill>
                  <a:srgbClr val="000000"/>
                </a:solidFill>
                <a:effectLst/>
                <a:latin typeface="Barlow" panose="00000500000000000000" pitchFamily="2" charset="0"/>
              </a:rPr>
              <a:t> 2022 (https://www.stat.fi/julkaisu/cl8mxejep1u820cvz4a2cjyz4)</a:t>
            </a:r>
          </a:p>
          <a:p>
            <a:pPr algn="l"/>
            <a:r>
              <a:rPr lang="fi-FI" b="0" i="0">
                <a:solidFill>
                  <a:srgbClr val="000000"/>
                </a:solidFill>
                <a:effectLst/>
                <a:latin typeface="Barlow" panose="00000500000000000000" pitchFamily="2" charset="0"/>
              </a:rPr>
              <a:t>Teollisuuden energiankäyttö väheni Tilastokeskuksen tietojen mukaan 9,3 % vuonna 2022. Teollisuus käytti energiaa 462 petajoulea (PJ). Teollisuuden ostaman sähkön määrä väheni 5,9 %.</a:t>
            </a:r>
          </a:p>
          <a:p>
            <a:pPr algn="l"/>
            <a:endParaRPr lang="fi-FI" b="1" i="0">
              <a:solidFill>
                <a:srgbClr val="1A3061"/>
              </a:solidFill>
              <a:effectLst/>
              <a:latin typeface="Barlow" panose="00000500000000000000" pitchFamily="2" charset="0"/>
            </a:endParaRPr>
          </a:p>
          <a:p>
            <a:pPr algn="l"/>
            <a:r>
              <a:rPr lang="fi-FI" b="1" i="0">
                <a:solidFill>
                  <a:srgbClr val="1A3061"/>
                </a:solidFill>
                <a:effectLst/>
                <a:latin typeface="Barlow" panose="00000500000000000000" pitchFamily="2" charset="0"/>
              </a:rPr>
              <a:t>Keskeisiä poimintoja</a:t>
            </a:r>
          </a:p>
          <a:p>
            <a:pPr algn="l">
              <a:buFont typeface="Arial" panose="020B0604020202020204" pitchFamily="34" charset="0"/>
              <a:buChar char="•"/>
            </a:pPr>
            <a:r>
              <a:rPr lang="fi-FI" b="0" i="0">
                <a:solidFill>
                  <a:srgbClr val="000000"/>
                </a:solidFill>
                <a:effectLst/>
                <a:latin typeface="Barlow" panose="00000500000000000000" pitchFamily="2" charset="0"/>
              </a:rPr>
              <a:t>Teollisuuden energiankäyttö väheni 9,3 % vuonna 2022.</a:t>
            </a:r>
          </a:p>
          <a:p>
            <a:pPr algn="l">
              <a:buFont typeface="Arial" panose="020B0604020202020204" pitchFamily="34" charset="0"/>
              <a:buChar char="•"/>
            </a:pPr>
            <a:r>
              <a:rPr lang="fi-FI" b="0" i="0">
                <a:solidFill>
                  <a:srgbClr val="000000"/>
                </a:solidFill>
                <a:effectLst/>
                <a:latin typeface="Barlow" panose="00000500000000000000" pitchFamily="2" charset="0"/>
              </a:rPr>
              <a:t>Teollisuuden ostaman sähkön määrä väheni 5,9 %.</a:t>
            </a:r>
          </a:p>
          <a:p>
            <a:pPr algn="l">
              <a:buFont typeface="Arial" panose="020B0604020202020204" pitchFamily="34" charset="0"/>
              <a:buChar char="•"/>
            </a:pPr>
            <a:r>
              <a:rPr lang="fi-FI" b="0" i="0">
                <a:solidFill>
                  <a:srgbClr val="000000"/>
                </a:solidFill>
                <a:effectLst/>
                <a:latin typeface="Barlow" panose="00000500000000000000" pitchFamily="2" charset="0"/>
              </a:rPr>
              <a:t>Maakaasua korvattiin öljytuotteilla.</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56</a:t>
            </a:fld>
            <a:endParaRPr lang="fi-FI"/>
          </a:p>
        </p:txBody>
      </p:sp>
    </p:spTree>
    <p:extLst>
      <p:ext uri="{BB962C8B-B14F-4D97-AF65-F5344CB8AC3E}">
        <p14:creationId xmlns:p14="http://schemas.microsoft.com/office/powerpoint/2010/main" val="1761119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fi-FI" sz="1200">
                <a:solidFill>
                  <a:srgbClr val="00B0CA"/>
                </a:solidFill>
                <a:latin typeface="Calibri" panose="020F0502020204030204" pitchFamily="34" charset="0"/>
                <a:ea typeface="Calibri" panose="020F0502020204030204" pitchFamily="34" charset="0"/>
                <a:cs typeface="Calibri" panose="020F0502020204030204" pitchFamily="34" charset="0"/>
                <a:hlinkClick r:id="rId3"/>
              </a:rPr>
              <a:t>https://www.sitra.fi/blogit/voiko-talous-olla-kestava/</a:t>
            </a:r>
            <a:r>
              <a:rPr lang="fi-FI" sz="1200">
                <a:solidFill>
                  <a:srgbClr val="331C54"/>
                </a:solidFill>
                <a:latin typeface="Calibri" panose="020F0502020204030204" pitchFamily="34" charset="0"/>
                <a:ea typeface="Calibri" panose="020F0502020204030204" pitchFamily="34" charset="0"/>
                <a:cs typeface="Calibri" panose="020F0502020204030204" pitchFamily="34" charset="0"/>
              </a:rPr>
              <a:t>)</a:t>
            </a:r>
          </a:p>
          <a:p>
            <a:endParaRPr lang="fi-FI"/>
          </a:p>
        </p:txBody>
      </p:sp>
      <p:sp>
        <p:nvSpPr>
          <p:cNvPr id="4" name="Dian numeron paikkamerkki 3"/>
          <p:cNvSpPr>
            <a:spLocks noGrp="1"/>
          </p:cNvSpPr>
          <p:nvPr>
            <p:ph type="sldNum" sz="quarter" idx="5"/>
          </p:nvPr>
        </p:nvSpPr>
        <p:spPr/>
        <p:txBody>
          <a:bodyPr/>
          <a:lstStyle/>
          <a:p>
            <a:fld id="{1F8C6DF8-B509-42BE-8C1B-88F3A9937D7F}" type="slidenum">
              <a:rPr lang="fi-FI" smtClean="0"/>
              <a:t>57</a:t>
            </a:fld>
            <a:endParaRPr lang="fi-FI"/>
          </a:p>
        </p:txBody>
      </p:sp>
    </p:spTree>
    <p:extLst>
      <p:ext uri="{BB962C8B-B14F-4D97-AF65-F5344CB8AC3E}">
        <p14:creationId xmlns:p14="http://schemas.microsoft.com/office/powerpoint/2010/main" val="1509332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a typeface="+mn-lt"/>
                <a:cs typeface="+mn-lt"/>
                <a:hlinkClick r:id="rId3"/>
              </a:rPr>
              <a:t>https://www.neste.fi/yritysasiakkaat/vastuulliset-ratkaisut/tuotteet/muovit/torjumme-muovisaastetta-yhdessa-kumppaneiden-kanssa/miksi-kemiallista-kierratysta-tarvitaan</a:t>
            </a:r>
            <a:endParaRPr lang="fi-FI"/>
          </a:p>
          <a:p>
            <a:endParaRPr lang="fi-FI"/>
          </a:p>
          <a:p>
            <a:pPr algn="l"/>
            <a:r>
              <a:rPr lang="fi-FI" b="0" i="0">
                <a:solidFill>
                  <a:srgbClr val="696969"/>
                </a:solidFill>
                <a:effectLst/>
                <a:latin typeface="HelveticaNeue-Light"/>
              </a:rPr>
              <a:t>Kemiallinen vai mekaaninen kierrätys?</a:t>
            </a:r>
          </a:p>
          <a:p>
            <a:pPr algn="l"/>
            <a:r>
              <a:rPr lang="fi-FI" b="0" i="0">
                <a:solidFill>
                  <a:srgbClr val="696969"/>
                </a:solidFill>
                <a:effectLst/>
                <a:latin typeface="HelveticaNeue-Light"/>
              </a:rPr>
              <a:t>Tarvitsemme molempia, sillä tällä hetkellä Euroopassa vain yksi kolmasosa kuluttajamuovijätteestä kerätään kierrätystä varten, ja vielä tätäkin pienempi määrä lopulta kierrätetään. Euroopassa on asetettu tavoite nostaa muovipakkausten kierrätysastetta 50 %:iin vuoteen 2025 ja 55 %:iin vuoteen 2030 mennessä. Mekaaninen kierrätys ei yksin riitä tavoitteiden saavuttamiseen, siksi kemiallista kierrätystä sekä sen tehokasta hyödyntämistä teollisessa mittakaavassa on kehitettävä.</a:t>
            </a:r>
          </a:p>
          <a:p>
            <a:pPr algn="l"/>
            <a:endParaRPr lang="fi-FI" b="0" i="0">
              <a:solidFill>
                <a:srgbClr val="696969"/>
              </a:solidFill>
              <a:effectLst/>
              <a:latin typeface="HelveticaNeue-Light"/>
            </a:endParaRPr>
          </a:p>
          <a:p>
            <a:pPr algn="l"/>
            <a:r>
              <a:rPr lang="fi-FI" b="0" i="0">
                <a:solidFill>
                  <a:srgbClr val="696969"/>
                </a:solidFill>
                <a:effectLst/>
                <a:latin typeface="HelveticaNeue-Light"/>
              </a:rPr>
              <a:t>Kemiallinen kierrätys täydentää mekaanista</a:t>
            </a:r>
          </a:p>
          <a:p>
            <a:pPr algn="l"/>
            <a:r>
              <a:rPr lang="fi-FI" b="0" i="0">
                <a:solidFill>
                  <a:srgbClr val="696969"/>
                </a:solidFill>
                <a:effectLst/>
                <a:latin typeface="HelveticaNeue-Light"/>
              </a:rPr>
              <a:t>Kemiallinen kierrätys tarjoaa mahdollisuuden kierrättää muovijätteitä laajemmin kuin perinteinen mekaaninen kierrätys. Kemiallisen kierrätyksen avulla myös värilliset, monikerroksiset ja sekamateriaalijätteet voidaan nesteyttää termokemiallisessa prosessissa, joka muuttaa muovijätteen raakaöljyn kaltaiseksi materiaaliksi. Nestemäistä ja esikäsiteltyä jätemuovia voidaan käyttää korvaamaan raakaöljyä raaka-aineena.</a:t>
            </a:r>
          </a:p>
          <a:p>
            <a:pPr algn="l"/>
            <a:endParaRPr lang="fi-FI" b="0" i="0">
              <a:solidFill>
                <a:srgbClr val="696969"/>
              </a:solidFill>
              <a:effectLst/>
              <a:latin typeface="HelveticaNeue-Light"/>
            </a:endParaRP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58</a:t>
            </a:fld>
            <a:endParaRPr lang="fi-FI"/>
          </a:p>
        </p:txBody>
      </p:sp>
    </p:spTree>
    <p:extLst>
      <p:ext uri="{BB962C8B-B14F-4D97-AF65-F5344CB8AC3E}">
        <p14:creationId xmlns:p14="http://schemas.microsoft.com/office/powerpoint/2010/main" val="189355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a typeface="+mn-lt"/>
                <a:cs typeface="+mn-lt"/>
                <a:hlinkClick r:id="rId3"/>
              </a:rPr>
              <a:t>https://www.neste.fi/yritysasiakkaat/vastuulliset-ratkaisut/tuotteet/muovit/torjumme-muovisaastetta-yhdessa-kumppaneiden-kanssa/miksi-kemiallista-kierratysta-tarvitaan</a:t>
            </a:r>
            <a:endParaRPr lang="fi-FI"/>
          </a:p>
          <a:p>
            <a:endParaRPr lang="fi-FI"/>
          </a:p>
          <a:p>
            <a:pPr algn="l"/>
            <a:r>
              <a:rPr lang="fi-FI" b="0" i="0">
                <a:solidFill>
                  <a:srgbClr val="696969"/>
                </a:solidFill>
                <a:effectLst/>
                <a:latin typeface="HelveticaNeue-Light"/>
              </a:rPr>
              <a:t>Muovijätteen kemiallinen kierrätys:</a:t>
            </a:r>
          </a:p>
          <a:p>
            <a:pPr algn="l">
              <a:buFont typeface="Arial" panose="020B0604020202020204" pitchFamily="34" charset="0"/>
              <a:buChar char="•"/>
            </a:pPr>
            <a:r>
              <a:rPr lang="fi-FI" b="0" i="0">
                <a:solidFill>
                  <a:srgbClr val="696969"/>
                </a:solidFill>
                <a:effectLst/>
                <a:latin typeface="HelveticaNeue-Light"/>
              </a:rPr>
              <a:t>vauhdittaa kiertotaloutta ja tarjoaa uusia keinoja muovien </a:t>
            </a:r>
            <a:r>
              <a:rPr lang="fi-FI" b="0" i="0" err="1">
                <a:solidFill>
                  <a:srgbClr val="696969"/>
                </a:solidFill>
                <a:effectLst/>
                <a:latin typeface="HelveticaNeue-Light"/>
              </a:rPr>
              <a:t>kierrätysasteeen</a:t>
            </a:r>
            <a:r>
              <a:rPr lang="fi-FI" b="0" i="0">
                <a:solidFill>
                  <a:srgbClr val="696969"/>
                </a:solidFill>
                <a:effectLst/>
                <a:latin typeface="HelveticaNeue-Light"/>
              </a:rPr>
              <a:t> kasvattamiseksi hyödyntämällä laajempaa muovijätteiden valikoimaa kuin perinteinen, mekaaninen kierrätys</a:t>
            </a:r>
          </a:p>
          <a:p>
            <a:pPr algn="l">
              <a:buFont typeface="Arial" panose="020B0604020202020204" pitchFamily="34" charset="0"/>
              <a:buChar char="•"/>
            </a:pPr>
            <a:r>
              <a:rPr lang="fi-FI" b="0" i="0">
                <a:solidFill>
                  <a:srgbClr val="696969"/>
                </a:solidFill>
                <a:effectLst/>
                <a:latin typeface="HelveticaNeue-Light"/>
              </a:rPr>
              <a:t>mahdollistaa korkealaatuisten lopputuotteiden – uusien muovien ja kemikaalien – valmistuksen niin, että niitä voidaan käyttää sellaisenaan korvaamaan fossiilisia vaihtoehtoja kaikissa nykyisissä käyttökohteissa</a:t>
            </a:r>
          </a:p>
          <a:p>
            <a:pPr algn="l">
              <a:buFont typeface="Arial" panose="020B0604020202020204" pitchFamily="34" charset="0"/>
              <a:buChar char="•"/>
            </a:pPr>
            <a:r>
              <a:rPr lang="fi-FI" b="0" i="0">
                <a:solidFill>
                  <a:srgbClr val="696969"/>
                </a:solidFill>
                <a:effectLst/>
                <a:latin typeface="HelveticaNeue-Light"/>
              </a:rPr>
              <a:t>vähentää riippuvuutta raakaöljyn tuonnista ja pienentää tuotteiden hiilijalanjälkeä</a:t>
            </a:r>
          </a:p>
          <a:p>
            <a:pPr algn="l">
              <a:buFont typeface="Arial" panose="020B0604020202020204" pitchFamily="34" charset="0"/>
              <a:buChar char="•"/>
            </a:pPr>
            <a:r>
              <a:rPr lang="fi-FI" b="0" i="0">
                <a:solidFill>
                  <a:srgbClr val="696969"/>
                </a:solidFill>
                <a:effectLst/>
                <a:latin typeface="HelveticaNeue-Light"/>
              </a:rPr>
              <a:t>tukee muovijätteiden vähentämistä maailmanlaajuisesti ja auttaa pääsemään eroon muovijätteen sijoittamisesta kaatopaikoille</a:t>
            </a:r>
          </a:p>
          <a:p>
            <a:pPr algn="l">
              <a:buFont typeface="Arial" panose="020B0604020202020204" pitchFamily="34" charset="0"/>
              <a:buChar char="•"/>
            </a:pPr>
            <a:r>
              <a:rPr lang="fi-FI" b="0" i="0">
                <a:solidFill>
                  <a:srgbClr val="696969"/>
                </a:solidFill>
                <a:effectLst/>
                <a:latin typeface="HelveticaNeue-Light"/>
              </a:rPr>
              <a:t>voi luoda uusia työpaikkoja Euroopassa ja muualla.</a:t>
            </a:r>
          </a:p>
          <a:p>
            <a:endParaRPr lang="fi-FI"/>
          </a:p>
          <a:p>
            <a:r>
              <a:rPr lang="fi-FI"/>
              <a:t>https://www.vttresearch.com/fi/uutiset-ja-tarinat/suomessa-kehitetaan-muovijatteelle-teollisesti-toimiva-kemiallinen</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59</a:t>
            </a:fld>
            <a:endParaRPr lang="fi-FI"/>
          </a:p>
        </p:txBody>
      </p:sp>
    </p:spTree>
    <p:extLst>
      <p:ext uri="{BB962C8B-B14F-4D97-AF65-F5344CB8AC3E}">
        <p14:creationId xmlns:p14="http://schemas.microsoft.com/office/powerpoint/2010/main" val="3856786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https://www.mtvuutiset.fi/artikkeli/muovipakkausten-kemiallinen-kierratys-alkoi-suomessa-ensimmainen-laitos-nokialla/8820454#gs.4cy2tx</a:t>
            </a:r>
          </a:p>
        </p:txBody>
      </p:sp>
      <p:sp>
        <p:nvSpPr>
          <p:cNvPr id="4" name="Dian numeron paikkamerkki 3"/>
          <p:cNvSpPr>
            <a:spLocks noGrp="1"/>
          </p:cNvSpPr>
          <p:nvPr>
            <p:ph type="sldNum" sz="quarter" idx="5"/>
          </p:nvPr>
        </p:nvSpPr>
        <p:spPr/>
        <p:txBody>
          <a:bodyPr/>
          <a:lstStyle/>
          <a:p>
            <a:fld id="{7D3259B4-7B8A-49AE-A2BD-1E1F3C5C3ED1}" type="slidenum">
              <a:rPr lang="fi-FI" smtClean="0"/>
              <a:t>60</a:t>
            </a:fld>
            <a:endParaRPr lang="fi-FI"/>
          </a:p>
        </p:txBody>
      </p:sp>
    </p:spTree>
    <p:extLst>
      <p:ext uri="{BB962C8B-B14F-4D97-AF65-F5344CB8AC3E}">
        <p14:creationId xmlns:p14="http://schemas.microsoft.com/office/powerpoint/2010/main" val="11991212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Lähde: </a:t>
            </a:r>
            <a:r>
              <a:rPr lang="fi-FI" sz="1200" dirty="0">
                <a:hlinkClick r:id="rId3"/>
              </a:rPr>
              <a:t>Neste: Mitä tarkoittavat CCS ja CCU? Tästä on kyse hiilidioksidin kiertokulussa</a:t>
            </a:r>
            <a:endParaRPr lang="fi-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https://www.vttresearch.com/fi/palvelut/hiilidioksidin-talteenotto-kaytto-ja-varastointi-ccu-ja-ccs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https://www.ilmasto-opas.fi/artikkelit/hiilidioksidin-talteenotto-ja-varastointi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2024: Hiilidioksidin talteenotto ja hyödyntäminen on kallista. Yritykset eivät ole valmiita massiivisiin investointeihin ilman varmuutta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a:p>
            <a:endParaRPr lang="fi-FI" dirty="0"/>
          </a:p>
        </p:txBody>
      </p:sp>
      <p:sp>
        <p:nvSpPr>
          <p:cNvPr id="4" name="Dian numeron paikkamerkki 3"/>
          <p:cNvSpPr>
            <a:spLocks noGrp="1"/>
          </p:cNvSpPr>
          <p:nvPr>
            <p:ph type="sldNum" sz="quarter" idx="5"/>
          </p:nvPr>
        </p:nvSpPr>
        <p:spPr/>
        <p:txBody>
          <a:bodyPr/>
          <a:lstStyle/>
          <a:p>
            <a:fld id="{7D3259B4-7B8A-49AE-A2BD-1E1F3C5C3ED1}" type="slidenum">
              <a:rPr lang="fi-FI" smtClean="0"/>
              <a:t>61</a:t>
            </a:fld>
            <a:endParaRPr lang="fi-FI"/>
          </a:p>
        </p:txBody>
      </p:sp>
    </p:spTree>
    <p:extLst>
      <p:ext uri="{BB962C8B-B14F-4D97-AF65-F5344CB8AC3E}">
        <p14:creationId xmlns:p14="http://schemas.microsoft.com/office/powerpoint/2010/main" val="2695393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https://energia.fi/files/6691/Energia-alan_vahahiilisyystiekartta_paivitetty_1_2022.pdf</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5</a:t>
            </a:fld>
            <a:endParaRPr lang="fi-FI"/>
          </a:p>
        </p:txBody>
      </p:sp>
    </p:spTree>
    <p:extLst>
      <p:ext uri="{BB962C8B-B14F-4D97-AF65-F5344CB8AC3E}">
        <p14:creationId xmlns:p14="http://schemas.microsoft.com/office/powerpoint/2010/main" val="2013646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https://www.ilmasto-opas.fi/artikkelit/hiilidioksidin-talteenotto-ja-varastointi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62</a:t>
            </a:fld>
            <a:endParaRPr lang="fi-FI"/>
          </a:p>
        </p:txBody>
      </p:sp>
    </p:spTree>
    <p:extLst>
      <p:ext uri="{BB962C8B-B14F-4D97-AF65-F5344CB8AC3E}">
        <p14:creationId xmlns:p14="http://schemas.microsoft.com/office/powerpoint/2010/main" val="876924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buFont typeface="Arial,Sans-Serif"/>
              <a:buChar char="•"/>
            </a:pPr>
            <a:r>
              <a:rPr lang="fi-FI"/>
              <a:t>CCS (carbon capture and storage) eli hiilidioksidin talteenotto ja varastointi </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fi-FI" sz="1200" b="0" i="0">
                <a:effectLst/>
              </a:rPr>
              <a:t>hiilidioksidi johdetaan maaperään, meren pohjaan, sitoutetaan biomassaan </a:t>
            </a:r>
            <a:r>
              <a:rPr lang="fi-FI" sz="1200"/>
              <a:t>tai </a:t>
            </a:r>
            <a:r>
              <a:rPr lang="fi-FI" sz="1200" b="0" i="0">
                <a:effectLst/>
              </a:rPr>
              <a:t>sidotaan kemiallisin reaktioin kiinteiksi mineraaleiksi</a:t>
            </a:r>
            <a:endParaRPr lang="fi-FI" sz="1200"/>
          </a:p>
          <a:p>
            <a:pPr marL="742950" lvl="1" indent="-285750">
              <a:buFont typeface="Arial,Sans-Serif"/>
              <a:buChar char="•"/>
            </a:pPr>
            <a:r>
              <a:rPr lang="fi-FI"/>
              <a:t>Hiilidioksidia voidaan varastoida esimerkiksi merenpohjan alla sijaitseviin geologisiin varastoihin, kuten vanhoihin öljy- ja kaasukenttiin.</a:t>
            </a:r>
            <a:endParaRPr lang="en-US"/>
          </a:p>
          <a:p>
            <a:pPr lvl="1"/>
            <a:endParaRPr lang="fi-FI"/>
          </a:p>
          <a:p>
            <a:pPr marL="285750" indent="-285750">
              <a:buFont typeface="Arial,Sans-Serif"/>
              <a:buChar char="•"/>
            </a:pPr>
            <a:r>
              <a:rPr lang="fi-FI"/>
              <a:t>CCU (carbon capture and utilization) eli hiilidioksidin talteenotto ja hyödyntäminen </a:t>
            </a:r>
            <a:endParaRPr lang="en-US"/>
          </a:p>
          <a:p>
            <a:pPr marL="742950" lvl="1" indent="-285750">
              <a:buFont typeface="Arial,Sans-Serif"/>
              <a:buChar char="•"/>
            </a:pPr>
            <a:r>
              <a:rPr lang="fi-FI"/>
              <a:t>hiilidioksidi muunnetaan tuotteiksi kuten polttoaineiksi ja kemikaaleiksi</a:t>
            </a:r>
            <a:endParaRPr lang="en-US"/>
          </a:p>
          <a:p>
            <a:pPr marL="742950" lvl="1" indent="-285750">
              <a:buFont typeface="Arial,Sans-Serif"/>
              <a:buChar char="•"/>
            </a:pPr>
            <a:r>
              <a:rPr lang="fi-FI"/>
              <a:t>Esim. ruokateollisuus käyttää hiilidioksidia juomien valmistukseen sekä hiilihappojäänä ruokien ja raaka-aineiden viilentämiseen kuljetusten aikana</a:t>
            </a:r>
            <a:endParaRPr lang="en-US"/>
          </a:p>
          <a:p>
            <a:pPr lvl="1"/>
            <a:endParaRPr lang="fi-FI"/>
          </a:p>
          <a:p>
            <a:pPr marL="285750" indent="-285750">
              <a:buFont typeface="Arial,Sans-Serif"/>
              <a:buChar char="•"/>
            </a:pPr>
            <a:r>
              <a:rPr lang="fi-FI"/>
              <a:t>Kun talteenotettu hiilidioksidi yhdistetään uusiutuvaan vetyyn, se voidaan muuttaa esimerkiksi polttoaineiksi tai kemikaaleiksi. Tätä kutsutaan Power-to-X-ratkaisuksi, jonka avulla uusiutuva sähkövoima voidaan muuntaa polttoaineiksi, kemikaaleiksi ja materiaaleiksi. </a:t>
            </a:r>
            <a:endParaRPr lang="en-US"/>
          </a:p>
          <a:p>
            <a:pPr marL="742950" lvl="1" indent="-285750">
              <a:buFont typeface="Arial,Sans-Serif"/>
              <a:buChar char="•"/>
            </a:pPr>
            <a:r>
              <a:rPr lang="fi-FI"/>
              <a:t>Power-to-X:n ydinteknologia on elektrolyysi, jossa vetyä tuotetaan sähkön avulla vedestä.</a:t>
            </a:r>
          </a:p>
          <a:p>
            <a:pPr marL="628650" indent="-171450">
              <a:buFont typeface="Arial"/>
              <a:buChar char="•"/>
            </a:pPr>
            <a:r>
              <a:rPr lang="fi-FI">
                <a:hlinkClick r:id="rId3"/>
              </a:rPr>
              <a:t>Neste: Mitä tarkoittavat CCS ja CCU? Tästä on kyse hiilidioksidin kiertokulussa</a:t>
            </a:r>
            <a:endParaRPr lang="fi-FI"/>
          </a:p>
          <a:p>
            <a:pPr marL="628650" indent="-171450">
              <a:buFont typeface="Arial"/>
              <a:buChar char="•"/>
            </a:pPr>
            <a:endParaRPr lang="fi-FI"/>
          </a:p>
          <a:p>
            <a:pPr marL="742950" lvl="1" indent="-285750">
              <a:buFont typeface="Arial,Sans-Serif"/>
              <a:buChar char="•"/>
            </a:pPr>
            <a:endParaRPr lang="fi-FI">
              <a:cs typeface="Calibri" panose="020F0502020204030204"/>
            </a:endParaRPr>
          </a:p>
        </p:txBody>
      </p:sp>
      <p:sp>
        <p:nvSpPr>
          <p:cNvPr id="4" name="Dian numeron paikkamerkki 3"/>
          <p:cNvSpPr>
            <a:spLocks noGrp="1"/>
          </p:cNvSpPr>
          <p:nvPr>
            <p:ph type="sldNum" sz="quarter" idx="5"/>
          </p:nvPr>
        </p:nvSpPr>
        <p:spPr/>
        <p:txBody>
          <a:bodyPr/>
          <a:lstStyle/>
          <a:p>
            <a:fld id="{7D3259B4-7B8A-49AE-A2BD-1E1F3C5C3ED1}" type="slidenum">
              <a:rPr lang="fi-FI"/>
              <a:t>63</a:t>
            </a:fld>
            <a:endParaRPr lang="fi-FI"/>
          </a:p>
        </p:txBody>
      </p:sp>
    </p:spTree>
    <p:extLst>
      <p:ext uri="{BB962C8B-B14F-4D97-AF65-F5344CB8AC3E}">
        <p14:creationId xmlns:p14="http://schemas.microsoft.com/office/powerpoint/2010/main" val="37202410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i="0" u="none" strike="noStrike" err="1">
                <a:solidFill>
                  <a:srgbClr val="000000"/>
                </a:solidFill>
                <a:effectLst/>
                <a:latin typeface="Helvetica Neue"/>
                <a:hlinkClick r:id="rId3"/>
              </a:rPr>
              <a:t>Bio-CCS:n</a:t>
            </a:r>
            <a:r>
              <a:rPr lang="fi-FI" b="0" i="0" u="none" strike="noStrike">
                <a:solidFill>
                  <a:srgbClr val="000000"/>
                </a:solidFill>
                <a:effectLst/>
                <a:latin typeface="Helvetica Neue"/>
                <a:hlinkClick r:id="rId3"/>
              </a:rPr>
              <a:t> potentiaali sellu- ja puuteollisuudessa</a:t>
            </a:r>
            <a:r>
              <a:rPr lang="fi-FI" b="0" i="0" u="none" strike="noStrike">
                <a:solidFill>
                  <a:srgbClr val="000000"/>
                </a:solidFill>
                <a:effectLst/>
                <a:latin typeface="Helvetica Neue"/>
              </a:rPr>
              <a:t> (</a:t>
            </a:r>
            <a:r>
              <a:rPr lang="fi-FI"/>
              <a:t>K. </a:t>
            </a:r>
            <a:r>
              <a:rPr lang="fi-FI" err="1"/>
              <a:t>Onarheim</a:t>
            </a:r>
            <a:r>
              <a:rPr lang="fi-FI"/>
              <a:t>, S. </a:t>
            </a:r>
            <a:r>
              <a:rPr lang="fi-FI" err="1"/>
              <a:t>Santos</a:t>
            </a:r>
            <a:r>
              <a:rPr lang="fi-FI"/>
              <a:t> (</a:t>
            </a:r>
            <a:r>
              <a:rPr lang="fi-FI" err="1"/>
              <a:t>prev</a:t>
            </a:r>
            <a:r>
              <a:rPr lang="fi-FI"/>
              <a:t>. IEA GHG), P. Kangas (VTT), V. Hankalin (ÅF </a:t>
            </a:r>
            <a:r>
              <a:rPr lang="fi-FI" err="1"/>
              <a:t>Consult</a:t>
            </a:r>
            <a:r>
              <a:rPr lang="fi-FI"/>
              <a:t> Oy), </a:t>
            </a:r>
            <a:r>
              <a:rPr lang="en-US"/>
              <a:t>Potential for Bio-CCS in the pulp and paper industry, 2018)</a:t>
            </a:r>
            <a:endParaRPr lang="fi-FI" b="0" i="0">
              <a:solidFill>
                <a:srgbClr val="000000"/>
              </a:solidFill>
              <a:effectLst/>
              <a:latin typeface="Helvetica Neue"/>
            </a:endParaRP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err="1">
                <a:effectLst/>
              </a:rPr>
              <a:t>Kristin</a:t>
            </a:r>
            <a:r>
              <a:rPr lang="fi-FI">
                <a:effectLst/>
              </a:rPr>
              <a:t> </a:t>
            </a:r>
            <a:r>
              <a:rPr lang="fi-FI" err="1">
                <a:effectLst/>
              </a:rPr>
              <a:t>Onarhein</a:t>
            </a:r>
            <a:r>
              <a:rPr lang="fi-FI">
                <a:effectLst/>
              </a:rPr>
              <a:t>, Stanley </a:t>
            </a:r>
            <a:r>
              <a:rPr lang="fi-FI" err="1">
                <a:effectLst/>
              </a:rPr>
              <a:t>Santos</a:t>
            </a:r>
            <a:r>
              <a:rPr lang="fi-FI" b="0" i="0">
                <a:solidFill>
                  <a:srgbClr val="1F1F1F"/>
                </a:solidFill>
                <a:effectLst/>
                <a:latin typeface="ElsevierSans"/>
              </a:rPr>
              <a:t>, </a:t>
            </a:r>
            <a:r>
              <a:rPr lang="fi-FI">
                <a:effectLst/>
              </a:rPr>
              <a:t>Petteri Kangas</a:t>
            </a:r>
            <a:r>
              <a:rPr lang="fi-FI" b="0" i="0">
                <a:solidFill>
                  <a:srgbClr val="1F1F1F"/>
                </a:solidFill>
                <a:effectLst/>
                <a:latin typeface="ElsevierSans"/>
              </a:rPr>
              <a:t>, </a:t>
            </a:r>
            <a:r>
              <a:rPr lang="fi-FI">
                <a:effectLst/>
              </a:rPr>
              <a:t>Ville Hankalin, VTT Espoo, </a:t>
            </a:r>
            <a:r>
              <a:rPr lang="fi-FI" err="1">
                <a:effectLst/>
              </a:rPr>
              <a:t>IEA:n</a:t>
            </a:r>
            <a:r>
              <a:rPr lang="fi-FI">
                <a:effectLst/>
              </a:rPr>
              <a:t> kasvihuonekaasujen tutkimus- ja kehitysohjelma </a:t>
            </a:r>
            <a:r>
              <a:rPr lang="fi-FI" err="1">
                <a:effectLst/>
              </a:rPr>
              <a:t>Cheltenham</a:t>
            </a:r>
            <a:r>
              <a:rPr lang="fi-FI">
                <a:effectLst/>
              </a:rPr>
              <a:t> Iso-Britannia,</a:t>
            </a:r>
            <a:r>
              <a:rPr lang="fi-FI" baseline="30000">
                <a:effectLst/>
              </a:rPr>
              <a:t> </a:t>
            </a:r>
            <a:r>
              <a:rPr lang="fi-FI">
                <a:effectLst/>
              </a:rPr>
              <a:t>ÅF </a:t>
            </a:r>
            <a:r>
              <a:rPr lang="fi-FI" err="1">
                <a:effectLst/>
              </a:rPr>
              <a:t>Consult</a:t>
            </a:r>
            <a:r>
              <a:rPr lang="fi-FI">
                <a:effectLst/>
              </a:rPr>
              <a:t> Oy Espoo Suomi. </a:t>
            </a:r>
            <a:br>
              <a:rPr lang="fi-FI">
                <a:effectLst/>
              </a:rPr>
            </a:br>
            <a:r>
              <a:rPr lang="en-US" b="0" i="0">
                <a:solidFill>
                  <a:srgbClr val="1F1F1F"/>
                </a:solidFill>
                <a:effectLst/>
                <a:latin typeface="ElsevierGulliver"/>
              </a:rPr>
              <a:t>Performance and costs of CCS in the pulp and paper industry part 1: Performance of amine-based post-combustion CO</a:t>
            </a:r>
            <a:r>
              <a:rPr lang="en-US" b="0" i="0" baseline="-25000">
                <a:solidFill>
                  <a:srgbClr val="1F1F1F"/>
                </a:solidFill>
                <a:effectLst/>
                <a:latin typeface="ElsevierGulliver"/>
              </a:rPr>
              <a:t>2</a:t>
            </a:r>
            <a:r>
              <a:rPr lang="en-US" b="0" i="0">
                <a:solidFill>
                  <a:srgbClr val="1F1F1F"/>
                </a:solidFill>
                <a:effectLst/>
                <a:latin typeface="ElsevierGulliver"/>
              </a:rPr>
              <a:t> capture (https://www.sciencedirect.com/science/article/abs/pii/S1750583616307435?via%3Dihub)</a:t>
            </a:r>
          </a:p>
          <a:p>
            <a:endParaRPr lang="fi-FI"/>
          </a:p>
          <a:p>
            <a:r>
              <a:rPr lang="fi-FI"/>
              <a:t>Massa- ja paperiteollisuus on energiaintensiivinen teollisuus, jonka hiilidioksidipäästöt ovat merkittäviä paikan päällä. Suurin osa tästä CO 2: </a:t>
            </a:r>
            <a:r>
              <a:rPr lang="fi-FI" err="1"/>
              <a:t>sta</a:t>
            </a:r>
            <a:r>
              <a:rPr lang="fi-FI"/>
              <a:t> on peräisin biomassan poltosta, mikä tekee siitä hiilineutraalin, jos teollisuuden käyttämää biomassaa kasvatetaan ja korjataan kestävästi. Jos massa- ja paperiteollisuuden hiilidioksidipäästöt </a:t>
            </a:r>
            <a:r>
              <a:rPr lang="fi-FI" err="1"/>
              <a:t>talteenotettaisiin</a:t>
            </a:r>
            <a:r>
              <a:rPr lang="fi-FI"/>
              <a:t> ja </a:t>
            </a:r>
            <a:r>
              <a:rPr lang="fi-FI" err="1"/>
              <a:t>varastoittaisiin</a:t>
            </a:r>
            <a:r>
              <a:rPr lang="fi-FI"/>
              <a:t> pysyvästi, tämä voisi tehdä teollisuudesta mahdollisen hiilinielun.</a:t>
            </a:r>
          </a:p>
          <a:p>
            <a:endParaRPr lang="fi-FI"/>
          </a:p>
          <a:p>
            <a:r>
              <a:rPr lang="fi-FI" err="1"/>
              <a:t>Balance</a:t>
            </a:r>
            <a:r>
              <a:rPr lang="fi-FI"/>
              <a:t> and </a:t>
            </a:r>
            <a:r>
              <a:rPr lang="fi-FI" err="1"/>
              <a:t>saving</a:t>
            </a:r>
            <a:r>
              <a:rPr lang="fi-FI"/>
              <a:t> of GHG </a:t>
            </a:r>
            <a:r>
              <a:rPr lang="fi-FI" err="1"/>
              <a:t>emissions</a:t>
            </a:r>
            <a:r>
              <a:rPr lang="fi-FI"/>
              <a:t> in </a:t>
            </a:r>
            <a:r>
              <a:rPr lang="fi-FI" err="1"/>
              <a:t>thermochemical</a:t>
            </a:r>
            <a:r>
              <a:rPr lang="fi-FI"/>
              <a:t> </a:t>
            </a:r>
            <a:r>
              <a:rPr lang="fi-FI" err="1"/>
              <a:t>biorefineries</a:t>
            </a:r>
            <a:endParaRPr lang="fi-FI"/>
          </a:p>
          <a:p>
            <a:r>
              <a:rPr lang="fi-FI"/>
              <a:t>Pedro Haro, Cristina </a:t>
            </a:r>
            <a:r>
              <a:rPr lang="fi-FI" err="1"/>
              <a:t>Aracil</a:t>
            </a:r>
            <a:r>
              <a:rPr lang="fi-FI"/>
              <a:t> , Fernando </a:t>
            </a:r>
            <a:r>
              <a:rPr lang="fi-FI" err="1"/>
              <a:t>Vidal-Barrero</a:t>
            </a:r>
            <a:r>
              <a:rPr lang="fi-FI"/>
              <a:t> , Pedro </a:t>
            </a:r>
            <a:r>
              <a:rPr lang="fi-FI" err="1"/>
              <a:t>Ollero</a:t>
            </a:r>
            <a:r>
              <a:rPr lang="fi-FI"/>
              <a:t>  (https://www.sciencedirect.com/science/article/abs/pii/S030626191500269X)</a:t>
            </a:r>
          </a:p>
        </p:txBody>
      </p:sp>
      <p:sp>
        <p:nvSpPr>
          <p:cNvPr id="4" name="Dian numeron paikkamerkki 3"/>
          <p:cNvSpPr>
            <a:spLocks noGrp="1"/>
          </p:cNvSpPr>
          <p:nvPr>
            <p:ph type="sldNum" sz="quarter" idx="5"/>
          </p:nvPr>
        </p:nvSpPr>
        <p:spPr/>
        <p:txBody>
          <a:bodyPr/>
          <a:lstStyle/>
          <a:p>
            <a:fld id="{7D3259B4-7B8A-49AE-A2BD-1E1F3C5C3ED1}" type="slidenum">
              <a:rPr lang="fi-FI" smtClean="0"/>
              <a:t>64</a:t>
            </a:fld>
            <a:endParaRPr lang="fi-FI"/>
          </a:p>
        </p:txBody>
      </p:sp>
    </p:spTree>
    <p:extLst>
      <p:ext uri="{BB962C8B-B14F-4D97-AF65-F5344CB8AC3E}">
        <p14:creationId xmlns:p14="http://schemas.microsoft.com/office/powerpoint/2010/main" val="1713763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https://www.metsateollisuus.fi/uutishuone/vuosikymmenia-jatkunut-monimuotoisuustyo-tuottaa-tulosta</a:t>
            </a:r>
          </a:p>
        </p:txBody>
      </p:sp>
      <p:sp>
        <p:nvSpPr>
          <p:cNvPr id="4" name="Dian numeron paikkamerkki 3"/>
          <p:cNvSpPr>
            <a:spLocks noGrp="1"/>
          </p:cNvSpPr>
          <p:nvPr>
            <p:ph type="sldNum" sz="quarter" idx="5"/>
          </p:nvPr>
        </p:nvSpPr>
        <p:spPr/>
        <p:txBody>
          <a:bodyPr/>
          <a:lstStyle/>
          <a:p>
            <a:fld id="{7D3259B4-7B8A-49AE-A2BD-1E1F3C5C3ED1}" type="slidenum">
              <a:rPr lang="fi-FI" smtClean="0"/>
              <a:t>65</a:t>
            </a:fld>
            <a:endParaRPr lang="fi-FI"/>
          </a:p>
        </p:txBody>
      </p:sp>
    </p:spTree>
    <p:extLst>
      <p:ext uri="{BB962C8B-B14F-4D97-AF65-F5344CB8AC3E}">
        <p14:creationId xmlns:p14="http://schemas.microsoft.com/office/powerpoint/2010/main" val="1126965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https://www.metsateollisuus.fi/uutishuone/vuosikymmenia-jatkunut-monimuotoisuustyo-tuottaa-tulosta</a:t>
            </a:r>
          </a:p>
        </p:txBody>
      </p:sp>
      <p:sp>
        <p:nvSpPr>
          <p:cNvPr id="4" name="Dian numeron paikkamerkki 3"/>
          <p:cNvSpPr>
            <a:spLocks noGrp="1"/>
          </p:cNvSpPr>
          <p:nvPr>
            <p:ph type="sldNum" sz="quarter" idx="5"/>
          </p:nvPr>
        </p:nvSpPr>
        <p:spPr/>
        <p:txBody>
          <a:bodyPr/>
          <a:lstStyle/>
          <a:p>
            <a:fld id="{7D3259B4-7B8A-49AE-A2BD-1E1F3C5C3ED1}" type="slidenum">
              <a:rPr lang="fi-FI" smtClean="0"/>
              <a:t>66</a:t>
            </a:fld>
            <a:endParaRPr lang="fi-FI"/>
          </a:p>
        </p:txBody>
      </p:sp>
    </p:spTree>
    <p:extLst>
      <p:ext uri="{BB962C8B-B14F-4D97-AF65-F5344CB8AC3E}">
        <p14:creationId xmlns:p14="http://schemas.microsoft.com/office/powerpoint/2010/main" val="2874085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EAT:lle</a:t>
            </a:r>
            <a:r>
              <a:rPr lang="fi-FI" dirty="0"/>
              <a:t> </a:t>
            </a:r>
            <a:r>
              <a:rPr lang="fi-FI" dirty="0" err="1"/>
              <a:t>AFRYn</a:t>
            </a:r>
            <a:r>
              <a:rPr lang="fi-FI" dirty="0"/>
              <a:t> Tausta-aineisto energia-alan biodiversiteettityöhön : https://energia.fi/wp-content/uploads/2022/06/Tausta-aineisto_energia-alan_biodiversiteettityohon_final_liitteilla_1.pdf</a:t>
            </a:r>
          </a:p>
          <a:p>
            <a:r>
              <a:rPr lang="fi-FI" dirty="0"/>
              <a:t>AT:lle Energia-alan biodiversiteettitiekartta –kalvot: https://view.officeapps.live.com/op/view.aspx?src=https%3A%2F%2Fenergia.fi%2Fwp-content%2Fuploads%2F2022%2F06%2FEnergia-alan_biodiversiteettitiekartta_FINAL.pptx&amp;wdOrigin=BROWSELINK </a:t>
            </a:r>
          </a:p>
          <a:p>
            <a:endParaRPr lang="fi-FI" dirty="0"/>
          </a:p>
          <a:p>
            <a:r>
              <a:rPr lang="fi-FI" dirty="0"/>
              <a:t>https://view.officeapps.live.com/op/view.aspx?src=https%3A%2F%2Fenergia.fi%2Fwp-content%2Fuploads%2F2020%2F06%2FEnergia-alan_vahahiilisyystiekartta_paivitetty_1_2022.pptx&amp;wdOrigin=BROWSELINK </a:t>
            </a:r>
          </a:p>
          <a:p>
            <a:endParaRPr lang="fi-FI" dirty="0"/>
          </a:p>
          <a:p>
            <a:r>
              <a:rPr lang="fi-FI" dirty="0" err="1"/>
              <a:t>Fingrid</a:t>
            </a:r>
            <a:r>
              <a:rPr lang="fi-FI" dirty="0"/>
              <a:t> 13.6.24 (https://www.fingridlehti.fi/sektori-integraatio/):</a:t>
            </a:r>
          </a:p>
          <a:p>
            <a:r>
              <a:rPr lang="fi-FI" dirty="0"/>
              <a:t>Sektori-integraatio tarkoittaa eri energiasektorien yhdistämistä niin, että ne voivat </a:t>
            </a:r>
            <a:r>
              <a:rPr lang="fi-FI" dirty="0" err="1"/>
              <a:t>tasapainotaa</a:t>
            </a:r>
            <a:r>
              <a:rPr lang="fi-FI" dirty="0"/>
              <a:t> toistensa kulutus- ja </a:t>
            </a:r>
            <a:r>
              <a:rPr lang="fi-FI" dirty="0" err="1"/>
              <a:t>tuotantopikkejä</a:t>
            </a:r>
            <a:r>
              <a:rPr lang="fi-FI" dirty="0"/>
              <a:t>. Sähkö, lämpö, kaasu ja liikenne yhdistetään siinä toisiaan tukeviksi sektoreiksi. </a:t>
            </a:r>
            <a:r>
              <a:rPr lang="fi-FI" b="0" i="0" dirty="0">
                <a:solidFill>
                  <a:srgbClr val="000000"/>
                </a:solidFill>
                <a:effectLst/>
                <a:highlight>
                  <a:srgbClr val="FFFFFF"/>
                </a:highlight>
                <a:latin typeface="Inter"/>
              </a:rPr>
              <a:t>Uusiutuvat energiamuodot tuottavat energiaa vaihtelevia määriä, mutta sähköjärjestelmässä on oltava jatkuva tehotasapaino.</a:t>
            </a:r>
          </a:p>
          <a:p>
            <a:pPr algn="l"/>
            <a:r>
              <a:rPr lang="fi-FI" b="0" i="0" dirty="0">
                <a:solidFill>
                  <a:srgbClr val="000000"/>
                </a:solidFill>
                <a:effectLst/>
                <a:highlight>
                  <a:srgbClr val="FFFFFF"/>
                </a:highlight>
                <a:latin typeface="brandon-grotesque"/>
              </a:rPr>
              <a:t>Miten sektori-integraatio toimii?</a:t>
            </a:r>
          </a:p>
          <a:p>
            <a:pPr algn="l"/>
            <a:r>
              <a:rPr lang="fi-FI" b="0" i="0" dirty="0">
                <a:solidFill>
                  <a:srgbClr val="000000"/>
                </a:solidFill>
                <a:effectLst/>
                <a:highlight>
                  <a:srgbClr val="FFFFFF"/>
                </a:highlight>
                <a:latin typeface="brandon-grotesque"/>
              </a:rPr>
              <a:t>Eri energiasektorit – pääasiassa sähkö, lämpö, kaasu ja liikenne – liitetään yhteen älykkääksi energiajärjestelmäksi, jossa tuotannon ja kulutuksen piikkejä voidaan tasoittaa siirtämällä energiaa sektorilta toiselle.</a:t>
            </a:r>
          </a:p>
          <a:p>
            <a:pPr algn="l"/>
            <a:r>
              <a:rPr lang="fi-FI" b="0" i="0" dirty="0">
                <a:solidFill>
                  <a:srgbClr val="000000"/>
                </a:solidFill>
                <a:effectLst/>
                <a:highlight>
                  <a:srgbClr val="FFFFFF"/>
                </a:highlight>
                <a:latin typeface="brandon-grotesque"/>
              </a:rPr>
              <a:t>Uusiutuva energiantuotanto ei juurikaan jousta kulutuksen mukaan, joten kulutuksen on joustettava. Suomessa ennen muuta sähkö- ja lämpösektorin yhdistäminen tukee kulutusjoustoa. Kun sähkö on kallista, voidaan käyttää suuria lämpövarastoja lämmityksen energialähteenä. Kun sähkö on halpaa, lämmitetään lämpövarastoa. Sektori-integraation avulla energiaa voidaan varastoida pitkäkestoisemmin ja suurempia määriä kuin akkuvarastojen avulla.</a:t>
            </a:r>
          </a:p>
          <a:p>
            <a:pPr algn="l"/>
            <a:r>
              <a:rPr lang="fi-FI" b="0" i="0" dirty="0">
                <a:solidFill>
                  <a:srgbClr val="000000"/>
                </a:solidFill>
                <a:effectLst/>
                <a:highlight>
                  <a:srgbClr val="FFFFFF"/>
                </a:highlight>
                <a:latin typeface="brandon-grotesque"/>
              </a:rPr>
              <a:t>Ennen sähköä siirrettiin voimalaitoksista vain yhteen suuntaan eli kulutukseen, mutta jatkossa kuluttajat tuottavat itse sähköä vaikkapa aurinkopaneeleilla. Jakeluverkon luonne muuttuu, kun sähkö kulkee kahteen suuntaan.</a:t>
            </a:r>
          </a:p>
          <a:p>
            <a:pPr algn="l"/>
            <a:r>
              <a:rPr lang="fi-FI" b="0" i="0" dirty="0">
                <a:solidFill>
                  <a:srgbClr val="000000"/>
                </a:solidFill>
                <a:effectLst/>
                <a:highlight>
                  <a:srgbClr val="FFFFFF"/>
                </a:highlight>
                <a:latin typeface="brandon-grotesque"/>
              </a:rPr>
              <a:t>Järjestelmään voidaan liittää myös tavallisten sähkönkuluttajien tai yritysten ja teollisuuslaitosten muodostamia mikroverkkoja, jotka voivat kulutusjoustoin ja sähkökaupalla tukea toisia käyttäjiä. Kuluttajat sopivat sähköyhtiön kanssa, että esimerkiksi heidän lämmitysjärjestelmäänsä voi käyttää kulutusjoustoon. Heidän muodostamansa virtuaalivoimalaitos kokoaa lämmityslaitteet yhteen, ja sitä säädetään tarpeen mukaan.</a:t>
            </a:r>
          </a:p>
          <a:p>
            <a:endParaRPr lang="fi-FI" dirty="0"/>
          </a:p>
          <a:p>
            <a:r>
              <a:rPr lang="fi-FI" dirty="0"/>
              <a:t>Sähkömarkkinoiden kehityshankkeista, miten ne muuttavat mm hinnoittelua. Keskeinen teema on palkita joustokykyisiä markkinatoimijoita niin kulutuksessa, </a:t>
            </a:r>
            <a:r>
              <a:rPr lang="fi-FI" dirty="0" err="1"/>
              <a:t>tuotanossa</a:t>
            </a:r>
            <a:r>
              <a:rPr lang="fi-FI" dirty="0"/>
              <a:t> kuin sähkövarastoissa.</a:t>
            </a:r>
          </a:p>
        </p:txBody>
      </p:sp>
      <p:sp>
        <p:nvSpPr>
          <p:cNvPr id="4" name="Dian numeron paikkamerkki 3"/>
          <p:cNvSpPr>
            <a:spLocks noGrp="1"/>
          </p:cNvSpPr>
          <p:nvPr>
            <p:ph type="sldNum" sz="quarter" idx="5"/>
          </p:nvPr>
        </p:nvSpPr>
        <p:spPr/>
        <p:txBody>
          <a:bodyPr/>
          <a:lstStyle/>
          <a:p>
            <a:fld id="{1F8C6DF8-B509-42BE-8C1B-88F3A9937D7F}" type="slidenum">
              <a:rPr lang="fi-FI" smtClean="0"/>
              <a:t>67</a:t>
            </a:fld>
            <a:endParaRPr lang="fi-FI"/>
          </a:p>
        </p:txBody>
      </p:sp>
    </p:spTree>
    <p:extLst>
      <p:ext uri="{BB962C8B-B14F-4D97-AF65-F5344CB8AC3E}">
        <p14:creationId xmlns:p14="http://schemas.microsoft.com/office/powerpoint/2010/main" val="8285062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9614-B593-83F3-4554-1E34C3FB1E8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E8579D2-F254-7E71-F909-0660E64FA54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E627D93-ED6A-E61C-571A-DA77CA5E0D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i="0">
                <a:solidFill>
                  <a:srgbClr val="000000"/>
                </a:solidFill>
                <a:effectLst/>
                <a:latin typeface="Arial" panose="020B0604020202020204" pitchFamily="34" charset="0"/>
              </a:rPr>
              <a:t>(</a:t>
            </a:r>
            <a:r>
              <a:rPr lang="fi-FI" b="0" i="0" err="1">
                <a:solidFill>
                  <a:srgbClr val="000000"/>
                </a:solidFill>
                <a:effectLst/>
                <a:latin typeface="Arial" panose="020B0604020202020204" pitchFamily="34" charset="0"/>
              </a:rPr>
              <a:t>compliance</a:t>
            </a:r>
            <a:r>
              <a:rPr lang="fi-FI" b="0" i="0">
                <a:solidFill>
                  <a:srgbClr val="000000"/>
                </a:solidFill>
                <a:effectLst/>
                <a:latin typeface="Arial" panose="020B0604020202020204" pitchFamily="34" charset="0"/>
              </a:rPr>
              <a:t> suomeksi vaatimustenmukaisuus tai lakien, sääntöjen ja määräysten noudattaminen)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i="0">
              <a:solidFill>
                <a:srgbClr val="000000"/>
              </a:solidFill>
              <a:effectLst/>
              <a:latin typeface="Arial" panose="020B0604020202020204" pitchFamily="34" charset="0"/>
              <a:cs typeface="Calibri" panose="020F0502020204030204"/>
            </a:endParaRPr>
          </a:p>
          <a:p>
            <a:pPr>
              <a:defRPr/>
            </a:pPr>
            <a:r>
              <a:rPr lang="fi-FI">
                <a:solidFill>
                  <a:srgbClr val="000000"/>
                </a:solidFill>
                <a:latin typeface="Arial"/>
                <a:cs typeface="Arial"/>
              </a:rPr>
              <a:t>Energia merkittävimpiä</a:t>
            </a:r>
            <a:r>
              <a:rPr lang="fi-FI" b="0" i="0">
                <a:solidFill>
                  <a:srgbClr val="000000"/>
                </a:solidFill>
                <a:effectLst/>
                <a:latin typeface="Arial"/>
                <a:cs typeface="Arial"/>
              </a:rPr>
              <a:t> nyt muutoskohteet ekologisesta vastuullisuudesta</a:t>
            </a:r>
            <a:endParaRPr lang="en-US">
              <a:latin typeface="Arial"/>
              <a:cs typeface="Arial"/>
            </a:endParaRPr>
          </a:p>
          <a:p>
            <a:endParaRPr lang="fi-FI"/>
          </a:p>
        </p:txBody>
      </p:sp>
      <p:sp>
        <p:nvSpPr>
          <p:cNvPr id="4" name="Dian numeron paikkamerkki 3">
            <a:extLst>
              <a:ext uri="{FF2B5EF4-FFF2-40B4-BE49-F238E27FC236}">
                <a16:creationId xmlns:a16="http://schemas.microsoft.com/office/drawing/2014/main" id="{3B756AF1-BD3C-7E65-04FC-77CDABCD5BD7}"/>
              </a:ext>
            </a:extLst>
          </p:cNvPr>
          <p:cNvSpPr>
            <a:spLocks noGrp="1"/>
          </p:cNvSpPr>
          <p:nvPr>
            <p:ph type="sldNum" sz="quarter" idx="5"/>
          </p:nvPr>
        </p:nvSpPr>
        <p:spPr/>
        <p:txBody>
          <a:bodyPr/>
          <a:lstStyle/>
          <a:p>
            <a:fld id="{B6ED73C3-90D3-4FE7-992A-37AFF351D07B}" type="slidenum">
              <a:rPr lang="fi-FI" smtClean="0"/>
              <a:t>68</a:t>
            </a:fld>
            <a:endParaRPr lang="fi-FI"/>
          </a:p>
        </p:txBody>
      </p:sp>
    </p:spTree>
    <p:extLst>
      <p:ext uri="{BB962C8B-B14F-4D97-AF65-F5344CB8AC3E}">
        <p14:creationId xmlns:p14="http://schemas.microsoft.com/office/powerpoint/2010/main" val="1539983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https://energia.fi/wp-content/uploads/2022/06/Tausta-aineisto_energia-alan_biodiversiteettityohon_final_liitteilla_1.pdf</a:t>
            </a:r>
          </a:p>
        </p:txBody>
      </p:sp>
      <p:sp>
        <p:nvSpPr>
          <p:cNvPr id="4" name="Dian numeron paikkamerkki 3"/>
          <p:cNvSpPr>
            <a:spLocks noGrp="1"/>
          </p:cNvSpPr>
          <p:nvPr>
            <p:ph type="sldNum" sz="quarter" idx="5"/>
          </p:nvPr>
        </p:nvSpPr>
        <p:spPr/>
        <p:txBody>
          <a:bodyPr/>
          <a:lstStyle/>
          <a:p>
            <a:fld id="{7D3259B4-7B8A-49AE-A2BD-1E1F3C5C3ED1}" type="slidenum">
              <a:rPr lang="fi-FI" smtClean="0"/>
              <a:t>69</a:t>
            </a:fld>
            <a:endParaRPr lang="fi-FI"/>
          </a:p>
        </p:txBody>
      </p:sp>
    </p:spTree>
    <p:extLst>
      <p:ext uri="{BB962C8B-B14F-4D97-AF65-F5344CB8AC3E}">
        <p14:creationId xmlns:p14="http://schemas.microsoft.com/office/powerpoint/2010/main" val="19086716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https://energia.fi/wp-content/uploads/2022/06/Tausta-aineisto_energia-alan_biodiversiteettityohon_final_liitteilla_1.pdf</a:t>
            </a:r>
          </a:p>
          <a:p>
            <a:endParaRPr lang="fi-FI"/>
          </a:p>
          <a:p>
            <a:r>
              <a:rPr lang="fi-FI"/>
              <a:t>Suomen metsissä ei kasvateta erikseen energiapuuta vaan energiaksi käytettävät jakeet ovat hakkuiden, metsänhoidon sekä saha- ja metsäteollisuuden sivutuotetta. Energian tuotannossa hyödynnettäviä sivutuotteita ovat mm. metsätähdehake, kokopuuhake, kantomurske, kuori ja puru. </a:t>
            </a:r>
          </a:p>
          <a:p>
            <a:endParaRPr lang="fi-FI"/>
          </a:p>
          <a:p>
            <a:r>
              <a:rPr lang="fi-FI"/>
              <a:t>Metsäbiomassan energiakäytön arvoketjun tärkeimmäksi luonnon monimuotoisuuteen vaikuttavaksi tekijäksi nousee toiminta metsässä ja metsänhoidolliset ratkaisut. Muita tärkeitä avainkohtia ovat biomassan kuljetukset, biomassaa käyttävän voimalan tai lämpölaitoksen rakentamisen aikaiset toimenpiteet ja maankäytön suunnittelu sekä poltossa syntyvän tuhkan hyödyntäminen. Lisäksi vedenotolla ja jäähdytysveden lämpökuormalla voi olla vaikutusta erityisesti vesiluonnon monimuotoisuuteen riippuen voimalaitoksen sijainnista. Metsäbiomassan arvoketjukuvauksessa on huomioitu myös tulevaisuudessa mahdollinen ratkaisu eli hiilidioksidin talteenotto biomassaa käyttävän laitoksen savukaasuista. Se on esimerkki siitä, että perinteisiinkin energiantuotantomuotoihin tulee teknologian ja erilaisten vaatimusten kehittyessä lisää laitteistoa, jolla voi olla uudenlaisia vaikutuksia myös luonnon monimuotoisuuden säilyttämiseen niin välittömästi paikan päällä kuin välillisestikin. </a:t>
            </a:r>
          </a:p>
        </p:txBody>
      </p:sp>
      <p:sp>
        <p:nvSpPr>
          <p:cNvPr id="4" name="Dian numeron paikkamerkki 3"/>
          <p:cNvSpPr>
            <a:spLocks noGrp="1"/>
          </p:cNvSpPr>
          <p:nvPr>
            <p:ph type="sldNum" sz="quarter" idx="5"/>
          </p:nvPr>
        </p:nvSpPr>
        <p:spPr/>
        <p:txBody>
          <a:bodyPr/>
          <a:lstStyle/>
          <a:p>
            <a:fld id="{7D3259B4-7B8A-49AE-A2BD-1E1F3C5C3ED1}" type="slidenum">
              <a:rPr lang="fi-FI" smtClean="0"/>
              <a:t>70</a:t>
            </a:fld>
            <a:endParaRPr lang="fi-FI"/>
          </a:p>
        </p:txBody>
      </p:sp>
    </p:spTree>
    <p:extLst>
      <p:ext uri="{BB962C8B-B14F-4D97-AF65-F5344CB8AC3E}">
        <p14:creationId xmlns:p14="http://schemas.microsoft.com/office/powerpoint/2010/main" val="3477927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https://www.motiva.fi/files/6958/Biokaasun_tuotanto_maatilalla.pdf</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a:solidFill>
                  <a:schemeClr val="tx1"/>
                </a:solidFill>
                <a:latin typeface="+mn-lt"/>
                <a:ea typeface="+mn-ea"/>
                <a:cs typeface="+mn-cs"/>
              </a:rPr>
              <a:t>Biokaasu on mätänemisen eli biologisen hajoamisprosessin tulos, jota tapahtuu luonnossa hapettomissa ympäristöissä. Maatiloilla biokaasua voi tuottaa mädättämällä eloperäistä aineista, kuten lantaa tai rehua. Myös biojätteet ovat erinomaisia biokaasun raaka-</a:t>
            </a:r>
            <a:r>
              <a:rPr lang="fi-FI" sz="1200" kern="1200" err="1">
                <a:solidFill>
                  <a:schemeClr val="tx1"/>
                </a:solidFill>
                <a:latin typeface="+mn-lt"/>
                <a:ea typeface="+mn-ea"/>
                <a:cs typeface="+mn-cs"/>
              </a:rPr>
              <a:t>aineita.Biokaasutuotannon</a:t>
            </a:r>
            <a:r>
              <a:rPr lang="fi-FI" sz="1200" kern="1200">
                <a:solidFill>
                  <a:schemeClr val="tx1"/>
                </a:solidFill>
                <a:latin typeface="+mn-lt"/>
                <a:ea typeface="+mn-ea"/>
                <a:cs typeface="+mn-cs"/>
              </a:rPr>
              <a:t> lisäämiseen panostetaan voimakkaasti. Lannasta biokaasua tuottavia, suuren kokoluokan laitoksia on parhaillaan suunnitteilla useita. </a:t>
            </a:r>
            <a:endParaRPr lang="fi-FI"/>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71</a:t>
            </a:fld>
            <a:endParaRPr lang="fi-FI"/>
          </a:p>
        </p:txBody>
      </p:sp>
    </p:spTree>
    <p:extLst>
      <p:ext uri="{BB962C8B-B14F-4D97-AF65-F5344CB8AC3E}">
        <p14:creationId xmlns:p14="http://schemas.microsoft.com/office/powerpoint/2010/main" val="48291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Muutos vaatii miljardiluokan investointeja. Energia-alaa ohjaa vahvasti lainsäädäntö, (maailman)poliittisesta tilanne ja muu taloudellinen ohjaus. Taloudellisesta ohjauksesta esimerkkeinä päästökauppa ja verotus.</a:t>
            </a:r>
          </a:p>
        </p:txBody>
      </p:sp>
      <p:sp>
        <p:nvSpPr>
          <p:cNvPr id="4" name="Dian numeron paikkamerkki 3"/>
          <p:cNvSpPr>
            <a:spLocks noGrp="1"/>
          </p:cNvSpPr>
          <p:nvPr>
            <p:ph type="sldNum" sz="quarter" idx="5"/>
          </p:nvPr>
        </p:nvSpPr>
        <p:spPr/>
        <p:txBody>
          <a:bodyPr/>
          <a:lstStyle/>
          <a:p>
            <a:fld id="{7D3259B4-7B8A-49AE-A2BD-1E1F3C5C3ED1}" type="slidenum">
              <a:rPr lang="fi-FI" smtClean="0"/>
              <a:t>6</a:t>
            </a:fld>
            <a:endParaRPr lang="fi-FI"/>
          </a:p>
        </p:txBody>
      </p:sp>
    </p:spTree>
    <p:extLst>
      <p:ext uri="{BB962C8B-B14F-4D97-AF65-F5344CB8AC3E}">
        <p14:creationId xmlns:p14="http://schemas.microsoft.com/office/powerpoint/2010/main" val="2253659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https://energia.fi/wp-content/uploads/2022/06/Tausta-aineisto_energia-alan_biodiversiteettityohon_final_liitteilla_1.pdf</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Vesivoimatuotannon arvoketjusta tunnistettiin oleellisiksi vaiheiksi rakentaminen, veden säännöstely, biodiversiteettiä parantavat investoinnit sekä jatkuvat kalakantojen hoitotoimenpiteet.</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72</a:t>
            </a:fld>
            <a:endParaRPr lang="fi-FI"/>
          </a:p>
        </p:txBody>
      </p:sp>
    </p:spTree>
    <p:extLst>
      <p:ext uri="{BB962C8B-B14F-4D97-AF65-F5344CB8AC3E}">
        <p14:creationId xmlns:p14="http://schemas.microsoft.com/office/powerpoint/2010/main" val="1904290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https://energia.fi/wp-content/uploads/2022/06/Tausta-aineisto_energia-alan_biodiversiteettityohon_final_liitteilla_1.pdf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t>Ydinvoimalan maankäyttöön liittyy biodiversiteettivaikutuksia. Voimalan lisäksi maapinta-alaa tarvitaan myös ympäröivälle infrastruktuurille, esimerkiksi huoltorakennuksille. Maankäyttö suhteessa tuotantomäärään on pienempi kuin monilla muilla tuotantomuodoilla. Tällä hetkellä kummallakin käytössä olevalla voimalaitos-alueella sijaitsee useampi reaktori, mikä vähentää suhteessa yhden voimalaitosyksikön ja sen tukitoimintojen tarvitsemaa maapinta-alaa. SMR-laitokset voidaan sijoittaa myös maan alle.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t>Ydinvoiman vesistövaikutukset liittyvät erityisesti ydinvoimalaitoksen jäähdytysveteen, joka palautetaan vesistöön hieman lämpimämpänä kuin mitä vesi on ottovaiheessa ollut. Tämä voi aiheuttaa vaikutuksia erityisesti jäähdytysveden purkukohdan läheisyydessä vesieliöstöön sekä vesikasveihin.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t>Käytössä olevien laitosten ydinpolttoaine loppusijoitetaan aikanaan </a:t>
            </a:r>
            <a:r>
              <a:rPr lang="fi-FI" err="1"/>
              <a:t>Posiva</a:t>
            </a:r>
            <a:r>
              <a:rPr lang="fi-FI"/>
              <a:t> Oy:n </a:t>
            </a:r>
            <a:r>
              <a:rPr lang="fi-FI" err="1"/>
              <a:t>kapselointija</a:t>
            </a:r>
            <a:r>
              <a:rPr lang="fi-FI"/>
              <a:t> loppusijoituslaitokselle Eurajoen Olkiluotoon. Luolaston rakentaminen on aiheuttanut muutoksia maaperään ja veden virtaamaan sekä luolaston suuaukon alueelle. Sijoituspaikka on kuitenkin valittu niin, että nämä vaikutukset olisivat mahdollisimman pienet.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t>Tarkastelussa ei ole otettu huomioon uraanin louhinnan ja tuotannon aiheuttamia biodiversiteettivaikutuksia, sillä ne sijoittuvat lähes kaikki Suomen rajojen ulkopuolelle. Suomen ainoa uraanin talteenotto tapahtuu Talvivaarassa, jossa riski raskasmetallin joutumisesta ympäristöön on pyritty minimoimaan. Kaivostoiminnasta aiheutuvat haittavaikutukset biodiversiteetille ovat kuitenkin erittäin merkittäviä siinä maassa, jossa louhinta ja tuotanto tapahtuu. uraanin louhinnan ja tuotannon aiheuttamia biodiversiteettivaikutuksia, sillä ne sijoittuvat lähes kaikki Suomen rajojen ulkopuolelle. Suomen ainoa uraanin talteenotto tapahtuu Talvivaarassa, jossa riski raskasmetallin joutumisesta ympäristöön on pyritty minimoimaan. Kaivostoiminnasta aiheutuvat 27 haittavaikutukset biodiversiteetille ovat kuitenkin erittäin merkittäviä siinä maassa, jossa louhinta ja tuotanto tapahtuu. </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73</a:t>
            </a:fld>
            <a:endParaRPr lang="fi-FI"/>
          </a:p>
        </p:txBody>
      </p:sp>
    </p:spTree>
    <p:extLst>
      <p:ext uri="{BB962C8B-B14F-4D97-AF65-F5344CB8AC3E}">
        <p14:creationId xmlns:p14="http://schemas.microsoft.com/office/powerpoint/2010/main" val="23132456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https://www.fingrid.fi/sahkomarkkinainformaatio/aurinkovoima/</a:t>
            </a:r>
          </a:p>
          <a:p>
            <a:endParaRPr lang="fi-FI" dirty="0"/>
          </a:p>
        </p:txBody>
      </p:sp>
      <p:sp>
        <p:nvSpPr>
          <p:cNvPr id="4" name="Dian numeron paikkamerkki 3"/>
          <p:cNvSpPr>
            <a:spLocks noGrp="1"/>
          </p:cNvSpPr>
          <p:nvPr>
            <p:ph type="sldNum" sz="quarter" idx="5"/>
          </p:nvPr>
        </p:nvSpPr>
        <p:spPr/>
        <p:txBody>
          <a:bodyPr/>
          <a:lstStyle/>
          <a:p>
            <a:fld id="{7D3259B4-7B8A-49AE-A2BD-1E1F3C5C3ED1}" type="slidenum">
              <a:rPr lang="fi-FI" smtClean="0"/>
              <a:t>74</a:t>
            </a:fld>
            <a:endParaRPr lang="fi-FI"/>
          </a:p>
        </p:txBody>
      </p:sp>
    </p:spTree>
    <p:extLst>
      <p:ext uri="{BB962C8B-B14F-4D97-AF65-F5344CB8AC3E}">
        <p14:creationId xmlns:p14="http://schemas.microsoft.com/office/powerpoint/2010/main" val="7884092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https://energia.fi/wp-content/uploads/2022/06/Tausta-aineisto_energia-alan_biodiversiteettityohon_final_liitteilla_1.pdf</a:t>
            </a:r>
          </a:p>
          <a:p>
            <a:endParaRPr lang="fi-FI"/>
          </a:p>
          <a:p>
            <a:r>
              <a:rPr lang="fi-FI"/>
              <a:t>Tuulivoimalla tuotetun sähkön tuotannon aikaiset biodiversiteettivaikutukset riippuvat siitä, sijaitseeko tuulipuisto maalla vai merellä. </a:t>
            </a:r>
          </a:p>
          <a:p>
            <a:pPr marL="171450" indent="-171450">
              <a:buFont typeface="Arial" panose="020B0604020202020204" pitchFamily="34" charset="0"/>
              <a:buChar char="•"/>
            </a:pPr>
            <a:r>
              <a:rPr lang="fi-FI"/>
              <a:t>Maatuulivoiman vaikutukset liittyvät pääasiassa lintuihin ja muihin maalla eläviin eläimiin lähinnä maankäytön kautta, mikäli tuulipuistot ovat niiden muutto- tai vaellusreiteillä tai levähdys- ja ruokailupaikoilla.</a:t>
            </a:r>
          </a:p>
          <a:p>
            <a:endParaRPr lang="fi-FI"/>
          </a:p>
          <a:p>
            <a:pPr marL="171450" indent="-171450">
              <a:buFont typeface="Arial" panose="020B0604020202020204" pitchFamily="34" charset="0"/>
              <a:buChar char="•"/>
            </a:pPr>
            <a:r>
              <a:rPr lang="fi-FI"/>
              <a:t>Merellä sijaitsevat tuulivoimalat vaikuttavat vesieliöstöön, kuten kaloihin ja pohjakasvustoon. Perustukset voivat toimia myös riuttoina, joille syntyy uutta kasvustoa. </a:t>
            </a:r>
            <a:br>
              <a:rPr lang="fi-FI"/>
            </a:br>
            <a:endParaRPr lang="fi-FI"/>
          </a:p>
          <a:p>
            <a:pPr marL="171450" indent="-171450">
              <a:buFont typeface="Arial" panose="020B0604020202020204" pitchFamily="34" charset="0"/>
              <a:buChar char="•"/>
            </a:pPr>
            <a:r>
              <a:rPr lang="fi-FI"/>
              <a:t>Sekä maalla että merellä tuulipuistot voivat aiheuttaa meluhäiriöitä eliöstölle. Näitä kaikkia vaikutuksia on mahdollista vähentää esimerkiksi sijainnin tarkalla suunnittelulla. </a:t>
            </a:r>
          </a:p>
        </p:txBody>
      </p:sp>
      <p:sp>
        <p:nvSpPr>
          <p:cNvPr id="4" name="Dian numeron paikkamerkki 3"/>
          <p:cNvSpPr>
            <a:spLocks noGrp="1"/>
          </p:cNvSpPr>
          <p:nvPr>
            <p:ph type="sldNum" sz="quarter" idx="5"/>
          </p:nvPr>
        </p:nvSpPr>
        <p:spPr/>
        <p:txBody>
          <a:bodyPr/>
          <a:lstStyle/>
          <a:p>
            <a:fld id="{7D3259B4-7B8A-49AE-A2BD-1E1F3C5C3ED1}" type="slidenum">
              <a:rPr lang="fi-FI" smtClean="0"/>
              <a:t>75</a:t>
            </a:fld>
            <a:endParaRPr lang="fi-FI"/>
          </a:p>
        </p:txBody>
      </p:sp>
    </p:spTree>
    <p:extLst>
      <p:ext uri="{BB962C8B-B14F-4D97-AF65-F5344CB8AC3E}">
        <p14:creationId xmlns:p14="http://schemas.microsoft.com/office/powerpoint/2010/main" val="1507493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Aalto YO 13.6.24 (https://www.aalto.fi/fi/uutiset/viisi-asiaa-jotka-paattajan-pitaa-tietaa-vihreasta-vedysta)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dirty="0">
                <a:solidFill>
                  <a:srgbClr val="2D2D2D"/>
                </a:solidFill>
                <a:effectLst/>
                <a:highlight>
                  <a:srgbClr val="FFFFFF"/>
                </a:highlight>
                <a:latin typeface="inter"/>
              </a:rPr>
              <a:t>Ilmaston kannalta vety on ihanteellinen polttoaine, sillä sen palaessa syntyy energian lisäksi vain vesihöyryä. Teollisuus taas tarvitsee vetyä lannoitteiden valmistukseen ja öljynjalostukseen. Tähän asti vetyä on valmistettu lähinnä maakaasusta. Tämän “harmaan vedyn” globaalit ilmastopäästöt ovat yhtä suuret kuin Ison-Britannian ja Indonesian vuotuiset päästöt yhteensä. Siksi vedyn valmistustavan muutos on isossa roolissa kestävyyskriisin ratkaisemisessa.</a:t>
            </a:r>
            <a:endParaRPr lang="fi-FI" dirty="0"/>
          </a:p>
          <a:p>
            <a:endParaRPr lang="fi-FI" dirty="0"/>
          </a:p>
          <a:p>
            <a:r>
              <a:rPr lang="fi-FI" dirty="0"/>
              <a:t>Vetylaitos 13.6.24 (https://vetylaitos.fi/vihrea-vety/)</a:t>
            </a:r>
          </a:p>
          <a:p>
            <a:r>
              <a:rPr lang="fi-FI" dirty="0"/>
              <a:t>- Vihreä vety</a:t>
            </a:r>
          </a:p>
        </p:txBody>
      </p:sp>
      <p:sp>
        <p:nvSpPr>
          <p:cNvPr id="4" name="Dian numeron paikkamerkki 3"/>
          <p:cNvSpPr>
            <a:spLocks noGrp="1"/>
          </p:cNvSpPr>
          <p:nvPr>
            <p:ph type="sldNum" sz="quarter" idx="5"/>
          </p:nvPr>
        </p:nvSpPr>
        <p:spPr/>
        <p:txBody>
          <a:bodyPr/>
          <a:lstStyle/>
          <a:p>
            <a:fld id="{7D3259B4-7B8A-49AE-A2BD-1E1F3C5C3ED1}" type="slidenum">
              <a:rPr lang="fi-FI" smtClean="0"/>
              <a:t>76</a:t>
            </a:fld>
            <a:endParaRPr lang="fi-FI"/>
          </a:p>
        </p:txBody>
      </p:sp>
    </p:spTree>
    <p:extLst>
      <p:ext uri="{BB962C8B-B14F-4D97-AF65-F5344CB8AC3E}">
        <p14:creationId xmlns:p14="http://schemas.microsoft.com/office/powerpoint/2010/main" val="42452280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hlinkClick r:id="rId3"/>
              </a:rPr>
              <a:t>https://www.kemianteollisuus.fi/maailmaa-muuttavia-toita/vastuullisuus/luontopositiivinen-ja-hiilineutraali-kemia/</a:t>
            </a:r>
          </a:p>
          <a:p>
            <a:r>
              <a:rPr lang="fi-FI" sz="1200">
                <a:hlinkClick r:id="rId3"/>
              </a:rPr>
              <a:t>Kemianteollisuus, Tavoitteena hiilineutraali Suomi, Hiili haltuun!</a:t>
            </a:r>
            <a:endParaRPr lang="fi-FI" sz="1200"/>
          </a:p>
        </p:txBody>
      </p:sp>
      <p:sp>
        <p:nvSpPr>
          <p:cNvPr id="4" name="Dian numeron paikkamerkki 3"/>
          <p:cNvSpPr>
            <a:spLocks noGrp="1"/>
          </p:cNvSpPr>
          <p:nvPr>
            <p:ph type="sldNum" sz="quarter" idx="5"/>
          </p:nvPr>
        </p:nvSpPr>
        <p:spPr/>
        <p:txBody>
          <a:bodyPr/>
          <a:lstStyle/>
          <a:p>
            <a:fld id="{7D3259B4-7B8A-49AE-A2BD-1E1F3C5C3ED1}" type="slidenum">
              <a:rPr lang="fi-FI"/>
              <a:t>80</a:t>
            </a:fld>
            <a:endParaRPr lang="fi-FI"/>
          </a:p>
        </p:txBody>
      </p:sp>
    </p:spTree>
    <p:extLst>
      <p:ext uri="{BB962C8B-B14F-4D97-AF65-F5344CB8AC3E}">
        <p14:creationId xmlns:p14="http://schemas.microsoft.com/office/powerpoint/2010/main" val="3427789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131313"/>
                </a:solidFill>
                <a:effectLst/>
                <a:latin typeface="Roboto" panose="02000000000000000000" pitchFamily="2" charset="0"/>
              </a:rPr>
              <a:t>Video on Suomen Metsäyhdistyksen </a:t>
            </a:r>
            <a:r>
              <a:rPr lang="fi-FI" b="0" i="0" err="1">
                <a:solidFill>
                  <a:srgbClr val="131313"/>
                </a:solidFill>
                <a:effectLst/>
                <a:latin typeface="Roboto" panose="02000000000000000000" pitchFamily="2" charset="0"/>
              </a:rPr>
              <a:t>kuratoima</a:t>
            </a:r>
            <a:r>
              <a:rPr lang="fi-FI" b="0" i="0">
                <a:solidFill>
                  <a:srgbClr val="131313"/>
                </a:solidFill>
                <a:effectLst/>
                <a:latin typeface="Roboto" panose="02000000000000000000" pitchFamily="2" charset="0"/>
              </a:rPr>
              <a:t> pätkä Franck Median tuottamasta ja toteuttamasta Suomen tulevaisuus –tiedesarjasta. </a:t>
            </a:r>
            <a:r>
              <a:rPr lang="fi-FI">
                <a:hlinkClick r:id="rId3"/>
              </a:rPr>
              <a:t>https://youtu.be/hwFaksk3frw</a:t>
            </a:r>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82</a:t>
            </a:fld>
            <a:endParaRPr lang="fi-FI"/>
          </a:p>
        </p:txBody>
      </p:sp>
    </p:spTree>
    <p:extLst>
      <p:ext uri="{BB962C8B-B14F-4D97-AF65-F5344CB8AC3E}">
        <p14:creationId xmlns:p14="http://schemas.microsoft.com/office/powerpoint/2010/main" val="7607973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Lähde: Tilastokeskus. </a:t>
            </a:r>
            <a:r>
              <a:rPr lang="fi-FI" b="0" i="0" u="sng">
                <a:solidFill>
                  <a:srgbClr val="FFFFFF"/>
                </a:solidFill>
                <a:effectLst/>
                <a:latin typeface="Barlow" panose="00000500000000000000" pitchFamily="2" charset="0"/>
                <a:hlinkClick r:id="rId3"/>
              </a:rPr>
              <a:t> Teollisuuden energiankäyttö toimialoittain (TOL 2008), 2007-2022</a:t>
            </a:r>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83</a:t>
            </a:fld>
            <a:endParaRPr lang="fi-FI"/>
          </a:p>
        </p:txBody>
      </p:sp>
    </p:spTree>
    <p:extLst>
      <p:ext uri="{BB962C8B-B14F-4D97-AF65-F5344CB8AC3E}">
        <p14:creationId xmlns:p14="http://schemas.microsoft.com/office/powerpoint/2010/main" val="612140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lnSpc>
                <a:spcPct val="90000"/>
              </a:lnSpc>
              <a:spcBef>
                <a:spcPts val="1000"/>
              </a:spcBef>
              <a:buFont typeface="Arial"/>
              <a:buChar char="•"/>
            </a:pPr>
            <a:r>
              <a:rPr lang="fi-FI"/>
              <a:t>https://www.metsateollisuus.fi/uutishuone/massa-ja-paperiteollisuuden-paastot-ilmaan</a:t>
            </a:r>
          </a:p>
          <a:p>
            <a:pPr marL="285750" indent="-285750">
              <a:lnSpc>
                <a:spcPct val="90000"/>
              </a:lnSpc>
              <a:spcBef>
                <a:spcPts val="1000"/>
              </a:spcBef>
              <a:buFont typeface="Arial"/>
              <a:buChar char="•"/>
            </a:pPr>
            <a:endParaRPr lang="fi-FI"/>
          </a:p>
          <a:p>
            <a:pPr marL="285750" indent="-285750">
              <a:lnSpc>
                <a:spcPct val="90000"/>
              </a:lnSpc>
              <a:spcBef>
                <a:spcPts val="1000"/>
              </a:spcBef>
              <a:buFont typeface="Arial"/>
              <a:buChar char="•"/>
            </a:pPr>
            <a:r>
              <a:rPr lang="fi-FI"/>
              <a:t>Metsäteollisuuden ilmastotiekartta:</a:t>
            </a:r>
            <a:endParaRPr lang="en-US"/>
          </a:p>
          <a:p>
            <a:pPr lvl="1">
              <a:lnSpc>
                <a:spcPct val="90000"/>
              </a:lnSpc>
              <a:spcBef>
                <a:spcPts val="500"/>
              </a:spcBef>
              <a:buFont typeface="Arial"/>
              <a:buChar char="•"/>
            </a:pPr>
            <a:r>
              <a:rPr lang="fi-FI"/>
              <a:t>Metsäteollisuuden energiantuotannossa käytettävistä polttoaineista jo 86 % on uusiutuvaa. Ala on vastuullisuussitoumuksissaan asettanut tavoitteeksi osuuden nostamisen jopa 90 prosenttiin vuoteen 2025 mennessä. </a:t>
            </a:r>
            <a:endParaRPr lang="en-US"/>
          </a:p>
          <a:p>
            <a:pPr lvl="1">
              <a:lnSpc>
                <a:spcPct val="90000"/>
              </a:lnSpc>
              <a:spcBef>
                <a:spcPts val="500"/>
              </a:spcBef>
              <a:buFont typeface="Arial"/>
              <a:buChar char="•"/>
            </a:pPr>
            <a:r>
              <a:rPr lang="fi-FI"/>
              <a:t>CCU (carbon capture and utilization) eli hiilidioksidin talteenotto ja hyötykäyttö on mahdollinen lisäkeino 2040-luvulla. </a:t>
            </a:r>
            <a:endParaRPr lang="en-US"/>
          </a:p>
          <a:p>
            <a:pPr lvl="1">
              <a:lnSpc>
                <a:spcPct val="90000"/>
              </a:lnSpc>
              <a:spcBef>
                <a:spcPts val="500"/>
              </a:spcBef>
              <a:buFont typeface="Arial"/>
              <a:buChar char="•"/>
            </a:pPr>
            <a:r>
              <a:rPr lang="fi-FI"/>
              <a:t>Suomen metsien hiilivarastoa voidaan edelleen kasvattaa samaan aikaan kun metsien käyttöä lisätään. Puuston kasvua lisäävä metsänhoito lisää puustoon sitoutuvan hiilen määrää.</a:t>
            </a:r>
            <a:endParaRPr lang="en-US"/>
          </a:p>
          <a:p>
            <a:pPr lvl="1">
              <a:lnSpc>
                <a:spcPct val="90000"/>
              </a:lnSpc>
              <a:spcBef>
                <a:spcPts val="500"/>
              </a:spcBef>
              <a:buFont typeface="Arial"/>
              <a:buChar char="•"/>
            </a:pPr>
            <a:r>
              <a:rPr lang="fi-FI"/>
              <a:t>Puurakentaminen, biokomposiitit, uusiutuvat polttoaineet, kuitupohjaiset pakkaukset ja kuitupohjaiset tekstiilit korvaavat fossiilisista ja muista uusiutumattomista materiaaleista tehtyjä tuotteita maailmalla.</a:t>
            </a:r>
            <a:endParaRPr lang="en-US"/>
          </a:p>
          <a:p>
            <a:r>
              <a:rPr lang="fi-FI">
                <a:hlinkClick r:id="rId3"/>
              </a:rPr>
              <a:t>Metsäteollisuuden-</a:t>
            </a:r>
            <a:r>
              <a:rPr lang="fi-FI" err="1">
                <a:hlinkClick r:id="rId3"/>
              </a:rPr>
              <a:t>ilmastotiekartta_tilannekuva</a:t>
            </a:r>
            <a:endParaRPr lang="en-US"/>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86</a:t>
            </a:fld>
            <a:endParaRPr lang="fi-FI"/>
          </a:p>
        </p:txBody>
      </p:sp>
    </p:spTree>
    <p:extLst>
      <p:ext uri="{BB962C8B-B14F-4D97-AF65-F5344CB8AC3E}">
        <p14:creationId xmlns:p14="http://schemas.microsoft.com/office/powerpoint/2010/main" val="7253071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https://www.metsateollisuus.fi/uutishuone/massa-ja-paperiteollisuuden-paastot-ilmaan</a:t>
            </a:r>
          </a:p>
        </p:txBody>
      </p:sp>
      <p:sp>
        <p:nvSpPr>
          <p:cNvPr id="4" name="Dian numeron paikkamerkki 3"/>
          <p:cNvSpPr>
            <a:spLocks noGrp="1"/>
          </p:cNvSpPr>
          <p:nvPr>
            <p:ph type="sldNum" sz="quarter" idx="5"/>
          </p:nvPr>
        </p:nvSpPr>
        <p:spPr/>
        <p:txBody>
          <a:bodyPr/>
          <a:lstStyle/>
          <a:p>
            <a:fld id="{7D3259B4-7B8A-49AE-A2BD-1E1F3C5C3ED1}" type="slidenum">
              <a:rPr lang="fi-FI" smtClean="0"/>
              <a:t>87</a:t>
            </a:fld>
            <a:endParaRPr lang="fi-FI"/>
          </a:p>
        </p:txBody>
      </p:sp>
    </p:spTree>
    <p:extLst>
      <p:ext uri="{BB962C8B-B14F-4D97-AF65-F5344CB8AC3E}">
        <p14:creationId xmlns:p14="http://schemas.microsoft.com/office/powerpoint/2010/main" val="814521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Prosessiteollisuus on energiaintensiivistä tuotantoa.</a:t>
            </a:r>
          </a:p>
        </p:txBody>
      </p:sp>
      <p:sp>
        <p:nvSpPr>
          <p:cNvPr id="4" name="Dian numeron paikkamerkki 3"/>
          <p:cNvSpPr>
            <a:spLocks noGrp="1"/>
          </p:cNvSpPr>
          <p:nvPr>
            <p:ph type="sldNum" sz="quarter" idx="5"/>
          </p:nvPr>
        </p:nvSpPr>
        <p:spPr/>
        <p:txBody>
          <a:bodyPr/>
          <a:lstStyle/>
          <a:p>
            <a:fld id="{7D3259B4-7B8A-49AE-A2BD-1E1F3C5C3ED1}" type="slidenum">
              <a:rPr lang="fi-FI" smtClean="0"/>
              <a:t>9</a:t>
            </a:fld>
            <a:endParaRPr lang="fi-FI"/>
          </a:p>
        </p:txBody>
      </p:sp>
    </p:spTree>
    <p:extLst>
      <p:ext uri="{BB962C8B-B14F-4D97-AF65-F5344CB8AC3E}">
        <p14:creationId xmlns:p14="http://schemas.microsoft.com/office/powerpoint/2010/main" val="469563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fontAlgn="base"/>
            <a:r>
              <a:rPr lang="fi-FI" b="0" i="0">
                <a:solidFill>
                  <a:srgbClr val="222222"/>
                </a:solidFill>
                <a:effectLst/>
                <a:latin typeface="Barlow" panose="00000500000000000000" pitchFamily="2" charset="0"/>
              </a:rPr>
              <a:t>https://pxdata.stat.fi/PxWeb/pxweb/fi/StatFin/StatFin__ehk/statfin_ehk_pxt_12vk.px/chart/chartViewColumnStacked/</a:t>
            </a:r>
          </a:p>
          <a:p>
            <a:pPr algn="l" fontAlgn="base"/>
            <a:endParaRPr lang="fi-FI" b="0" i="0">
              <a:solidFill>
                <a:srgbClr val="222222"/>
              </a:solidFill>
              <a:effectLst/>
              <a:latin typeface="Barlow" panose="00000500000000000000" pitchFamily="2" charset="0"/>
            </a:endParaRPr>
          </a:p>
          <a:p>
            <a:pPr algn="l" fontAlgn="base"/>
            <a:r>
              <a:rPr lang="fi-FI" b="0" i="0">
                <a:solidFill>
                  <a:srgbClr val="222222"/>
                </a:solidFill>
                <a:effectLst/>
                <a:latin typeface="Barlow" panose="00000500000000000000" pitchFamily="2" charset="0"/>
              </a:rPr>
              <a:t>Taulukko kuvaa sektoreiden energian loppukäyttöä (sähkö, kaukolämpö, polttoaineiden loppukäyttö). Loppukulutussektoreille eivät sisälly sähkön ja lämmön tuotannon häviöt, tai muut polttoaineiden jalostuksen </a:t>
            </a:r>
            <a:r>
              <a:rPr lang="fi-FI" b="0" i="0" err="1">
                <a:solidFill>
                  <a:srgbClr val="222222"/>
                </a:solidFill>
                <a:effectLst/>
                <a:latin typeface="Barlow" panose="00000500000000000000" pitchFamily="2" charset="0"/>
              </a:rPr>
              <a:t>konversiohäviöt.Muut</a:t>
            </a:r>
            <a:r>
              <a:rPr lang="fi-FI" b="0" i="0">
                <a:solidFill>
                  <a:srgbClr val="222222"/>
                </a:solidFill>
                <a:effectLst/>
                <a:latin typeface="Barlow" panose="00000500000000000000" pitchFamily="2" charset="0"/>
              </a:rPr>
              <a:t>-sektori sisältää kotitalouksien, julkisen ja yksityisen palvelusektorin, maa- ja metsätalouden sekä</a:t>
            </a:r>
            <a:br>
              <a:rPr lang="fi-FI" b="0" i="0">
                <a:solidFill>
                  <a:srgbClr val="222222"/>
                </a:solidFill>
                <a:effectLst/>
                <a:latin typeface="Barlow" panose="00000500000000000000" pitchFamily="2" charset="0"/>
              </a:rPr>
            </a:br>
            <a:r>
              <a:rPr lang="fi-FI" b="0" i="0">
                <a:solidFill>
                  <a:srgbClr val="222222"/>
                </a:solidFill>
                <a:effectLst/>
                <a:latin typeface="Barlow" panose="00000500000000000000" pitchFamily="2" charset="0"/>
              </a:rPr>
              <a:t>rakennustoiminnan sähkön ja polttoaineiden kulutuksen.RES-direktiivin mukaisessa uusiutuvien energialähteiden osuuden laskennassa käytettävä energian</a:t>
            </a:r>
            <a:br>
              <a:rPr lang="fi-FI" b="0" i="0">
                <a:solidFill>
                  <a:srgbClr val="222222"/>
                </a:solidFill>
                <a:effectLst/>
                <a:latin typeface="Barlow" panose="00000500000000000000" pitchFamily="2" charset="0"/>
              </a:rPr>
            </a:br>
            <a:r>
              <a:rPr lang="fi-FI" b="0" i="0">
                <a:solidFill>
                  <a:srgbClr val="222222"/>
                </a:solidFill>
                <a:effectLst/>
                <a:latin typeface="Barlow" panose="00000500000000000000" pitchFamily="2" charset="0"/>
              </a:rPr>
              <a:t>kokonaisloppukulutus eroaa käsitteellisesti tämän taulukon energian loppukulutuksesta.</a:t>
            </a:r>
            <a:br>
              <a:rPr lang="fi-FI" b="0" i="0">
                <a:solidFill>
                  <a:srgbClr val="222222"/>
                </a:solidFill>
                <a:effectLst/>
                <a:latin typeface="Barlow" panose="00000500000000000000" pitchFamily="2" charset="0"/>
              </a:rPr>
            </a:br>
            <a:r>
              <a:rPr lang="fi-FI" b="1" i="0">
                <a:solidFill>
                  <a:srgbClr val="222222"/>
                </a:solidFill>
                <a:effectLst/>
                <a:latin typeface="Barlow" panose="00000500000000000000" pitchFamily="2" charset="0"/>
              </a:rPr>
              <a:t>Vuosi</a:t>
            </a:r>
          </a:p>
          <a:p>
            <a:pPr algn="l" fontAlgn="base"/>
            <a:r>
              <a:rPr lang="fi-FI" b="0" i="0">
                <a:solidFill>
                  <a:srgbClr val="222222"/>
                </a:solidFill>
                <a:effectLst/>
                <a:latin typeface="Barlow" panose="00000500000000000000" pitchFamily="2" charset="0"/>
              </a:rPr>
              <a:t>* </a:t>
            </a:r>
            <a:r>
              <a:rPr lang="fi-FI" b="0" i="0" err="1">
                <a:solidFill>
                  <a:srgbClr val="222222"/>
                </a:solidFill>
                <a:effectLst/>
                <a:latin typeface="Barlow" panose="00000500000000000000" pitchFamily="2" charset="0"/>
              </a:rPr>
              <a:t>ennakkotieto</a:t>
            </a:r>
            <a:r>
              <a:rPr lang="fi-FI" b="1" i="0" err="1">
                <a:solidFill>
                  <a:srgbClr val="222222"/>
                </a:solidFill>
                <a:effectLst/>
                <a:latin typeface="Barlow" panose="00000500000000000000" pitchFamily="2" charset="0"/>
              </a:rPr>
              <a:t>Vuosi</a:t>
            </a:r>
            <a:endParaRPr lang="fi-FI" b="1" i="0">
              <a:solidFill>
                <a:srgbClr val="222222"/>
              </a:solidFill>
              <a:effectLst/>
              <a:latin typeface="Barlow" panose="00000500000000000000" pitchFamily="2" charset="0"/>
            </a:endParaRPr>
          </a:p>
          <a:p>
            <a:pPr algn="l" fontAlgn="base"/>
            <a:r>
              <a:rPr lang="fi-FI" b="1" i="0">
                <a:solidFill>
                  <a:srgbClr val="222222"/>
                </a:solidFill>
                <a:effectLst/>
                <a:latin typeface="Barlow" panose="00000500000000000000" pitchFamily="2" charset="0"/>
              </a:rPr>
              <a:t>2022*</a:t>
            </a:r>
          </a:p>
          <a:p>
            <a:r>
              <a:rPr lang="fi-FI" b="0" i="0">
                <a:solidFill>
                  <a:srgbClr val="222222"/>
                </a:solidFill>
                <a:effectLst/>
                <a:latin typeface="Barlow" panose="00000500000000000000" pitchFamily="2" charset="0"/>
              </a:rPr>
              <a:t>* ennakkotieto</a:t>
            </a:r>
            <a:endParaRPr lang="fi-FI"/>
          </a:p>
        </p:txBody>
      </p:sp>
      <p:sp>
        <p:nvSpPr>
          <p:cNvPr id="4" name="Dian numeron paikkamerkki 3"/>
          <p:cNvSpPr>
            <a:spLocks noGrp="1"/>
          </p:cNvSpPr>
          <p:nvPr>
            <p:ph type="sldNum" sz="quarter" idx="5"/>
          </p:nvPr>
        </p:nvSpPr>
        <p:spPr/>
        <p:txBody>
          <a:bodyPr/>
          <a:lstStyle/>
          <a:p>
            <a:fld id="{E08E4FED-0232-4F19-A0E0-25BB0E59E6A1}" type="slidenum">
              <a:rPr lang="fi-FI" smtClean="0"/>
              <a:t>90</a:t>
            </a:fld>
            <a:endParaRPr lang="fi-FI"/>
          </a:p>
        </p:txBody>
      </p:sp>
    </p:spTree>
    <p:extLst>
      <p:ext uri="{BB962C8B-B14F-4D97-AF65-F5344CB8AC3E}">
        <p14:creationId xmlns:p14="http://schemas.microsoft.com/office/powerpoint/2010/main" val="30011047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hlinkClick r:id="rId3"/>
              </a:rPr>
              <a:t>https://energia.fi/tilastot/kaukolampotilastot/</a:t>
            </a:r>
            <a:br>
              <a:rPr lang="en-US">
                <a:cs typeface="+mn-lt"/>
              </a:rPr>
            </a:br>
            <a:r>
              <a:rPr lang="en-US" err="1">
                <a:cs typeface="Calibri"/>
              </a:rPr>
              <a:t>Biomasan</a:t>
            </a:r>
            <a:r>
              <a:rPr lang="en-US">
                <a:cs typeface="Calibri"/>
              </a:rPr>
              <a:t> </a:t>
            </a:r>
            <a:r>
              <a:rPr lang="en-US" err="1">
                <a:cs typeface="Calibri"/>
              </a:rPr>
              <a:t>käyttö</a:t>
            </a:r>
            <a:r>
              <a:rPr lang="en-US">
                <a:cs typeface="Calibri"/>
              </a:rPr>
              <a:t> on </a:t>
            </a:r>
            <a:r>
              <a:rPr lang="en-US" err="1">
                <a:cs typeface="Calibri"/>
              </a:rPr>
              <a:t>kaksinkertaistunut</a:t>
            </a:r>
            <a:r>
              <a:rPr lang="en-US">
                <a:cs typeface="Calibri"/>
              </a:rPr>
              <a:t> </a:t>
            </a:r>
            <a:r>
              <a:rPr lang="en-US" err="1">
                <a:cs typeface="Calibri"/>
              </a:rPr>
              <a:t>vuodesta</a:t>
            </a:r>
            <a:r>
              <a:rPr lang="en-US">
                <a:cs typeface="Calibri"/>
              </a:rPr>
              <a:t> 2010 </a:t>
            </a:r>
            <a:r>
              <a:rPr lang="en-US" err="1">
                <a:cs typeface="Calibri"/>
              </a:rPr>
              <a:t>vuoteen</a:t>
            </a:r>
            <a:r>
              <a:rPr lang="en-US">
                <a:cs typeface="Calibri"/>
              </a:rPr>
              <a:t> 2022.</a:t>
            </a:r>
          </a:p>
          <a:p>
            <a:r>
              <a:rPr lang="en-US" err="1">
                <a:cs typeface="Calibri"/>
              </a:rPr>
              <a:t>Hukkalämpöjen</a:t>
            </a:r>
            <a:r>
              <a:rPr lang="en-US">
                <a:cs typeface="Calibri"/>
              </a:rPr>
              <a:t> </a:t>
            </a:r>
            <a:r>
              <a:rPr lang="en-US" err="1">
                <a:cs typeface="Calibri"/>
              </a:rPr>
              <a:t>määrä</a:t>
            </a:r>
            <a:r>
              <a:rPr lang="en-US">
                <a:cs typeface="Calibri"/>
              </a:rPr>
              <a:t> on </a:t>
            </a:r>
            <a:r>
              <a:rPr lang="en-US" err="1">
                <a:cs typeface="Calibri"/>
              </a:rPr>
              <a:t>yli</a:t>
            </a:r>
            <a:r>
              <a:rPr lang="en-US">
                <a:cs typeface="Calibri"/>
              </a:rPr>
              <a:t> </a:t>
            </a:r>
            <a:r>
              <a:rPr lang="en-US" err="1">
                <a:cs typeface="Calibri"/>
              </a:rPr>
              <a:t>kolminkertaistunut</a:t>
            </a:r>
            <a:r>
              <a:rPr lang="en-US">
                <a:cs typeface="Calibri"/>
              </a:rPr>
              <a:t> </a:t>
            </a:r>
            <a:r>
              <a:rPr lang="en-US" err="1">
                <a:cs typeface="Calibri"/>
              </a:rPr>
              <a:t>vuodesta</a:t>
            </a:r>
            <a:r>
              <a:rPr lang="en-US">
                <a:cs typeface="Calibri"/>
              </a:rPr>
              <a:t> 2010. </a:t>
            </a:r>
            <a:r>
              <a:rPr lang="en-US" err="1">
                <a:cs typeface="Calibri"/>
              </a:rPr>
              <a:t>Hukkalämpöjä</a:t>
            </a:r>
            <a:r>
              <a:rPr lang="en-US">
                <a:cs typeface="Calibri"/>
              </a:rPr>
              <a:t> </a:t>
            </a:r>
            <a:r>
              <a:rPr lang="en-US" err="1">
                <a:cs typeface="Calibri"/>
              </a:rPr>
              <a:t>hyödyntämällä</a:t>
            </a:r>
            <a:endParaRPr lang="en-US">
              <a:cs typeface="Calibri"/>
            </a:endParaRPr>
          </a:p>
        </p:txBody>
      </p:sp>
      <p:sp>
        <p:nvSpPr>
          <p:cNvPr id="4" name="Dian numeron paikkamerkki 3"/>
          <p:cNvSpPr>
            <a:spLocks noGrp="1"/>
          </p:cNvSpPr>
          <p:nvPr>
            <p:ph type="sldNum" sz="quarter" idx="5"/>
          </p:nvPr>
        </p:nvSpPr>
        <p:spPr/>
        <p:txBody>
          <a:bodyPr/>
          <a:lstStyle/>
          <a:p>
            <a:fld id="{7D3259B4-7B8A-49AE-A2BD-1E1F3C5C3ED1}" type="slidenum">
              <a:rPr lang="fi-FI"/>
              <a:t>91</a:t>
            </a:fld>
            <a:endParaRPr lang="fi-FI"/>
          </a:p>
        </p:txBody>
      </p:sp>
    </p:spTree>
    <p:extLst>
      <p:ext uri="{BB962C8B-B14F-4D97-AF65-F5344CB8AC3E}">
        <p14:creationId xmlns:p14="http://schemas.microsoft.com/office/powerpoint/2010/main" val="42718689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Sellu</a:t>
            </a:r>
            <a:r>
              <a:rPr lang="en-US">
                <a:cs typeface="Calibri"/>
              </a:rPr>
              <a:t>- ja </a:t>
            </a:r>
            <a:r>
              <a:rPr lang="en-US" err="1">
                <a:cs typeface="Calibri"/>
              </a:rPr>
              <a:t>paperitehtaiden</a:t>
            </a:r>
            <a:r>
              <a:rPr lang="en-US">
                <a:cs typeface="Calibri"/>
              </a:rPr>
              <a:t> </a:t>
            </a:r>
            <a:r>
              <a:rPr lang="en-US" err="1">
                <a:cs typeface="Calibri"/>
              </a:rPr>
              <a:t>tuotteilla</a:t>
            </a:r>
            <a:r>
              <a:rPr lang="en-US">
                <a:cs typeface="Calibri"/>
              </a:rPr>
              <a:t> on </a:t>
            </a:r>
            <a:r>
              <a:rPr lang="en-US" err="1">
                <a:cs typeface="Calibri"/>
              </a:rPr>
              <a:t>käytössä</a:t>
            </a:r>
            <a:r>
              <a:rPr lang="en-US">
                <a:cs typeface="Calibri"/>
              </a:rPr>
              <a:t> ISO 22000 –</a:t>
            </a:r>
            <a:r>
              <a:rPr lang="en-US" err="1">
                <a:cs typeface="Calibri"/>
              </a:rPr>
              <a:t>elintarviketurvallisuusjärjestelmä</a:t>
            </a:r>
            <a:r>
              <a:rPr lang="en-US">
                <a:cs typeface="Calibri"/>
              </a:rPr>
              <a:t>.</a:t>
            </a:r>
          </a:p>
          <a:p>
            <a:r>
              <a:rPr lang="en-US" b="0" i="0">
                <a:solidFill>
                  <a:srgbClr val="202020"/>
                </a:solidFill>
                <a:effectLst/>
                <a:latin typeface="Helvetica Neue"/>
              </a:rPr>
              <a:t>ISO 22000, FSSC 22000, and FDA product safety certificates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02020"/>
                </a:solidFill>
                <a:effectLst/>
                <a:latin typeface="Helvetica Neue"/>
                <a:cs typeface="Calibri"/>
              </a:rPr>
              <a:t>Puuraaka-aineella</a:t>
            </a:r>
            <a:r>
              <a:rPr lang="en-US" b="0" i="0">
                <a:solidFill>
                  <a:srgbClr val="202020"/>
                </a:solidFill>
                <a:effectLst/>
                <a:latin typeface="Helvetica Neue"/>
                <a:cs typeface="Calibri"/>
              </a:rPr>
              <a:t> </a:t>
            </a:r>
            <a:r>
              <a:rPr lang="fi-FI"/>
              <a:t>FSC tai PEFC sertifiointi</a:t>
            </a:r>
            <a:endParaRPr lang="en-US" b="0" i="0">
              <a:solidFill>
                <a:srgbClr val="202020"/>
              </a:solidFill>
              <a:effectLst/>
              <a:latin typeface="Helvetica Neue"/>
              <a:cs typeface="Calibri"/>
            </a:endParaRPr>
          </a:p>
          <a:p>
            <a:r>
              <a:rPr lang="en-US" b="0" i="0" err="1">
                <a:solidFill>
                  <a:srgbClr val="202020"/>
                </a:solidFill>
                <a:effectLst/>
                <a:latin typeface="Helvetica Neue"/>
                <a:cs typeface="Calibri"/>
              </a:rPr>
              <a:t>Paperituotteilla</a:t>
            </a:r>
            <a:r>
              <a:rPr lang="en-US" b="0" i="0">
                <a:solidFill>
                  <a:srgbClr val="202020"/>
                </a:solidFill>
                <a:effectLst/>
                <a:latin typeface="Helvetica Neue"/>
                <a:cs typeface="Calibri"/>
              </a:rPr>
              <a:t> ecolabel: </a:t>
            </a:r>
            <a:r>
              <a:rPr lang="fi-FI" b="0" i="0">
                <a:solidFill>
                  <a:srgbClr val="202020"/>
                </a:solidFill>
                <a:effectLst/>
                <a:latin typeface="Helvetica Neue"/>
              </a:rPr>
              <a:t>Nordic Swan </a:t>
            </a:r>
            <a:r>
              <a:rPr lang="fi-FI" b="0" i="0" err="1">
                <a:solidFill>
                  <a:srgbClr val="202020"/>
                </a:solidFill>
                <a:effectLst/>
                <a:latin typeface="Helvetica Neue"/>
              </a:rPr>
              <a:t>Ecolabel</a:t>
            </a:r>
            <a:r>
              <a:rPr lang="fi-FI" b="0" i="0">
                <a:solidFill>
                  <a:srgbClr val="202020"/>
                </a:solidFill>
                <a:effectLst/>
                <a:latin typeface="Helvetica Neue"/>
              </a:rPr>
              <a:t>, EU </a:t>
            </a:r>
            <a:r>
              <a:rPr lang="fi-FI" b="0" i="0" err="1">
                <a:solidFill>
                  <a:srgbClr val="202020"/>
                </a:solidFill>
                <a:effectLst/>
                <a:latin typeface="Helvetica Neue"/>
              </a:rPr>
              <a:t>Ecolabel</a:t>
            </a:r>
            <a:r>
              <a:rPr lang="fi-FI" b="0" i="0">
                <a:solidFill>
                  <a:srgbClr val="202020"/>
                </a:solidFill>
                <a:effectLst/>
                <a:latin typeface="Helvetica Neue"/>
              </a:rPr>
              <a:t> </a:t>
            </a:r>
            <a:r>
              <a:rPr lang="fi-FI" b="0" i="0" err="1">
                <a:solidFill>
                  <a:srgbClr val="202020"/>
                </a:solidFill>
                <a:effectLst/>
                <a:latin typeface="Helvetica Neue"/>
              </a:rPr>
              <a:t>or</a:t>
            </a:r>
            <a:r>
              <a:rPr lang="fi-FI" b="0" i="0">
                <a:solidFill>
                  <a:srgbClr val="202020"/>
                </a:solidFill>
                <a:effectLst/>
                <a:latin typeface="Helvetica Neue"/>
              </a:rPr>
              <a:t> </a:t>
            </a:r>
            <a:r>
              <a:rPr lang="fi-FI" b="0" i="0" err="1">
                <a:solidFill>
                  <a:srgbClr val="202020"/>
                </a:solidFill>
                <a:effectLst/>
                <a:latin typeface="Helvetica Neue"/>
              </a:rPr>
              <a:t>Blue</a:t>
            </a:r>
            <a:r>
              <a:rPr lang="fi-FI" b="0" i="0">
                <a:solidFill>
                  <a:srgbClr val="202020"/>
                </a:solidFill>
                <a:effectLst/>
                <a:latin typeface="Helvetica Neue"/>
              </a:rPr>
              <a:t> Angel</a:t>
            </a:r>
            <a:endParaRPr lang="en-US">
              <a:cs typeface="Calibri"/>
            </a:endParaRPr>
          </a:p>
          <a:p>
            <a:r>
              <a:rPr lang="en-US">
                <a:cs typeface="Calibri"/>
              </a:rPr>
              <a:t>UPM: </a:t>
            </a:r>
            <a:r>
              <a:rPr lang="en-US" err="1">
                <a:cs typeface="Calibri"/>
              </a:rPr>
              <a:t>vastuullisen</a:t>
            </a:r>
            <a:r>
              <a:rPr lang="en-US">
                <a:cs typeface="Calibri"/>
              </a:rPr>
              <a:t> </a:t>
            </a:r>
            <a:r>
              <a:rPr lang="en-US" err="1">
                <a:cs typeface="Calibri"/>
              </a:rPr>
              <a:t>logistiikan</a:t>
            </a:r>
            <a:r>
              <a:rPr lang="en-US">
                <a:cs typeface="Calibri"/>
              </a:rPr>
              <a:t> </a:t>
            </a:r>
            <a:r>
              <a:rPr lang="en-US" err="1">
                <a:cs typeface="Calibri"/>
              </a:rPr>
              <a:t>suunnittelu</a:t>
            </a:r>
            <a:r>
              <a:rPr lang="en-US">
                <a:cs typeface="Calibri"/>
              </a:rPr>
              <a:t> ja </a:t>
            </a:r>
            <a:r>
              <a:rPr lang="en-US" err="1">
                <a:cs typeface="Calibri"/>
              </a:rPr>
              <a:t>optimointi</a:t>
            </a:r>
            <a:endParaRPr lang="en-US">
              <a:cs typeface="Calibri"/>
            </a:endParaRPr>
          </a:p>
          <a:p>
            <a:endParaRPr lang="en-US">
              <a:cs typeface="Calibri"/>
            </a:endParaRPr>
          </a:p>
          <a:p>
            <a:r>
              <a:rPr lang="en-US" err="1">
                <a:cs typeface="Calibri"/>
              </a:rPr>
              <a:t>Tuotantolaitokset</a:t>
            </a:r>
            <a:r>
              <a:rPr lang="en-US">
                <a:cs typeface="Calibri"/>
              </a:rPr>
              <a:t> </a:t>
            </a:r>
            <a:r>
              <a:rPr lang="en-US" err="1">
                <a:cs typeface="Calibri"/>
              </a:rPr>
              <a:t>auditoitu</a:t>
            </a:r>
            <a:r>
              <a:rPr lang="en-US">
                <a:cs typeface="Calibri"/>
              </a:rPr>
              <a:t>: SEDEX</a:t>
            </a:r>
          </a:p>
        </p:txBody>
      </p:sp>
      <p:sp>
        <p:nvSpPr>
          <p:cNvPr id="4" name="Dian numeron paikkamerkki 3"/>
          <p:cNvSpPr>
            <a:spLocks noGrp="1"/>
          </p:cNvSpPr>
          <p:nvPr>
            <p:ph type="sldNum" sz="quarter" idx="5"/>
          </p:nvPr>
        </p:nvSpPr>
        <p:spPr/>
        <p:txBody>
          <a:bodyPr/>
          <a:lstStyle/>
          <a:p>
            <a:fld id="{7D3259B4-7B8A-49AE-A2BD-1E1F3C5C3ED1}" type="slidenum">
              <a:rPr lang="fi-FI"/>
              <a:t>92</a:t>
            </a:fld>
            <a:endParaRPr lang="fi-FI"/>
          </a:p>
        </p:txBody>
      </p:sp>
    </p:spTree>
    <p:extLst>
      <p:ext uri="{BB962C8B-B14F-4D97-AF65-F5344CB8AC3E}">
        <p14:creationId xmlns:p14="http://schemas.microsoft.com/office/powerpoint/2010/main" val="26378444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HACCP-pohjainen omavalvontaohje</a:t>
            </a:r>
          </a:p>
          <a:p>
            <a:r>
              <a:rPr lang="fi-FI"/>
              <a:t>Jäljitettävyys</a:t>
            </a:r>
          </a:p>
          <a:p>
            <a:endParaRPr lang="fi-FI"/>
          </a:p>
          <a:p>
            <a:r>
              <a:rPr lang="fi-FI"/>
              <a:t>Ruokahävikki eli materiaalitehokkuuden sitoumus vuodesta 2019</a:t>
            </a:r>
          </a:p>
        </p:txBody>
      </p:sp>
      <p:sp>
        <p:nvSpPr>
          <p:cNvPr id="4" name="Dian numeron paikkamerkki 3"/>
          <p:cNvSpPr>
            <a:spLocks noGrp="1"/>
          </p:cNvSpPr>
          <p:nvPr>
            <p:ph type="sldNum" sz="quarter" idx="5"/>
          </p:nvPr>
        </p:nvSpPr>
        <p:spPr/>
        <p:txBody>
          <a:bodyPr/>
          <a:lstStyle/>
          <a:p>
            <a:fld id="{7D3259B4-7B8A-49AE-A2BD-1E1F3C5C3ED1}" type="slidenum">
              <a:rPr lang="fi-FI" smtClean="0"/>
              <a:t>93</a:t>
            </a:fld>
            <a:endParaRPr lang="fi-FI"/>
          </a:p>
        </p:txBody>
      </p:sp>
    </p:spTree>
    <p:extLst>
      <p:ext uri="{BB962C8B-B14F-4D97-AF65-F5344CB8AC3E}">
        <p14:creationId xmlns:p14="http://schemas.microsoft.com/office/powerpoint/2010/main" val="41511367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https://www.kemianteollisuus.fi/maailmaa-muuttavia-toita/vastuullisuus/tehokasta-ja-omaehtoista-ennakointia/</a:t>
            </a: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94</a:t>
            </a:fld>
            <a:endParaRPr lang="fi-FI"/>
          </a:p>
        </p:txBody>
      </p:sp>
    </p:spTree>
    <p:extLst>
      <p:ext uri="{BB962C8B-B14F-4D97-AF65-F5344CB8AC3E}">
        <p14:creationId xmlns:p14="http://schemas.microsoft.com/office/powerpoint/2010/main" val="4221280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Tehtävä 1 esimerkkejä:</a:t>
            </a:r>
          </a:p>
          <a:p>
            <a:pPr marL="171450" indent="-171450">
              <a:buFontTx/>
              <a:buChar char="-"/>
            </a:pPr>
            <a:r>
              <a:rPr lang="fi-FI" dirty="0"/>
              <a:t>Laitteiden kunnonvalvonta</a:t>
            </a:r>
          </a:p>
          <a:p>
            <a:pPr marL="171450" indent="-171450">
              <a:buFontTx/>
              <a:buChar char="-"/>
            </a:pPr>
            <a:endParaRPr lang="fi-FI" dirty="0"/>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7D3259B4-7B8A-49AE-A2BD-1E1F3C5C3ED1}" type="slidenum">
              <a:rPr lang="fi-FI" smtClean="0"/>
              <a:t>96</a:t>
            </a:fld>
            <a:endParaRPr lang="fi-FI"/>
          </a:p>
        </p:txBody>
      </p:sp>
    </p:spTree>
    <p:extLst>
      <p:ext uri="{BB962C8B-B14F-4D97-AF65-F5344CB8AC3E}">
        <p14:creationId xmlns:p14="http://schemas.microsoft.com/office/powerpoint/2010/main" val="193812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dirty="0"/>
              <a:t>Sitran </a:t>
            </a:r>
            <a:r>
              <a:rPr lang="fi-FI" b="1" i="0" dirty="0">
                <a:solidFill>
                  <a:srgbClr val="000000"/>
                </a:solidFill>
                <a:effectLst/>
                <a:latin typeface="var(--heading-font-family)"/>
              </a:rPr>
              <a:t>Megatrendit 2023:</a:t>
            </a:r>
          </a:p>
          <a:p>
            <a:pPr algn="l">
              <a:buFont typeface="+mj-lt"/>
              <a:buAutoNum type="arabicPeriod"/>
            </a:pPr>
            <a:r>
              <a:rPr lang="fi-FI" b="0" i="0" dirty="0">
                <a:solidFill>
                  <a:srgbClr val="000000"/>
                </a:solidFill>
                <a:effectLst/>
                <a:latin typeface="minion-pro"/>
              </a:rPr>
              <a:t>Luonnon kantokyky murenee</a:t>
            </a:r>
          </a:p>
          <a:p>
            <a:pPr algn="l">
              <a:buFont typeface="+mj-lt"/>
              <a:buAutoNum type="arabicPeriod"/>
            </a:pPr>
            <a:r>
              <a:rPr lang="fi-FI" b="0" i="0" dirty="0">
                <a:solidFill>
                  <a:srgbClr val="000000"/>
                </a:solidFill>
                <a:effectLst/>
                <a:latin typeface="minion-pro"/>
              </a:rPr>
              <a:t>Hyvinvoinnin haasteet kasvavat</a:t>
            </a:r>
          </a:p>
          <a:p>
            <a:pPr algn="l">
              <a:buFont typeface="+mj-lt"/>
              <a:buAutoNum type="arabicPeriod"/>
            </a:pPr>
            <a:r>
              <a:rPr lang="fi-FI" b="0" i="0" dirty="0">
                <a:solidFill>
                  <a:srgbClr val="000000"/>
                </a:solidFill>
                <a:effectLst/>
                <a:latin typeface="minion-pro"/>
              </a:rPr>
              <a:t>Demokratian kamppailu kovenee</a:t>
            </a:r>
          </a:p>
          <a:p>
            <a:pPr algn="l">
              <a:buFont typeface="+mj-lt"/>
              <a:buAutoNum type="arabicPeriod"/>
            </a:pPr>
            <a:r>
              <a:rPr lang="fi-FI" b="0" i="0" dirty="0">
                <a:solidFill>
                  <a:srgbClr val="000000"/>
                </a:solidFill>
                <a:effectLst/>
                <a:latin typeface="minion-pro"/>
              </a:rPr>
              <a:t>Kilpailu digivallasta kiihtyy</a:t>
            </a:r>
          </a:p>
          <a:p>
            <a:pPr algn="l">
              <a:buFont typeface="+mj-lt"/>
              <a:buAutoNum type="arabicPeriod"/>
            </a:pPr>
            <a:r>
              <a:rPr lang="fi-FI" b="0" i="0" dirty="0">
                <a:solidFill>
                  <a:srgbClr val="000000"/>
                </a:solidFill>
                <a:effectLst/>
                <a:latin typeface="minion-pro"/>
              </a:rPr>
              <a:t>Talouden perusta rakoilee</a:t>
            </a:r>
          </a:p>
          <a:p>
            <a:endParaRPr lang="fi-FI" dirty="0"/>
          </a:p>
        </p:txBody>
      </p:sp>
      <p:sp>
        <p:nvSpPr>
          <p:cNvPr id="4" name="Dian numeron paikkamerkki 3"/>
          <p:cNvSpPr>
            <a:spLocks noGrp="1"/>
          </p:cNvSpPr>
          <p:nvPr>
            <p:ph type="sldNum" sz="quarter" idx="5"/>
          </p:nvPr>
        </p:nvSpPr>
        <p:spPr/>
        <p:txBody>
          <a:bodyPr/>
          <a:lstStyle/>
          <a:p>
            <a:fld id="{7D3259B4-7B8A-49AE-A2BD-1E1F3C5C3ED1}" type="slidenum">
              <a:rPr lang="fi-FI" smtClean="0"/>
              <a:t>10</a:t>
            </a:fld>
            <a:endParaRPr lang="fi-FI"/>
          </a:p>
        </p:txBody>
      </p:sp>
    </p:spTree>
    <p:extLst>
      <p:ext uri="{BB962C8B-B14F-4D97-AF65-F5344CB8AC3E}">
        <p14:creationId xmlns:p14="http://schemas.microsoft.com/office/powerpoint/2010/main" val="1420628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a:t>Ekologinen jälleenrakennus (https://eko.bios.fi/)</a:t>
            </a:r>
          </a:p>
          <a:p>
            <a:pPr algn="l"/>
            <a:r>
              <a:rPr lang="fi-FI" b="0" i="0">
                <a:solidFill>
                  <a:srgbClr val="F4F3EE"/>
                </a:solidFill>
                <a:effectLst/>
                <a:latin typeface="SuisseIntl"/>
              </a:rPr>
              <a:t>Elämme fossiilitalouden raunioissa. On rakennettava uudelleen asumisen, liikkumisen, ruoan ja energiantuotannon infrastruktuuri ja käytännöt, jotta pääsemme eroon fossiilisten polttoaineiden massiivisesta käytöstä. Tarvittava yhteiskunnan muutos on verrattavissa toisen maailmansodan jälkeiseen jälleenrakennukseen, jossa rakennettiin paitsi uusi fyysinen infrastruktuuri myös hyvinvointivaltion instituutiot. Julkisvallalla on keskeinen rooli kollektiivisen vision luojana sekä toiminnan koordinoijana ja rahoittajana.</a:t>
            </a:r>
            <a:endParaRPr lang="fi-FI" b="0" i="0">
              <a:solidFill>
                <a:srgbClr val="000000"/>
              </a:solidFill>
              <a:effectLst/>
              <a:latin typeface="minion-pro"/>
            </a:endParaRPr>
          </a:p>
          <a:p>
            <a:endParaRPr lang="fi-FI"/>
          </a:p>
        </p:txBody>
      </p:sp>
      <p:sp>
        <p:nvSpPr>
          <p:cNvPr id="4" name="Dian numeron paikkamerkki 3"/>
          <p:cNvSpPr>
            <a:spLocks noGrp="1"/>
          </p:cNvSpPr>
          <p:nvPr>
            <p:ph type="sldNum" sz="quarter" idx="5"/>
          </p:nvPr>
        </p:nvSpPr>
        <p:spPr/>
        <p:txBody>
          <a:bodyPr/>
          <a:lstStyle/>
          <a:p>
            <a:fld id="{7D3259B4-7B8A-49AE-A2BD-1E1F3C5C3ED1}" type="slidenum">
              <a:rPr lang="fi-FI" smtClean="0"/>
              <a:t>11</a:t>
            </a:fld>
            <a:endParaRPr lang="fi-FI"/>
          </a:p>
        </p:txBody>
      </p:sp>
    </p:spTree>
    <p:extLst>
      <p:ext uri="{BB962C8B-B14F-4D97-AF65-F5344CB8AC3E}">
        <p14:creationId xmlns:p14="http://schemas.microsoft.com/office/powerpoint/2010/main" val="2465101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25.6.2024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933614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25.6.2024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46519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25.6.2024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Tree>
    <p:extLst>
      <p:ext uri="{BB962C8B-B14F-4D97-AF65-F5344CB8AC3E}">
        <p14:creationId xmlns:p14="http://schemas.microsoft.com/office/powerpoint/2010/main" val="4021770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25.6.2024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929052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25.6.2024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52921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tsikko ja sisältö" userDrawn="1">
  <p:cSld name="1_Otsikko ja sisältö">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0BA6B3-CB3D-8F47-A81E-48885D22AE6E}"/>
              </a:ext>
            </a:extLst>
          </p:cNvPr>
          <p:cNvSpPr>
            <a:spLocks noGrp="1"/>
          </p:cNvSpPr>
          <p:nvPr>
            <p:ph type="sldNum" sz="quarter" idx="10"/>
          </p:nvPr>
        </p:nvSpPr>
        <p:spPr/>
        <p:txBody>
          <a:bodyPr/>
          <a:lstStyle/>
          <a:p>
            <a:pPr defTabSz="457200"/>
            <a:fld id="{F55E4D6E-AEF8-47CC-AEAF-ED7959F76389}" type="slidenum">
              <a:rPr lang="fi-FI" smtClean="0"/>
              <a:pPr defTabSz="457200"/>
              <a:t>‹#›</a:t>
            </a:fld>
            <a:endParaRPr lang="fi-FI"/>
          </a:p>
        </p:txBody>
      </p:sp>
      <p:sp>
        <p:nvSpPr>
          <p:cNvPr id="5" name="Otsikon paikkamerkki 1">
            <a:extLst>
              <a:ext uri="{FF2B5EF4-FFF2-40B4-BE49-F238E27FC236}">
                <a16:creationId xmlns:a16="http://schemas.microsoft.com/office/drawing/2014/main" id="{ACF4DAD1-3A69-C142-BDE9-9E0DC1BBEA75}"/>
              </a:ext>
            </a:extLst>
          </p:cNvPr>
          <p:cNvSpPr>
            <a:spLocks noGrp="1"/>
          </p:cNvSpPr>
          <p:nvPr>
            <p:ph type="title"/>
          </p:nvPr>
        </p:nvSpPr>
        <p:spPr>
          <a:xfrm>
            <a:off x="759693" y="361054"/>
            <a:ext cx="10687793" cy="900000"/>
          </a:xfrm>
          <a:prstGeom prst="rect">
            <a:avLst/>
          </a:prstGeom>
        </p:spPr>
        <p:txBody>
          <a:bodyPr vert="horz" lIns="91440" tIns="45720" rIns="91440" bIns="45720" rtlCol="0" anchor="t">
            <a:noAutofit/>
          </a:bodyPr>
          <a:lstStyle>
            <a:lvl1pPr algn="l">
              <a:defRPr/>
            </a:lvl1pPr>
          </a:lstStyle>
          <a:p>
            <a:r>
              <a:rPr lang="fi-FI"/>
              <a:t>Muokkaa ots. perustyyl. napsautt.</a:t>
            </a:r>
          </a:p>
        </p:txBody>
      </p:sp>
      <p:sp>
        <p:nvSpPr>
          <p:cNvPr id="6" name="Content Placeholder 5">
            <a:extLst>
              <a:ext uri="{FF2B5EF4-FFF2-40B4-BE49-F238E27FC236}">
                <a16:creationId xmlns:a16="http://schemas.microsoft.com/office/drawing/2014/main" id="{D32E4CAE-8655-5D40-8396-6E1E42B08304}"/>
              </a:ext>
            </a:extLst>
          </p:cNvPr>
          <p:cNvSpPr>
            <a:spLocks noGrp="1"/>
          </p:cNvSpPr>
          <p:nvPr>
            <p:ph sz="quarter" idx="13"/>
          </p:nvPr>
        </p:nvSpPr>
        <p:spPr>
          <a:xfrm>
            <a:off x="759670" y="1440000"/>
            <a:ext cx="10687793" cy="471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ate Placeholder 3">
            <a:extLst>
              <a:ext uri="{FF2B5EF4-FFF2-40B4-BE49-F238E27FC236}">
                <a16:creationId xmlns:a16="http://schemas.microsoft.com/office/drawing/2014/main" id="{45B0E119-865C-EF49-AB4E-47AF149DECC0}"/>
              </a:ext>
            </a:extLst>
          </p:cNvPr>
          <p:cNvSpPr>
            <a:spLocks noGrp="1"/>
          </p:cNvSpPr>
          <p:nvPr>
            <p:ph type="dt" sz="half" idx="2"/>
          </p:nvPr>
        </p:nvSpPr>
        <p:spPr>
          <a:xfrm>
            <a:off x="4731989" y="6539888"/>
            <a:ext cx="2743200" cy="280526"/>
          </a:xfrm>
          <a:prstGeom prst="rect">
            <a:avLst/>
          </a:prstGeom>
        </p:spPr>
        <p:txBody>
          <a:bodyPr vert="horz" lIns="91440" tIns="45720" rIns="91440" bIns="45720" rtlCol="0" anchor="ctr"/>
          <a:lstStyle>
            <a:lvl1pPr>
              <a:defRPr lang="fi-FI" sz="1000" smtClean="0">
                <a:solidFill>
                  <a:schemeClr val="tx1">
                    <a:tint val="75000"/>
                  </a:schemeClr>
                </a:solidFill>
              </a:defRPr>
            </a:lvl1pPr>
          </a:lstStyle>
          <a:p>
            <a:pPr algn="ctr"/>
            <a:r>
              <a:rPr lang="fi-FI"/>
              <a:t>9.5.2022</a:t>
            </a:r>
          </a:p>
        </p:txBody>
      </p:sp>
      <p:sp>
        <p:nvSpPr>
          <p:cNvPr id="2" name="d_lahde">
            <a:extLst>
              <a:ext uri="{FF2B5EF4-FFF2-40B4-BE49-F238E27FC236}">
                <a16:creationId xmlns:a16="http://schemas.microsoft.com/office/drawing/2014/main" id="{8F5E3BCB-5953-47A8-92C4-5DF5EEDDA3C8}"/>
              </a:ext>
            </a:extLst>
          </p:cNvPr>
          <p:cNvSpPr txBox="1"/>
          <p:nvPr userDrawn="1"/>
        </p:nvSpPr>
        <p:spPr>
          <a:xfrm>
            <a:off x="2336800" y="6565900"/>
            <a:ext cx="6565900" cy="246221"/>
          </a:xfrm>
          <a:prstGeom prst="rect">
            <a:avLst/>
          </a:prstGeom>
          <a:noFill/>
        </p:spPr>
        <p:txBody>
          <a:bodyPr vert="horz" lIns="89027" tIns="46800" rtlCol="0">
            <a:noAutofit/>
          </a:bodyPr>
          <a:lstStyle/>
          <a:p>
            <a:pPr algn="l" fontAlgn="ctr">
              <a:lnSpc>
                <a:spcPct val="85000"/>
              </a:lnSpc>
            </a:pPr>
            <a:r>
              <a:rPr lang="fi-FI" sz="1000">
                <a:solidFill>
                  <a:srgbClr val="58594A"/>
                </a:solidFill>
                <a:latin typeface="Calibri" panose="020F0502020204030204" pitchFamily="34" charset="0"/>
              </a:rPr>
              <a:t>LÄHDE: Metsäteollisuus ry, yrityskysely</a:t>
            </a:r>
          </a:p>
        </p:txBody>
      </p:sp>
    </p:spTree>
    <p:extLst>
      <p:ext uri="{BB962C8B-B14F-4D97-AF65-F5344CB8AC3E}">
        <p14:creationId xmlns:p14="http://schemas.microsoft.com/office/powerpoint/2010/main" val="916086887"/>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25.6.2024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271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25.6.2024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3382297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25.6.2024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729452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25.6.2024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7749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25.6.2024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9191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25.6.2024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75866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25.6.2024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907233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25.6.2024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67745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25.6.2024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6"/>
          <a:srcRect/>
          <a:stretch/>
        </p:blipFill>
        <p:spPr>
          <a:xfrm>
            <a:off x="11471304" y="6115626"/>
            <a:ext cx="603192" cy="481447"/>
          </a:xfrm>
          <a:prstGeom prst="rect">
            <a:avLst/>
          </a:prstGeom>
        </p:spPr>
      </p:pic>
    </p:spTree>
    <p:extLst>
      <p:ext uri="{BB962C8B-B14F-4D97-AF65-F5344CB8AC3E}">
        <p14:creationId xmlns:p14="http://schemas.microsoft.com/office/powerpoint/2010/main" val="2886352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eko.bios.fi/"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kemianteollisuus.fi/kemianteollisuudesta-lisaa-tulevaisuuden-ratkaisuja-kemira-investoi-uusiutuvien-materiaalien-tuotantolaitokseen/"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kemianteollisuus.fi/kemianteollisuus-iloitsee-nesteen-ratkaisusta-osoittaa-todellista-edellakavijyytta/"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18.xml"/><Relationship Id="rId16" Type="http://schemas.openxmlformats.org/officeDocument/2006/relationships/image" Target="../media/image51.svg"/><Relationship Id="rId1" Type="http://schemas.openxmlformats.org/officeDocument/2006/relationships/slideLayout" Target="../slideLayouts/slideLayout4.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luke.fi/fi/tilastot/indikaattorit/biotalous-lukuin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luke.fi/fi/tilastot/indikaattorit/biotalous-lukuin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www.youtube.com/watch?v=OQIMKH8p98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eko.bios.fi/"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kemianteollisuus.studio.crasman.fi/file/dl/i/xJPRiA/_G3O_XGVxI1wT6N3NzDpNw/CEPlaybookforChemicalIndustry_FI_pdfx.pdf" TargetMode="External"/><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kemianteollisuus.studio.crasman.fi/file/dl/i/xJPRiA/_G3O_XGVxI1wT6N3NzDpNw/CEPlaybookforChemicalIndustry_FI_pdfx.pdf"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kemianteollisuus.studio.crasman.fi/file/dl/i/xJPRiA/_G3O_XGVxI1wT6N3NzDpNw/CEPlaybookforChemicalIndustry_FI_pdfx.pdf"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energia.fi/files/4629/Tasa-arvokysely_energiateollisuus.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environment.ec.europa.eu/topics/air/air-pollution-key-sectors_en"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www.mtvuutiset.fi/artikkeli/muovipakkausten-kemiallinen-kierratys-alkoi-suomessa-ensimmainen-laitos-nokialla/8820454#gs.4e5yip"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ilmasto-opas.fi/"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hyperlink" Target="https://www.kemianteollisuus.fi/wp-content/uploads/2023/06/Hiili_haltuun_2021.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112.png"/><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16.svg"/></Relationships>
</file>

<file path=ppt/slides/_rels/slide7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hyperlink" Target="https://youtu.be/hwFaksk3frw" TargetMode="External"/><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metsateollisuus.fi/uutishuone/massa-ja-paperiteollisuuden-paastot-vesistoihin"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metsateollisuus.fi/uutishuone/massa-ja-paperiteollisuuden-paastot-vesistoihin" TargetMode="Externa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hyperlink" Target="UPM:%20vastuullisen%20logistiikan%20suunnittelu%20ja%20optimointi" TargetMode="External"/><Relationship Id="rId5" Type="http://schemas.openxmlformats.org/officeDocument/2006/relationships/hyperlink" Target="https://www.storaenso.com/en/sustainability/product-stewardship" TargetMode="External"/><Relationship Id="rId4" Type="http://schemas.openxmlformats.org/officeDocument/2006/relationships/hyperlink" Target="https://www.metsagroup.com/fi/metsafibre/vastuullisuus/vastuullinen-tuotanto-toimitusketju/tuoteturvallisuus/"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hyperlink" Target="https://www.etl.fi/tietoa-ruoka-alasta/elintarviketurvallisuus/" TargetMode="External"/><Relationship Id="rId5" Type="http://schemas.openxmlformats.org/officeDocument/2006/relationships/hyperlink" Target="https://www.etl.fi/tietoa-ruoka-alasta/vastuullisuus-elintarvikealalla/ravitsevia-ratkaisuja/" TargetMode="External"/><Relationship Id="rId4" Type="http://schemas.openxmlformats.org/officeDocument/2006/relationships/hyperlink" Target="https://www.etl.fi/tietoa-ruoka-alasta/vastuullisuus-elintarvikealalla/vastuullinen-toimitusketju/"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tukes.fi/kemikaalit/clp-luokitus-merkinnat-ja-pakkaaminen/cpl-asetus"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hyperlink" Target="https://tukes.fi/kemikaalit/reach/reach-asetus"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3"/>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58372"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Energia-alan megatrendit ja hiljaiset signaalit</a:t>
            </a:r>
            <a:endParaRPr lang="en-US"/>
          </a:p>
        </p:txBody>
      </p:sp>
      <p:sp>
        <p:nvSpPr>
          <p:cNvPr id="3" name="Alaotsikko 2"/>
          <p:cNvSpPr>
            <a:spLocks noGrp="1"/>
          </p:cNvSpPr>
          <p:nvPr>
            <p:ph type="subTitle" idx="1"/>
          </p:nvPr>
        </p:nvSpPr>
        <p:spPr/>
        <p:txBody>
          <a:bodyPr>
            <a:normAutofit/>
          </a:bodyPr>
          <a:lstStyle/>
          <a:p>
            <a:r>
              <a:rPr lang="fi-FI" sz="1800" b="1"/>
              <a:t>Megatrendi</a:t>
            </a:r>
            <a:r>
              <a:rPr lang="fi-FI" sz="1800"/>
              <a:t> on yleinen kehityssuunta tai laaja muutosten kaari, joka tapahtuu laaja-alaisesti ja jolla on suuria ja pitkäaikaisia vaikutuksia yhteiskunnassa.</a:t>
            </a:r>
          </a:p>
          <a:p>
            <a:r>
              <a:rPr lang="fi-FI" sz="1800" b="1"/>
              <a:t>Hiljainen signaali </a:t>
            </a:r>
            <a:r>
              <a:rPr lang="fi-FI" sz="1800"/>
              <a:t>on merkki nousevasta asiasta tai ensioire muutoksesta, joka saattaa olla tulevaisuudessa merkittävä, mutta joka on vielä uusi, yllättävä ja haastava huomata.</a:t>
            </a:r>
          </a:p>
        </p:txBody>
      </p:sp>
    </p:spTree>
    <p:extLst>
      <p:ext uri="{BB962C8B-B14F-4D97-AF65-F5344CB8AC3E}">
        <p14:creationId xmlns:p14="http://schemas.microsoft.com/office/powerpoint/2010/main" val="557950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46B7E6D0-024E-C5E5-BB3E-1C87000CC678}"/>
              </a:ext>
            </a:extLst>
          </p:cNvPr>
          <p:cNvSpPr>
            <a:spLocks noGrp="1"/>
          </p:cNvSpPr>
          <p:nvPr>
            <p:ph type="title"/>
          </p:nvPr>
        </p:nvSpPr>
        <p:spPr>
          <a:xfrm>
            <a:off x="374732" y="188912"/>
            <a:ext cx="6727108" cy="1600200"/>
          </a:xfrm>
        </p:spPr>
        <p:txBody>
          <a:bodyPr anchor="ctr">
            <a:normAutofit/>
          </a:bodyPr>
          <a:lstStyle/>
          <a:p>
            <a:r>
              <a:rPr lang="en-US" sz="3600"/>
              <a:t>Sitran megatrendit 2023</a:t>
            </a:r>
          </a:p>
        </p:txBody>
      </p:sp>
      <p:pic>
        <p:nvPicPr>
          <p:cNvPr id="1026" name="Picture 2" descr="Tulevaisuuden mahdollisuuksia: ekologinen jälleenrakennus, kokonaisvaltainen hyvinvointi, vahva luottamus ja osallisuus, reilu digimaailma, korjaava ja uusintava talous">
            <a:extLst>
              <a:ext uri="{FF2B5EF4-FFF2-40B4-BE49-F238E27FC236}">
                <a16:creationId xmlns:a16="http://schemas.microsoft.com/office/drawing/2014/main" id="{CA885825-9520-9F16-3809-7686A996243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547" r="13465"/>
          <a:stretch/>
        </p:blipFill>
        <p:spPr bwMode="auto">
          <a:xfrm>
            <a:off x="5742518" y="1013793"/>
            <a:ext cx="5504688" cy="5548948"/>
          </a:xfrm>
          <a:prstGeom prst="rect">
            <a:avLst/>
          </a:prstGeom>
          <a:solidFill>
            <a:srgbClr val="FFFFFF"/>
          </a:solidFill>
        </p:spPr>
      </p:pic>
      <p:sp>
        <p:nvSpPr>
          <p:cNvPr id="1033" name="Text Placeholder 3">
            <a:extLst>
              <a:ext uri="{FF2B5EF4-FFF2-40B4-BE49-F238E27FC236}">
                <a16:creationId xmlns:a16="http://schemas.microsoft.com/office/drawing/2014/main" id="{95F50738-67AF-C141-2873-8CF0DE798AE4}"/>
              </a:ext>
            </a:extLst>
          </p:cNvPr>
          <p:cNvSpPr>
            <a:spLocks noGrp="1"/>
          </p:cNvSpPr>
          <p:nvPr>
            <p:ph type="body" sz="half" idx="2"/>
          </p:nvPr>
        </p:nvSpPr>
        <p:spPr>
          <a:xfrm>
            <a:off x="374732" y="1785731"/>
            <a:ext cx="5267116" cy="5023898"/>
          </a:xfrm>
        </p:spPr>
        <p:txBody>
          <a:bodyPr>
            <a:noAutofit/>
          </a:bodyPr>
          <a:lstStyle/>
          <a:p>
            <a:r>
              <a:rPr lang="fi-FI" sz="2000" i="1"/>
              <a:t>”</a:t>
            </a:r>
            <a:r>
              <a:rPr lang="fi-FI" sz="2000" b="1" i="1"/>
              <a:t>Luonnon kantokyky murenee</a:t>
            </a:r>
            <a:r>
              <a:rPr lang="fi-FI" sz="2000" i="1"/>
              <a:t>, sillä elämme keskellä ekologista kestävyyskriisiä. Ekologisella jälleenrakennuksella on kiire, eli siirtymällä luonnon tilaa ja ihmisten hyvinvointia parantavaan yhteiskuntaan.”</a:t>
            </a:r>
          </a:p>
          <a:p>
            <a:endParaRPr lang="fi-FI" sz="2000" i="1"/>
          </a:p>
          <a:p>
            <a:r>
              <a:rPr lang="fi-FI" sz="2000" i="1"/>
              <a:t>”Ilman monimuotoista luontoa ei ole myöskään hyvinvointia tai talouskasvua, jotka ovat riippuvaisia luonnon tarjoamista palveluista.”</a:t>
            </a:r>
          </a:p>
          <a:p>
            <a:endParaRPr lang="fi-FI" sz="2000" i="1"/>
          </a:p>
          <a:p>
            <a:r>
              <a:rPr lang="fi-FI" sz="2000" i="1"/>
              <a:t>”luonnon monimuotoisuus hupenee erityisesti metsissä”</a:t>
            </a:r>
            <a:endParaRPr lang="en-US" sz="2000" i="1"/>
          </a:p>
        </p:txBody>
      </p:sp>
      <p:sp>
        <p:nvSpPr>
          <p:cNvPr id="5" name="Tekstiruutu 4">
            <a:extLst>
              <a:ext uri="{FF2B5EF4-FFF2-40B4-BE49-F238E27FC236}">
                <a16:creationId xmlns:a16="http://schemas.microsoft.com/office/drawing/2014/main" id="{798551E4-71D3-7665-FBA2-1AB5321102F2}"/>
              </a:ext>
            </a:extLst>
          </p:cNvPr>
          <p:cNvSpPr txBox="1"/>
          <p:nvPr/>
        </p:nvSpPr>
        <p:spPr>
          <a:xfrm>
            <a:off x="5852246" y="6223938"/>
            <a:ext cx="5157388" cy="646331"/>
          </a:xfrm>
          <a:prstGeom prst="rect">
            <a:avLst/>
          </a:prstGeom>
          <a:noFill/>
        </p:spPr>
        <p:txBody>
          <a:bodyPr wrap="square">
            <a:spAutoFit/>
          </a:bodyPr>
          <a:lstStyle/>
          <a:p>
            <a:r>
              <a:rPr lang="fi-FI" b="0" i="0">
                <a:solidFill>
                  <a:srgbClr val="000000"/>
                </a:solidFill>
                <a:effectLst/>
              </a:rPr>
              <a:t>Kuva: Tulevaisuuden mahdollisuuksia. </a:t>
            </a:r>
            <a:br>
              <a:rPr lang="fi-FI" b="0" i="0">
                <a:solidFill>
                  <a:srgbClr val="000000"/>
                </a:solidFill>
                <a:effectLst/>
              </a:rPr>
            </a:br>
            <a:r>
              <a:rPr lang="fi-FI" b="0" i="0">
                <a:solidFill>
                  <a:srgbClr val="000000"/>
                </a:solidFill>
                <a:effectLst/>
              </a:rPr>
              <a:t>Topias Dean, Sitra</a:t>
            </a:r>
            <a:endParaRPr lang="fi-FI"/>
          </a:p>
        </p:txBody>
      </p:sp>
    </p:spTree>
    <p:extLst>
      <p:ext uri="{BB962C8B-B14F-4D97-AF65-F5344CB8AC3E}">
        <p14:creationId xmlns:p14="http://schemas.microsoft.com/office/powerpoint/2010/main" val="139336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46B7E6D0-024E-C5E5-BB3E-1C87000CC678}"/>
              </a:ext>
            </a:extLst>
          </p:cNvPr>
          <p:cNvSpPr>
            <a:spLocks noGrp="1"/>
          </p:cNvSpPr>
          <p:nvPr>
            <p:ph type="title"/>
          </p:nvPr>
        </p:nvSpPr>
        <p:spPr>
          <a:xfrm>
            <a:off x="374732" y="188912"/>
            <a:ext cx="6727108" cy="1600200"/>
          </a:xfrm>
        </p:spPr>
        <p:txBody>
          <a:bodyPr anchor="ctr">
            <a:normAutofit/>
          </a:bodyPr>
          <a:lstStyle/>
          <a:p>
            <a:r>
              <a:rPr lang="en-US" sz="3600"/>
              <a:t>Ekologinen jälleenrakennus</a:t>
            </a:r>
          </a:p>
        </p:txBody>
      </p:sp>
      <p:pic>
        <p:nvPicPr>
          <p:cNvPr id="1026" name="Picture 2" descr="Tulevaisuuden mahdollisuuksia: ekologinen jälleenrakennus, kokonaisvaltainen hyvinvointi, vahva luottamus ja osallisuus, reilu digimaailma, korjaava ja uusintava talous">
            <a:extLst>
              <a:ext uri="{FF2B5EF4-FFF2-40B4-BE49-F238E27FC236}">
                <a16:creationId xmlns:a16="http://schemas.microsoft.com/office/drawing/2014/main" id="{CA885825-9520-9F16-3809-7686A996243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547" r="13465"/>
          <a:stretch/>
        </p:blipFill>
        <p:spPr bwMode="auto">
          <a:xfrm>
            <a:off x="5742518" y="1216589"/>
            <a:ext cx="5504688" cy="5548948"/>
          </a:xfrm>
          <a:prstGeom prst="rect">
            <a:avLst/>
          </a:prstGeom>
          <a:solidFill>
            <a:srgbClr val="FFFFFF"/>
          </a:solidFill>
        </p:spPr>
      </p:pic>
      <p:sp>
        <p:nvSpPr>
          <p:cNvPr id="1033" name="Text Placeholder 3">
            <a:extLst>
              <a:ext uri="{FF2B5EF4-FFF2-40B4-BE49-F238E27FC236}">
                <a16:creationId xmlns:a16="http://schemas.microsoft.com/office/drawing/2014/main" id="{95F50738-67AF-C141-2873-8CF0DE798AE4}"/>
              </a:ext>
            </a:extLst>
          </p:cNvPr>
          <p:cNvSpPr>
            <a:spLocks noGrp="1"/>
          </p:cNvSpPr>
          <p:nvPr>
            <p:ph type="body" sz="half" idx="2"/>
          </p:nvPr>
        </p:nvSpPr>
        <p:spPr>
          <a:xfrm>
            <a:off x="374732" y="1785731"/>
            <a:ext cx="5267116" cy="5023898"/>
          </a:xfrm>
        </p:spPr>
        <p:txBody>
          <a:bodyPr>
            <a:noAutofit/>
          </a:bodyPr>
          <a:lstStyle/>
          <a:p>
            <a:pPr marL="342900" indent="-342900">
              <a:buFont typeface="Arial" panose="020B0604020202020204" pitchFamily="34" charset="0"/>
              <a:buChar char="•"/>
            </a:pPr>
            <a:r>
              <a:rPr lang="fi-FI" sz="2000"/>
              <a:t>Ilmastonmuutoksen ja muiden ympäristökriisien hallittu kohtaaminen vaatii yhteiskunnilta nopeita ja mittavia toimenpiteitä.</a:t>
            </a:r>
            <a:endParaRPr lang="en-US" sz="2000"/>
          </a:p>
          <a:p>
            <a:pPr marL="342900" indent="-342900">
              <a:buFont typeface="Arial" panose="020B0604020202020204" pitchFamily="34" charset="0"/>
              <a:buChar char="•"/>
            </a:pPr>
            <a:r>
              <a:rPr lang="en-US" sz="2000" err="1"/>
              <a:t>Luonnontieteet</a:t>
            </a:r>
            <a:r>
              <a:rPr lang="en-US" sz="2000"/>
              <a:t> </a:t>
            </a:r>
            <a:r>
              <a:rPr lang="en-US" sz="2000" err="1"/>
              <a:t>avainasemassa</a:t>
            </a:r>
            <a:r>
              <a:rPr lang="en-US" sz="2000"/>
              <a:t> </a:t>
            </a:r>
            <a:r>
              <a:rPr lang="en-US" sz="2000" err="1"/>
              <a:t>ratkaisuissa</a:t>
            </a:r>
            <a:endParaRPr lang="en-US" sz="2000"/>
          </a:p>
          <a:p>
            <a:pPr marL="800100" lvl="1" indent="-342900">
              <a:buFont typeface="Arial" panose="020B0604020202020204" pitchFamily="34" charset="0"/>
              <a:buChar char="•"/>
            </a:pPr>
            <a:r>
              <a:rPr lang="en-US" sz="1800" err="1"/>
              <a:t>Asettaa</a:t>
            </a:r>
            <a:r>
              <a:rPr lang="en-US" sz="1800"/>
              <a:t> </a:t>
            </a:r>
            <a:r>
              <a:rPr lang="en-US" sz="1800" err="1"/>
              <a:t>reunaehdot</a:t>
            </a:r>
            <a:endParaRPr lang="en-US" sz="1800"/>
          </a:p>
          <a:p>
            <a:pPr marL="342900" indent="-342900">
              <a:buFont typeface="Arial" panose="020B0604020202020204" pitchFamily="34" charset="0"/>
              <a:buChar char="•"/>
            </a:pPr>
            <a:r>
              <a:rPr lang="en-US" sz="2000" err="1"/>
              <a:t>Rakennuskohteet</a:t>
            </a:r>
            <a:endParaRPr lang="en-US" sz="2000"/>
          </a:p>
          <a:p>
            <a:pPr marL="914400" lvl="1" indent="-457200">
              <a:buFont typeface="+mj-lt"/>
              <a:buAutoNum type="arabicPeriod"/>
            </a:pPr>
            <a:r>
              <a:rPr lang="en-US" sz="1800" err="1"/>
              <a:t>Energia</a:t>
            </a:r>
            <a:r>
              <a:rPr lang="en-US" sz="1800"/>
              <a:t>, </a:t>
            </a:r>
            <a:r>
              <a:rPr lang="en-US" sz="1800" err="1"/>
              <a:t>liikenne</a:t>
            </a:r>
            <a:r>
              <a:rPr lang="en-US" sz="1800"/>
              <a:t> ja </a:t>
            </a:r>
            <a:r>
              <a:rPr lang="en-US" sz="1800" err="1"/>
              <a:t>rakentaminen</a:t>
            </a:r>
            <a:endParaRPr lang="en-US" sz="1800"/>
          </a:p>
          <a:p>
            <a:pPr marL="914400" lvl="1" indent="-457200">
              <a:buFont typeface="+mj-lt"/>
              <a:buAutoNum type="arabicPeriod"/>
            </a:pPr>
            <a:r>
              <a:rPr lang="en-US" sz="1800" err="1"/>
              <a:t>Ruoka</a:t>
            </a:r>
            <a:r>
              <a:rPr lang="en-US" sz="1800"/>
              <a:t> ja </a:t>
            </a:r>
            <a:r>
              <a:rPr lang="en-US" sz="1800" err="1"/>
              <a:t>maanviljely</a:t>
            </a:r>
            <a:endParaRPr lang="en-US" sz="1800"/>
          </a:p>
          <a:p>
            <a:pPr marL="914400" lvl="1" indent="-457200">
              <a:buFont typeface="+mj-lt"/>
              <a:buAutoNum type="arabicPeriod"/>
            </a:pPr>
            <a:r>
              <a:rPr lang="en-US" sz="1800" err="1"/>
              <a:t>Metsät</a:t>
            </a:r>
            <a:r>
              <a:rPr lang="en-US" sz="1800"/>
              <a:t> ja </a:t>
            </a:r>
            <a:r>
              <a:rPr lang="en-US" sz="1800" err="1"/>
              <a:t>muu</a:t>
            </a:r>
            <a:r>
              <a:rPr lang="en-US" sz="1800"/>
              <a:t> maankäyttö</a:t>
            </a:r>
          </a:p>
          <a:p>
            <a:pPr marL="914400" lvl="1" indent="-457200">
              <a:buFont typeface="+mj-lt"/>
              <a:buAutoNum type="arabicPeriod"/>
            </a:pPr>
            <a:r>
              <a:rPr lang="en-US" sz="1800"/>
              <a:t>Hoiva</a:t>
            </a:r>
          </a:p>
          <a:p>
            <a:pPr marL="914400" lvl="1" indent="-457200">
              <a:buFont typeface="+mj-lt"/>
              <a:buAutoNum type="arabicPeriod"/>
            </a:pPr>
            <a:r>
              <a:rPr lang="en-US" sz="1800"/>
              <a:t>Kulttuuri</a:t>
            </a:r>
          </a:p>
          <a:p>
            <a:endParaRPr lang="en-US" sz="2000"/>
          </a:p>
        </p:txBody>
      </p:sp>
      <p:sp>
        <p:nvSpPr>
          <p:cNvPr id="5" name="Tekstiruutu 4">
            <a:extLst>
              <a:ext uri="{FF2B5EF4-FFF2-40B4-BE49-F238E27FC236}">
                <a16:creationId xmlns:a16="http://schemas.microsoft.com/office/drawing/2014/main" id="{798551E4-71D3-7665-FBA2-1AB5321102F2}"/>
              </a:ext>
            </a:extLst>
          </p:cNvPr>
          <p:cNvSpPr txBox="1"/>
          <p:nvPr/>
        </p:nvSpPr>
        <p:spPr>
          <a:xfrm>
            <a:off x="5852246" y="6223938"/>
            <a:ext cx="5157388" cy="646331"/>
          </a:xfrm>
          <a:prstGeom prst="rect">
            <a:avLst/>
          </a:prstGeom>
          <a:noFill/>
        </p:spPr>
        <p:txBody>
          <a:bodyPr wrap="square">
            <a:spAutoFit/>
          </a:bodyPr>
          <a:lstStyle/>
          <a:p>
            <a:r>
              <a:rPr lang="fi-FI" b="0" i="0">
                <a:solidFill>
                  <a:srgbClr val="000000"/>
                </a:solidFill>
                <a:effectLst/>
              </a:rPr>
              <a:t>Kuva: Tulevaisuuden mahdollisuuksia. </a:t>
            </a:r>
            <a:br>
              <a:rPr lang="fi-FI" b="0" i="0">
                <a:solidFill>
                  <a:srgbClr val="000000"/>
                </a:solidFill>
                <a:effectLst/>
              </a:rPr>
            </a:br>
            <a:r>
              <a:rPr lang="fi-FI" b="0" i="0">
                <a:solidFill>
                  <a:srgbClr val="000000"/>
                </a:solidFill>
                <a:effectLst/>
              </a:rPr>
              <a:t>Topias Dean, Sitra</a:t>
            </a:r>
            <a:endParaRPr lang="fi-FI"/>
          </a:p>
        </p:txBody>
      </p:sp>
      <p:sp>
        <p:nvSpPr>
          <p:cNvPr id="3" name="Tekstiruutu 2">
            <a:extLst>
              <a:ext uri="{FF2B5EF4-FFF2-40B4-BE49-F238E27FC236}">
                <a16:creationId xmlns:a16="http://schemas.microsoft.com/office/drawing/2014/main" id="{C928053B-C7CE-B1B1-3CE4-1F3346316FC8}"/>
              </a:ext>
            </a:extLst>
          </p:cNvPr>
          <p:cNvSpPr txBox="1"/>
          <p:nvPr/>
        </p:nvSpPr>
        <p:spPr>
          <a:xfrm>
            <a:off x="374732" y="6440297"/>
            <a:ext cx="2807380" cy="646331"/>
          </a:xfrm>
          <a:prstGeom prst="rect">
            <a:avLst/>
          </a:prstGeom>
          <a:noFill/>
        </p:spPr>
        <p:txBody>
          <a:bodyPr wrap="square">
            <a:spAutoFit/>
          </a:bodyPr>
          <a:lstStyle/>
          <a:p>
            <a:r>
              <a:rPr lang="fi-FI">
                <a:hlinkClick r:id="rId4"/>
              </a:rPr>
              <a:t>https://eko.bios.fi/</a:t>
            </a:r>
            <a:endParaRPr lang="fi-FI"/>
          </a:p>
          <a:p>
            <a:endParaRPr lang="fi-FI"/>
          </a:p>
        </p:txBody>
      </p:sp>
    </p:spTree>
    <p:extLst>
      <p:ext uri="{BB962C8B-B14F-4D97-AF65-F5344CB8AC3E}">
        <p14:creationId xmlns:p14="http://schemas.microsoft.com/office/powerpoint/2010/main" val="1511902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60AE8D-0204-0E2A-589A-207393698BA1}"/>
              </a:ext>
            </a:extLst>
          </p:cNvPr>
          <p:cNvSpPr>
            <a:spLocks noGrp="1"/>
          </p:cNvSpPr>
          <p:nvPr>
            <p:ph type="title"/>
          </p:nvPr>
        </p:nvSpPr>
        <p:spPr>
          <a:xfrm>
            <a:off x="374731" y="365125"/>
            <a:ext cx="10604665" cy="1325563"/>
          </a:xfrm>
        </p:spPr>
        <p:txBody>
          <a:bodyPr anchor="ctr">
            <a:normAutofit/>
          </a:bodyPr>
          <a:lstStyle/>
          <a:p>
            <a:r>
              <a:rPr lang="fi-FI"/>
              <a:t>Rakennemuutos edessä – toimialarajat hämärtyvät</a:t>
            </a:r>
          </a:p>
        </p:txBody>
      </p:sp>
      <p:pic>
        <p:nvPicPr>
          <p:cNvPr id="5" name="Kuva 4" descr="Lähikuva laboratoriossa olevista koeputkista, joissa on liuosta">
            <a:extLst>
              <a:ext uri="{FF2B5EF4-FFF2-40B4-BE49-F238E27FC236}">
                <a16:creationId xmlns:a16="http://schemas.microsoft.com/office/drawing/2014/main" id="{17146728-2D29-C30B-D0A0-B792C392A358}"/>
              </a:ext>
            </a:extLst>
          </p:cNvPr>
          <p:cNvPicPr>
            <a:picLocks noChangeAspect="1"/>
          </p:cNvPicPr>
          <p:nvPr/>
        </p:nvPicPr>
        <p:blipFill rotWithShape="1">
          <a:blip r:embed="rId2">
            <a:extLst>
              <a:ext uri="{28A0092B-C50C-407E-A947-70E740481C1C}">
                <a14:useLocalDpi xmlns:a14="http://schemas.microsoft.com/office/drawing/2010/main" val="0"/>
              </a:ext>
            </a:extLst>
          </a:blip>
          <a:srcRect l="20757" r="-1" b="-1"/>
          <a:stretch/>
        </p:blipFill>
        <p:spPr>
          <a:xfrm>
            <a:off x="374731" y="1825625"/>
            <a:ext cx="5165765" cy="4351338"/>
          </a:xfrm>
          <a:prstGeom prst="rect">
            <a:avLst/>
          </a:prstGeom>
          <a:noFill/>
        </p:spPr>
      </p:pic>
      <p:sp>
        <p:nvSpPr>
          <p:cNvPr id="3" name="Sisällön paikkamerkki 2">
            <a:extLst>
              <a:ext uri="{FF2B5EF4-FFF2-40B4-BE49-F238E27FC236}">
                <a16:creationId xmlns:a16="http://schemas.microsoft.com/office/drawing/2014/main" id="{4C1E076E-E007-0BD4-6A73-5E556EFF8ECA}"/>
              </a:ext>
            </a:extLst>
          </p:cNvPr>
          <p:cNvSpPr>
            <a:spLocks noGrp="1"/>
          </p:cNvSpPr>
          <p:nvPr>
            <p:ph sz="half" idx="2"/>
          </p:nvPr>
        </p:nvSpPr>
        <p:spPr>
          <a:xfrm>
            <a:off x="5813631" y="1825625"/>
            <a:ext cx="5165765" cy="4351338"/>
          </a:xfrm>
        </p:spPr>
        <p:txBody>
          <a:bodyPr>
            <a:normAutofit/>
          </a:bodyPr>
          <a:lstStyle/>
          <a:p>
            <a:r>
              <a:rPr lang="fi-FI"/>
              <a:t>Kemianteollisuus on vahvasti linkittynyt muihin toimialoihin ja on siksi keskeisessä roolissa laajemman kiertotaloustransformaation mahdollistamisessa</a:t>
            </a:r>
          </a:p>
          <a:p>
            <a:r>
              <a:rPr lang="fi-FI"/>
              <a:t>Kemianteollisuuden yrityksillä on osaamista kehittää materiaaleja ja toimintatapoja, jotka mahdollistavat ja nopeuttavat kiertotalouden kestävien liiketoimintamallien käyttöönottoa muilla toimialoilla</a:t>
            </a:r>
          </a:p>
        </p:txBody>
      </p:sp>
    </p:spTree>
    <p:extLst>
      <p:ext uri="{BB962C8B-B14F-4D97-AF65-F5344CB8AC3E}">
        <p14:creationId xmlns:p14="http://schemas.microsoft.com/office/powerpoint/2010/main" val="956238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60AE8D-0204-0E2A-589A-207393698BA1}"/>
              </a:ext>
            </a:extLst>
          </p:cNvPr>
          <p:cNvSpPr>
            <a:spLocks noGrp="1"/>
          </p:cNvSpPr>
          <p:nvPr>
            <p:ph type="title"/>
          </p:nvPr>
        </p:nvSpPr>
        <p:spPr>
          <a:xfrm>
            <a:off x="374731" y="365125"/>
            <a:ext cx="10604665" cy="1325563"/>
          </a:xfrm>
        </p:spPr>
        <p:txBody>
          <a:bodyPr anchor="ctr">
            <a:normAutofit/>
          </a:bodyPr>
          <a:lstStyle/>
          <a:p>
            <a:r>
              <a:rPr lang="fi-FI"/>
              <a:t>Maatalous- ja elintarvikeala</a:t>
            </a:r>
          </a:p>
        </p:txBody>
      </p:sp>
      <p:sp>
        <p:nvSpPr>
          <p:cNvPr id="3" name="Sisällön paikkamerkki 2">
            <a:extLst>
              <a:ext uri="{FF2B5EF4-FFF2-40B4-BE49-F238E27FC236}">
                <a16:creationId xmlns:a16="http://schemas.microsoft.com/office/drawing/2014/main" id="{4C1E076E-E007-0BD4-6A73-5E556EFF8ECA}"/>
              </a:ext>
            </a:extLst>
          </p:cNvPr>
          <p:cNvSpPr>
            <a:spLocks noGrp="1"/>
          </p:cNvSpPr>
          <p:nvPr>
            <p:ph sz="half" idx="1"/>
          </p:nvPr>
        </p:nvSpPr>
        <p:spPr>
          <a:xfrm>
            <a:off x="374730" y="3682785"/>
            <a:ext cx="5902710" cy="2564961"/>
          </a:xfrm>
        </p:spPr>
        <p:txBody>
          <a:bodyPr>
            <a:normAutofit/>
          </a:bodyPr>
          <a:lstStyle/>
          <a:p>
            <a:pPr marL="0" indent="0">
              <a:buNone/>
            </a:pPr>
            <a:r>
              <a:rPr lang="fi-FI" sz="2000"/>
              <a:t>Kemiallisten torjunta-aineiden, lannoitteiden ja antibioottien käytön ja riskien merkittävä vähennys</a:t>
            </a:r>
          </a:p>
          <a:p>
            <a:pPr marL="0" indent="0">
              <a:buNone/>
            </a:pPr>
            <a:r>
              <a:rPr lang="fi-FI" sz="2000">
                <a:sym typeface="Symbol" panose="05050102010706020507" pitchFamily="18" charset="2"/>
              </a:rPr>
              <a:t> k</a:t>
            </a:r>
            <a:r>
              <a:rPr lang="fi-FI" sz="2000"/>
              <a:t>ysyntä vaihtoehtoisille maatalouskemikaaleille</a:t>
            </a:r>
          </a:p>
          <a:p>
            <a:pPr marL="0" indent="0">
              <a:buNone/>
            </a:pPr>
            <a:r>
              <a:rPr lang="fi-FI" sz="2000">
                <a:sym typeface="Symbol" panose="05050102010706020507" pitchFamily="18" charset="2"/>
              </a:rPr>
              <a:t> m</a:t>
            </a:r>
            <a:r>
              <a:rPr lang="fi-FI" sz="2000"/>
              <a:t>ahdollisuus kemianteollisuudelle innovoida ja kehittää uusia tuotteita</a:t>
            </a:r>
          </a:p>
        </p:txBody>
      </p:sp>
      <p:sp>
        <p:nvSpPr>
          <p:cNvPr id="9" name="Tekstiruutu 8">
            <a:extLst>
              <a:ext uri="{FF2B5EF4-FFF2-40B4-BE49-F238E27FC236}">
                <a16:creationId xmlns:a16="http://schemas.microsoft.com/office/drawing/2014/main" id="{3819D43D-E8E9-0923-6247-E72E7334444E}"/>
              </a:ext>
            </a:extLst>
          </p:cNvPr>
          <p:cNvSpPr txBox="1"/>
          <p:nvPr/>
        </p:nvSpPr>
        <p:spPr>
          <a:xfrm>
            <a:off x="374730" y="1498664"/>
            <a:ext cx="10951464" cy="1938992"/>
          </a:xfrm>
          <a:prstGeom prst="rect">
            <a:avLst/>
          </a:prstGeom>
          <a:noFill/>
        </p:spPr>
        <p:txBody>
          <a:bodyPr wrap="square">
            <a:spAutoFit/>
          </a:bodyPr>
          <a:lstStyle/>
          <a:p>
            <a:r>
              <a:rPr lang="fi-FI" sz="2000" b="0" i="0">
                <a:solidFill>
                  <a:srgbClr val="3F4A52"/>
                </a:solidFill>
                <a:effectLst/>
              </a:rPr>
              <a:t>Hallitustenvälisen ilmastonmuutospaneelin (IPCC) raportin mukaan noin </a:t>
            </a:r>
            <a:r>
              <a:rPr lang="fi-FI" sz="2000" b="1" i="0">
                <a:solidFill>
                  <a:srgbClr val="3F4A52"/>
                </a:solidFill>
                <a:effectLst/>
              </a:rPr>
              <a:t>kolmannes maailman kasvihuonekaasupäästöistä</a:t>
            </a:r>
            <a:r>
              <a:rPr lang="fi-FI" sz="2000" b="0" i="0">
                <a:solidFill>
                  <a:srgbClr val="3F4A52"/>
                </a:solidFill>
                <a:effectLst/>
              </a:rPr>
              <a:t> on peräisin elintarvikejärjestelmistä. </a:t>
            </a:r>
            <a:br>
              <a:rPr lang="fi-FI" sz="2000" b="0" i="0">
                <a:solidFill>
                  <a:srgbClr val="3F4A52"/>
                </a:solidFill>
                <a:effectLst/>
              </a:rPr>
            </a:br>
            <a:endParaRPr lang="fi-FI" sz="2000"/>
          </a:p>
          <a:p>
            <a:pPr marL="0" indent="0">
              <a:buNone/>
            </a:pPr>
            <a:r>
              <a:rPr lang="fi-FI" sz="2000"/>
              <a:t>EU komissio esitteli toukokuussa 2020 </a:t>
            </a:r>
            <a:r>
              <a:rPr lang="fi-FI" sz="2000" b="1"/>
              <a:t>pellolta pöytään -strategian </a:t>
            </a:r>
            <a:r>
              <a:rPr lang="fi-FI" sz="2000"/>
              <a:t>yhtenä Euroopan vihreän kehityksen ohjelman keskeisistä toimista. Strategiassa painotetaan elintarviketurvaa ja –turvallisuutta.</a:t>
            </a:r>
            <a:endParaRPr lang="fi-FI" sz="2000" b="0">
              <a:solidFill>
                <a:srgbClr val="000000"/>
              </a:solidFill>
              <a:effectLst/>
            </a:endParaRPr>
          </a:p>
        </p:txBody>
      </p:sp>
      <p:pic>
        <p:nvPicPr>
          <p:cNvPr id="6" name="Kuva 5" descr="Kuva, joka sisältää kohteen taivas, piha-, viljelykasvi, vehnä&#10;&#10;Kuvaus luotu automaattisesti">
            <a:extLst>
              <a:ext uri="{FF2B5EF4-FFF2-40B4-BE49-F238E27FC236}">
                <a16:creationId xmlns:a16="http://schemas.microsoft.com/office/drawing/2014/main" id="{1D8547B1-8074-5878-72FD-F0A9E42DE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959" y="3316288"/>
            <a:ext cx="4761161" cy="3176587"/>
          </a:xfrm>
          <a:prstGeom prst="rect">
            <a:avLst/>
          </a:prstGeom>
        </p:spPr>
      </p:pic>
    </p:spTree>
    <p:extLst>
      <p:ext uri="{BB962C8B-B14F-4D97-AF65-F5344CB8AC3E}">
        <p14:creationId xmlns:p14="http://schemas.microsoft.com/office/powerpoint/2010/main" val="1024016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60AE8D-0204-0E2A-589A-207393698BA1}"/>
              </a:ext>
            </a:extLst>
          </p:cNvPr>
          <p:cNvSpPr>
            <a:spLocks noGrp="1"/>
          </p:cNvSpPr>
          <p:nvPr>
            <p:ph type="title"/>
          </p:nvPr>
        </p:nvSpPr>
        <p:spPr>
          <a:xfrm>
            <a:off x="374731" y="365125"/>
            <a:ext cx="10604665" cy="1325563"/>
          </a:xfrm>
        </p:spPr>
        <p:txBody>
          <a:bodyPr anchor="ctr">
            <a:normAutofit/>
          </a:bodyPr>
          <a:lstStyle/>
          <a:p>
            <a:r>
              <a:rPr lang="fi-FI" dirty="0"/>
              <a:t>Kemianteollisuus – esimerkki luonnonvarojen säästöstä uusilla tuotteilla</a:t>
            </a:r>
          </a:p>
        </p:txBody>
      </p:sp>
      <p:sp>
        <p:nvSpPr>
          <p:cNvPr id="3" name="Sisällön paikkamerkki 2">
            <a:extLst>
              <a:ext uri="{FF2B5EF4-FFF2-40B4-BE49-F238E27FC236}">
                <a16:creationId xmlns:a16="http://schemas.microsoft.com/office/drawing/2014/main" id="{4C1E076E-E007-0BD4-6A73-5E556EFF8ECA}"/>
              </a:ext>
            </a:extLst>
          </p:cNvPr>
          <p:cNvSpPr>
            <a:spLocks noGrp="1"/>
          </p:cNvSpPr>
          <p:nvPr>
            <p:ph sz="half" idx="1"/>
          </p:nvPr>
        </p:nvSpPr>
        <p:spPr>
          <a:xfrm>
            <a:off x="374731" y="1825625"/>
            <a:ext cx="5165765" cy="4351338"/>
          </a:xfrm>
        </p:spPr>
        <p:txBody>
          <a:bodyPr vert="horz" lIns="91440" tIns="45720" rIns="91440" bIns="45720" rtlCol="0" anchor="t">
            <a:normAutofit lnSpcReduction="10000"/>
          </a:bodyPr>
          <a:lstStyle/>
          <a:p>
            <a:pPr marL="0" indent="0">
              <a:buNone/>
            </a:pPr>
            <a:r>
              <a:rPr lang="fi-FI" i="1"/>
              <a:t>”Kemira on tehnyt yhteistyötä IFF:n (International Flavors &amp; Fragrances) kanssa kehittääkseen biopolymeereja sokerista vaihtoehdoksi synteettisille polymeereille.”</a:t>
            </a:r>
          </a:p>
          <a:p>
            <a:pPr marL="0" indent="0">
              <a:buNone/>
            </a:pPr>
            <a:endParaRPr lang="fi-FI" i="1"/>
          </a:p>
          <a:p>
            <a:pPr marL="0" indent="0">
              <a:buNone/>
            </a:pPr>
            <a:r>
              <a:rPr lang="fi-FI"/>
              <a:t>Tuotantoteknologia perustuu uudenlaiseen bioteknologiaprosessiin, joka mahdollistaa uusiutuvien polymeerien tuotannon entsyymien avulla.</a:t>
            </a:r>
            <a:endParaRPr lang="fi-FI">
              <a:cs typeface="Arial"/>
            </a:endParaRPr>
          </a:p>
          <a:p>
            <a:pPr marL="0" indent="0">
              <a:buNone/>
            </a:pPr>
            <a:endParaRPr lang="fi-FI" i="1"/>
          </a:p>
        </p:txBody>
      </p:sp>
      <p:pic>
        <p:nvPicPr>
          <p:cNvPr id="6" name="Kuva 5" descr="Kuva, joka sisältää kohteen teksti, vaate, kuvakaappaus, Sähkönsininen&#10;&#10;Kuvaus luotu automaattisesti">
            <a:extLst>
              <a:ext uri="{FF2B5EF4-FFF2-40B4-BE49-F238E27FC236}">
                <a16:creationId xmlns:a16="http://schemas.microsoft.com/office/drawing/2014/main" id="{31AE0E24-E0F0-FF8A-5604-99AB3469EFC7}"/>
              </a:ext>
            </a:extLst>
          </p:cNvPr>
          <p:cNvPicPr>
            <a:picLocks noChangeAspect="1"/>
          </p:cNvPicPr>
          <p:nvPr/>
        </p:nvPicPr>
        <p:blipFill>
          <a:blip r:embed="rId2"/>
          <a:stretch>
            <a:fillRect/>
          </a:stretch>
        </p:blipFill>
        <p:spPr>
          <a:xfrm>
            <a:off x="5813631" y="1825625"/>
            <a:ext cx="5165765" cy="3151116"/>
          </a:xfrm>
          <a:prstGeom prst="rect">
            <a:avLst/>
          </a:prstGeom>
          <a:noFill/>
        </p:spPr>
      </p:pic>
      <p:sp>
        <p:nvSpPr>
          <p:cNvPr id="8" name="Tekstiruutu 7">
            <a:extLst>
              <a:ext uri="{FF2B5EF4-FFF2-40B4-BE49-F238E27FC236}">
                <a16:creationId xmlns:a16="http://schemas.microsoft.com/office/drawing/2014/main" id="{C3459875-A5D2-AD62-74AC-F61B7038F6B8}"/>
              </a:ext>
            </a:extLst>
          </p:cNvPr>
          <p:cNvSpPr txBox="1"/>
          <p:nvPr/>
        </p:nvSpPr>
        <p:spPr>
          <a:xfrm>
            <a:off x="8489090" y="4927012"/>
            <a:ext cx="2745153" cy="369332"/>
          </a:xfrm>
          <a:prstGeom prst="rect">
            <a:avLst/>
          </a:prstGeom>
          <a:noFill/>
        </p:spPr>
        <p:txBody>
          <a:bodyPr wrap="square">
            <a:spAutoFit/>
          </a:bodyPr>
          <a:lstStyle/>
          <a:p>
            <a:r>
              <a:rPr lang="fi-FI">
                <a:hlinkClick r:id="rId3"/>
              </a:rPr>
              <a:t>www.kemianteollisuus.fi</a:t>
            </a:r>
            <a:endParaRPr lang="fi-FI"/>
          </a:p>
        </p:txBody>
      </p:sp>
    </p:spTree>
    <p:extLst>
      <p:ext uri="{BB962C8B-B14F-4D97-AF65-F5344CB8AC3E}">
        <p14:creationId xmlns:p14="http://schemas.microsoft.com/office/powerpoint/2010/main" val="47463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60AE8D-0204-0E2A-589A-207393698BA1}"/>
              </a:ext>
            </a:extLst>
          </p:cNvPr>
          <p:cNvSpPr>
            <a:spLocks noGrp="1"/>
          </p:cNvSpPr>
          <p:nvPr>
            <p:ph type="title"/>
          </p:nvPr>
        </p:nvSpPr>
        <p:spPr>
          <a:xfrm>
            <a:off x="374731" y="365125"/>
            <a:ext cx="10604665" cy="1325563"/>
          </a:xfrm>
        </p:spPr>
        <p:txBody>
          <a:bodyPr anchor="ctr">
            <a:normAutofit/>
          </a:bodyPr>
          <a:lstStyle/>
          <a:p>
            <a:r>
              <a:rPr lang="fi-FI" dirty="0"/>
              <a:t>Kemianteollisuus – esimerkki luonnonvarojen säästämisestä uusilla tuotteilla</a:t>
            </a:r>
          </a:p>
        </p:txBody>
      </p:sp>
      <p:sp>
        <p:nvSpPr>
          <p:cNvPr id="3" name="Sisällön paikkamerkki 2">
            <a:extLst>
              <a:ext uri="{FF2B5EF4-FFF2-40B4-BE49-F238E27FC236}">
                <a16:creationId xmlns:a16="http://schemas.microsoft.com/office/drawing/2014/main" id="{4C1E076E-E007-0BD4-6A73-5E556EFF8ECA}"/>
              </a:ext>
            </a:extLst>
          </p:cNvPr>
          <p:cNvSpPr>
            <a:spLocks noGrp="1"/>
          </p:cNvSpPr>
          <p:nvPr>
            <p:ph sz="half" idx="1"/>
          </p:nvPr>
        </p:nvSpPr>
        <p:spPr>
          <a:xfrm>
            <a:off x="374731" y="1510698"/>
            <a:ext cx="10927253" cy="2561272"/>
          </a:xfrm>
        </p:spPr>
        <p:txBody>
          <a:bodyPr>
            <a:normAutofit/>
          </a:bodyPr>
          <a:lstStyle/>
          <a:p>
            <a:pPr marL="0" indent="0">
              <a:buNone/>
            </a:pPr>
            <a:r>
              <a:rPr lang="fi-FI" sz="2000" i="1"/>
              <a:t>”Neste aikoo muuttaa Porvoon jalostamonsa uusiutuvien ja kiertotalousratkaisujen jalostamoksi. Tavoitteena on, että yritys olisi täysin uusiutuvien ja kiertotalousratkaisujen toimittaja 2030-luvun puoliväliin mennessä.” </a:t>
            </a:r>
          </a:p>
          <a:p>
            <a:pPr marL="0" indent="0">
              <a:buNone/>
            </a:pPr>
            <a:endParaRPr lang="fi-FI" i="1"/>
          </a:p>
        </p:txBody>
      </p:sp>
      <p:sp>
        <p:nvSpPr>
          <p:cNvPr id="8" name="Tekstiruutu 7">
            <a:extLst>
              <a:ext uri="{FF2B5EF4-FFF2-40B4-BE49-F238E27FC236}">
                <a16:creationId xmlns:a16="http://schemas.microsoft.com/office/drawing/2014/main" id="{C3459875-A5D2-AD62-74AC-F61B7038F6B8}"/>
              </a:ext>
            </a:extLst>
          </p:cNvPr>
          <p:cNvSpPr txBox="1"/>
          <p:nvPr/>
        </p:nvSpPr>
        <p:spPr>
          <a:xfrm>
            <a:off x="374731" y="6307235"/>
            <a:ext cx="2745153" cy="369332"/>
          </a:xfrm>
          <a:prstGeom prst="rect">
            <a:avLst/>
          </a:prstGeom>
          <a:noFill/>
        </p:spPr>
        <p:txBody>
          <a:bodyPr wrap="square">
            <a:spAutoFit/>
          </a:bodyPr>
          <a:lstStyle/>
          <a:p>
            <a:r>
              <a:rPr lang="fi-FI">
                <a:hlinkClick r:id="rId2"/>
              </a:rPr>
              <a:t>www.kemianteollisuus.fi</a:t>
            </a:r>
            <a:endParaRPr lang="fi-FI"/>
          </a:p>
        </p:txBody>
      </p:sp>
      <p:pic>
        <p:nvPicPr>
          <p:cNvPr id="5" name="Kuva 4">
            <a:extLst>
              <a:ext uri="{FF2B5EF4-FFF2-40B4-BE49-F238E27FC236}">
                <a16:creationId xmlns:a16="http://schemas.microsoft.com/office/drawing/2014/main" id="{FCD26254-7107-0732-F084-6D88790A6CA2}"/>
              </a:ext>
            </a:extLst>
          </p:cNvPr>
          <p:cNvPicPr>
            <a:picLocks noChangeAspect="1"/>
          </p:cNvPicPr>
          <p:nvPr/>
        </p:nvPicPr>
        <p:blipFill rotWithShape="1">
          <a:blip r:embed="rId3"/>
          <a:srcRect r="47318"/>
          <a:stretch/>
        </p:blipFill>
        <p:spPr>
          <a:xfrm>
            <a:off x="374731" y="2791334"/>
            <a:ext cx="3493181" cy="3515901"/>
          </a:xfrm>
          <a:prstGeom prst="rect">
            <a:avLst/>
          </a:prstGeom>
        </p:spPr>
      </p:pic>
      <p:sp>
        <p:nvSpPr>
          <p:cNvPr id="9" name="Tekstiruutu 8">
            <a:extLst>
              <a:ext uri="{FF2B5EF4-FFF2-40B4-BE49-F238E27FC236}">
                <a16:creationId xmlns:a16="http://schemas.microsoft.com/office/drawing/2014/main" id="{3819D43D-E8E9-0923-6247-E72E7334444E}"/>
              </a:ext>
            </a:extLst>
          </p:cNvPr>
          <p:cNvSpPr txBox="1"/>
          <p:nvPr/>
        </p:nvSpPr>
        <p:spPr>
          <a:xfrm>
            <a:off x="4442375" y="3256362"/>
            <a:ext cx="5981785" cy="1323439"/>
          </a:xfrm>
          <a:prstGeom prst="rect">
            <a:avLst/>
          </a:prstGeom>
          <a:noFill/>
        </p:spPr>
        <p:txBody>
          <a:bodyPr wrap="square">
            <a:spAutoFit/>
          </a:bodyPr>
          <a:lstStyle/>
          <a:p>
            <a:r>
              <a:rPr lang="fi-FI" sz="2000" b="0" i="1">
                <a:solidFill>
                  <a:srgbClr val="000000"/>
                </a:solidFill>
                <a:effectLst/>
              </a:rPr>
              <a:t>”Fossiilisten polttoaineiden kysyntä on laskussa perinteisillä markkinoillamme uusiutuvien polttoaineiden ja sähköistymisen kasvavan osuuden vuoksi.”</a:t>
            </a:r>
            <a:endParaRPr lang="fi-FI" sz="2000" i="1"/>
          </a:p>
        </p:txBody>
      </p:sp>
    </p:spTree>
    <p:extLst>
      <p:ext uri="{BB962C8B-B14F-4D97-AF65-F5344CB8AC3E}">
        <p14:creationId xmlns:p14="http://schemas.microsoft.com/office/powerpoint/2010/main" val="2427288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9D616CD-DBC3-B728-F57A-C23F7B9300BE}"/>
              </a:ext>
            </a:extLst>
          </p:cNvPr>
          <p:cNvSpPr>
            <a:spLocks noGrp="1"/>
          </p:cNvSpPr>
          <p:nvPr>
            <p:ph idx="1"/>
          </p:nvPr>
        </p:nvSpPr>
        <p:spPr>
          <a:xfrm>
            <a:off x="374731" y="1825625"/>
            <a:ext cx="7875189" cy="4004193"/>
          </a:xfrm>
        </p:spPr>
        <p:txBody>
          <a:bodyPr vert="horz" lIns="91440" tIns="45720" rIns="91440" bIns="45720" rtlCol="0" anchor="t">
            <a:normAutofit fontScale="92500" lnSpcReduction="10000"/>
          </a:bodyPr>
          <a:lstStyle/>
          <a:p>
            <a:pPr marL="0" indent="0">
              <a:buNone/>
            </a:pPr>
            <a:r>
              <a:rPr lang="fi-FI" i="1" dirty="0">
                <a:effectLst/>
              </a:rPr>
              <a:t>”Metsäsektorilla kehitetään ratkaisuja, jotka hyödyntävät kokonaisvaltaisemmin jo kaadetut puut sekä vahvistavat metsiä ekosysteemeinä</a:t>
            </a:r>
            <a:r>
              <a:rPr lang="fi-FI" i="1" dirty="0"/>
              <a:t>. </a:t>
            </a:r>
            <a:r>
              <a:rPr lang="en-US" i="1" dirty="0"/>
              <a:t>(mm. </a:t>
            </a:r>
            <a:r>
              <a:rPr lang="en-US" i="1" dirty="0" err="1"/>
              <a:t>Innomost</a:t>
            </a:r>
            <a:r>
              <a:rPr lang="en-US" i="1" dirty="0"/>
              <a:t>, </a:t>
            </a:r>
            <a:r>
              <a:rPr lang="en-US" i="1" dirty="0" err="1"/>
              <a:t>Forchem</a:t>
            </a:r>
            <a:r>
              <a:rPr lang="en-US" i="1" dirty="0"/>
              <a:t>, Arctic Birch)</a:t>
            </a:r>
            <a:r>
              <a:rPr lang="fi-FI" i="1" dirty="0"/>
              <a:t>”</a:t>
            </a:r>
          </a:p>
          <a:p>
            <a:pPr marL="0" indent="0">
              <a:buNone/>
            </a:pPr>
            <a:endParaRPr lang="fi-FI" i="1" dirty="0">
              <a:effectLst/>
            </a:endParaRPr>
          </a:p>
          <a:p>
            <a:pPr marL="0" indent="0">
              <a:buNone/>
            </a:pPr>
            <a:r>
              <a:rPr lang="fi-FI" i="1" dirty="0"/>
              <a:t>”</a:t>
            </a:r>
            <a:r>
              <a:rPr lang="fi-FI" i="1" dirty="0" err="1">
                <a:effectLst/>
              </a:rPr>
              <a:t>Kotkamills</a:t>
            </a:r>
            <a:r>
              <a:rPr lang="fi-FI" i="1" dirty="0">
                <a:effectLst/>
              </a:rPr>
              <a:t>: Sahanpurusta ja hakkeesta paperia ja muovin korvaavaa kartonkia”</a:t>
            </a:r>
            <a:endParaRPr lang="fi-FI" i="1" dirty="0">
              <a:effectLst/>
              <a:cs typeface="Arial"/>
            </a:endParaRPr>
          </a:p>
          <a:p>
            <a:pPr marL="0" indent="0">
              <a:buNone/>
            </a:pPr>
            <a:endParaRPr lang="fi-FI" i="1" dirty="0">
              <a:effectLst/>
            </a:endParaRPr>
          </a:p>
          <a:p>
            <a:pPr marL="0" indent="0">
              <a:buNone/>
            </a:pPr>
            <a:r>
              <a:rPr lang="fi-FI" i="1" dirty="0"/>
              <a:t>”Uusi tekstiilikuitu </a:t>
            </a:r>
            <a:r>
              <a:rPr lang="fi-FI" i="1" dirty="0" err="1"/>
              <a:t>Infinna</a:t>
            </a:r>
            <a:r>
              <a:rPr lang="fi-FI" i="1" dirty="0"/>
              <a:t> on </a:t>
            </a:r>
            <a:r>
              <a:rPr lang="fi-FI" i="1" dirty="0" err="1"/>
              <a:t>Infinited</a:t>
            </a:r>
            <a:r>
              <a:rPr lang="fi-FI" i="1" dirty="0"/>
              <a:t> </a:t>
            </a:r>
            <a:r>
              <a:rPr lang="fi-FI" i="1" dirty="0" err="1"/>
              <a:t>Fiber:n</a:t>
            </a:r>
            <a:r>
              <a:rPr lang="fi-FI" i="1" dirty="0"/>
              <a:t> teknologian avulla puuvillapitoisesta tekstiilijätteestä ja muista selluloosaan pohjautuvista sivuvirroista, kuten paperista sekä oljesta valmistettua kiertokuitua.”</a:t>
            </a:r>
            <a:endParaRPr lang="fi-FI" i="1" dirty="0">
              <a:cs typeface="Arial"/>
            </a:endParaRPr>
          </a:p>
        </p:txBody>
      </p:sp>
      <p:sp>
        <p:nvSpPr>
          <p:cNvPr id="6" name="Otsikko 5">
            <a:extLst>
              <a:ext uri="{FF2B5EF4-FFF2-40B4-BE49-F238E27FC236}">
                <a16:creationId xmlns:a16="http://schemas.microsoft.com/office/drawing/2014/main" id="{6186B81D-091A-4C77-DE55-6B49090D53B9}"/>
              </a:ext>
            </a:extLst>
          </p:cNvPr>
          <p:cNvSpPr txBox="1">
            <a:spLocks noGrp="1"/>
          </p:cNvSpPr>
          <p:nvPr>
            <p:ph type="title"/>
          </p:nvPr>
        </p:nvSpPr>
        <p:spPr>
          <a:xfrm>
            <a:off x="374650" y="483142"/>
            <a:ext cx="10604500" cy="1089529"/>
          </a:xfrm>
          <a:prstGeom prst="rect">
            <a:avLst/>
          </a:prstGeom>
          <a:noFill/>
        </p:spPr>
        <p:txBody>
          <a:bodyPr wrap="square">
            <a:spAutoFit/>
          </a:bodyPr>
          <a:lstStyle/>
          <a:p>
            <a:pPr algn="l"/>
            <a:r>
              <a:rPr lang="fi-FI" i="0" dirty="0">
                <a:effectLst/>
              </a:rPr>
              <a:t>Metsäteollisuus – esimerkkejä uusista luonnonvaroja säästävistä tuotteista</a:t>
            </a:r>
          </a:p>
        </p:txBody>
      </p:sp>
      <p:pic>
        <p:nvPicPr>
          <p:cNvPr id="8" name="Kuva 7" descr="Paita ääriviiva">
            <a:extLst>
              <a:ext uri="{FF2B5EF4-FFF2-40B4-BE49-F238E27FC236}">
                <a16:creationId xmlns:a16="http://schemas.microsoft.com/office/drawing/2014/main" id="{16A1F2F7-1455-ED03-DC92-C639813AC0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4000" y="4181181"/>
            <a:ext cx="1835150" cy="1835150"/>
          </a:xfrm>
          <a:prstGeom prst="rect">
            <a:avLst/>
          </a:prstGeom>
        </p:spPr>
      </p:pic>
      <p:pic>
        <p:nvPicPr>
          <p:cNvPr id="10" name="Kuva 9" descr="Kuusi ääriviiva">
            <a:extLst>
              <a:ext uri="{FF2B5EF4-FFF2-40B4-BE49-F238E27FC236}">
                <a16:creationId xmlns:a16="http://schemas.microsoft.com/office/drawing/2014/main" id="{A1891F01-3FF3-B9CB-91C3-D4252BD8C7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8930" y="1404102"/>
            <a:ext cx="1835150" cy="1835150"/>
          </a:xfrm>
          <a:prstGeom prst="rect">
            <a:avLst/>
          </a:prstGeom>
        </p:spPr>
      </p:pic>
      <p:pic>
        <p:nvPicPr>
          <p:cNvPr id="12" name="Kuva 11" descr="Latte-kuppi ääriviiva">
            <a:extLst>
              <a:ext uri="{FF2B5EF4-FFF2-40B4-BE49-F238E27FC236}">
                <a16:creationId xmlns:a16="http://schemas.microsoft.com/office/drawing/2014/main" id="{4F2CABC8-2B13-3238-513D-758DD13A4E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2065" y="2514600"/>
            <a:ext cx="2204720" cy="2204720"/>
          </a:xfrm>
          <a:prstGeom prst="rect">
            <a:avLst/>
          </a:prstGeom>
        </p:spPr>
      </p:pic>
      <p:sp>
        <p:nvSpPr>
          <p:cNvPr id="4" name="Tekstiruutu 3">
            <a:extLst>
              <a:ext uri="{FF2B5EF4-FFF2-40B4-BE49-F238E27FC236}">
                <a16:creationId xmlns:a16="http://schemas.microsoft.com/office/drawing/2014/main" id="{18035EF9-44A9-139E-9024-CB6101725A87}"/>
              </a:ext>
            </a:extLst>
          </p:cNvPr>
          <p:cNvSpPr txBox="1"/>
          <p:nvPr/>
        </p:nvSpPr>
        <p:spPr>
          <a:xfrm>
            <a:off x="374650" y="6082772"/>
            <a:ext cx="8844280" cy="369332"/>
          </a:xfrm>
          <a:prstGeom prst="rect">
            <a:avLst/>
          </a:prstGeom>
          <a:noFill/>
        </p:spPr>
        <p:txBody>
          <a:bodyPr wrap="square">
            <a:spAutoFit/>
          </a:bodyPr>
          <a:lstStyle/>
          <a:p>
            <a:r>
              <a:rPr lang="fi-FI" i="0" dirty="0">
                <a:effectLst/>
              </a:rPr>
              <a:t>Lainaukset Sitrasta: Yritysten kiertotalousratkaisut tukevat luonnon monimuotoisuutta</a:t>
            </a:r>
            <a:endParaRPr lang="fi-FI" dirty="0"/>
          </a:p>
        </p:txBody>
      </p:sp>
    </p:spTree>
    <p:extLst>
      <p:ext uri="{BB962C8B-B14F-4D97-AF65-F5344CB8AC3E}">
        <p14:creationId xmlns:p14="http://schemas.microsoft.com/office/powerpoint/2010/main" val="1979676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a:extLst>
              <a:ext uri="{FF2B5EF4-FFF2-40B4-BE49-F238E27FC236}">
                <a16:creationId xmlns:a16="http://schemas.microsoft.com/office/drawing/2014/main" id="{B9FB95F0-BFB7-87CB-B48C-68EA84D88EA1}"/>
              </a:ext>
            </a:extLst>
          </p:cNvPr>
          <p:cNvPicPr>
            <a:picLocks noGrp="1" noChangeAspect="1"/>
          </p:cNvPicPr>
          <p:nvPr>
            <p:ph idx="1"/>
          </p:nvPr>
        </p:nvPicPr>
        <p:blipFill>
          <a:blip r:embed="rId3"/>
          <a:stretch>
            <a:fillRect/>
          </a:stretch>
        </p:blipFill>
        <p:spPr>
          <a:xfrm>
            <a:off x="252379" y="1386841"/>
            <a:ext cx="11076580" cy="4968874"/>
          </a:xfrm>
          <a:prstGeom prst="rect">
            <a:avLst/>
          </a:prstGeom>
        </p:spPr>
      </p:pic>
      <p:sp>
        <p:nvSpPr>
          <p:cNvPr id="2" name="Otsikko 1">
            <a:extLst>
              <a:ext uri="{FF2B5EF4-FFF2-40B4-BE49-F238E27FC236}">
                <a16:creationId xmlns:a16="http://schemas.microsoft.com/office/drawing/2014/main" id="{17935444-04BA-9262-477D-CC2C59EBECCD}"/>
              </a:ext>
            </a:extLst>
          </p:cNvPr>
          <p:cNvSpPr>
            <a:spLocks noGrp="1"/>
          </p:cNvSpPr>
          <p:nvPr>
            <p:ph type="title"/>
          </p:nvPr>
        </p:nvSpPr>
        <p:spPr/>
        <p:txBody>
          <a:bodyPr/>
          <a:lstStyle/>
          <a:p>
            <a:r>
              <a:rPr lang="fi-FI"/>
              <a:t>Metsäteollisuuden tuotteiden kokonaismarkkina</a:t>
            </a:r>
          </a:p>
        </p:txBody>
      </p:sp>
      <p:grpSp>
        <p:nvGrpSpPr>
          <p:cNvPr id="11" name="Ryhmä 10">
            <a:extLst>
              <a:ext uri="{FF2B5EF4-FFF2-40B4-BE49-F238E27FC236}">
                <a16:creationId xmlns:a16="http://schemas.microsoft.com/office/drawing/2014/main" id="{10CF3122-A0F3-FA9B-7D6A-004D9E3AFCAE}"/>
              </a:ext>
            </a:extLst>
          </p:cNvPr>
          <p:cNvGrpSpPr/>
          <p:nvPr/>
        </p:nvGrpSpPr>
        <p:grpSpPr>
          <a:xfrm>
            <a:off x="252379" y="6080760"/>
            <a:ext cx="10727017" cy="646331"/>
            <a:chOff x="252379" y="6080760"/>
            <a:chExt cx="10727017" cy="646331"/>
          </a:xfrm>
        </p:grpSpPr>
        <p:sp>
          <p:nvSpPr>
            <p:cNvPr id="10" name="Suorakulmio 9">
              <a:extLst>
                <a:ext uri="{FF2B5EF4-FFF2-40B4-BE49-F238E27FC236}">
                  <a16:creationId xmlns:a16="http://schemas.microsoft.com/office/drawing/2014/main" id="{9DF55A96-A047-DFBD-26D9-4CBAB6E63F55}"/>
                </a:ext>
              </a:extLst>
            </p:cNvPr>
            <p:cNvSpPr/>
            <p:nvPr/>
          </p:nvSpPr>
          <p:spPr>
            <a:xfrm>
              <a:off x="252379" y="6080760"/>
              <a:ext cx="3524093" cy="2194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7830221E-F52F-14BF-EE3B-D27EEB792265}"/>
                </a:ext>
              </a:extLst>
            </p:cNvPr>
            <p:cNvSpPr txBox="1"/>
            <p:nvPr/>
          </p:nvSpPr>
          <p:spPr>
            <a:xfrm>
              <a:off x="252379" y="6080760"/>
              <a:ext cx="10727017" cy="646331"/>
            </a:xfrm>
            <a:prstGeom prst="rect">
              <a:avLst/>
            </a:prstGeom>
            <a:noFill/>
          </p:spPr>
          <p:txBody>
            <a:bodyPr wrap="square">
              <a:spAutoFit/>
            </a:bodyPr>
            <a:lstStyle/>
            <a:p>
              <a:r>
                <a:rPr lang="fi-FI"/>
                <a:t>Lähde: Metsäteollisuus Uusien ja kasvutuotteiden potentiaali 2035, </a:t>
              </a:r>
            </a:p>
            <a:p>
              <a:r>
                <a:rPr lang="fi-FI"/>
                <a:t>17.6.2021 AFRY Management Consulting</a:t>
              </a:r>
            </a:p>
          </p:txBody>
        </p:sp>
      </p:grpSp>
    </p:spTree>
    <p:extLst>
      <p:ext uri="{BB962C8B-B14F-4D97-AF65-F5344CB8AC3E}">
        <p14:creationId xmlns:p14="http://schemas.microsoft.com/office/powerpoint/2010/main" val="648738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teksti, sanomalehti, Sanomalehtipaperi, Uutiset">
            <a:extLst>
              <a:ext uri="{FF2B5EF4-FFF2-40B4-BE49-F238E27FC236}">
                <a16:creationId xmlns:a16="http://schemas.microsoft.com/office/drawing/2014/main" id="{9E3D397B-DF1C-2D56-AAD8-29AC16799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20" y="262938"/>
            <a:ext cx="8180865" cy="6332124"/>
          </a:xfrm>
          <a:prstGeom prst="rect">
            <a:avLst/>
          </a:prstGeom>
        </p:spPr>
      </p:pic>
      <p:sp>
        <p:nvSpPr>
          <p:cNvPr id="4" name="Tekstiruutu 3">
            <a:extLst>
              <a:ext uri="{FF2B5EF4-FFF2-40B4-BE49-F238E27FC236}">
                <a16:creationId xmlns:a16="http://schemas.microsoft.com/office/drawing/2014/main" id="{334778F0-4DB0-FAA3-E78C-9E57B2D1D76B}"/>
              </a:ext>
            </a:extLst>
          </p:cNvPr>
          <p:cNvSpPr txBox="1"/>
          <p:nvPr/>
        </p:nvSpPr>
        <p:spPr>
          <a:xfrm>
            <a:off x="8735785" y="5247776"/>
            <a:ext cx="2694213" cy="1477328"/>
          </a:xfrm>
          <a:prstGeom prst="rect">
            <a:avLst/>
          </a:prstGeom>
          <a:noFill/>
        </p:spPr>
        <p:txBody>
          <a:bodyPr wrap="square" rtlCol="0">
            <a:spAutoFit/>
          </a:bodyPr>
          <a:lstStyle/>
          <a:p>
            <a:r>
              <a:rPr lang="fi-FI" dirty="0"/>
              <a:t>Alkumetrit ovat vaikeita uutta tekeville yrityksille.</a:t>
            </a:r>
          </a:p>
          <a:p>
            <a:endParaRPr lang="fi-FI" dirty="0"/>
          </a:p>
          <a:p>
            <a:r>
              <a:rPr lang="fi-FI" dirty="0"/>
              <a:t>Tekniikka ja talous, 20.6.2024</a:t>
            </a:r>
          </a:p>
        </p:txBody>
      </p:sp>
    </p:spTree>
    <p:extLst>
      <p:ext uri="{BB962C8B-B14F-4D97-AF65-F5344CB8AC3E}">
        <p14:creationId xmlns:p14="http://schemas.microsoft.com/office/powerpoint/2010/main" val="2686681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BE629F-C1A4-7E40-9867-209E5CC10FB2}"/>
              </a:ext>
            </a:extLst>
          </p:cNvPr>
          <p:cNvSpPr>
            <a:spLocks noGrp="1"/>
          </p:cNvSpPr>
          <p:nvPr>
            <p:ph type="title"/>
          </p:nvPr>
        </p:nvSpPr>
        <p:spPr/>
        <p:txBody>
          <a:bodyPr/>
          <a:lstStyle/>
          <a:p>
            <a:r>
              <a:rPr lang="fi-FI"/>
              <a:t>Metsäteollisuuden kasvutuotteet</a:t>
            </a:r>
          </a:p>
        </p:txBody>
      </p:sp>
      <p:sp>
        <p:nvSpPr>
          <p:cNvPr id="7" name="Sisällön paikkamerkki 2">
            <a:extLst>
              <a:ext uri="{FF2B5EF4-FFF2-40B4-BE49-F238E27FC236}">
                <a16:creationId xmlns:a16="http://schemas.microsoft.com/office/drawing/2014/main" id="{FAE8DE00-D4BF-0BAA-F954-470300A75AE6}"/>
              </a:ext>
            </a:extLst>
          </p:cNvPr>
          <p:cNvSpPr txBox="1">
            <a:spLocks/>
          </p:cNvSpPr>
          <p:nvPr/>
        </p:nvSpPr>
        <p:spPr>
          <a:xfrm>
            <a:off x="4718304" y="1883627"/>
            <a:ext cx="6261091" cy="4004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Tekniset puutuotteet</a:t>
            </a:r>
          </a:p>
          <a:p>
            <a:pPr lvl="1"/>
            <a:r>
              <a:rPr lang="fi-FI"/>
              <a:t>Päästöjen hinnan noustessa puun kilpailukyky rakennusmateriaalina paranee betoniin verrattuna.</a:t>
            </a:r>
          </a:p>
          <a:p>
            <a:pPr lvl="1"/>
            <a:r>
              <a:rPr lang="fi-FI"/>
              <a:t>Sementinvalmistuksen hiilidioksidipäästöt ovat korkeat verrattuna tuotteen hintaan</a:t>
            </a:r>
          </a:p>
          <a:p>
            <a:pPr lvl="1"/>
            <a:endParaRPr lang="fi-FI"/>
          </a:p>
          <a:p>
            <a:r>
              <a:rPr lang="fi-FI"/>
              <a:t>Kuitupohjaiset kuluttajapakkaukset</a:t>
            </a:r>
          </a:p>
          <a:p>
            <a:pPr lvl="1"/>
            <a:r>
              <a:rPr lang="fi-FI"/>
              <a:t>Voidaan korvata muovia</a:t>
            </a:r>
          </a:p>
          <a:p>
            <a:pPr lvl="1"/>
            <a:r>
              <a:rPr lang="fi-FI"/>
              <a:t>Muovin käyttöä rajoitetaan</a:t>
            </a:r>
          </a:p>
          <a:p>
            <a:pPr lvl="1"/>
            <a:r>
              <a:rPr lang="fi-FI"/>
              <a:t>Merten muovijätteestä merkittävä osa kertakäyttöisiä muovipakkauksia</a:t>
            </a:r>
          </a:p>
          <a:p>
            <a:pPr marL="457200" lvl="1" indent="0">
              <a:buNone/>
            </a:pPr>
            <a:endParaRPr lang="fi-FI"/>
          </a:p>
        </p:txBody>
      </p:sp>
      <p:pic>
        <p:nvPicPr>
          <p:cNvPr id="13" name="Kuva 12" descr="Kaupunki ääriviiva">
            <a:extLst>
              <a:ext uri="{FF2B5EF4-FFF2-40B4-BE49-F238E27FC236}">
                <a16:creationId xmlns:a16="http://schemas.microsoft.com/office/drawing/2014/main" id="{A72187F7-E971-B7CD-C484-C4577C2850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2283" y="1690686"/>
            <a:ext cx="2060448" cy="2060448"/>
          </a:xfrm>
          <a:prstGeom prst="rect">
            <a:avLst/>
          </a:prstGeom>
        </p:spPr>
      </p:pic>
      <p:pic>
        <p:nvPicPr>
          <p:cNvPr id="15" name="Kuva 14" descr="Laatikko ääriviiva">
            <a:extLst>
              <a:ext uri="{FF2B5EF4-FFF2-40B4-BE49-F238E27FC236}">
                <a16:creationId xmlns:a16="http://schemas.microsoft.com/office/drawing/2014/main" id="{7458B6E7-16C8-D742-B405-65C207C5A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2283" y="3885723"/>
            <a:ext cx="2060448" cy="2060448"/>
          </a:xfrm>
          <a:prstGeom prst="rect">
            <a:avLst/>
          </a:prstGeom>
        </p:spPr>
      </p:pic>
    </p:spTree>
    <p:extLst>
      <p:ext uri="{BB962C8B-B14F-4D97-AF65-F5344CB8AC3E}">
        <p14:creationId xmlns:p14="http://schemas.microsoft.com/office/powerpoint/2010/main" val="1098810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46B7E6D0-024E-C5E5-BB3E-1C87000CC678}"/>
              </a:ext>
            </a:extLst>
          </p:cNvPr>
          <p:cNvSpPr>
            <a:spLocks noGrp="1"/>
          </p:cNvSpPr>
          <p:nvPr>
            <p:ph type="title"/>
          </p:nvPr>
        </p:nvSpPr>
        <p:spPr>
          <a:xfrm>
            <a:off x="374732" y="188912"/>
            <a:ext cx="6727108" cy="1600200"/>
          </a:xfrm>
        </p:spPr>
        <p:txBody>
          <a:bodyPr anchor="ctr"/>
          <a:lstStyle/>
          <a:p>
            <a:r>
              <a:rPr lang="en-US" sz="3600"/>
              <a:t>Sitran</a:t>
            </a:r>
            <a:r>
              <a:rPr lang="en-US"/>
              <a:t> </a:t>
            </a:r>
            <a:r>
              <a:rPr lang="en-US" sz="3600"/>
              <a:t>megatrendit</a:t>
            </a:r>
            <a:r>
              <a:rPr lang="en-US"/>
              <a:t> </a:t>
            </a:r>
            <a:r>
              <a:rPr lang="en-US" sz="3600"/>
              <a:t>2023</a:t>
            </a:r>
          </a:p>
        </p:txBody>
      </p:sp>
      <p:pic>
        <p:nvPicPr>
          <p:cNvPr id="1026" name="Picture 2" descr="Tulevaisuuden mahdollisuuksia: ekologinen jälleenrakennus, kokonaisvaltainen hyvinvointi, vahva luottamus ja osallisuus, reilu digimaailma, korjaava ja uusintava talous">
            <a:extLst>
              <a:ext uri="{FF2B5EF4-FFF2-40B4-BE49-F238E27FC236}">
                <a16:creationId xmlns:a16="http://schemas.microsoft.com/office/drawing/2014/main" id="{CA885825-9520-9F16-3809-7686A996243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547" r="13465"/>
          <a:stretch/>
        </p:blipFill>
        <p:spPr bwMode="auto">
          <a:xfrm>
            <a:off x="5742518" y="1041225"/>
            <a:ext cx="5504688" cy="5548948"/>
          </a:xfrm>
          <a:prstGeom prst="rect">
            <a:avLst/>
          </a:prstGeom>
          <a:solidFill>
            <a:srgbClr val="FFFFFF"/>
          </a:solidFill>
        </p:spPr>
      </p:pic>
      <p:sp>
        <p:nvSpPr>
          <p:cNvPr id="1033" name="Text Placeholder 3">
            <a:extLst>
              <a:ext uri="{FF2B5EF4-FFF2-40B4-BE49-F238E27FC236}">
                <a16:creationId xmlns:a16="http://schemas.microsoft.com/office/drawing/2014/main" id="{95F50738-67AF-C141-2873-8CF0DE798AE4}"/>
              </a:ext>
            </a:extLst>
          </p:cNvPr>
          <p:cNvSpPr>
            <a:spLocks noGrp="1"/>
          </p:cNvSpPr>
          <p:nvPr>
            <p:ph type="body" sz="half" idx="2"/>
          </p:nvPr>
        </p:nvSpPr>
        <p:spPr>
          <a:xfrm>
            <a:off x="374732" y="1785731"/>
            <a:ext cx="5267116" cy="5023898"/>
          </a:xfrm>
        </p:spPr>
        <p:txBody>
          <a:bodyPr>
            <a:noAutofit/>
          </a:bodyPr>
          <a:lstStyle/>
          <a:p>
            <a:r>
              <a:rPr lang="fi-FI" sz="2000" i="1"/>
              <a:t>”</a:t>
            </a:r>
            <a:r>
              <a:rPr lang="fi-FI" sz="2000" b="1" i="1"/>
              <a:t>Luonnon kantokyky murenee</a:t>
            </a:r>
            <a:r>
              <a:rPr lang="fi-FI" sz="2000" i="1"/>
              <a:t>, sillä elämme keskellä ekologista kestävyyskriisiä. Ekologisella jälleenrakennuksella on kiire, eli siirtymällä luonnon tilaa ja ihmisten hyvinvointia parantavaan yhteiskuntaan.”</a:t>
            </a:r>
          </a:p>
          <a:p>
            <a:endParaRPr lang="fi-FI" sz="2000" i="1"/>
          </a:p>
          <a:p>
            <a:r>
              <a:rPr lang="fi-FI" sz="2000" i="1"/>
              <a:t>”Ekologisessa jälleenrakennuksessa kuvataan tarvittavia muutoksia niin fyysiseen infrastruktuuriin, kuin hyvinvointivaltion rakenteisiin, jotta olisi mahdollista irtautua fossiilisten polttoaineiden käytöstä.”</a:t>
            </a:r>
            <a:endParaRPr lang="en-US" sz="2000" i="1"/>
          </a:p>
        </p:txBody>
      </p:sp>
      <p:sp>
        <p:nvSpPr>
          <p:cNvPr id="5" name="Tekstiruutu 4">
            <a:extLst>
              <a:ext uri="{FF2B5EF4-FFF2-40B4-BE49-F238E27FC236}">
                <a16:creationId xmlns:a16="http://schemas.microsoft.com/office/drawing/2014/main" id="{798551E4-71D3-7665-FBA2-1AB5321102F2}"/>
              </a:ext>
            </a:extLst>
          </p:cNvPr>
          <p:cNvSpPr txBox="1"/>
          <p:nvPr/>
        </p:nvSpPr>
        <p:spPr>
          <a:xfrm>
            <a:off x="5852246" y="6223938"/>
            <a:ext cx="5157388" cy="646331"/>
          </a:xfrm>
          <a:prstGeom prst="rect">
            <a:avLst/>
          </a:prstGeom>
          <a:noFill/>
        </p:spPr>
        <p:txBody>
          <a:bodyPr wrap="square">
            <a:spAutoFit/>
          </a:bodyPr>
          <a:lstStyle/>
          <a:p>
            <a:r>
              <a:rPr lang="fi-FI" b="0" i="0">
                <a:solidFill>
                  <a:srgbClr val="000000"/>
                </a:solidFill>
                <a:effectLst/>
              </a:rPr>
              <a:t>Kuva: Tulevaisuuden mahdollisuuksia. </a:t>
            </a:r>
            <a:br>
              <a:rPr lang="fi-FI" b="0" i="0">
                <a:solidFill>
                  <a:srgbClr val="000000"/>
                </a:solidFill>
                <a:effectLst/>
              </a:rPr>
            </a:br>
            <a:r>
              <a:rPr lang="fi-FI" b="0" i="0">
                <a:solidFill>
                  <a:srgbClr val="000000"/>
                </a:solidFill>
                <a:effectLst/>
              </a:rPr>
              <a:t>Topias Dean, Sitra</a:t>
            </a:r>
            <a:endParaRPr lang="fi-FI"/>
          </a:p>
        </p:txBody>
      </p:sp>
    </p:spTree>
    <p:extLst>
      <p:ext uri="{BB962C8B-B14F-4D97-AF65-F5344CB8AC3E}">
        <p14:creationId xmlns:p14="http://schemas.microsoft.com/office/powerpoint/2010/main" val="2451057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BE629F-C1A4-7E40-9867-209E5CC10FB2}"/>
              </a:ext>
            </a:extLst>
          </p:cNvPr>
          <p:cNvSpPr>
            <a:spLocks noGrp="1"/>
          </p:cNvSpPr>
          <p:nvPr>
            <p:ph type="title"/>
          </p:nvPr>
        </p:nvSpPr>
        <p:spPr/>
        <p:txBody>
          <a:bodyPr/>
          <a:lstStyle/>
          <a:p>
            <a:r>
              <a:rPr lang="fi-FI"/>
              <a:t>Metsäteollisuuden kasvutuotteet</a:t>
            </a:r>
          </a:p>
        </p:txBody>
      </p:sp>
      <p:sp>
        <p:nvSpPr>
          <p:cNvPr id="7" name="Sisällön paikkamerkki 2">
            <a:extLst>
              <a:ext uri="{FF2B5EF4-FFF2-40B4-BE49-F238E27FC236}">
                <a16:creationId xmlns:a16="http://schemas.microsoft.com/office/drawing/2014/main" id="{FAE8DE00-D4BF-0BAA-F954-470300A75AE6}"/>
              </a:ext>
            </a:extLst>
          </p:cNvPr>
          <p:cNvSpPr txBox="1">
            <a:spLocks/>
          </p:cNvSpPr>
          <p:nvPr/>
        </p:nvSpPr>
        <p:spPr>
          <a:xfrm>
            <a:off x="374731" y="1883627"/>
            <a:ext cx="6510702" cy="4004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Puupohjaiset tekstiilikuidut</a:t>
            </a:r>
          </a:p>
          <a:p>
            <a:pPr lvl="1"/>
            <a:r>
              <a:rPr lang="fi-FI"/>
              <a:t>Tekstiilikuitujen kysyntä kasvaa</a:t>
            </a:r>
          </a:p>
          <a:p>
            <a:pPr lvl="1"/>
            <a:r>
              <a:rPr lang="fi-FI"/>
              <a:t>Puuvillantuotantoa vaikea kasvattaa ympäristöongelmien takia</a:t>
            </a:r>
          </a:p>
          <a:p>
            <a:pPr lvl="1"/>
            <a:r>
              <a:rPr lang="fi-FI"/>
              <a:t>Synteettisten kuitujen ongelmana ovat mikromuovipäästöt</a:t>
            </a:r>
          </a:p>
          <a:p>
            <a:r>
              <a:rPr lang="fi-FI"/>
              <a:t>Puupohjaiset kehittyneet biopolttoaineet</a:t>
            </a:r>
          </a:p>
          <a:p>
            <a:pPr lvl="1"/>
            <a:r>
              <a:rPr lang="fi-FI"/>
              <a:t>Metsäteollisuuden sivutuotteet biopolttoaineiden raaka-aineina</a:t>
            </a:r>
          </a:p>
          <a:p>
            <a:pPr lvl="1"/>
            <a:r>
              <a:rPr lang="fi-FI"/>
              <a:t>Tarve vähentää kasvihuonekaasupäästöjä nopeasti, jolloin biopolttoaineiden kysyntä kasvaa</a:t>
            </a:r>
          </a:p>
          <a:p>
            <a:pPr lvl="1"/>
            <a:endParaRPr lang="fi-FI"/>
          </a:p>
          <a:p>
            <a:pPr marL="457200" lvl="1" indent="0">
              <a:buNone/>
            </a:pPr>
            <a:endParaRPr lang="fi-FI"/>
          </a:p>
        </p:txBody>
      </p:sp>
      <p:pic>
        <p:nvPicPr>
          <p:cNvPr id="4" name="Kuva 3" descr="Paita ääriviiva">
            <a:extLst>
              <a:ext uri="{FF2B5EF4-FFF2-40B4-BE49-F238E27FC236}">
                <a16:creationId xmlns:a16="http://schemas.microsoft.com/office/drawing/2014/main" id="{0116491C-1754-50E2-6A90-7DE2CEDE8A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6827" y="1911040"/>
            <a:ext cx="1916213" cy="1916213"/>
          </a:xfrm>
          <a:prstGeom prst="rect">
            <a:avLst/>
          </a:prstGeom>
        </p:spPr>
      </p:pic>
      <p:pic>
        <p:nvPicPr>
          <p:cNvPr id="8" name="Kuva 7" descr="Polttoaine tasaisella täytöllä">
            <a:extLst>
              <a:ext uri="{FF2B5EF4-FFF2-40B4-BE49-F238E27FC236}">
                <a16:creationId xmlns:a16="http://schemas.microsoft.com/office/drawing/2014/main" id="{FF489E5E-6994-AD5B-F6F9-CA056D278E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0280" y="3885723"/>
            <a:ext cx="1916212" cy="1916212"/>
          </a:xfrm>
          <a:prstGeom prst="rect">
            <a:avLst/>
          </a:prstGeom>
        </p:spPr>
      </p:pic>
    </p:spTree>
    <p:extLst>
      <p:ext uri="{BB962C8B-B14F-4D97-AF65-F5344CB8AC3E}">
        <p14:creationId xmlns:p14="http://schemas.microsoft.com/office/powerpoint/2010/main" val="2776561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Ilmakuva konttilaivasta">
            <a:extLst>
              <a:ext uri="{FF2B5EF4-FFF2-40B4-BE49-F238E27FC236}">
                <a16:creationId xmlns:a16="http://schemas.microsoft.com/office/drawing/2014/main" id="{0CC2CB94-6182-D685-560B-117210507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399520" cy="6852047"/>
          </a:xfrm>
          <a:prstGeom prst="rect">
            <a:avLst/>
          </a:prstGeom>
        </p:spPr>
      </p:pic>
      <p:sp>
        <p:nvSpPr>
          <p:cNvPr id="12" name="Rectangle 4">
            <a:extLst>
              <a:ext uri="{FF2B5EF4-FFF2-40B4-BE49-F238E27FC236}">
                <a16:creationId xmlns:a16="http://schemas.microsoft.com/office/drawing/2014/main" id="{96966124-6D53-58E9-A1B5-CDDF95BEB12F}"/>
              </a:ext>
            </a:extLst>
          </p:cNvPr>
          <p:cNvSpPr/>
          <p:nvPr/>
        </p:nvSpPr>
        <p:spPr>
          <a:xfrm>
            <a:off x="0" y="0"/>
            <a:ext cx="1139952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Taloudellinen vastuu </a:t>
            </a:r>
            <a:br>
              <a:rPr lang="fi-FI"/>
            </a:br>
            <a:r>
              <a:rPr lang="fi-FI"/>
              <a:t>energia-alalla</a:t>
            </a:r>
            <a:endParaRPr lang="en-US"/>
          </a:p>
        </p:txBody>
      </p:sp>
      <p:sp>
        <p:nvSpPr>
          <p:cNvPr id="3" name="Alaotsikko 2"/>
          <p:cNvSpPr>
            <a:spLocks noGrp="1"/>
          </p:cNvSpPr>
          <p:nvPr>
            <p:ph type="subTitle" idx="1"/>
          </p:nvPr>
        </p:nvSpPr>
        <p:spPr/>
        <p:txBody>
          <a:bodyPr/>
          <a:lstStyle/>
          <a:p>
            <a:r>
              <a:rPr lang="fi-FI"/>
              <a:t>Kestävän kasvun päämäärä on luoda kestävä talous, joka edistää taloudellista vaurautta ja hyvinvointia ilman, että ympäristön kestokykyä ylitetään tai sosiaalisia oikeuksia loukataan. </a:t>
            </a:r>
          </a:p>
        </p:txBody>
      </p:sp>
    </p:spTree>
    <p:extLst>
      <p:ext uri="{BB962C8B-B14F-4D97-AF65-F5344CB8AC3E}">
        <p14:creationId xmlns:p14="http://schemas.microsoft.com/office/powerpoint/2010/main" val="3877267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04CA-9231-A340-3023-A585E8DEFB43}"/>
            </a:ext>
          </a:extLst>
        </p:cNvPr>
        <p:cNvGrpSpPr/>
        <p:nvPr/>
      </p:nvGrpSpPr>
      <p:grpSpPr>
        <a:xfrm>
          <a:off x="0" y="0"/>
          <a:ext cx="0" cy="0"/>
          <a:chOff x="0" y="0"/>
          <a:chExt cx="0" cy="0"/>
        </a:xfrm>
      </p:grpSpPr>
      <p:pic>
        <p:nvPicPr>
          <p:cNvPr id="6" name="Kuva 5">
            <a:extLst>
              <a:ext uri="{FF2B5EF4-FFF2-40B4-BE49-F238E27FC236}">
                <a16:creationId xmlns:a16="http://schemas.microsoft.com/office/drawing/2014/main" id="{E42E36D4-F906-6BA6-D819-3D9F94E3BC16}"/>
              </a:ext>
            </a:extLst>
          </p:cNvPr>
          <p:cNvPicPr>
            <a:picLocks noChangeAspect="1"/>
          </p:cNvPicPr>
          <p:nvPr/>
        </p:nvPicPr>
        <p:blipFill>
          <a:blip r:embed="rId3"/>
          <a:stretch>
            <a:fillRect/>
          </a:stretch>
        </p:blipFill>
        <p:spPr>
          <a:xfrm>
            <a:off x="374731" y="1825625"/>
            <a:ext cx="4417419" cy="4257754"/>
          </a:xfrm>
          <a:prstGeom prst="rect">
            <a:avLst/>
          </a:prstGeom>
        </p:spPr>
      </p:pic>
      <p:sp>
        <p:nvSpPr>
          <p:cNvPr id="2" name="Otsikko 1">
            <a:extLst>
              <a:ext uri="{FF2B5EF4-FFF2-40B4-BE49-F238E27FC236}">
                <a16:creationId xmlns:a16="http://schemas.microsoft.com/office/drawing/2014/main" id="{6785D269-6E76-8E81-9A91-E84F1B8DC0CE}"/>
              </a:ext>
            </a:extLst>
          </p:cNvPr>
          <p:cNvSpPr>
            <a:spLocks noGrp="1"/>
          </p:cNvSpPr>
          <p:nvPr>
            <p:ph type="title"/>
          </p:nvPr>
        </p:nvSpPr>
        <p:spPr/>
        <p:txBody>
          <a:bodyPr/>
          <a:lstStyle/>
          <a:p>
            <a:r>
              <a:rPr lang="fi-FI"/>
              <a:t>Energiateollisuus</a:t>
            </a:r>
          </a:p>
        </p:txBody>
      </p:sp>
      <p:pic>
        <p:nvPicPr>
          <p:cNvPr id="8" name="Kuva 7">
            <a:extLst>
              <a:ext uri="{FF2B5EF4-FFF2-40B4-BE49-F238E27FC236}">
                <a16:creationId xmlns:a16="http://schemas.microsoft.com/office/drawing/2014/main" id="{B3E61ABA-A0B0-020F-1ED8-A6930E7424B6}"/>
              </a:ext>
            </a:extLst>
          </p:cNvPr>
          <p:cNvPicPr>
            <a:picLocks noChangeAspect="1"/>
          </p:cNvPicPr>
          <p:nvPr/>
        </p:nvPicPr>
        <p:blipFill rotWithShape="1">
          <a:blip r:embed="rId4"/>
          <a:srcRect t="63584"/>
          <a:stretch/>
        </p:blipFill>
        <p:spPr>
          <a:xfrm>
            <a:off x="4690784" y="1982888"/>
            <a:ext cx="6486723" cy="2198229"/>
          </a:xfrm>
          <a:prstGeom prst="rect">
            <a:avLst/>
          </a:prstGeom>
        </p:spPr>
      </p:pic>
      <p:sp>
        <p:nvSpPr>
          <p:cNvPr id="12" name="Suorakulmio 11">
            <a:extLst>
              <a:ext uri="{FF2B5EF4-FFF2-40B4-BE49-F238E27FC236}">
                <a16:creationId xmlns:a16="http://schemas.microsoft.com/office/drawing/2014/main" id="{FA14783A-82CB-3E87-6432-5C4AF102903F}"/>
              </a:ext>
            </a:extLst>
          </p:cNvPr>
          <p:cNvSpPr/>
          <p:nvPr/>
        </p:nvSpPr>
        <p:spPr>
          <a:xfrm>
            <a:off x="4843719" y="2314060"/>
            <a:ext cx="6197782" cy="18793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
        <p:nvSpPr>
          <p:cNvPr id="13" name="Tekstiruutu 12">
            <a:extLst>
              <a:ext uri="{FF2B5EF4-FFF2-40B4-BE49-F238E27FC236}">
                <a16:creationId xmlns:a16="http://schemas.microsoft.com/office/drawing/2014/main" id="{8B58245D-B7F4-7E5B-B974-BB0FC2D801A6}"/>
              </a:ext>
            </a:extLst>
          </p:cNvPr>
          <p:cNvSpPr txBox="1"/>
          <p:nvPr/>
        </p:nvSpPr>
        <p:spPr>
          <a:xfrm>
            <a:off x="4738392" y="1982888"/>
            <a:ext cx="2916248" cy="369332"/>
          </a:xfrm>
          <a:prstGeom prst="rect">
            <a:avLst/>
          </a:prstGeom>
          <a:noFill/>
        </p:spPr>
        <p:txBody>
          <a:bodyPr wrap="none" rtlCol="0">
            <a:spAutoFit/>
          </a:bodyPr>
          <a:lstStyle/>
          <a:p>
            <a:r>
              <a:rPr lang="fi-FI" dirty="0"/>
              <a:t>Taloudellinen vastuullisuus</a:t>
            </a:r>
          </a:p>
        </p:txBody>
      </p:sp>
      <p:sp>
        <p:nvSpPr>
          <p:cNvPr id="16" name="Tekstiruutu 15">
            <a:extLst>
              <a:ext uri="{FF2B5EF4-FFF2-40B4-BE49-F238E27FC236}">
                <a16:creationId xmlns:a16="http://schemas.microsoft.com/office/drawing/2014/main" id="{9334F8AC-4CE9-7B42-3A99-CF52E390798D}"/>
              </a:ext>
            </a:extLst>
          </p:cNvPr>
          <p:cNvSpPr txBox="1"/>
          <p:nvPr/>
        </p:nvSpPr>
        <p:spPr>
          <a:xfrm>
            <a:off x="297504" y="6264482"/>
            <a:ext cx="6197782" cy="276999"/>
          </a:xfrm>
          <a:prstGeom prst="rect">
            <a:avLst/>
          </a:prstGeom>
          <a:noFill/>
        </p:spPr>
        <p:txBody>
          <a:bodyPr wrap="square" rtlCol="0">
            <a:spAutoFit/>
          </a:bodyPr>
          <a:lstStyle/>
          <a:p>
            <a:r>
              <a:rPr lang="fi-FI" sz="1200"/>
              <a:t>Lähde: Energiateollisuus ry</a:t>
            </a:r>
          </a:p>
        </p:txBody>
      </p:sp>
      <p:sp>
        <p:nvSpPr>
          <p:cNvPr id="5" name="Tekstiruutu 4">
            <a:extLst>
              <a:ext uri="{FF2B5EF4-FFF2-40B4-BE49-F238E27FC236}">
                <a16:creationId xmlns:a16="http://schemas.microsoft.com/office/drawing/2014/main" id="{1129D97B-D7F6-4C2E-D177-3FF34FAFE7ED}"/>
              </a:ext>
            </a:extLst>
          </p:cNvPr>
          <p:cNvSpPr txBox="1"/>
          <p:nvPr/>
        </p:nvSpPr>
        <p:spPr>
          <a:xfrm>
            <a:off x="374730" y="1446434"/>
            <a:ext cx="8632109" cy="369332"/>
          </a:xfrm>
          <a:prstGeom prst="rect">
            <a:avLst/>
          </a:prstGeom>
          <a:noFill/>
        </p:spPr>
        <p:txBody>
          <a:bodyPr wrap="square">
            <a:spAutoFit/>
          </a:bodyPr>
          <a:lstStyle/>
          <a:p>
            <a:r>
              <a:rPr lang="fi-FI">
                <a:solidFill>
                  <a:srgbClr val="000000"/>
                </a:solidFill>
              </a:rPr>
              <a:t>Energia-alan olennaisuusanalyysi rakennettiin yhdessä sidosryhmien kanssa.</a:t>
            </a:r>
            <a:endParaRPr lang="fi-FI"/>
          </a:p>
        </p:txBody>
      </p:sp>
      <p:pic>
        <p:nvPicPr>
          <p:cNvPr id="4" name="Kuva 3">
            <a:extLst>
              <a:ext uri="{FF2B5EF4-FFF2-40B4-BE49-F238E27FC236}">
                <a16:creationId xmlns:a16="http://schemas.microsoft.com/office/drawing/2014/main" id="{865DFCBD-C996-6DF3-BE72-5CA6FEAF4CC3}"/>
              </a:ext>
            </a:extLst>
          </p:cNvPr>
          <p:cNvPicPr>
            <a:picLocks noChangeAspect="1"/>
          </p:cNvPicPr>
          <p:nvPr/>
        </p:nvPicPr>
        <p:blipFill>
          <a:blip r:embed="rId5"/>
          <a:stretch>
            <a:fillRect/>
          </a:stretch>
        </p:blipFill>
        <p:spPr>
          <a:xfrm>
            <a:off x="4843719" y="5101721"/>
            <a:ext cx="5874052" cy="844593"/>
          </a:xfrm>
          <a:prstGeom prst="rect">
            <a:avLst/>
          </a:prstGeom>
        </p:spPr>
      </p:pic>
      <p:sp>
        <p:nvSpPr>
          <p:cNvPr id="7" name="Tekstiruutu 6">
            <a:extLst>
              <a:ext uri="{FF2B5EF4-FFF2-40B4-BE49-F238E27FC236}">
                <a16:creationId xmlns:a16="http://schemas.microsoft.com/office/drawing/2014/main" id="{1D7F4E18-74F8-AEF1-5BA4-47A85C3CBEBA}"/>
              </a:ext>
            </a:extLst>
          </p:cNvPr>
          <p:cNvSpPr txBox="1"/>
          <p:nvPr/>
        </p:nvSpPr>
        <p:spPr>
          <a:xfrm>
            <a:off x="4792150" y="4693982"/>
            <a:ext cx="3518912" cy="369332"/>
          </a:xfrm>
          <a:prstGeom prst="rect">
            <a:avLst/>
          </a:prstGeom>
          <a:noFill/>
        </p:spPr>
        <p:txBody>
          <a:bodyPr wrap="none" rtlCol="0">
            <a:spAutoFit/>
          </a:bodyPr>
          <a:lstStyle/>
          <a:p>
            <a:r>
              <a:rPr lang="fi-FI" dirty="0"/>
              <a:t>Energiateollisuuden sidosryhmät</a:t>
            </a:r>
          </a:p>
        </p:txBody>
      </p:sp>
      <p:sp>
        <p:nvSpPr>
          <p:cNvPr id="9" name="Suorakulmio 8">
            <a:extLst>
              <a:ext uri="{FF2B5EF4-FFF2-40B4-BE49-F238E27FC236}">
                <a16:creationId xmlns:a16="http://schemas.microsoft.com/office/drawing/2014/main" id="{750E063C-AE3A-7AF9-C421-50207A564C4D}"/>
              </a:ext>
            </a:extLst>
          </p:cNvPr>
          <p:cNvSpPr/>
          <p:nvPr/>
        </p:nvSpPr>
        <p:spPr>
          <a:xfrm>
            <a:off x="4845969" y="5051051"/>
            <a:ext cx="6197782" cy="11298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Tree>
    <p:extLst>
      <p:ext uri="{BB962C8B-B14F-4D97-AF65-F5344CB8AC3E}">
        <p14:creationId xmlns:p14="http://schemas.microsoft.com/office/powerpoint/2010/main" val="3620755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EDD342-680E-0D3A-B411-7518CD65AED2}"/>
              </a:ext>
            </a:extLst>
          </p:cNvPr>
          <p:cNvSpPr>
            <a:spLocks noGrp="1"/>
          </p:cNvSpPr>
          <p:nvPr>
            <p:ph type="title"/>
          </p:nvPr>
        </p:nvSpPr>
        <p:spPr>
          <a:xfrm>
            <a:off x="374731" y="365125"/>
            <a:ext cx="11026006" cy="1343492"/>
          </a:xfrm>
        </p:spPr>
        <p:txBody>
          <a:bodyPr>
            <a:normAutofit/>
          </a:bodyPr>
          <a:lstStyle/>
          <a:p>
            <a:r>
              <a:rPr lang="fi-FI" dirty="0">
                <a:cs typeface="Arial"/>
              </a:rPr>
              <a:t>Energiayritykset turvaavat talouden toimintaympäristön</a:t>
            </a:r>
            <a:endParaRPr lang="fi-FI" dirty="0"/>
          </a:p>
        </p:txBody>
      </p:sp>
      <p:sp>
        <p:nvSpPr>
          <p:cNvPr id="3" name="Sisällön paikkamerkki 2">
            <a:extLst>
              <a:ext uri="{FF2B5EF4-FFF2-40B4-BE49-F238E27FC236}">
                <a16:creationId xmlns:a16="http://schemas.microsoft.com/office/drawing/2014/main" id="{174CBCCA-605D-BF78-76C3-0C6D02CF31F0}"/>
              </a:ext>
            </a:extLst>
          </p:cNvPr>
          <p:cNvSpPr>
            <a:spLocks noGrp="1"/>
          </p:cNvSpPr>
          <p:nvPr>
            <p:ph idx="1"/>
          </p:nvPr>
        </p:nvSpPr>
        <p:spPr>
          <a:xfrm>
            <a:off x="374731" y="1825625"/>
            <a:ext cx="10195733" cy="2619375"/>
          </a:xfrm>
        </p:spPr>
        <p:txBody>
          <a:bodyPr vert="horz" lIns="91440" tIns="45720" rIns="91440" bIns="45720" rtlCol="0" anchor="t">
            <a:normAutofit/>
          </a:bodyPr>
          <a:lstStyle/>
          <a:p>
            <a:pPr marL="0" indent="0">
              <a:buNone/>
            </a:pPr>
            <a:r>
              <a:rPr lang="fi-FI" dirty="0">
                <a:cs typeface="Arial"/>
              </a:rPr>
              <a:t>Energia-alan yhteiset linjaukset:</a:t>
            </a:r>
            <a:endParaRPr lang="fi-FI" dirty="0"/>
          </a:p>
          <a:p>
            <a:r>
              <a:rPr lang="fi-FI" dirty="0">
                <a:cs typeface="Arial"/>
              </a:rPr>
              <a:t>Energiayhtiöt turvaavat luotettavan ja toimintavarman kaukolämmön- ja sähköjakelun energiamurroksessa</a:t>
            </a:r>
          </a:p>
          <a:p>
            <a:r>
              <a:rPr lang="fi-FI" dirty="0">
                <a:cs typeface="Arial"/>
              </a:rPr>
              <a:t>Energia-ala investoi vuosittain miljardeja euroja uusiin teknologioihin, energiaverkkoihin ja tuotantoon. Tällä edistämme siirtymää pois fossiilisista energialähteistä kaikkialla Suomessa.</a:t>
            </a:r>
          </a:p>
        </p:txBody>
      </p:sp>
      <p:sp>
        <p:nvSpPr>
          <p:cNvPr id="4" name="Tekstiruutu 3">
            <a:extLst>
              <a:ext uri="{FF2B5EF4-FFF2-40B4-BE49-F238E27FC236}">
                <a16:creationId xmlns:a16="http://schemas.microsoft.com/office/drawing/2014/main" id="{9B177D37-879E-4927-D6B6-BDF091B899A8}"/>
              </a:ext>
            </a:extLst>
          </p:cNvPr>
          <p:cNvSpPr txBox="1"/>
          <p:nvPr/>
        </p:nvSpPr>
        <p:spPr>
          <a:xfrm>
            <a:off x="457200" y="5961530"/>
            <a:ext cx="58808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t>Lähde: Energiateollisuus ry</a:t>
            </a:r>
            <a:endParaRPr lang="fi-FI" sz="1400">
              <a:cs typeface="Arial"/>
            </a:endParaRPr>
          </a:p>
        </p:txBody>
      </p:sp>
      <p:pic>
        <p:nvPicPr>
          <p:cNvPr id="8" name="Kuva 7" descr="Tuuliturbiinit ääriviiva">
            <a:extLst>
              <a:ext uri="{FF2B5EF4-FFF2-40B4-BE49-F238E27FC236}">
                <a16:creationId xmlns:a16="http://schemas.microsoft.com/office/drawing/2014/main" id="{6F9F2505-4DD5-AF18-B231-159E22FA24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0543" y="4768477"/>
            <a:ext cx="914400" cy="914400"/>
          </a:xfrm>
          <a:prstGeom prst="rect">
            <a:avLst/>
          </a:prstGeom>
        </p:spPr>
      </p:pic>
      <p:pic>
        <p:nvPicPr>
          <p:cNvPr id="10" name="Kuva 9" descr="Himmennys (keskikokoinen aurinko) ääriviiva">
            <a:extLst>
              <a:ext uri="{FF2B5EF4-FFF2-40B4-BE49-F238E27FC236}">
                <a16:creationId xmlns:a16="http://schemas.microsoft.com/office/drawing/2014/main" id="{852BD1FE-F68E-59E4-FA07-BA0FEC091B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42440" y="4569013"/>
            <a:ext cx="1480216" cy="1313329"/>
          </a:xfrm>
          <a:prstGeom prst="rect">
            <a:avLst/>
          </a:prstGeom>
        </p:spPr>
      </p:pic>
      <p:pic>
        <p:nvPicPr>
          <p:cNvPr id="12" name="Kuva 11" descr="Sähkötorni ääriviiva">
            <a:extLst>
              <a:ext uri="{FF2B5EF4-FFF2-40B4-BE49-F238E27FC236}">
                <a16:creationId xmlns:a16="http://schemas.microsoft.com/office/drawing/2014/main" id="{3DE08D3B-8DBB-D33D-2977-69673F4DA6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92830" y="4782668"/>
            <a:ext cx="914400" cy="914400"/>
          </a:xfrm>
          <a:prstGeom prst="rect">
            <a:avLst/>
          </a:prstGeom>
        </p:spPr>
      </p:pic>
      <p:pic>
        <p:nvPicPr>
          <p:cNvPr id="14" name="Kuva 13" descr="Polttoaine ääriviiva">
            <a:extLst>
              <a:ext uri="{FF2B5EF4-FFF2-40B4-BE49-F238E27FC236}">
                <a16:creationId xmlns:a16="http://schemas.microsoft.com/office/drawing/2014/main" id="{F1C78532-AD26-73E9-8F75-762303A0D6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5117" y="4787148"/>
            <a:ext cx="914400" cy="914400"/>
          </a:xfrm>
          <a:prstGeom prst="rect">
            <a:avLst/>
          </a:prstGeom>
        </p:spPr>
      </p:pic>
      <p:pic>
        <p:nvPicPr>
          <p:cNvPr id="16" name="Kuva 15" descr="Atomi ääriviiva">
            <a:extLst>
              <a:ext uri="{FF2B5EF4-FFF2-40B4-BE49-F238E27FC236}">
                <a16:creationId xmlns:a16="http://schemas.microsoft.com/office/drawing/2014/main" id="{C2C7C92A-1A76-1F1B-1972-B7127FF667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70466" y="4823010"/>
            <a:ext cx="914400" cy="914400"/>
          </a:xfrm>
          <a:prstGeom prst="rect">
            <a:avLst/>
          </a:prstGeom>
        </p:spPr>
      </p:pic>
      <p:pic>
        <p:nvPicPr>
          <p:cNvPr id="18" name="Kuva 17" descr="Latautuva akku ääriviiva">
            <a:extLst>
              <a:ext uri="{FF2B5EF4-FFF2-40B4-BE49-F238E27FC236}">
                <a16:creationId xmlns:a16="http://schemas.microsoft.com/office/drawing/2014/main" id="{6E0E793B-E9F5-D0F8-FCD8-0B821BD8DE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77404" y="4823010"/>
            <a:ext cx="914400" cy="914400"/>
          </a:xfrm>
          <a:prstGeom prst="rect">
            <a:avLst/>
          </a:prstGeom>
        </p:spPr>
      </p:pic>
      <p:pic>
        <p:nvPicPr>
          <p:cNvPr id="20" name="Kuva 19" descr="Uusiutuva energia ääriviiva">
            <a:extLst>
              <a:ext uri="{FF2B5EF4-FFF2-40B4-BE49-F238E27FC236}">
                <a16:creationId xmlns:a16="http://schemas.microsoft.com/office/drawing/2014/main" id="{1B288039-75F6-1933-63AE-BAA2C213958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461978" y="4782668"/>
            <a:ext cx="914400" cy="914400"/>
          </a:xfrm>
          <a:prstGeom prst="rect">
            <a:avLst/>
          </a:prstGeom>
        </p:spPr>
      </p:pic>
    </p:spTree>
    <p:extLst>
      <p:ext uri="{BB962C8B-B14F-4D97-AF65-F5344CB8AC3E}">
        <p14:creationId xmlns:p14="http://schemas.microsoft.com/office/powerpoint/2010/main" val="3882488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Ilmakuva konttilaivasta">
            <a:extLst>
              <a:ext uri="{FF2B5EF4-FFF2-40B4-BE49-F238E27FC236}">
                <a16:creationId xmlns:a16="http://schemas.microsoft.com/office/drawing/2014/main" id="{0CC2CB94-6182-D685-560B-11721050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9520" cy="6852047"/>
          </a:xfrm>
          <a:prstGeom prst="rect">
            <a:avLst/>
          </a:prstGeom>
        </p:spPr>
      </p:pic>
      <p:sp>
        <p:nvSpPr>
          <p:cNvPr id="12" name="Rectangle 4">
            <a:extLst>
              <a:ext uri="{FF2B5EF4-FFF2-40B4-BE49-F238E27FC236}">
                <a16:creationId xmlns:a16="http://schemas.microsoft.com/office/drawing/2014/main" id="{96966124-6D53-58E9-A1B5-CDDF95BEB12F}"/>
              </a:ext>
            </a:extLst>
          </p:cNvPr>
          <p:cNvSpPr/>
          <p:nvPr/>
        </p:nvSpPr>
        <p:spPr>
          <a:xfrm>
            <a:off x="0" y="0"/>
            <a:ext cx="1139952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Taloudellinen vastuu </a:t>
            </a:r>
            <a:br>
              <a:rPr lang="fi-FI" dirty="0"/>
            </a:br>
            <a:r>
              <a:rPr lang="fi-FI" dirty="0"/>
              <a:t>prosessiteollisuudessa</a:t>
            </a:r>
            <a:endParaRPr lang="en-US" dirty="0"/>
          </a:p>
        </p:txBody>
      </p:sp>
      <p:sp>
        <p:nvSpPr>
          <p:cNvPr id="3" name="Alaotsikko 2"/>
          <p:cNvSpPr>
            <a:spLocks noGrp="1"/>
          </p:cNvSpPr>
          <p:nvPr>
            <p:ph type="subTitle" idx="1"/>
          </p:nvPr>
        </p:nvSpPr>
        <p:spPr/>
        <p:txBody>
          <a:bodyPr/>
          <a:lstStyle/>
          <a:p>
            <a:r>
              <a:rPr lang="fi-FI"/>
              <a:t>Kestävän kasvun päämäärä on luoda kestävä talous, joka edistää taloudellista vaurautta ja hyvinvointia ilman, että ympäristön kestokykyä ylitetään tai sosiaalisia oikeuksia loukataan. </a:t>
            </a:r>
          </a:p>
        </p:txBody>
      </p:sp>
    </p:spTree>
    <p:extLst>
      <p:ext uri="{BB962C8B-B14F-4D97-AF65-F5344CB8AC3E}">
        <p14:creationId xmlns:p14="http://schemas.microsoft.com/office/powerpoint/2010/main" val="912548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6CF63A-CD7B-835B-55C9-CFBDD3C85F13}"/>
              </a:ext>
            </a:extLst>
          </p:cNvPr>
          <p:cNvSpPr>
            <a:spLocks noGrp="1"/>
          </p:cNvSpPr>
          <p:nvPr>
            <p:ph type="title"/>
          </p:nvPr>
        </p:nvSpPr>
        <p:spPr>
          <a:xfrm>
            <a:off x="402163" y="365125"/>
            <a:ext cx="10604665" cy="1325563"/>
          </a:xfrm>
        </p:spPr>
        <p:txBody>
          <a:bodyPr/>
          <a:lstStyle/>
          <a:p>
            <a:r>
              <a:rPr lang="fi-FI">
                <a:cs typeface="Arial"/>
              </a:rPr>
              <a:t>Taloudellinen vastuu metsäteollisuudessa:</a:t>
            </a:r>
            <a:br>
              <a:rPr lang="fi-FI">
                <a:cs typeface="Arial"/>
              </a:rPr>
            </a:br>
            <a:r>
              <a:rPr lang="fi-FI" sz="2400">
                <a:cs typeface="Arial"/>
              </a:rPr>
              <a:t>"Kestävän talouden ja hyvinvoinnin edistäjä"</a:t>
            </a:r>
            <a:endParaRPr lang="fi-FI"/>
          </a:p>
        </p:txBody>
      </p:sp>
      <p:sp>
        <p:nvSpPr>
          <p:cNvPr id="3" name="Sisällön paikkamerkki 2">
            <a:extLst>
              <a:ext uri="{FF2B5EF4-FFF2-40B4-BE49-F238E27FC236}">
                <a16:creationId xmlns:a16="http://schemas.microsoft.com/office/drawing/2014/main" id="{3BF643FD-45BD-C582-20AF-AE83CEFAE35F}"/>
              </a:ext>
            </a:extLst>
          </p:cNvPr>
          <p:cNvSpPr>
            <a:spLocks noGrp="1"/>
          </p:cNvSpPr>
          <p:nvPr>
            <p:ph idx="1"/>
          </p:nvPr>
        </p:nvSpPr>
        <p:spPr>
          <a:xfrm>
            <a:off x="4669363" y="1691154"/>
            <a:ext cx="6597443" cy="4551040"/>
          </a:xfrm>
        </p:spPr>
        <p:txBody>
          <a:bodyPr vert="horz" lIns="91440" tIns="45720" rIns="91440" bIns="45720" rtlCol="0" anchor="t">
            <a:normAutofit fontScale="85000" lnSpcReduction="10000"/>
          </a:bodyPr>
          <a:lstStyle/>
          <a:p>
            <a:pPr marL="0" indent="0">
              <a:buNone/>
            </a:pPr>
            <a:r>
              <a:rPr lang="fi-FI">
                <a:cs typeface="Arial"/>
              </a:rPr>
              <a:t>Vastuullisuussitoumusten tavoitteet vuoteen 2025 mennessä:</a:t>
            </a:r>
          </a:p>
          <a:p>
            <a:pPr marL="0" indent="0">
              <a:buNone/>
            </a:pPr>
            <a:endParaRPr lang="fi-FI">
              <a:cs typeface="Arial"/>
            </a:endParaRPr>
          </a:p>
          <a:p>
            <a:pPr marL="457200" indent="-457200">
              <a:buAutoNum type="arabicPeriod"/>
            </a:pPr>
            <a:r>
              <a:rPr lang="fi-FI">
                <a:ea typeface="+mn-lt"/>
                <a:cs typeface="+mn-lt"/>
              </a:rPr>
              <a:t>Edistämme kestävää taloutta ja hyvinvoinnin kasvua luomalla arvonlisää, maksamalla veroja ja työllistämällä ihmisiä eri puolella Suomea suoraan ja arvoketjumme kautta. </a:t>
            </a:r>
          </a:p>
          <a:p>
            <a:pPr marL="457200" indent="-457200">
              <a:buAutoNum type="arabicPeriod"/>
            </a:pPr>
            <a:r>
              <a:rPr lang="fi-FI">
                <a:ea typeface="+mn-lt"/>
                <a:cs typeface="+mn-lt"/>
              </a:rPr>
              <a:t>Tarjoamme uusiutuvasta raaka-aineesta valmistettuja, turvallisia ja ekologisesti kestäviä tuotteita. Kehitämme nykyisiä tuotteitamme ja toimintatapojamme, ja luomme uusia innovaatioita, joissa puuta käytetään yhä monipuolisemmin ihmisten ja yhteiskunnan hyväksi. </a:t>
            </a:r>
          </a:p>
          <a:p>
            <a:pPr marL="457200" indent="-457200">
              <a:buAutoNum type="arabicPeriod"/>
            </a:pPr>
            <a:r>
              <a:rPr lang="fi-FI">
                <a:ea typeface="+mn-lt"/>
                <a:cs typeface="+mn-lt"/>
              </a:rPr>
              <a:t>Toimimme yhtä vastuullisesti kansallisesti ja kansainvälisesti sekä huolehdimme hankintaketjujemme vastuullisuudesta. </a:t>
            </a:r>
            <a:endParaRPr lang="fi-FI">
              <a:cs typeface="Arial"/>
            </a:endParaRPr>
          </a:p>
          <a:p>
            <a:pPr lvl="1">
              <a:buFont typeface="Courier New" panose="020B0604020202020204" pitchFamily="34" charset="0"/>
              <a:buChar char="o"/>
            </a:pPr>
            <a:endParaRPr lang="fi-FI">
              <a:cs typeface="Arial"/>
            </a:endParaRPr>
          </a:p>
        </p:txBody>
      </p:sp>
      <p:pic>
        <p:nvPicPr>
          <p:cNvPr id="4" name="Kuva 3" descr="Kuva, joka sisältää kohteen teksti, kartta&#10;&#10;Kuvaus luotu automaattisesti">
            <a:extLst>
              <a:ext uri="{FF2B5EF4-FFF2-40B4-BE49-F238E27FC236}">
                <a16:creationId xmlns:a16="http://schemas.microsoft.com/office/drawing/2014/main" id="{8E52DC1C-5986-49EE-48BA-3AE3850B8095}"/>
              </a:ext>
            </a:extLst>
          </p:cNvPr>
          <p:cNvPicPr>
            <a:picLocks noChangeAspect="1"/>
          </p:cNvPicPr>
          <p:nvPr/>
        </p:nvPicPr>
        <p:blipFill rotWithShape="1">
          <a:blip r:embed="rId3"/>
          <a:srcRect l="3742" t="3282" r="2223" b="2510"/>
          <a:stretch/>
        </p:blipFill>
        <p:spPr>
          <a:xfrm>
            <a:off x="505644" y="1647545"/>
            <a:ext cx="4057417" cy="4370032"/>
          </a:xfrm>
          <a:prstGeom prst="rect">
            <a:avLst/>
          </a:prstGeom>
        </p:spPr>
      </p:pic>
      <p:sp>
        <p:nvSpPr>
          <p:cNvPr id="6" name="Tekstiruutu 5">
            <a:extLst>
              <a:ext uri="{FF2B5EF4-FFF2-40B4-BE49-F238E27FC236}">
                <a16:creationId xmlns:a16="http://schemas.microsoft.com/office/drawing/2014/main" id="{03A92FC2-0D54-AEE9-F575-0F7F96303E57}"/>
              </a:ext>
            </a:extLst>
          </p:cNvPr>
          <p:cNvSpPr txBox="1"/>
          <p:nvPr/>
        </p:nvSpPr>
        <p:spPr>
          <a:xfrm>
            <a:off x="505644" y="6338986"/>
            <a:ext cx="2214068" cy="307777"/>
          </a:xfrm>
          <a:prstGeom prst="rect">
            <a:avLst/>
          </a:prstGeom>
          <a:noFill/>
        </p:spPr>
        <p:txBody>
          <a:bodyPr wrap="none" rtlCol="0">
            <a:spAutoFit/>
          </a:bodyPr>
          <a:lstStyle/>
          <a:p>
            <a:r>
              <a:rPr lang="fi-FI" sz="1400"/>
              <a:t>Lähde: Metsäteollisuus ry</a:t>
            </a:r>
          </a:p>
        </p:txBody>
      </p:sp>
      <p:grpSp>
        <p:nvGrpSpPr>
          <p:cNvPr id="9" name="Ryhmä 8">
            <a:extLst>
              <a:ext uri="{FF2B5EF4-FFF2-40B4-BE49-F238E27FC236}">
                <a16:creationId xmlns:a16="http://schemas.microsoft.com/office/drawing/2014/main" id="{E0EC3E49-3C19-8420-05F5-E35C84C8B18D}"/>
              </a:ext>
            </a:extLst>
          </p:cNvPr>
          <p:cNvGrpSpPr/>
          <p:nvPr/>
        </p:nvGrpSpPr>
        <p:grpSpPr>
          <a:xfrm>
            <a:off x="3606659" y="5827132"/>
            <a:ext cx="3472434" cy="1030868"/>
            <a:chOff x="3606659" y="5827132"/>
            <a:chExt cx="3472434" cy="1030868"/>
          </a:xfrm>
        </p:grpSpPr>
        <p:sp>
          <p:nvSpPr>
            <p:cNvPr id="5" name="Nuoli: Oikea 4">
              <a:extLst>
                <a:ext uri="{FF2B5EF4-FFF2-40B4-BE49-F238E27FC236}">
                  <a16:creationId xmlns:a16="http://schemas.microsoft.com/office/drawing/2014/main" id="{160EA7CC-8A4A-FB01-0C6B-058B69A875BF}"/>
                </a:ext>
              </a:extLst>
            </p:cNvPr>
            <p:cNvSpPr/>
            <p:nvPr/>
          </p:nvSpPr>
          <p:spPr>
            <a:xfrm rot="20044216">
              <a:off x="4624885" y="5827132"/>
              <a:ext cx="426201" cy="3808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62F90761-4EA3-0709-02F6-F6543FD73315}"/>
                </a:ext>
              </a:extLst>
            </p:cNvPr>
            <p:cNvSpPr txBox="1"/>
            <p:nvPr/>
          </p:nvSpPr>
          <p:spPr>
            <a:xfrm>
              <a:off x="3606659" y="6027003"/>
              <a:ext cx="3472434" cy="830997"/>
            </a:xfrm>
            <a:prstGeom prst="rect">
              <a:avLst/>
            </a:prstGeom>
            <a:noFill/>
          </p:spPr>
          <p:txBody>
            <a:bodyPr wrap="square">
              <a:spAutoFit/>
            </a:bodyPr>
            <a:lstStyle/>
            <a:p>
              <a:r>
                <a:rPr lang="fi-FI" sz="1600" b="1" err="1">
                  <a:ea typeface="+mn-lt"/>
                  <a:cs typeface="+mn-lt"/>
                </a:rPr>
                <a:t>Huom</a:t>
              </a:r>
              <a:r>
                <a:rPr lang="fi-FI" sz="1600" b="1">
                  <a:ea typeface="+mn-lt"/>
                  <a:cs typeface="+mn-lt"/>
                </a:rPr>
                <a:t>!</a:t>
              </a:r>
            </a:p>
            <a:p>
              <a:r>
                <a:rPr lang="fi-FI" sz="1600">
                  <a:ea typeface="+mn-lt"/>
                  <a:cs typeface="+mn-lt"/>
                </a:rPr>
                <a:t>Voidaan lukea myös sosiaalisen vastuullisuuden tavoitteeksi.</a:t>
              </a:r>
              <a:endParaRPr lang="fi-FI" sz="1600"/>
            </a:p>
          </p:txBody>
        </p:sp>
      </p:grpSp>
    </p:spTree>
    <p:extLst>
      <p:ext uri="{BB962C8B-B14F-4D97-AF65-F5344CB8AC3E}">
        <p14:creationId xmlns:p14="http://schemas.microsoft.com/office/powerpoint/2010/main" val="2649926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F17CDA-EA92-4B82-D26F-A66FBA415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39"/>
          <a:stretch/>
        </p:blipFill>
        <p:spPr bwMode="auto">
          <a:xfrm>
            <a:off x="3648455" y="1417905"/>
            <a:ext cx="7624064" cy="4822482"/>
          </a:xfrm>
          <a:prstGeom prst="rect">
            <a:avLst/>
          </a:prstGeom>
          <a:solidFill>
            <a:srgbClr val="FFFFFF"/>
          </a:solidFill>
        </p:spPr>
      </p:pic>
      <p:sp>
        <p:nvSpPr>
          <p:cNvPr id="5" name="Tekstiruutu 4">
            <a:extLst>
              <a:ext uri="{FF2B5EF4-FFF2-40B4-BE49-F238E27FC236}">
                <a16:creationId xmlns:a16="http://schemas.microsoft.com/office/drawing/2014/main" id="{8190D560-855F-53B0-CE92-FA0B378D90D7}"/>
              </a:ext>
            </a:extLst>
          </p:cNvPr>
          <p:cNvSpPr txBox="1"/>
          <p:nvPr/>
        </p:nvSpPr>
        <p:spPr>
          <a:xfrm>
            <a:off x="411480" y="1566399"/>
            <a:ext cx="3694176" cy="4401205"/>
          </a:xfrm>
          <a:prstGeom prst="rect">
            <a:avLst/>
          </a:prstGeom>
          <a:noFill/>
        </p:spPr>
        <p:txBody>
          <a:bodyPr wrap="square" rtlCol="0">
            <a:spAutoFit/>
          </a:bodyPr>
          <a:lstStyle/>
          <a:p>
            <a:r>
              <a:rPr lang="fi-FI" sz="2000" b="0" i="0">
                <a:solidFill>
                  <a:srgbClr val="181717"/>
                </a:solidFill>
                <a:effectLst/>
              </a:rPr>
              <a:t>Kyselyn vastaajat kokevat metsäteollisuuden tärkeimmiksi rooleiksi tulevaisuudessa:</a:t>
            </a:r>
          </a:p>
          <a:p>
            <a:endParaRPr lang="fi-FI" sz="2000">
              <a:solidFill>
                <a:srgbClr val="181717"/>
              </a:solidFill>
            </a:endParaRPr>
          </a:p>
          <a:p>
            <a:pPr marL="342900" indent="-342900">
              <a:buFont typeface="Arial" panose="020B0604020202020204" pitchFamily="34" charset="0"/>
              <a:buChar char="•"/>
            </a:pPr>
            <a:r>
              <a:rPr lang="fi-FI" sz="2000" b="0" i="0">
                <a:solidFill>
                  <a:srgbClr val="181717"/>
                </a:solidFill>
                <a:effectLst/>
              </a:rPr>
              <a:t>luonnon monimuotoisuuden turvaamisen, </a:t>
            </a:r>
          </a:p>
          <a:p>
            <a:pPr marL="342900" indent="-342900">
              <a:buFont typeface="Arial" panose="020B0604020202020204" pitchFamily="34" charset="0"/>
              <a:buChar char="•"/>
            </a:pPr>
            <a:r>
              <a:rPr lang="fi-FI" sz="2000" b="0" i="0">
                <a:solidFill>
                  <a:srgbClr val="181717"/>
                </a:solidFill>
                <a:effectLst/>
              </a:rPr>
              <a:t>arvonlisän tuottamisen kansantalouteen,</a:t>
            </a:r>
          </a:p>
          <a:p>
            <a:pPr marL="342900" indent="-342900">
              <a:buFont typeface="Arial" panose="020B0604020202020204" pitchFamily="34" charset="0"/>
              <a:buChar char="•"/>
            </a:pPr>
            <a:r>
              <a:rPr lang="fi-FI" sz="2000" b="0" i="0">
                <a:solidFill>
                  <a:srgbClr val="181717"/>
                </a:solidFill>
                <a:effectLst/>
              </a:rPr>
              <a:t>ilmastonmuutoksen torjunnan sekä</a:t>
            </a:r>
          </a:p>
          <a:p>
            <a:pPr marL="342900" indent="-342900">
              <a:buFont typeface="Arial" panose="020B0604020202020204" pitchFamily="34" charset="0"/>
              <a:buChar char="•"/>
            </a:pPr>
            <a:r>
              <a:rPr lang="fi-FI" sz="2000" b="0" i="0">
                <a:solidFill>
                  <a:srgbClr val="181717"/>
                </a:solidFill>
                <a:effectLst/>
              </a:rPr>
              <a:t>ympäristö- ja ilmastoystävällisten tuotteiden tarjoamisen.</a:t>
            </a:r>
            <a:endParaRPr lang="fi-FI" sz="2000"/>
          </a:p>
        </p:txBody>
      </p:sp>
      <p:sp>
        <p:nvSpPr>
          <p:cNvPr id="6" name="Otsikko 1">
            <a:extLst>
              <a:ext uri="{FF2B5EF4-FFF2-40B4-BE49-F238E27FC236}">
                <a16:creationId xmlns:a16="http://schemas.microsoft.com/office/drawing/2014/main" id="{19681A9F-2519-E3E6-33CA-EBFB339BF07E}"/>
              </a:ext>
            </a:extLst>
          </p:cNvPr>
          <p:cNvSpPr>
            <a:spLocks noGrp="1"/>
          </p:cNvSpPr>
          <p:nvPr>
            <p:ph type="title"/>
          </p:nvPr>
        </p:nvSpPr>
        <p:spPr>
          <a:xfrm>
            <a:off x="374731" y="365125"/>
            <a:ext cx="10604665" cy="1325563"/>
          </a:xfrm>
        </p:spPr>
        <p:txBody>
          <a:bodyPr anchor="ctr">
            <a:normAutofit/>
          </a:bodyPr>
          <a:lstStyle/>
          <a:p>
            <a:r>
              <a:rPr lang="fi-FI"/>
              <a:t>Sidosryhmien huomioiminen</a:t>
            </a:r>
          </a:p>
        </p:txBody>
      </p:sp>
    </p:spTree>
    <p:extLst>
      <p:ext uri="{BB962C8B-B14F-4D97-AF65-F5344CB8AC3E}">
        <p14:creationId xmlns:p14="http://schemas.microsoft.com/office/powerpoint/2010/main" val="1237435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3E7DF70-456D-7E1E-ABE5-8073E85F95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97"/>
          <a:stretch/>
        </p:blipFill>
        <p:spPr bwMode="auto">
          <a:xfrm>
            <a:off x="650822" y="219456"/>
            <a:ext cx="9741260" cy="6385615"/>
          </a:xfrm>
          <a:prstGeom prst="rect">
            <a:avLst/>
          </a:prstGeom>
          <a:solidFill>
            <a:srgbClr val="FFFFFF"/>
          </a:solidFill>
        </p:spPr>
      </p:pic>
      <p:sp>
        <p:nvSpPr>
          <p:cNvPr id="5" name="Tekstiruutu 4">
            <a:extLst>
              <a:ext uri="{FF2B5EF4-FFF2-40B4-BE49-F238E27FC236}">
                <a16:creationId xmlns:a16="http://schemas.microsoft.com/office/drawing/2014/main" id="{BEAEC455-9891-798E-DCC2-D462E8362A2D}"/>
              </a:ext>
            </a:extLst>
          </p:cNvPr>
          <p:cNvSpPr txBox="1"/>
          <p:nvPr/>
        </p:nvSpPr>
        <p:spPr>
          <a:xfrm>
            <a:off x="349758" y="6420405"/>
            <a:ext cx="7696962" cy="830997"/>
          </a:xfrm>
          <a:prstGeom prst="rect">
            <a:avLst/>
          </a:prstGeom>
          <a:noFill/>
        </p:spPr>
        <p:txBody>
          <a:bodyPr wrap="square">
            <a:spAutoFit/>
          </a:bodyPr>
          <a:lstStyle/>
          <a:p>
            <a:r>
              <a:rPr lang="fi-FI" sz="1200"/>
              <a:t>Kuva: </a:t>
            </a:r>
            <a:r>
              <a:rPr lang="fi-FI" sz="1200">
                <a:hlinkClick r:id="rId4"/>
              </a:rPr>
              <a:t>https://www.luke.fi/fi/tilastot/indikaattorit/biotalous-lukuina</a:t>
            </a:r>
            <a:endParaRPr lang="fi-FI" sz="1200"/>
          </a:p>
          <a:p>
            <a:endParaRPr lang="fi-FI"/>
          </a:p>
          <a:p>
            <a:endParaRPr lang="fi-FI"/>
          </a:p>
        </p:txBody>
      </p:sp>
    </p:spTree>
    <p:extLst>
      <p:ext uri="{BB962C8B-B14F-4D97-AF65-F5344CB8AC3E}">
        <p14:creationId xmlns:p14="http://schemas.microsoft.com/office/powerpoint/2010/main" val="2054089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isällön paikkamerkki 8">
            <a:extLst>
              <a:ext uri="{FF2B5EF4-FFF2-40B4-BE49-F238E27FC236}">
                <a16:creationId xmlns:a16="http://schemas.microsoft.com/office/drawing/2014/main" id="{596C0578-1779-42D5-A5EF-CA8A9B39F595}"/>
              </a:ext>
            </a:extLst>
          </p:cNvPr>
          <p:cNvPicPr>
            <a:picLocks noGrp="1" noChangeAspect="1"/>
          </p:cNvPicPr>
          <p:nvPr>
            <p:ph idx="1"/>
          </p:nvPr>
        </p:nvPicPr>
        <p:blipFill>
          <a:blip r:embed="rId3"/>
          <a:stretch>
            <a:fillRect/>
          </a:stretch>
        </p:blipFill>
        <p:spPr>
          <a:xfrm>
            <a:off x="740663" y="884939"/>
            <a:ext cx="9561585" cy="4783321"/>
          </a:xfrm>
        </p:spPr>
      </p:pic>
      <p:sp>
        <p:nvSpPr>
          <p:cNvPr id="5" name="AutoShape 2" descr="Image">
            <a:extLst>
              <a:ext uri="{FF2B5EF4-FFF2-40B4-BE49-F238E27FC236}">
                <a16:creationId xmlns:a16="http://schemas.microsoft.com/office/drawing/2014/main" id="{BAE8EF89-E2A1-85EA-EEF6-89B9BC3423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947D32EB-1166-1A4B-A12A-650E3D186BD4}"/>
              </a:ext>
            </a:extLst>
          </p:cNvPr>
          <p:cNvSpPr>
            <a:spLocks noGrp="1"/>
          </p:cNvSpPr>
          <p:nvPr>
            <p:ph type="title"/>
          </p:nvPr>
        </p:nvSpPr>
        <p:spPr>
          <a:xfrm>
            <a:off x="374731" y="365125"/>
            <a:ext cx="10604665" cy="1325563"/>
          </a:xfrm>
        </p:spPr>
        <p:txBody>
          <a:bodyPr anchor="ctr">
            <a:normAutofit/>
          </a:bodyPr>
          <a:lstStyle/>
          <a:p>
            <a:r>
              <a:rPr lang="fi-FI"/>
              <a:t> </a:t>
            </a:r>
            <a:br>
              <a:rPr lang="fi-FI"/>
            </a:br>
            <a:endParaRPr lang="fi-FI"/>
          </a:p>
        </p:txBody>
      </p:sp>
      <p:sp>
        <p:nvSpPr>
          <p:cNvPr id="3" name="Tekstiruutu 2">
            <a:extLst>
              <a:ext uri="{FF2B5EF4-FFF2-40B4-BE49-F238E27FC236}">
                <a16:creationId xmlns:a16="http://schemas.microsoft.com/office/drawing/2014/main" id="{2F66832E-5C53-C0AA-B77F-2A3C4FEFD6CC}"/>
              </a:ext>
            </a:extLst>
          </p:cNvPr>
          <p:cNvSpPr txBox="1"/>
          <p:nvPr/>
        </p:nvSpPr>
        <p:spPr>
          <a:xfrm>
            <a:off x="9350565" y="3648456"/>
            <a:ext cx="966931" cy="369332"/>
          </a:xfrm>
          <a:prstGeom prst="rect">
            <a:avLst/>
          </a:prstGeom>
          <a:noFill/>
        </p:spPr>
        <p:txBody>
          <a:bodyPr wrap="none" rtlCol="0">
            <a:spAutoFit/>
          </a:bodyPr>
          <a:lstStyle/>
          <a:p>
            <a:r>
              <a:rPr lang="fi-FI"/>
              <a:t>35,96%</a:t>
            </a:r>
          </a:p>
        </p:txBody>
      </p:sp>
      <p:sp>
        <p:nvSpPr>
          <p:cNvPr id="4" name="Tekstiruutu 3">
            <a:extLst>
              <a:ext uri="{FF2B5EF4-FFF2-40B4-BE49-F238E27FC236}">
                <a16:creationId xmlns:a16="http://schemas.microsoft.com/office/drawing/2014/main" id="{D24641D3-596B-4D6C-1068-7A3600114784}"/>
              </a:ext>
            </a:extLst>
          </p:cNvPr>
          <p:cNvSpPr txBox="1"/>
          <p:nvPr/>
        </p:nvSpPr>
        <p:spPr>
          <a:xfrm>
            <a:off x="5184157" y="2291096"/>
            <a:ext cx="838691" cy="369332"/>
          </a:xfrm>
          <a:prstGeom prst="rect">
            <a:avLst/>
          </a:prstGeom>
          <a:noFill/>
        </p:spPr>
        <p:txBody>
          <a:bodyPr wrap="none" rtlCol="0">
            <a:spAutoFit/>
          </a:bodyPr>
          <a:lstStyle/>
          <a:p>
            <a:r>
              <a:rPr lang="fi-FI"/>
              <a:t>9,25%</a:t>
            </a:r>
          </a:p>
        </p:txBody>
      </p:sp>
      <p:sp>
        <p:nvSpPr>
          <p:cNvPr id="6" name="Tekstiruutu 5">
            <a:extLst>
              <a:ext uri="{FF2B5EF4-FFF2-40B4-BE49-F238E27FC236}">
                <a16:creationId xmlns:a16="http://schemas.microsoft.com/office/drawing/2014/main" id="{7BFB811C-1739-F38E-AB21-4F099575165F}"/>
              </a:ext>
            </a:extLst>
          </p:cNvPr>
          <p:cNvSpPr txBox="1"/>
          <p:nvPr/>
        </p:nvSpPr>
        <p:spPr>
          <a:xfrm>
            <a:off x="4554524" y="3276599"/>
            <a:ext cx="966931" cy="369332"/>
          </a:xfrm>
          <a:prstGeom prst="rect">
            <a:avLst/>
          </a:prstGeom>
          <a:noFill/>
        </p:spPr>
        <p:txBody>
          <a:bodyPr wrap="none" rtlCol="0">
            <a:spAutoFit/>
          </a:bodyPr>
          <a:lstStyle/>
          <a:p>
            <a:r>
              <a:rPr lang="fi-FI"/>
              <a:t>14,38%</a:t>
            </a:r>
          </a:p>
        </p:txBody>
      </p:sp>
      <p:sp>
        <p:nvSpPr>
          <p:cNvPr id="7" name="Tekstiruutu 6">
            <a:extLst>
              <a:ext uri="{FF2B5EF4-FFF2-40B4-BE49-F238E27FC236}">
                <a16:creationId xmlns:a16="http://schemas.microsoft.com/office/drawing/2014/main" id="{398D3177-2993-26A3-AB5F-ED2F6AC5D875}"/>
              </a:ext>
            </a:extLst>
          </p:cNvPr>
          <p:cNvSpPr txBox="1"/>
          <p:nvPr/>
        </p:nvSpPr>
        <p:spPr>
          <a:xfrm>
            <a:off x="9082341" y="5585441"/>
            <a:ext cx="966931" cy="369332"/>
          </a:xfrm>
          <a:prstGeom prst="rect">
            <a:avLst/>
          </a:prstGeom>
          <a:noFill/>
        </p:spPr>
        <p:txBody>
          <a:bodyPr wrap="none" rtlCol="0">
            <a:spAutoFit/>
          </a:bodyPr>
          <a:lstStyle/>
          <a:p>
            <a:r>
              <a:rPr lang="fi-FI"/>
              <a:t>16,44%</a:t>
            </a:r>
          </a:p>
        </p:txBody>
      </p:sp>
      <p:sp>
        <p:nvSpPr>
          <p:cNvPr id="8" name="Tekstiruutu 7">
            <a:extLst>
              <a:ext uri="{FF2B5EF4-FFF2-40B4-BE49-F238E27FC236}">
                <a16:creationId xmlns:a16="http://schemas.microsoft.com/office/drawing/2014/main" id="{C373561A-0720-0768-8BED-34BF28712E17}"/>
              </a:ext>
            </a:extLst>
          </p:cNvPr>
          <p:cNvSpPr txBox="1"/>
          <p:nvPr/>
        </p:nvSpPr>
        <p:spPr>
          <a:xfrm>
            <a:off x="5539382" y="5613396"/>
            <a:ext cx="966931" cy="369332"/>
          </a:xfrm>
          <a:prstGeom prst="rect">
            <a:avLst/>
          </a:prstGeom>
          <a:noFill/>
        </p:spPr>
        <p:txBody>
          <a:bodyPr wrap="none" rtlCol="0">
            <a:spAutoFit/>
          </a:bodyPr>
          <a:lstStyle/>
          <a:p>
            <a:r>
              <a:rPr lang="fi-FI"/>
              <a:t>16,10%</a:t>
            </a:r>
          </a:p>
        </p:txBody>
      </p:sp>
      <p:sp>
        <p:nvSpPr>
          <p:cNvPr id="11" name="Tekstiruutu 10">
            <a:extLst>
              <a:ext uri="{FF2B5EF4-FFF2-40B4-BE49-F238E27FC236}">
                <a16:creationId xmlns:a16="http://schemas.microsoft.com/office/drawing/2014/main" id="{D5B20DD0-006A-47F7-226C-EB8752659357}"/>
              </a:ext>
            </a:extLst>
          </p:cNvPr>
          <p:cNvSpPr txBox="1"/>
          <p:nvPr/>
        </p:nvSpPr>
        <p:spPr>
          <a:xfrm>
            <a:off x="8727115" y="1331748"/>
            <a:ext cx="838691" cy="369332"/>
          </a:xfrm>
          <a:prstGeom prst="rect">
            <a:avLst/>
          </a:prstGeom>
          <a:noFill/>
        </p:spPr>
        <p:txBody>
          <a:bodyPr wrap="none" rtlCol="0">
            <a:spAutoFit/>
          </a:bodyPr>
          <a:lstStyle/>
          <a:p>
            <a:r>
              <a:rPr lang="fi-FI"/>
              <a:t>1,71%</a:t>
            </a:r>
          </a:p>
        </p:txBody>
      </p:sp>
      <p:sp>
        <p:nvSpPr>
          <p:cNvPr id="13" name="Tekstiruutu 12">
            <a:extLst>
              <a:ext uri="{FF2B5EF4-FFF2-40B4-BE49-F238E27FC236}">
                <a16:creationId xmlns:a16="http://schemas.microsoft.com/office/drawing/2014/main" id="{E07F9847-E19F-96D6-1B3B-87FFCB88CD08}"/>
              </a:ext>
            </a:extLst>
          </p:cNvPr>
          <p:cNvSpPr txBox="1"/>
          <p:nvPr/>
        </p:nvSpPr>
        <p:spPr>
          <a:xfrm>
            <a:off x="5943600" y="1789200"/>
            <a:ext cx="838691" cy="369332"/>
          </a:xfrm>
          <a:prstGeom prst="rect">
            <a:avLst/>
          </a:prstGeom>
          <a:noFill/>
        </p:spPr>
        <p:txBody>
          <a:bodyPr wrap="none" rtlCol="0">
            <a:spAutoFit/>
          </a:bodyPr>
          <a:lstStyle/>
          <a:p>
            <a:r>
              <a:rPr lang="fi-FI"/>
              <a:t>6,16%</a:t>
            </a:r>
          </a:p>
        </p:txBody>
      </p:sp>
      <p:sp>
        <p:nvSpPr>
          <p:cNvPr id="15" name="Tekstiruutu 14">
            <a:extLst>
              <a:ext uri="{FF2B5EF4-FFF2-40B4-BE49-F238E27FC236}">
                <a16:creationId xmlns:a16="http://schemas.microsoft.com/office/drawing/2014/main" id="{05BC4293-533D-9AD4-65AC-A72D18EA0193}"/>
              </a:ext>
            </a:extLst>
          </p:cNvPr>
          <p:cNvSpPr txBox="1"/>
          <p:nvPr/>
        </p:nvSpPr>
        <p:spPr>
          <a:xfrm>
            <a:off x="349758" y="6420405"/>
            <a:ext cx="7696962" cy="830997"/>
          </a:xfrm>
          <a:prstGeom prst="rect">
            <a:avLst/>
          </a:prstGeom>
          <a:noFill/>
        </p:spPr>
        <p:txBody>
          <a:bodyPr wrap="square">
            <a:spAutoFit/>
          </a:bodyPr>
          <a:lstStyle/>
          <a:p>
            <a:r>
              <a:rPr lang="fi-FI" sz="1200"/>
              <a:t>Kuva: </a:t>
            </a:r>
            <a:r>
              <a:rPr lang="fi-FI" sz="1200">
                <a:hlinkClick r:id="rId4"/>
              </a:rPr>
              <a:t>https://www.luke.fi/fi/tilastot/indikaattorit/biotalous-lukuina</a:t>
            </a:r>
            <a:endParaRPr lang="fi-FI" sz="1200"/>
          </a:p>
          <a:p>
            <a:endParaRPr lang="fi-FI"/>
          </a:p>
          <a:p>
            <a:endParaRPr lang="fi-FI"/>
          </a:p>
        </p:txBody>
      </p:sp>
    </p:spTree>
    <p:extLst>
      <p:ext uri="{BB962C8B-B14F-4D97-AF65-F5344CB8AC3E}">
        <p14:creationId xmlns:p14="http://schemas.microsoft.com/office/powerpoint/2010/main" val="909848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FB3A7A-1D6C-40E9-619C-5FCE1A1F21CC}"/>
              </a:ext>
            </a:extLst>
          </p:cNvPr>
          <p:cNvSpPr>
            <a:spLocks noGrp="1"/>
          </p:cNvSpPr>
          <p:nvPr>
            <p:ph type="title"/>
          </p:nvPr>
        </p:nvSpPr>
        <p:spPr>
          <a:xfrm>
            <a:off x="374731" y="365125"/>
            <a:ext cx="10604665" cy="1325563"/>
          </a:xfrm>
        </p:spPr>
        <p:txBody>
          <a:bodyPr anchor="ctr">
            <a:normAutofit/>
          </a:bodyPr>
          <a:lstStyle/>
          <a:p>
            <a:r>
              <a:rPr lang="fi-FI"/>
              <a:t>Esimerkkejä biotaloudesta </a:t>
            </a:r>
            <a:br>
              <a:rPr lang="fi-FI"/>
            </a:br>
            <a:endParaRPr lang="fi-FI"/>
          </a:p>
        </p:txBody>
      </p:sp>
      <p:pic>
        <p:nvPicPr>
          <p:cNvPr id="4" name="Sisällön paikkamerkki 3" descr="Kuva, joka sisältää kohteen teksti, ruoka, henkilö&#10;&#10;Kuvaus luotu automaattisesti">
            <a:extLst>
              <a:ext uri="{FF2B5EF4-FFF2-40B4-BE49-F238E27FC236}">
                <a16:creationId xmlns:a16="http://schemas.microsoft.com/office/drawing/2014/main" id="{744F7EE6-4DA2-BD42-A55A-A4753548C9C3}"/>
              </a:ext>
            </a:extLst>
          </p:cNvPr>
          <p:cNvPicPr>
            <a:picLocks noGrp="1" noChangeAspect="1"/>
          </p:cNvPicPr>
          <p:nvPr>
            <p:ph sz="half" idx="1"/>
          </p:nvPr>
        </p:nvPicPr>
        <p:blipFill rotWithShape="1">
          <a:blip r:embed="rId3"/>
          <a:srcRect r="-122" b="17774"/>
          <a:stretch/>
        </p:blipFill>
        <p:spPr>
          <a:xfrm>
            <a:off x="350319" y="1309465"/>
            <a:ext cx="7575717" cy="4570057"/>
          </a:xfrm>
          <a:noFill/>
        </p:spPr>
      </p:pic>
      <p:sp>
        <p:nvSpPr>
          <p:cNvPr id="11" name="Content Placeholder 3">
            <a:extLst>
              <a:ext uri="{FF2B5EF4-FFF2-40B4-BE49-F238E27FC236}">
                <a16:creationId xmlns:a16="http://schemas.microsoft.com/office/drawing/2014/main" id="{D640679E-0168-CF39-F72B-732132E7F0B0}"/>
              </a:ext>
            </a:extLst>
          </p:cNvPr>
          <p:cNvSpPr>
            <a:spLocks noGrp="1"/>
          </p:cNvSpPr>
          <p:nvPr>
            <p:ph sz="half" idx="2"/>
          </p:nvPr>
        </p:nvSpPr>
        <p:spPr>
          <a:xfrm>
            <a:off x="8000012" y="4688196"/>
            <a:ext cx="3167313" cy="1605263"/>
          </a:xfrm>
        </p:spPr>
        <p:txBody>
          <a:bodyPr vert="horz" lIns="91440" tIns="45720" rIns="91440" bIns="45720" rtlCol="0" anchor="t">
            <a:normAutofit/>
          </a:bodyPr>
          <a:lstStyle/>
          <a:p>
            <a:pPr marL="0" indent="0">
              <a:buNone/>
            </a:pPr>
            <a:r>
              <a:rPr lang="en-US" sz="2000">
                <a:ea typeface="+mn-lt"/>
                <a:cs typeface="+mn-lt"/>
              </a:rPr>
              <a:t>Video:</a:t>
            </a:r>
            <a:endParaRPr lang="fi-FI" sz="2000">
              <a:cs typeface="Arial"/>
            </a:endParaRPr>
          </a:p>
          <a:p>
            <a:pPr marL="0" indent="0">
              <a:buNone/>
            </a:pPr>
            <a:r>
              <a:rPr lang="en-US" sz="2000">
                <a:ea typeface="+mn-lt"/>
                <a:cs typeface="+mn-lt"/>
                <a:hlinkClick r:id="rId4"/>
              </a:rPr>
              <a:t>https://www.youtube.com/watch?v=OQIMKH8p98I</a:t>
            </a:r>
            <a:endParaRPr lang="en-US" sz="2000">
              <a:ea typeface="+mn-lt"/>
              <a:cs typeface="+mn-lt"/>
            </a:endParaRPr>
          </a:p>
        </p:txBody>
      </p:sp>
      <p:sp>
        <p:nvSpPr>
          <p:cNvPr id="5" name="Tekstiruutu 4">
            <a:extLst>
              <a:ext uri="{FF2B5EF4-FFF2-40B4-BE49-F238E27FC236}">
                <a16:creationId xmlns:a16="http://schemas.microsoft.com/office/drawing/2014/main" id="{714953E5-4EB1-2F4B-AEB5-CA534E4E9E31}"/>
              </a:ext>
            </a:extLst>
          </p:cNvPr>
          <p:cNvSpPr txBox="1"/>
          <p:nvPr/>
        </p:nvSpPr>
        <p:spPr>
          <a:xfrm>
            <a:off x="424295" y="5879522"/>
            <a:ext cx="74277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ea typeface="+mn-lt"/>
                <a:cs typeface="+mn-lt"/>
              </a:rPr>
              <a:t>Lähde: kemesta.fi</a:t>
            </a:r>
            <a:endParaRPr lang="fi-FI" sz="1400"/>
          </a:p>
        </p:txBody>
      </p:sp>
    </p:spTree>
    <p:extLst>
      <p:ext uri="{BB962C8B-B14F-4D97-AF65-F5344CB8AC3E}">
        <p14:creationId xmlns:p14="http://schemas.microsoft.com/office/powerpoint/2010/main" val="3091044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46B7E6D0-024E-C5E5-BB3E-1C87000CC678}"/>
              </a:ext>
            </a:extLst>
          </p:cNvPr>
          <p:cNvSpPr>
            <a:spLocks noGrp="1"/>
          </p:cNvSpPr>
          <p:nvPr>
            <p:ph type="title"/>
          </p:nvPr>
        </p:nvSpPr>
        <p:spPr>
          <a:xfrm>
            <a:off x="374732" y="188912"/>
            <a:ext cx="6727108" cy="1600200"/>
          </a:xfrm>
        </p:spPr>
        <p:txBody>
          <a:bodyPr anchor="ctr"/>
          <a:lstStyle/>
          <a:p>
            <a:r>
              <a:rPr lang="en-US" sz="3600"/>
              <a:t>Ekologinen</a:t>
            </a:r>
            <a:r>
              <a:rPr lang="en-US"/>
              <a:t> </a:t>
            </a:r>
            <a:r>
              <a:rPr lang="en-US" sz="3600"/>
              <a:t>jälleenrakennus</a:t>
            </a:r>
          </a:p>
        </p:txBody>
      </p:sp>
      <p:pic>
        <p:nvPicPr>
          <p:cNvPr id="1026" name="Picture 2" descr="Tulevaisuuden mahdollisuuksia: ekologinen jälleenrakennus, kokonaisvaltainen hyvinvointi, vahva luottamus ja osallisuus, reilu digimaailma, korjaava ja uusintava talous">
            <a:extLst>
              <a:ext uri="{FF2B5EF4-FFF2-40B4-BE49-F238E27FC236}">
                <a16:creationId xmlns:a16="http://schemas.microsoft.com/office/drawing/2014/main" id="{CA885825-9520-9F16-3809-7686A996243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547" r="13465"/>
          <a:stretch/>
        </p:blipFill>
        <p:spPr bwMode="auto">
          <a:xfrm>
            <a:off x="5742518" y="1204063"/>
            <a:ext cx="5504688" cy="5548948"/>
          </a:xfrm>
          <a:prstGeom prst="rect">
            <a:avLst/>
          </a:prstGeom>
          <a:solidFill>
            <a:srgbClr val="FFFFFF"/>
          </a:solidFill>
        </p:spPr>
      </p:pic>
      <p:sp>
        <p:nvSpPr>
          <p:cNvPr id="1033" name="Text Placeholder 3">
            <a:extLst>
              <a:ext uri="{FF2B5EF4-FFF2-40B4-BE49-F238E27FC236}">
                <a16:creationId xmlns:a16="http://schemas.microsoft.com/office/drawing/2014/main" id="{95F50738-67AF-C141-2873-8CF0DE798AE4}"/>
              </a:ext>
            </a:extLst>
          </p:cNvPr>
          <p:cNvSpPr>
            <a:spLocks noGrp="1"/>
          </p:cNvSpPr>
          <p:nvPr>
            <p:ph type="body" sz="half" idx="2"/>
          </p:nvPr>
        </p:nvSpPr>
        <p:spPr>
          <a:xfrm>
            <a:off x="371615" y="1876970"/>
            <a:ext cx="5267116" cy="5023898"/>
          </a:xfrm>
        </p:spPr>
        <p:txBody>
          <a:bodyPr vert="horz" lIns="91440" tIns="45720" rIns="91440" bIns="45720" rtlCol="0" anchor="t">
            <a:noAutofit/>
          </a:bodyPr>
          <a:lstStyle/>
          <a:p>
            <a:pPr marL="342900" indent="-342900">
              <a:buFont typeface="Arial" panose="020B0604020202020204" pitchFamily="34" charset="0"/>
              <a:buChar char="•"/>
            </a:pPr>
            <a:r>
              <a:rPr lang="fi-FI" sz="2000"/>
              <a:t>Ilmastonmuutoksen ja muiden ympäristökriisien hallittu kohtaaminen vaatii yhteiskunnilta nopeita ja mittavia toimenpiteitä.</a:t>
            </a:r>
            <a:endParaRPr lang="en-US" sz="2000"/>
          </a:p>
          <a:p>
            <a:pPr marL="342900" indent="-342900">
              <a:buFont typeface="Arial" panose="020B0604020202020204" pitchFamily="34" charset="0"/>
              <a:buChar char="•"/>
            </a:pPr>
            <a:r>
              <a:rPr lang="en-US" sz="2000"/>
              <a:t>Luonnontieteet avainasemassa ratkaisuissa</a:t>
            </a:r>
          </a:p>
          <a:p>
            <a:pPr marL="800100" lvl="1" indent="-342900">
              <a:buFont typeface="Arial" panose="020B0604020202020204" pitchFamily="34" charset="0"/>
              <a:buChar char="•"/>
            </a:pPr>
            <a:r>
              <a:rPr lang="en-US" sz="1800"/>
              <a:t>Asettaa reunaehdot</a:t>
            </a:r>
          </a:p>
          <a:p>
            <a:pPr marL="342900" indent="-342900">
              <a:buFont typeface="Arial" panose="020B0604020202020204" pitchFamily="34" charset="0"/>
              <a:buChar char="•"/>
            </a:pPr>
            <a:r>
              <a:rPr lang="en-US" sz="2000"/>
              <a:t>Rakennuskohteet</a:t>
            </a:r>
          </a:p>
          <a:p>
            <a:pPr marL="914400" lvl="1" indent="-457200">
              <a:buFont typeface="+mj-lt"/>
              <a:buAutoNum type="arabicPeriod"/>
            </a:pPr>
            <a:r>
              <a:rPr lang="en-US" sz="1800"/>
              <a:t>Energia, liikenne ja rakentaminen</a:t>
            </a:r>
          </a:p>
          <a:p>
            <a:pPr marL="914400" lvl="1" indent="-457200">
              <a:buFont typeface="+mj-lt"/>
              <a:buAutoNum type="arabicPeriod"/>
            </a:pPr>
            <a:r>
              <a:rPr lang="en-US" sz="1800"/>
              <a:t>Ruoka ja maanviljely</a:t>
            </a:r>
          </a:p>
          <a:p>
            <a:pPr marL="914400" lvl="1" indent="-457200">
              <a:buFont typeface="+mj-lt"/>
              <a:buAutoNum type="arabicPeriod"/>
            </a:pPr>
            <a:r>
              <a:rPr lang="en-US" sz="1800"/>
              <a:t>Metsät ja muu maankäyttö</a:t>
            </a:r>
          </a:p>
          <a:p>
            <a:pPr marL="914400" lvl="1" indent="-457200">
              <a:buFont typeface="+mj-lt"/>
              <a:buAutoNum type="arabicPeriod"/>
            </a:pPr>
            <a:r>
              <a:rPr lang="en-US" sz="1800"/>
              <a:t>Hoiva</a:t>
            </a:r>
          </a:p>
          <a:p>
            <a:pPr marL="914400" lvl="1" indent="-457200">
              <a:buFont typeface="+mj-lt"/>
              <a:buAutoNum type="arabicPeriod"/>
            </a:pPr>
            <a:r>
              <a:rPr lang="en-US" sz="1800"/>
              <a:t>Kulttuuri</a:t>
            </a:r>
          </a:p>
          <a:p>
            <a:endParaRPr lang="en-US" sz="2000"/>
          </a:p>
        </p:txBody>
      </p:sp>
      <p:sp>
        <p:nvSpPr>
          <p:cNvPr id="5" name="Tekstiruutu 4">
            <a:extLst>
              <a:ext uri="{FF2B5EF4-FFF2-40B4-BE49-F238E27FC236}">
                <a16:creationId xmlns:a16="http://schemas.microsoft.com/office/drawing/2014/main" id="{798551E4-71D3-7665-FBA2-1AB5321102F2}"/>
              </a:ext>
            </a:extLst>
          </p:cNvPr>
          <p:cNvSpPr txBox="1"/>
          <p:nvPr/>
        </p:nvSpPr>
        <p:spPr>
          <a:xfrm>
            <a:off x="5852246" y="6223938"/>
            <a:ext cx="5157388" cy="646331"/>
          </a:xfrm>
          <a:prstGeom prst="rect">
            <a:avLst/>
          </a:prstGeom>
          <a:noFill/>
        </p:spPr>
        <p:txBody>
          <a:bodyPr wrap="square">
            <a:spAutoFit/>
          </a:bodyPr>
          <a:lstStyle/>
          <a:p>
            <a:r>
              <a:rPr lang="fi-FI" b="0" i="0">
                <a:solidFill>
                  <a:srgbClr val="000000"/>
                </a:solidFill>
                <a:effectLst/>
              </a:rPr>
              <a:t>Kuva: Tulevaisuuden mahdollisuuksia. </a:t>
            </a:r>
            <a:br>
              <a:rPr lang="fi-FI" b="0" i="0">
                <a:solidFill>
                  <a:srgbClr val="000000"/>
                </a:solidFill>
                <a:effectLst/>
              </a:rPr>
            </a:br>
            <a:r>
              <a:rPr lang="fi-FI" b="0" i="0">
                <a:solidFill>
                  <a:srgbClr val="000000"/>
                </a:solidFill>
                <a:effectLst/>
              </a:rPr>
              <a:t>Topias Dean, Sitra</a:t>
            </a:r>
            <a:endParaRPr lang="fi-FI"/>
          </a:p>
        </p:txBody>
      </p:sp>
      <p:sp>
        <p:nvSpPr>
          <p:cNvPr id="3" name="Tekstiruutu 2">
            <a:extLst>
              <a:ext uri="{FF2B5EF4-FFF2-40B4-BE49-F238E27FC236}">
                <a16:creationId xmlns:a16="http://schemas.microsoft.com/office/drawing/2014/main" id="{C928053B-C7CE-B1B1-3CE4-1F3346316FC8}"/>
              </a:ext>
            </a:extLst>
          </p:cNvPr>
          <p:cNvSpPr txBox="1"/>
          <p:nvPr/>
        </p:nvSpPr>
        <p:spPr>
          <a:xfrm>
            <a:off x="374732" y="6440297"/>
            <a:ext cx="2807380" cy="646331"/>
          </a:xfrm>
          <a:prstGeom prst="rect">
            <a:avLst/>
          </a:prstGeom>
          <a:noFill/>
        </p:spPr>
        <p:txBody>
          <a:bodyPr wrap="square">
            <a:spAutoFit/>
          </a:bodyPr>
          <a:lstStyle/>
          <a:p>
            <a:r>
              <a:rPr lang="fi-FI">
                <a:hlinkClick r:id="rId4"/>
              </a:rPr>
              <a:t>https://eko.bios.fi/</a:t>
            </a:r>
            <a:endParaRPr lang="fi-FI"/>
          </a:p>
          <a:p>
            <a:endParaRPr lang="fi-FI"/>
          </a:p>
        </p:txBody>
      </p:sp>
    </p:spTree>
    <p:extLst>
      <p:ext uri="{BB962C8B-B14F-4D97-AF65-F5344CB8AC3E}">
        <p14:creationId xmlns:p14="http://schemas.microsoft.com/office/powerpoint/2010/main" val="2658144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teksti, kuvakaappaus, Fontti&#10;&#10;Kuvaus luotu automaattisesti">
            <a:extLst>
              <a:ext uri="{FF2B5EF4-FFF2-40B4-BE49-F238E27FC236}">
                <a16:creationId xmlns:a16="http://schemas.microsoft.com/office/drawing/2014/main" id="{09BFF87B-0E55-923F-36E9-E37543D07BD8}"/>
              </a:ext>
            </a:extLst>
          </p:cNvPr>
          <p:cNvPicPr>
            <a:picLocks noGrp="1" noChangeAspect="1"/>
          </p:cNvPicPr>
          <p:nvPr>
            <p:ph sz="half" idx="2"/>
          </p:nvPr>
        </p:nvPicPr>
        <p:blipFill>
          <a:blip r:embed="rId2"/>
          <a:stretch>
            <a:fillRect/>
          </a:stretch>
        </p:blipFill>
        <p:spPr>
          <a:xfrm>
            <a:off x="6203164" y="2522557"/>
            <a:ext cx="5031663" cy="3672665"/>
          </a:xfrm>
        </p:spPr>
      </p:pic>
      <p:sp>
        <p:nvSpPr>
          <p:cNvPr id="2" name="Otsikko 1">
            <a:extLst>
              <a:ext uri="{FF2B5EF4-FFF2-40B4-BE49-F238E27FC236}">
                <a16:creationId xmlns:a16="http://schemas.microsoft.com/office/drawing/2014/main" id="{C64F9DF8-74CC-3777-528A-CF66ECEA71A5}"/>
              </a:ext>
            </a:extLst>
          </p:cNvPr>
          <p:cNvSpPr>
            <a:spLocks noGrp="1"/>
          </p:cNvSpPr>
          <p:nvPr>
            <p:ph type="title"/>
          </p:nvPr>
        </p:nvSpPr>
        <p:spPr>
          <a:xfrm>
            <a:off x="374732" y="365125"/>
            <a:ext cx="8440084" cy="1325563"/>
          </a:xfrm>
        </p:spPr>
        <p:txBody>
          <a:bodyPr/>
          <a:lstStyle/>
          <a:p>
            <a:r>
              <a:rPr lang="fi-FI"/>
              <a:t>Resurssitehokkuus teollisuudessa</a:t>
            </a:r>
          </a:p>
        </p:txBody>
      </p:sp>
      <p:sp>
        <p:nvSpPr>
          <p:cNvPr id="3" name="Sisällön paikkamerkki 2">
            <a:extLst>
              <a:ext uri="{FF2B5EF4-FFF2-40B4-BE49-F238E27FC236}">
                <a16:creationId xmlns:a16="http://schemas.microsoft.com/office/drawing/2014/main" id="{E9238CC1-EF81-A851-392B-27F248B808E8}"/>
              </a:ext>
            </a:extLst>
          </p:cNvPr>
          <p:cNvSpPr>
            <a:spLocks noGrp="1"/>
          </p:cNvSpPr>
          <p:nvPr>
            <p:ph sz="half" idx="1"/>
          </p:nvPr>
        </p:nvSpPr>
        <p:spPr>
          <a:xfrm>
            <a:off x="6304811" y="5979971"/>
            <a:ext cx="2414185" cy="430502"/>
          </a:xfrm>
        </p:spPr>
        <p:txBody>
          <a:bodyPr vert="horz" lIns="91440" tIns="45720" rIns="91440" bIns="45720" rtlCol="0" anchor="t">
            <a:normAutofit/>
          </a:bodyPr>
          <a:lstStyle/>
          <a:p>
            <a:pPr marL="0" indent="0">
              <a:buNone/>
            </a:pPr>
            <a:r>
              <a:rPr lang="fi-FI" sz="1200">
                <a:cs typeface="Arial" panose="020B0604020202020204"/>
              </a:rPr>
              <a:t>Kuva: </a:t>
            </a:r>
            <a:r>
              <a:rPr lang="fi-FI" sz="1200">
                <a:cs typeface="Arial"/>
                <a:hlinkClick r:id="rId3"/>
              </a:rPr>
              <a:t>Kemianteollisuus ry</a:t>
            </a:r>
            <a:endParaRPr lang="fi-FI" sz="1200">
              <a:cs typeface="Arial" panose="020B0604020202020204"/>
            </a:endParaRPr>
          </a:p>
        </p:txBody>
      </p:sp>
      <p:sp>
        <p:nvSpPr>
          <p:cNvPr id="4" name="Tekstiruutu 3">
            <a:extLst>
              <a:ext uri="{FF2B5EF4-FFF2-40B4-BE49-F238E27FC236}">
                <a16:creationId xmlns:a16="http://schemas.microsoft.com/office/drawing/2014/main" id="{6E6120F6-24BC-0F7A-C1EA-A52D2DA5E0EE}"/>
              </a:ext>
            </a:extLst>
          </p:cNvPr>
          <p:cNvSpPr txBox="1"/>
          <p:nvPr/>
        </p:nvSpPr>
        <p:spPr>
          <a:xfrm>
            <a:off x="487090" y="1666042"/>
            <a:ext cx="6896440" cy="3970318"/>
          </a:xfrm>
          <a:prstGeom prst="rect">
            <a:avLst/>
          </a:prstGeom>
          <a:noFill/>
        </p:spPr>
        <p:txBody>
          <a:bodyPr wrap="none" rtlCol="0">
            <a:spAutoFit/>
          </a:bodyPr>
          <a:lstStyle/>
          <a:p>
            <a:pPr marL="285750" indent="-285750">
              <a:buFont typeface="Arial" panose="020B0604020202020204" pitchFamily="34" charset="0"/>
              <a:buChar char="•"/>
            </a:pPr>
            <a:r>
              <a:rPr lang="fi-FI" sz="2400"/>
              <a:t>raaka-aineiden mahdollisimman tehokas käyttö</a:t>
            </a:r>
          </a:p>
          <a:p>
            <a:pPr marL="742950" lvl="1" indent="-285750">
              <a:buFont typeface="Arial" panose="020B0604020202020204" pitchFamily="34" charset="0"/>
              <a:buChar char="•"/>
            </a:pPr>
            <a:r>
              <a:rPr lang="fi-FI" sz="2400"/>
              <a:t>prosessien optimointi</a:t>
            </a:r>
          </a:p>
          <a:p>
            <a:pPr marL="742950" lvl="1" indent="-285750">
              <a:buFont typeface="Arial" panose="020B0604020202020204" pitchFamily="34" charset="0"/>
              <a:buChar char="•"/>
            </a:pPr>
            <a:r>
              <a:rPr lang="fi-FI" sz="2400"/>
              <a:t>kierrätys</a:t>
            </a:r>
          </a:p>
          <a:p>
            <a:pPr marL="742950" lvl="1" indent="-285750">
              <a:buFont typeface="Arial" panose="020B0604020202020204" pitchFamily="34" charset="0"/>
              <a:buChar char="•"/>
            </a:pPr>
            <a:r>
              <a:rPr lang="fi-FI" sz="2400"/>
              <a:t>uusiokäyttö</a:t>
            </a:r>
          </a:p>
          <a:p>
            <a:pPr marL="742950" lvl="1" indent="-285750">
              <a:buFont typeface="Arial" panose="020B0604020202020204" pitchFamily="34" charset="0"/>
              <a:buChar char="•"/>
            </a:pPr>
            <a:r>
              <a:rPr lang="fi-FI" sz="2400"/>
              <a:t>suljettu kierto</a:t>
            </a:r>
          </a:p>
          <a:p>
            <a:pPr marL="742950" lvl="1" indent="-285750">
              <a:buFont typeface="Arial" panose="020B0604020202020204" pitchFamily="34" charset="0"/>
              <a:buChar char="•"/>
            </a:pPr>
            <a:endParaRPr lang="fi-FI" sz="2400"/>
          </a:p>
          <a:p>
            <a:pPr marL="285750" indent="-285750">
              <a:buFont typeface="Arial" panose="020B0604020202020204" pitchFamily="34" charset="0"/>
              <a:buChar char="•"/>
            </a:pPr>
            <a:r>
              <a:rPr lang="fi-FI" sz="2400"/>
              <a:t>raaka-aineen valinta</a:t>
            </a:r>
          </a:p>
          <a:p>
            <a:pPr marL="742950" lvl="1" indent="-285750">
              <a:buFont typeface="Arial" panose="020B0604020202020204" pitchFamily="34" charset="0"/>
              <a:buChar char="•"/>
            </a:pPr>
            <a:r>
              <a:rPr lang="fi-FI" sz="2400"/>
              <a:t>hinta/hyöty</a:t>
            </a:r>
          </a:p>
          <a:p>
            <a:pPr marL="742950" lvl="1" indent="-285750">
              <a:buFont typeface="Arial" panose="020B0604020202020204" pitchFamily="34" charset="0"/>
              <a:buChar char="•"/>
            </a:pPr>
            <a:r>
              <a:rPr lang="fi-FI" sz="2400"/>
              <a:t>uusiutuva/uusiutumaton</a:t>
            </a:r>
          </a:p>
          <a:p>
            <a:endParaRPr lang="fi-FI"/>
          </a:p>
          <a:p>
            <a:pPr marL="285750" indent="-285750">
              <a:buFont typeface="Arial" panose="020B0604020202020204" pitchFamily="34" charset="0"/>
              <a:buChar char="•"/>
            </a:pPr>
            <a:endParaRPr lang="fi-FI"/>
          </a:p>
        </p:txBody>
      </p:sp>
    </p:spTree>
    <p:extLst>
      <p:ext uri="{BB962C8B-B14F-4D97-AF65-F5344CB8AC3E}">
        <p14:creationId xmlns:p14="http://schemas.microsoft.com/office/powerpoint/2010/main" val="1839443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E1BF64-40C6-8965-B48E-3E242EFF8002}"/>
              </a:ext>
            </a:extLst>
          </p:cNvPr>
          <p:cNvSpPr>
            <a:spLocks noGrp="1"/>
          </p:cNvSpPr>
          <p:nvPr>
            <p:ph type="title"/>
          </p:nvPr>
        </p:nvSpPr>
        <p:spPr/>
        <p:txBody>
          <a:bodyPr/>
          <a:lstStyle/>
          <a:p>
            <a:r>
              <a:rPr lang="fi-FI">
                <a:cs typeface="Arial"/>
              </a:rPr>
              <a:t>Materiaalitehokkuus</a:t>
            </a:r>
            <a:endParaRPr lang="fi-FI"/>
          </a:p>
        </p:txBody>
      </p:sp>
      <p:sp>
        <p:nvSpPr>
          <p:cNvPr id="4" name="Sisällön paikkamerkki 3">
            <a:extLst>
              <a:ext uri="{FF2B5EF4-FFF2-40B4-BE49-F238E27FC236}">
                <a16:creationId xmlns:a16="http://schemas.microsoft.com/office/drawing/2014/main" id="{ADC73CDD-22F0-AFE9-7BE7-E8BC5A752CD9}"/>
              </a:ext>
            </a:extLst>
          </p:cNvPr>
          <p:cNvSpPr>
            <a:spLocks noGrp="1"/>
          </p:cNvSpPr>
          <p:nvPr>
            <p:ph sz="half" idx="2"/>
          </p:nvPr>
        </p:nvSpPr>
        <p:spPr/>
        <p:txBody>
          <a:bodyPr vert="horz" lIns="91440" tIns="45720" rIns="91440" bIns="45720" rtlCol="0" anchor="t">
            <a:normAutofit/>
          </a:bodyPr>
          <a:lstStyle/>
          <a:p>
            <a:r>
              <a:rPr lang="fi-FI">
                <a:cs typeface="Arial"/>
              </a:rPr>
              <a:t>yritykset asettavat tavoitteita jätteiden vähentämiseen ja kestävämpien materiaalien käyttöön</a:t>
            </a:r>
          </a:p>
          <a:p>
            <a:endParaRPr lang="fi-FI">
              <a:cs typeface="Arial"/>
            </a:endParaRPr>
          </a:p>
          <a:p>
            <a:r>
              <a:rPr lang="fi-FI">
                <a:cs typeface="Arial"/>
              </a:rPr>
              <a:t>pakkausten kierrätettävyyteen ja keveyteen kiinnitetään huomiota</a:t>
            </a:r>
          </a:p>
        </p:txBody>
      </p:sp>
      <p:sp>
        <p:nvSpPr>
          <p:cNvPr id="6" name="Tekstiruutu 5">
            <a:extLst>
              <a:ext uri="{FF2B5EF4-FFF2-40B4-BE49-F238E27FC236}">
                <a16:creationId xmlns:a16="http://schemas.microsoft.com/office/drawing/2014/main" id="{537354C2-17A5-2627-DD9E-E27879645D2C}"/>
              </a:ext>
            </a:extLst>
          </p:cNvPr>
          <p:cNvSpPr txBox="1"/>
          <p:nvPr/>
        </p:nvSpPr>
        <p:spPr>
          <a:xfrm>
            <a:off x="260596" y="6313714"/>
            <a:ext cx="95180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cs typeface="Arial"/>
              </a:rPr>
              <a:t>Lähde: </a:t>
            </a:r>
            <a:r>
              <a:rPr lang="fi-FI" sz="1200">
                <a:cs typeface="Arial"/>
                <a:hlinkClick r:id="rId2"/>
              </a:rPr>
              <a:t>Kiertotalouden kestävät liiketoimintamallit kemianteollisuuden yrityksille KÄSIKIRJA  Toukokuu 2020</a:t>
            </a:r>
            <a:r>
              <a:rPr lang="fi-FI" sz="1200">
                <a:cs typeface="Arial"/>
              </a:rPr>
              <a:t> </a:t>
            </a:r>
          </a:p>
        </p:txBody>
      </p:sp>
      <p:pic>
        <p:nvPicPr>
          <p:cNvPr id="8" name="Sisällön paikkamerkki 3" descr="Kuva, joka sisältää kohteen teksti, elektroniikka, kuvakaappaus, ohjelmisto&#10;&#10;Kuvaus luotu automaattisesti">
            <a:extLst>
              <a:ext uri="{FF2B5EF4-FFF2-40B4-BE49-F238E27FC236}">
                <a16:creationId xmlns:a16="http://schemas.microsoft.com/office/drawing/2014/main" id="{FC83B01B-F3D4-9831-A94C-424D51C86754}"/>
              </a:ext>
            </a:extLst>
          </p:cNvPr>
          <p:cNvPicPr>
            <a:picLocks noChangeAspect="1"/>
          </p:cNvPicPr>
          <p:nvPr/>
        </p:nvPicPr>
        <p:blipFill rotWithShape="1">
          <a:blip r:embed="rId3"/>
          <a:srcRect l="2654" t="25266" r="61901" b="9053"/>
          <a:stretch/>
        </p:blipFill>
        <p:spPr>
          <a:xfrm>
            <a:off x="166270" y="1518848"/>
            <a:ext cx="4465004" cy="4653345"/>
          </a:xfrm>
          <a:prstGeom prst="rect">
            <a:avLst/>
          </a:prstGeom>
        </p:spPr>
      </p:pic>
    </p:spTree>
    <p:extLst>
      <p:ext uri="{BB962C8B-B14F-4D97-AF65-F5344CB8AC3E}">
        <p14:creationId xmlns:p14="http://schemas.microsoft.com/office/powerpoint/2010/main" val="1579317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56EE9-0B1A-0E0F-19F3-02D39A940A7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ED264E4-AE4B-FB13-AC00-1FFF6EAC1CC9}"/>
              </a:ext>
            </a:extLst>
          </p:cNvPr>
          <p:cNvSpPr>
            <a:spLocks noGrp="1"/>
          </p:cNvSpPr>
          <p:nvPr>
            <p:ph type="title"/>
          </p:nvPr>
        </p:nvSpPr>
        <p:spPr/>
        <p:txBody>
          <a:bodyPr/>
          <a:lstStyle/>
          <a:p>
            <a:r>
              <a:rPr lang="fi-FI">
                <a:cs typeface="Arial"/>
              </a:rPr>
              <a:t>Materiaalitehokkuus</a:t>
            </a:r>
            <a:endParaRPr lang="fi-FI"/>
          </a:p>
        </p:txBody>
      </p:sp>
      <p:sp>
        <p:nvSpPr>
          <p:cNvPr id="4" name="Sisällön paikkamerkki 3">
            <a:extLst>
              <a:ext uri="{FF2B5EF4-FFF2-40B4-BE49-F238E27FC236}">
                <a16:creationId xmlns:a16="http://schemas.microsoft.com/office/drawing/2014/main" id="{9665D119-A7D9-104B-1503-F7E80F2B984D}"/>
              </a:ext>
            </a:extLst>
          </p:cNvPr>
          <p:cNvSpPr>
            <a:spLocks noGrp="1"/>
          </p:cNvSpPr>
          <p:nvPr>
            <p:ph sz="half" idx="2"/>
          </p:nvPr>
        </p:nvSpPr>
        <p:spPr/>
        <p:txBody>
          <a:bodyPr vert="horz" lIns="91440" tIns="45720" rIns="91440" bIns="45720" rtlCol="0" anchor="t">
            <a:normAutofit/>
          </a:bodyPr>
          <a:lstStyle/>
          <a:p>
            <a:r>
              <a:rPr lang="fi-FI">
                <a:cs typeface="Arial"/>
              </a:rPr>
              <a:t>materiaaleja korvataan kierrätetyillä tai uusiutuvilla raaka-aineilla</a:t>
            </a:r>
            <a:endParaRPr lang="fi-FI"/>
          </a:p>
          <a:p>
            <a:pPr marL="0" indent="0">
              <a:buNone/>
            </a:pPr>
            <a:endParaRPr lang="fi-FI">
              <a:cs typeface="Arial"/>
            </a:endParaRPr>
          </a:p>
        </p:txBody>
      </p:sp>
      <p:sp>
        <p:nvSpPr>
          <p:cNvPr id="6" name="Tekstiruutu 5">
            <a:extLst>
              <a:ext uri="{FF2B5EF4-FFF2-40B4-BE49-F238E27FC236}">
                <a16:creationId xmlns:a16="http://schemas.microsoft.com/office/drawing/2014/main" id="{655CB975-F7CF-C6E9-5540-5801DE663B3A}"/>
              </a:ext>
            </a:extLst>
          </p:cNvPr>
          <p:cNvSpPr txBox="1"/>
          <p:nvPr/>
        </p:nvSpPr>
        <p:spPr>
          <a:xfrm>
            <a:off x="260596" y="6313714"/>
            <a:ext cx="95180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cs typeface="Arial"/>
              </a:rPr>
              <a:t>Lähde: </a:t>
            </a:r>
            <a:r>
              <a:rPr lang="fi-FI" sz="1200">
                <a:cs typeface="Arial"/>
                <a:hlinkClick r:id="rId2"/>
              </a:rPr>
              <a:t>Kiertotalouden kestävät liiketoimintamallit kemianteollisuuden yrityksille KÄSIKIRJA  Toukokuu 2020</a:t>
            </a:r>
            <a:r>
              <a:rPr lang="fi-FI" sz="1200">
                <a:cs typeface="Arial"/>
              </a:rPr>
              <a:t> </a:t>
            </a:r>
          </a:p>
        </p:txBody>
      </p:sp>
      <p:pic>
        <p:nvPicPr>
          <p:cNvPr id="8" name="Sisällön paikkamerkki 3" descr="Kuva, joka sisältää kohteen teksti, elektroniikka, kuvakaappaus, ohjelmisto&#10;&#10;Kuvaus luotu automaattisesti">
            <a:extLst>
              <a:ext uri="{FF2B5EF4-FFF2-40B4-BE49-F238E27FC236}">
                <a16:creationId xmlns:a16="http://schemas.microsoft.com/office/drawing/2014/main" id="{8A58D7E3-4876-4663-25A5-4A19C68D3806}"/>
              </a:ext>
            </a:extLst>
          </p:cNvPr>
          <p:cNvPicPr>
            <a:picLocks noChangeAspect="1"/>
          </p:cNvPicPr>
          <p:nvPr/>
        </p:nvPicPr>
        <p:blipFill rotWithShape="1">
          <a:blip r:embed="rId3"/>
          <a:srcRect l="2654" t="25266" r="61901" b="9053"/>
          <a:stretch/>
        </p:blipFill>
        <p:spPr>
          <a:xfrm>
            <a:off x="166270" y="1518848"/>
            <a:ext cx="4465004" cy="4653345"/>
          </a:xfrm>
          <a:prstGeom prst="rect">
            <a:avLst/>
          </a:prstGeom>
        </p:spPr>
      </p:pic>
      <p:pic>
        <p:nvPicPr>
          <p:cNvPr id="10" name="Sisällön paikkamerkki 3" descr="Kuva, joka sisältää kohteen teksti, elektroniikka, kuvakaappaus, ohjelmisto&#10;&#10;Kuvaus luotu automaattisesti">
            <a:extLst>
              <a:ext uri="{FF2B5EF4-FFF2-40B4-BE49-F238E27FC236}">
                <a16:creationId xmlns:a16="http://schemas.microsoft.com/office/drawing/2014/main" id="{6BC0FBEF-E279-6BF5-3BE6-271F1CBC63C2}"/>
              </a:ext>
            </a:extLst>
          </p:cNvPr>
          <p:cNvPicPr>
            <a:picLocks noGrp="1" noChangeAspect="1"/>
          </p:cNvPicPr>
          <p:nvPr>
            <p:ph sz="half" idx="1"/>
          </p:nvPr>
        </p:nvPicPr>
        <p:blipFill rotWithShape="1">
          <a:blip r:embed="rId3"/>
          <a:srcRect l="36729" t="24962" r="29281" b="13090"/>
          <a:stretch/>
        </p:blipFill>
        <p:spPr>
          <a:xfrm>
            <a:off x="215751" y="1518847"/>
            <a:ext cx="4237317" cy="4351472"/>
          </a:xfrm>
        </p:spPr>
      </p:pic>
    </p:spTree>
    <p:extLst>
      <p:ext uri="{BB962C8B-B14F-4D97-AF65-F5344CB8AC3E}">
        <p14:creationId xmlns:p14="http://schemas.microsoft.com/office/powerpoint/2010/main" val="552855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468B8-A51D-A6AC-CBFE-B9420E47184D}"/>
              </a:ext>
            </a:extLst>
          </p:cNvPr>
          <p:cNvSpPr>
            <a:spLocks noGrp="1"/>
          </p:cNvSpPr>
          <p:nvPr>
            <p:ph type="title"/>
          </p:nvPr>
        </p:nvSpPr>
        <p:spPr/>
        <p:txBody>
          <a:bodyPr/>
          <a:lstStyle/>
          <a:p>
            <a:r>
              <a:rPr lang="fi-FI"/>
              <a:t>Esimerkkejä kiertävistä raaka-aineista</a:t>
            </a:r>
          </a:p>
        </p:txBody>
      </p:sp>
      <p:graphicFrame>
        <p:nvGraphicFramePr>
          <p:cNvPr id="5" name="Sisällön paikkamerkki 4">
            <a:extLst>
              <a:ext uri="{FF2B5EF4-FFF2-40B4-BE49-F238E27FC236}">
                <a16:creationId xmlns:a16="http://schemas.microsoft.com/office/drawing/2014/main" id="{4C2E6827-2354-BC02-8374-D45E5662C19B}"/>
              </a:ext>
            </a:extLst>
          </p:cNvPr>
          <p:cNvGraphicFramePr>
            <a:graphicFrameLocks noGrp="1"/>
          </p:cNvGraphicFramePr>
          <p:nvPr>
            <p:ph idx="1"/>
          </p:nvPr>
        </p:nvGraphicFramePr>
        <p:xfrm>
          <a:off x="374731" y="2316480"/>
          <a:ext cx="6352794" cy="3662680"/>
        </p:xfrm>
        <a:graphic>
          <a:graphicData uri="http://schemas.openxmlformats.org/drawingml/2006/table">
            <a:tbl>
              <a:tblPr firstRow="1" bandRow="1">
                <a:tableStyleId>{5C22544A-7EE6-4342-B048-85BDC9FD1C3A}</a:tableStyleId>
              </a:tblPr>
              <a:tblGrid>
                <a:gridCol w="1099704">
                  <a:extLst>
                    <a:ext uri="{9D8B030D-6E8A-4147-A177-3AD203B41FA5}">
                      <a16:colId xmlns:a16="http://schemas.microsoft.com/office/drawing/2014/main" val="3959006489"/>
                    </a:ext>
                  </a:extLst>
                </a:gridCol>
                <a:gridCol w="5253090">
                  <a:extLst>
                    <a:ext uri="{9D8B030D-6E8A-4147-A177-3AD203B41FA5}">
                      <a16:colId xmlns:a16="http://schemas.microsoft.com/office/drawing/2014/main" val="2244374718"/>
                    </a:ext>
                  </a:extLst>
                </a:gridCol>
              </a:tblGrid>
              <a:tr h="370840">
                <a:tc>
                  <a:txBody>
                    <a:bodyPr/>
                    <a:lstStyle/>
                    <a:p>
                      <a:r>
                        <a:rPr lang="fi-FI"/>
                        <a:t>Yritys</a:t>
                      </a:r>
                    </a:p>
                  </a:txBody>
                  <a:tcPr/>
                </a:tc>
                <a:tc>
                  <a:txBody>
                    <a:bodyPr/>
                    <a:lstStyle/>
                    <a:p>
                      <a:r>
                        <a:rPr lang="fi-FI"/>
                        <a:t>Kuvaus</a:t>
                      </a:r>
                    </a:p>
                  </a:txBody>
                  <a:tcPr/>
                </a:tc>
                <a:extLst>
                  <a:ext uri="{0D108BD9-81ED-4DB2-BD59-A6C34878D82A}">
                    <a16:rowId xmlns:a16="http://schemas.microsoft.com/office/drawing/2014/main" val="2910990254"/>
                  </a:ext>
                </a:extLst>
              </a:tr>
              <a:tr h="370840">
                <a:tc>
                  <a:txBody>
                    <a:bodyPr/>
                    <a:lstStyle/>
                    <a:p>
                      <a:r>
                        <a:rPr lang="fi-FI"/>
                        <a:t>Fortum</a:t>
                      </a:r>
                    </a:p>
                  </a:txBody>
                  <a:tcPr/>
                </a:tc>
                <a:tc>
                  <a:txBody>
                    <a:bodyPr/>
                    <a:lstStyle/>
                    <a:p>
                      <a:r>
                        <a:rPr lang="fi-FI"/>
                        <a:t>Kierrättää kotitalouksien muovijätteen, jota hyödynnetään muovintuotannossa neitseellisen raaka-aineen korvikkeena. Riihimäen muovinjalostamo kierrättää n. 12 000 tonni/vuosi kotitalouksien ja teollisuuden muovijätettä.</a:t>
                      </a:r>
                    </a:p>
                  </a:txBody>
                  <a:tcPr/>
                </a:tc>
                <a:extLst>
                  <a:ext uri="{0D108BD9-81ED-4DB2-BD59-A6C34878D82A}">
                    <a16:rowId xmlns:a16="http://schemas.microsoft.com/office/drawing/2014/main" val="3680019090"/>
                  </a:ext>
                </a:extLst>
              </a:tr>
              <a:tr h="370840">
                <a:tc>
                  <a:txBody>
                    <a:bodyPr/>
                    <a:lstStyle/>
                    <a:p>
                      <a:r>
                        <a:rPr lang="fi-FI"/>
                        <a:t>Neste</a:t>
                      </a:r>
                    </a:p>
                  </a:txBody>
                  <a:tcPr/>
                </a:tc>
                <a:tc>
                  <a:txBody>
                    <a:bodyPr/>
                    <a:lstStyle/>
                    <a:p>
                      <a:r>
                        <a:rPr lang="fi-FI"/>
                        <a:t>Hyödyntää öljy- ja rasvaylijäämää uusiutuvien liikennepolttoaineiden valmistuksessa. NEXBTL-teknologian avulla muunnetaan uusiutuvia rasvoja ja öljyjä polttoaineiksi.</a:t>
                      </a:r>
                    </a:p>
                  </a:txBody>
                  <a:tcPr/>
                </a:tc>
                <a:extLst>
                  <a:ext uri="{0D108BD9-81ED-4DB2-BD59-A6C34878D82A}">
                    <a16:rowId xmlns:a16="http://schemas.microsoft.com/office/drawing/2014/main" val="3321013406"/>
                  </a:ext>
                </a:extLst>
              </a:tr>
              <a:tr h="370840">
                <a:tc>
                  <a:txBody>
                    <a:bodyPr/>
                    <a:lstStyle/>
                    <a:p>
                      <a:r>
                        <a:rPr lang="fi-FI"/>
                        <a:t>St1</a:t>
                      </a:r>
                    </a:p>
                  </a:txBody>
                  <a:tcPr/>
                </a:tc>
                <a:tc>
                  <a:txBody>
                    <a:bodyPr/>
                    <a:lstStyle/>
                    <a:p>
                      <a:r>
                        <a:rPr lang="fi-FI"/>
                        <a:t>Valmistaa biopolttoaineita ruokateollisuuden, kotitalouksien ja sahojen jätteistä ja ylijäämistä.</a:t>
                      </a:r>
                    </a:p>
                  </a:txBody>
                  <a:tcPr/>
                </a:tc>
                <a:extLst>
                  <a:ext uri="{0D108BD9-81ED-4DB2-BD59-A6C34878D82A}">
                    <a16:rowId xmlns:a16="http://schemas.microsoft.com/office/drawing/2014/main" val="1757540879"/>
                  </a:ext>
                </a:extLst>
              </a:tr>
            </a:tbl>
          </a:graphicData>
        </a:graphic>
      </p:graphicFrame>
      <p:pic>
        <p:nvPicPr>
          <p:cNvPr id="3" name="Kuva 2" descr="Kuva, joka sisältää kohteen henkilö, polttoainepumppu, piha-&#10;&#10;Kuvaus luotu automaattisesti">
            <a:extLst>
              <a:ext uri="{FF2B5EF4-FFF2-40B4-BE49-F238E27FC236}">
                <a16:creationId xmlns:a16="http://schemas.microsoft.com/office/drawing/2014/main" id="{5D70327A-D699-CBED-91ED-D34A86B362CA}"/>
              </a:ext>
            </a:extLst>
          </p:cNvPr>
          <p:cNvPicPr>
            <a:picLocks noChangeAspect="1"/>
          </p:cNvPicPr>
          <p:nvPr/>
        </p:nvPicPr>
        <p:blipFill rotWithShape="1">
          <a:blip r:embed="rId3"/>
          <a:srcRect l="15302" r="16904" b="-237"/>
          <a:stretch/>
        </p:blipFill>
        <p:spPr>
          <a:xfrm>
            <a:off x="7223413" y="2315440"/>
            <a:ext cx="3337278" cy="3707828"/>
          </a:xfrm>
          <a:prstGeom prst="rect">
            <a:avLst/>
          </a:prstGeom>
        </p:spPr>
      </p:pic>
    </p:spTree>
    <p:extLst>
      <p:ext uri="{BB962C8B-B14F-4D97-AF65-F5344CB8AC3E}">
        <p14:creationId xmlns:p14="http://schemas.microsoft.com/office/powerpoint/2010/main" val="350049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B0ED0-E348-934F-5967-79532193F05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7B06930-5CB1-A611-F07D-61FC4B3A857D}"/>
              </a:ext>
            </a:extLst>
          </p:cNvPr>
          <p:cNvSpPr>
            <a:spLocks noGrp="1"/>
          </p:cNvSpPr>
          <p:nvPr>
            <p:ph type="title"/>
          </p:nvPr>
        </p:nvSpPr>
        <p:spPr/>
        <p:txBody>
          <a:bodyPr/>
          <a:lstStyle/>
          <a:p>
            <a:r>
              <a:rPr lang="fi-FI"/>
              <a:t>Esimerkkejä kiertävistä raaka-aineista</a:t>
            </a:r>
          </a:p>
        </p:txBody>
      </p:sp>
      <p:graphicFrame>
        <p:nvGraphicFramePr>
          <p:cNvPr id="5" name="Sisällön paikkamerkki 4">
            <a:extLst>
              <a:ext uri="{FF2B5EF4-FFF2-40B4-BE49-F238E27FC236}">
                <a16:creationId xmlns:a16="http://schemas.microsoft.com/office/drawing/2014/main" id="{9C57DAC1-BA15-0911-85BE-7D1A7E19CC35}"/>
              </a:ext>
            </a:extLst>
          </p:cNvPr>
          <p:cNvGraphicFramePr>
            <a:graphicFrameLocks noGrp="1"/>
          </p:cNvGraphicFramePr>
          <p:nvPr>
            <p:ph idx="1"/>
            <p:extLst>
              <p:ext uri="{D42A27DB-BD31-4B8C-83A1-F6EECF244321}">
                <p14:modId xmlns:p14="http://schemas.microsoft.com/office/powerpoint/2010/main" val="806117034"/>
              </p:ext>
            </p:extLst>
          </p:nvPr>
        </p:nvGraphicFramePr>
        <p:xfrm>
          <a:off x="374731" y="2316480"/>
          <a:ext cx="6352794" cy="2473960"/>
        </p:xfrm>
        <a:graphic>
          <a:graphicData uri="http://schemas.openxmlformats.org/drawingml/2006/table">
            <a:tbl>
              <a:tblPr firstRow="1" bandRow="1">
                <a:tableStyleId>{5C22544A-7EE6-4342-B048-85BDC9FD1C3A}</a:tableStyleId>
              </a:tblPr>
              <a:tblGrid>
                <a:gridCol w="1099704">
                  <a:extLst>
                    <a:ext uri="{9D8B030D-6E8A-4147-A177-3AD203B41FA5}">
                      <a16:colId xmlns:a16="http://schemas.microsoft.com/office/drawing/2014/main" val="3959006489"/>
                    </a:ext>
                  </a:extLst>
                </a:gridCol>
                <a:gridCol w="5253090">
                  <a:extLst>
                    <a:ext uri="{9D8B030D-6E8A-4147-A177-3AD203B41FA5}">
                      <a16:colId xmlns:a16="http://schemas.microsoft.com/office/drawing/2014/main" val="2244374718"/>
                    </a:ext>
                  </a:extLst>
                </a:gridCol>
              </a:tblGrid>
              <a:tr h="370840">
                <a:tc>
                  <a:txBody>
                    <a:bodyPr/>
                    <a:lstStyle/>
                    <a:p>
                      <a:r>
                        <a:rPr lang="fi-FI"/>
                        <a:t>Yritys</a:t>
                      </a:r>
                    </a:p>
                  </a:txBody>
                  <a:tcPr/>
                </a:tc>
                <a:tc>
                  <a:txBody>
                    <a:bodyPr/>
                    <a:lstStyle/>
                    <a:p>
                      <a:r>
                        <a:rPr lang="fi-FI"/>
                        <a:t>Kuvaus</a:t>
                      </a:r>
                    </a:p>
                  </a:txBody>
                  <a:tcPr/>
                </a:tc>
                <a:extLst>
                  <a:ext uri="{0D108BD9-81ED-4DB2-BD59-A6C34878D82A}">
                    <a16:rowId xmlns:a16="http://schemas.microsoft.com/office/drawing/2014/main" val="2910990254"/>
                  </a:ext>
                </a:extLst>
              </a:tr>
              <a:tr h="370840">
                <a:tc>
                  <a:txBody>
                    <a:bodyPr/>
                    <a:lstStyle/>
                    <a:p>
                      <a:r>
                        <a:rPr lang="fi-FI"/>
                        <a:t>DuPont</a:t>
                      </a:r>
                      <a:endParaRPr lang="fi-FI" err="1"/>
                    </a:p>
                  </a:txBody>
                  <a:tcPr/>
                </a:tc>
                <a:tc>
                  <a:txBody>
                    <a:bodyPr/>
                    <a:lstStyle/>
                    <a:p>
                      <a:pPr lvl="0">
                        <a:buNone/>
                      </a:pPr>
                      <a:r>
                        <a:rPr lang="fi-FI"/>
                        <a:t>Valmistaa ksylitolia paperi- ja selluteollisuuden sivuvirroista. Tuotteen hiilijalanjälki on n. 90 % alhaisempi kuin maissintähkistä valmistetun ksylitolin.</a:t>
                      </a:r>
                    </a:p>
                  </a:txBody>
                  <a:tcPr/>
                </a:tc>
                <a:extLst>
                  <a:ext uri="{0D108BD9-81ED-4DB2-BD59-A6C34878D82A}">
                    <a16:rowId xmlns:a16="http://schemas.microsoft.com/office/drawing/2014/main" val="3680019090"/>
                  </a:ext>
                </a:extLst>
              </a:tr>
              <a:tr h="370840">
                <a:tc>
                  <a:txBody>
                    <a:bodyPr/>
                    <a:lstStyle/>
                    <a:p>
                      <a:r>
                        <a:rPr lang="fi-FI"/>
                        <a:t>Fazer</a:t>
                      </a:r>
                    </a:p>
                  </a:txBody>
                  <a:tcPr/>
                </a:tc>
                <a:tc>
                  <a:txBody>
                    <a:bodyPr/>
                    <a:lstStyle/>
                    <a:p>
                      <a:pPr lvl="0">
                        <a:buNone/>
                      </a:pPr>
                      <a:r>
                        <a:rPr lang="fi-FI"/>
                        <a:t>Käyttää kaurankuorta ksylitolin valmistukseen. </a:t>
                      </a:r>
                      <a:r>
                        <a:rPr lang="fi-FI" sz="1800" b="0" i="0" kern="1200">
                          <a:solidFill>
                            <a:schemeClr val="dk1"/>
                          </a:solidFill>
                          <a:effectLst/>
                          <a:latin typeface="+mn-lt"/>
                          <a:ea typeface="+mn-ea"/>
                          <a:cs typeface="+mn-cs"/>
                        </a:rPr>
                        <a:t>Ksylitoli valmistetaan yhtiön kauramyllyn kauran kuoresta.</a:t>
                      </a:r>
                      <a:endParaRPr lang="fi-FI"/>
                    </a:p>
                  </a:txBody>
                  <a:tcPr/>
                </a:tc>
                <a:extLst>
                  <a:ext uri="{0D108BD9-81ED-4DB2-BD59-A6C34878D82A}">
                    <a16:rowId xmlns:a16="http://schemas.microsoft.com/office/drawing/2014/main" val="3321013406"/>
                  </a:ext>
                </a:extLst>
              </a:tr>
            </a:tbl>
          </a:graphicData>
        </a:graphic>
      </p:graphicFrame>
      <p:pic>
        <p:nvPicPr>
          <p:cNvPr id="6" name="Kuva 5" descr="Kuva, joka sisältää kohteen huume, Lääke, pilleri, Reseptilääke&#10;&#10;Kuvaus luotu automaattisesti">
            <a:extLst>
              <a:ext uri="{FF2B5EF4-FFF2-40B4-BE49-F238E27FC236}">
                <a16:creationId xmlns:a16="http://schemas.microsoft.com/office/drawing/2014/main" id="{BCA15294-B4B8-B7EB-309B-7E1A3CD83CC5}"/>
              </a:ext>
            </a:extLst>
          </p:cNvPr>
          <p:cNvPicPr>
            <a:picLocks noChangeAspect="1"/>
          </p:cNvPicPr>
          <p:nvPr/>
        </p:nvPicPr>
        <p:blipFill rotWithShape="1">
          <a:blip r:embed="rId3"/>
          <a:srcRect l="23539" r="-158" b="-211"/>
          <a:stretch/>
        </p:blipFill>
        <p:spPr>
          <a:xfrm>
            <a:off x="7012757" y="2316480"/>
            <a:ext cx="3511988" cy="3445005"/>
          </a:xfrm>
          <a:prstGeom prst="rect">
            <a:avLst/>
          </a:prstGeom>
        </p:spPr>
      </p:pic>
    </p:spTree>
    <p:extLst>
      <p:ext uri="{BB962C8B-B14F-4D97-AF65-F5344CB8AC3E}">
        <p14:creationId xmlns:p14="http://schemas.microsoft.com/office/powerpoint/2010/main" val="3087622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EA6F46-3141-12B1-39AE-88F92BE8969E}"/>
              </a:ext>
            </a:extLst>
          </p:cNvPr>
          <p:cNvSpPr>
            <a:spLocks noGrp="1"/>
          </p:cNvSpPr>
          <p:nvPr>
            <p:ph type="title"/>
          </p:nvPr>
        </p:nvSpPr>
        <p:spPr/>
        <p:txBody>
          <a:bodyPr/>
          <a:lstStyle/>
          <a:p>
            <a:r>
              <a:rPr lang="fi-FI"/>
              <a:t>Tehtävä</a:t>
            </a:r>
          </a:p>
        </p:txBody>
      </p:sp>
      <p:sp>
        <p:nvSpPr>
          <p:cNvPr id="4" name="Sisällön paikkamerkki 3">
            <a:extLst>
              <a:ext uri="{FF2B5EF4-FFF2-40B4-BE49-F238E27FC236}">
                <a16:creationId xmlns:a16="http://schemas.microsoft.com/office/drawing/2014/main" id="{9ECE8A5C-7412-EF42-71C8-110AF1EFB655}"/>
              </a:ext>
            </a:extLst>
          </p:cNvPr>
          <p:cNvSpPr txBox="1">
            <a:spLocks noGrp="1"/>
          </p:cNvSpPr>
          <p:nvPr>
            <p:ph idx="1"/>
          </p:nvPr>
        </p:nvSpPr>
        <p:spPr>
          <a:xfrm>
            <a:off x="374650" y="1825625"/>
            <a:ext cx="10604500" cy="2932085"/>
          </a:xfrm>
          <a:prstGeom prst="rect">
            <a:avLst/>
          </a:prstGeom>
          <a:noFill/>
          <a:ln w="28575">
            <a:solidFill>
              <a:schemeClr val="accent1"/>
            </a:solidFill>
          </a:ln>
        </p:spPr>
        <p:txBody>
          <a:bodyPr wrap="square" rtlCol="0">
            <a:spAutoFit/>
          </a:bodyPr>
          <a:lstStyle/>
          <a:p>
            <a:pPr marL="285750" indent="-285750">
              <a:buFont typeface="Arial" panose="020B0604020202020204" pitchFamily="34" charset="0"/>
              <a:buChar char="•"/>
            </a:pPr>
            <a:r>
              <a:rPr lang="fi-FI"/>
              <a:t>Pohdi miten hyödynnät raaka-aineita mahdollisimman tehokkaasti.</a:t>
            </a:r>
          </a:p>
          <a:p>
            <a:pPr marL="285750" indent="-285750">
              <a:buFont typeface="Arial" panose="020B0604020202020204" pitchFamily="34" charset="0"/>
              <a:buChar char="•"/>
            </a:pPr>
            <a:r>
              <a:rPr lang="fi-FI"/>
              <a:t>Tunnista työpaikallasi syntyvä sivuvirta, jota voidaan käyttää raaka-aineena.</a:t>
            </a:r>
          </a:p>
          <a:p>
            <a:pPr marL="285750" indent="-285750">
              <a:buFont typeface="Arial" panose="020B0604020202020204" pitchFamily="34" charset="0"/>
              <a:buChar char="•"/>
            </a:pPr>
            <a:r>
              <a:rPr lang="fi-FI"/>
              <a:t>Tunnista työpaikallasi käytettävä raaka-aine, joka on toisen yrityksen sivuvirtaa.</a:t>
            </a:r>
          </a:p>
          <a:p>
            <a:pPr marL="285750" indent="-285750">
              <a:buFont typeface="Arial" panose="020B0604020202020204" pitchFamily="34" charset="0"/>
              <a:buChar char="•"/>
            </a:pPr>
            <a:r>
              <a:rPr lang="fi-FI"/>
              <a:t>Tunnista työpaikallasi syntyvää hukkaa/jätettä. </a:t>
            </a:r>
          </a:p>
          <a:p>
            <a:pPr marL="285750" indent="-285750">
              <a:buFont typeface="Arial" panose="020B0604020202020204" pitchFamily="34" charset="0"/>
              <a:buChar char="•"/>
            </a:pPr>
            <a:endParaRPr lang="fi-FI"/>
          </a:p>
        </p:txBody>
      </p:sp>
    </p:spTree>
    <p:extLst>
      <p:ext uri="{BB962C8B-B14F-4D97-AF65-F5344CB8AC3E}">
        <p14:creationId xmlns:p14="http://schemas.microsoft.com/office/powerpoint/2010/main" val="2616271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3">
            <a:extLst>
              <a:ext uri="{28A0092B-C50C-407E-A947-70E740481C1C}">
                <a14:useLocalDpi xmlns:a14="http://schemas.microsoft.com/office/drawing/2010/main" val="0"/>
              </a:ext>
            </a:extLst>
          </a:blip>
          <a:srcRect t="11066" b="7076"/>
          <a:stretch/>
        </p:blipFill>
        <p:spPr>
          <a:xfrm>
            <a:off x="1" y="0"/>
            <a:ext cx="11360166" cy="6847367"/>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4131"/>
            <a:ext cx="11360167"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Sosiaalinen vastuu prosessiteollisuudessa</a:t>
            </a:r>
            <a:endParaRPr lang="en-US"/>
          </a:p>
        </p:txBody>
      </p:sp>
      <p:sp>
        <p:nvSpPr>
          <p:cNvPr id="3" name="Alaotsikko 2"/>
          <p:cNvSpPr>
            <a:spLocks noGrp="1"/>
          </p:cNvSpPr>
          <p:nvPr>
            <p:ph type="subTitle" idx="1"/>
          </p:nvPr>
        </p:nvSpPr>
        <p:spPr/>
        <p:txBody>
          <a:bodyPr/>
          <a:lstStyle/>
          <a:p>
            <a:r>
              <a:rPr lang="fi-FI"/>
              <a:t>Sosiaalisesti vastuullinen organisaatio huomioi toimintansa vaikutukset kaikkiin sidosryhmiinsä; niin työntekijöitään, asiakkaitaan, sijoittajiaan, ympäristöään kuin yhteiskuntaakin kohtaan ja pyrkii edistämään yleistä hyvää.</a:t>
            </a:r>
          </a:p>
        </p:txBody>
      </p:sp>
    </p:spTree>
    <p:extLst>
      <p:ext uri="{BB962C8B-B14F-4D97-AF65-F5344CB8AC3E}">
        <p14:creationId xmlns:p14="http://schemas.microsoft.com/office/powerpoint/2010/main" val="211830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1646BF-0847-29B8-151E-CFB80BD1A13D}"/>
              </a:ext>
            </a:extLst>
          </p:cNvPr>
          <p:cNvSpPr>
            <a:spLocks noGrp="1"/>
          </p:cNvSpPr>
          <p:nvPr>
            <p:ph type="title"/>
          </p:nvPr>
        </p:nvSpPr>
        <p:spPr>
          <a:xfrm>
            <a:off x="374732" y="365125"/>
            <a:ext cx="10604664" cy="1325563"/>
          </a:xfrm>
        </p:spPr>
        <p:txBody>
          <a:bodyPr anchor="ctr">
            <a:normAutofit/>
          </a:bodyPr>
          <a:lstStyle/>
          <a:p>
            <a:r>
              <a:rPr lang="fi-FI"/>
              <a:t>Sosiaalinen vastuullisuus</a:t>
            </a:r>
          </a:p>
        </p:txBody>
      </p:sp>
      <p:pic>
        <p:nvPicPr>
          <p:cNvPr id="7" name="Kuva 6" descr="Kuva, joka sisältää kohteen Metallinkäsittely, työkalu, Teknikko, Seppä&#10;&#10;Kuvaus luotu automaattisesti">
            <a:extLst>
              <a:ext uri="{FF2B5EF4-FFF2-40B4-BE49-F238E27FC236}">
                <a16:creationId xmlns:a16="http://schemas.microsoft.com/office/drawing/2014/main" id="{67287519-6114-8B0D-8397-D6EBFB342BDB}"/>
              </a:ext>
            </a:extLst>
          </p:cNvPr>
          <p:cNvPicPr>
            <a:picLocks noChangeAspect="1"/>
          </p:cNvPicPr>
          <p:nvPr/>
        </p:nvPicPr>
        <p:blipFill rotWithShape="1">
          <a:blip r:embed="rId3">
            <a:extLst>
              <a:ext uri="{28A0092B-C50C-407E-A947-70E740481C1C}">
                <a14:useLocalDpi xmlns:a14="http://schemas.microsoft.com/office/drawing/2010/main" val="0"/>
              </a:ext>
            </a:extLst>
          </a:blip>
          <a:srcRect l="21358" b="13148"/>
          <a:stretch/>
        </p:blipFill>
        <p:spPr>
          <a:xfrm>
            <a:off x="374731" y="2097232"/>
            <a:ext cx="5165765" cy="3808123"/>
          </a:xfrm>
          <a:prstGeom prst="rect">
            <a:avLst/>
          </a:prstGeom>
          <a:noFill/>
        </p:spPr>
      </p:pic>
      <p:sp>
        <p:nvSpPr>
          <p:cNvPr id="3" name="Sisällön paikkamerkki 2">
            <a:extLst>
              <a:ext uri="{FF2B5EF4-FFF2-40B4-BE49-F238E27FC236}">
                <a16:creationId xmlns:a16="http://schemas.microsoft.com/office/drawing/2014/main" id="{F940F342-1D11-86A8-D78F-E34F1670A1BA}"/>
              </a:ext>
            </a:extLst>
          </p:cNvPr>
          <p:cNvSpPr>
            <a:spLocks noGrp="1"/>
          </p:cNvSpPr>
          <p:nvPr>
            <p:ph sz="half" idx="2"/>
          </p:nvPr>
        </p:nvSpPr>
        <p:spPr>
          <a:xfrm>
            <a:off x="5813631" y="1825625"/>
            <a:ext cx="5165765" cy="4351338"/>
          </a:xfrm>
        </p:spPr>
        <p:txBody>
          <a:bodyPr vert="horz" lIns="91440" tIns="45720" rIns="91440" bIns="45720" rtlCol="0">
            <a:normAutofit/>
          </a:bodyPr>
          <a:lstStyle/>
          <a:p>
            <a:r>
              <a:rPr lang="fi-FI" sz="2000" b="0" i="0" u="none" strike="noStrike">
                <a:effectLst/>
              </a:rPr>
              <a:t>kohteena yrityksen henkilöstö: </a:t>
            </a:r>
            <a:r>
              <a:rPr lang="fi-FI" sz="2000" i="0" u="none" strike="noStrike">
                <a:effectLst/>
              </a:rPr>
              <a:t>työturvallisuus, työhyvinvointi ja kouluttaminen. </a:t>
            </a:r>
            <a:r>
              <a:rPr lang="en-US" sz="2000" i="0">
                <a:effectLst/>
              </a:rPr>
              <a:t>​</a:t>
            </a:r>
          </a:p>
          <a:p>
            <a:pPr rtl="0" fontAlgn="base">
              <a:buFont typeface="Arial" panose="020B0604020202020204" pitchFamily="34" charset="0"/>
              <a:buChar char="•"/>
            </a:pPr>
            <a:r>
              <a:rPr lang="fi-FI" sz="2000" i="0" u="none" strike="noStrike">
                <a:effectLst/>
              </a:rPr>
              <a:t>vastuullisuus liittyy lainsäädännön ja työehtosopimuksien säätämien minimitason ylittäviin toimiin</a:t>
            </a:r>
            <a:r>
              <a:rPr lang="fi-FI" sz="2000" i="0">
                <a:effectLst/>
              </a:rPr>
              <a:t>​</a:t>
            </a:r>
          </a:p>
          <a:p>
            <a:pPr lvl="1"/>
            <a:r>
              <a:rPr lang="fi-FI"/>
              <a:t>henkilöstölle hyvää esimiestyötä, sidosryhmätoiminta, avoin vuorovaikutus</a:t>
            </a:r>
          </a:p>
          <a:p>
            <a:r>
              <a:rPr lang="fi-FI" sz="2000" b="0" i="0" u="none" strike="noStrike">
                <a:effectLst/>
              </a:rPr>
              <a:t>yrityksen vastuullisuus käsittää myös ne vaikutukset, joita yrityksen toiminta voi aiheuttaa sen </a:t>
            </a:r>
            <a:r>
              <a:rPr lang="fi-FI" sz="2000" i="0" u="none" strike="noStrike">
                <a:effectLst/>
              </a:rPr>
              <a:t>alihankkijoiden ja sopimuskumppaneiden henkilöstölle tai yrityksen kotipaikan työllisyydelle</a:t>
            </a:r>
            <a:r>
              <a:rPr lang="fi-FI" sz="2000" i="0">
                <a:effectLst/>
              </a:rPr>
              <a:t>​</a:t>
            </a:r>
            <a:endParaRPr lang="fi-FI" sz="2000"/>
          </a:p>
          <a:p>
            <a:endParaRPr lang="fi-FI" sz="2000"/>
          </a:p>
        </p:txBody>
      </p:sp>
    </p:spTree>
    <p:extLst>
      <p:ext uri="{BB962C8B-B14F-4D97-AF65-F5344CB8AC3E}">
        <p14:creationId xmlns:p14="http://schemas.microsoft.com/office/powerpoint/2010/main" val="2422774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B60C3-F7FA-4C34-63F4-440D663992C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564514F-5DEC-8F6E-169E-D9BE3290947D}"/>
              </a:ext>
            </a:extLst>
          </p:cNvPr>
          <p:cNvSpPr>
            <a:spLocks noGrp="1"/>
          </p:cNvSpPr>
          <p:nvPr>
            <p:ph type="title"/>
          </p:nvPr>
        </p:nvSpPr>
        <p:spPr/>
        <p:txBody>
          <a:bodyPr/>
          <a:lstStyle/>
          <a:p>
            <a:r>
              <a:rPr lang="fi-FI"/>
              <a:t>Energiateollisuuden sidosryhmät Suomessa arvostavat sosiaalista vastuullisuutta</a:t>
            </a:r>
          </a:p>
        </p:txBody>
      </p:sp>
      <p:sp>
        <p:nvSpPr>
          <p:cNvPr id="3" name="Sisällön paikkamerkki 2">
            <a:extLst>
              <a:ext uri="{FF2B5EF4-FFF2-40B4-BE49-F238E27FC236}">
                <a16:creationId xmlns:a16="http://schemas.microsoft.com/office/drawing/2014/main" id="{4F109386-6B57-A3B9-8C2C-85E4A9C03524}"/>
              </a:ext>
            </a:extLst>
          </p:cNvPr>
          <p:cNvSpPr>
            <a:spLocks noGrp="1"/>
          </p:cNvSpPr>
          <p:nvPr>
            <p:ph sz="half" idx="1"/>
          </p:nvPr>
        </p:nvSpPr>
        <p:spPr/>
        <p:txBody>
          <a:bodyPr/>
          <a:lstStyle/>
          <a:p>
            <a:endParaRPr lang="fi-FI"/>
          </a:p>
        </p:txBody>
      </p:sp>
      <p:pic>
        <p:nvPicPr>
          <p:cNvPr id="6" name="Kuva 5">
            <a:extLst>
              <a:ext uri="{FF2B5EF4-FFF2-40B4-BE49-F238E27FC236}">
                <a16:creationId xmlns:a16="http://schemas.microsoft.com/office/drawing/2014/main" id="{7D621136-4F4D-A6B2-13A0-8E9DFD5D7EA7}"/>
              </a:ext>
            </a:extLst>
          </p:cNvPr>
          <p:cNvPicPr>
            <a:picLocks noChangeAspect="1"/>
          </p:cNvPicPr>
          <p:nvPr/>
        </p:nvPicPr>
        <p:blipFill>
          <a:blip r:embed="rId3"/>
          <a:stretch>
            <a:fillRect/>
          </a:stretch>
        </p:blipFill>
        <p:spPr>
          <a:xfrm>
            <a:off x="374731" y="1825625"/>
            <a:ext cx="4417419" cy="4257754"/>
          </a:xfrm>
          <a:prstGeom prst="rect">
            <a:avLst/>
          </a:prstGeom>
        </p:spPr>
      </p:pic>
      <p:pic>
        <p:nvPicPr>
          <p:cNvPr id="8" name="Kuva 7">
            <a:extLst>
              <a:ext uri="{FF2B5EF4-FFF2-40B4-BE49-F238E27FC236}">
                <a16:creationId xmlns:a16="http://schemas.microsoft.com/office/drawing/2014/main" id="{6297E0D9-CFB6-B2F8-BC19-B8EFE7DD6EAC}"/>
              </a:ext>
            </a:extLst>
          </p:cNvPr>
          <p:cNvPicPr>
            <a:picLocks noChangeAspect="1"/>
          </p:cNvPicPr>
          <p:nvPr/>
        </p:nvPicPr>
        <p:blipFill rotWithShape="1">
          <a:blip r:embed="rId4"/>
          <a:srcRect t="31487" b="29555"/>
          <a:stretch/>
        </p:blipFill>
        <p:spPr>
          <a:xfrm>
            <a:off x="4998165" y="2460390"/>
            <a:ext cx="6261587" cy="2351701"/>
          </a:xfrm>
          <a:prstGeom prst="rect">
            <a:avLst/>
          </a:prstGeom>
        </p:spPr>
      </p:pic>
      <p:sp>
        <p:nvSpPr>
          <p:cNvPr id="12" name="Suorakulmio 11">
            <a:extLst>
              <a:ext uri="{FF2B5EF4-FFF2-40B4-BE49-F238E27FC236}">
                <a16:creationId xmlns:a16="http://schemas.microsoft.com/office/drawing/2014/main" id="{EE479587-61EA-BDD7-E0A7-B9EBCFFDBD8C}"/>
              </a:ext>
            </a:extLst>
          </p:cNvPr>
          <p:cNvSpPr/>
          <p:nvPr/>
        </p:nvSpPr>
        <p:spPr>
          <a:xfrm>
            <a:off x="5060197" y="2829531"/>
            <a:ext cx="6197782" cy="18793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
        <p:nvSpPr>
          <p:cNvPr id="14" name="Tekstiruutu 13">
            <a:extLst>
              <a:ext uri="{FF2B5EF4-FFF2-40B4-BE49-F238E27FC236}">
                <a16:creationId xmlns:a16="http://schemas.microsoft.com/office/drawing/2014/main" id="{F9F182D4-D6F3-0F2D-E7AC-0644E19F23AF}"/>
              </a:ext>
            </a:extLst>
          </p:cNvPr>
          <p:cNvSpPr txBox="1"/>
          <p:nvPr/>
        </p:nvSpPr>
        <p:spPr>
          <a:xfrm>
            <a:off x="4998165" y="2460390"/>
            <a:ext cx="2762295" cy="369332"/>
          </a:xfrm>
          <a:prstGeom prst="rect">
            <a:avLst/>
          </a:prstGeom>
          <a:noFill/>
        </p:spPr>
        <p:txBody>
          <a:bodyPr wrap="none" rtlCol="0">
            <a:spAutoFit/>
          </a:bodyPr>
          <a:lstStyle/>
          <a:p>
            <a:r>
              <a:rPr lang="fi-FI"/>
              <a:t>Sosiaalinen vastuullisuus</a:t>
            </a:r>
          </a:p>
        </p:txBody>
      </p:sp>
      <p:sp>
        <p:nvSpPr>
          <p:cNvPr id="16" name="Tekstiruutu 15">
            <a:extLst>
              <a:ext uri="{FF2B5EF4-FFF2-40B4-BE49-F238E27FC236}">
                <a16:creationId xmlns:a16="http://schemas.microsoft.com/office/drawing/2014/main" id="{7CEB7C0F-8486-6746-82D5-7B32691C71A9}"/>
              </a:ext>
            </a:extLst>
          </p:cNvPr>
          <p:cNvSpPr txBox="1"/>
          <p:nvPr/>
        </p:nvSpPr>
        <p:spPr>
          <a:xfrm>
            <a:off x="68904" y="6555889"/>
            <a:ext cx="6197782" cy="276999"/>
          </a:xfrm>
          <a:prstGeom prst="rect">
            <a:avLst/>
          </a:prstGeom>
          <a:noFill/>
        </p:spPr>
        <p:txBody>
          <a:bodyPr wrap="square" rtlCol="0">
            <a:spAutoFit/>
          </a:bodyPr>
          <a:lstStyle/>
          <a:p>
            <a:r>
              <a:rPr lang="fi-FI" sz="1200"/>
              <a:t>https://energia.fi/energiasta/vastuullisuus/vastuullisuuslinjaukset/olennaisuusanalyysi</a:t>
            </a:r>
          </a:p>
        </p:txBody>
      </p:sp>
    </p:spTree>
    <p:extLst>
      <p:ext uri="{BB962C8B-B14F-4D97-AF65-F5344CB8AC3E}">
        <p14:creationId xmlns:p14="http://schemas.microsoft.com/office/powerpoint/2010/main" val="3309347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388125-2D31-3315-A6D3-34083C8ADA40}"/>
              </a:ext>
            </a:extLst>
          </p:cNvPr>
          <p:cNvSpPr>
            <a:spLocks noGrp="1"/>
          </p:cNvSpPr>
          <p:nvPr>
            <p:ph type="title"/>
          </p:nvPr>
        </p:nvSpPr>
        <p:spPr>
          <a:xfrm>
            <a:off x="374731" y="365125"/>
            <a:ext cx="10604665" cy="1325563"/>
          </a:xfrm>
        </p:spPr>
        <p:txBody>
          <a:bodyPr anchor="ctr">
            <a:normAutofit/>
          </a:bodyPr>
          <a:lstStyle/>
          <a:p>
            <a:r>
              <a:rPr lang="fi-FI"/>
              <a:t>Turvallisuus</a:t>
            </a:r>
          </a:p>
        </p:txBody>
      </p:sp>
      <p:sp>
        <p:nvSpPr>
          <p:cNvPr id="3" name="Sisällön paikkamerkki 2">
            <a:extLst>
              <a:ext uri="{FF2B5EF4-FFF2-40B4-BE49-F238E27FC236}">
                <a16:creationId xmlns:a16="http://schemas.microsoft.com/office/drawing/2014/main" id="{CFB74BB6-ABD3-A927-1E18-324FC1AFE290}"/>
              </a:ext>
            </a:extLst>
          </p:cNvPr>
          <p:cNvSpPr>
            <a:spLocks noGrp="1"/>
          </p:cNvSpPr>
          <p:nvPr>
            <p:ph sz="half" idx="1"/>
          </p:nvPr>
        </p:nvSpPr>
        <p:spPr>
          <a:xfrm>
            <a:off x="374731" y="1825625"/>
            <a:ext cx="5165765" cy="4351338"/>
          </a:xfrm>
        </p:spPr>
        <p:txBody>
          <a:bodyPr vert="horz" lIns="91440" tIns="45720" rIns="91440" bIns="45720" rtlCol="0">
            <a:normAutofit/>
          </a:bodyPr>
          <a:lstStyle/>
          <a:p>
            <a:r>
              <a:rPr lang="fi-FI" sz="2200" dirty="0"/>
              <a:t>Työturvallisuus ja tuoteturvallisuus</a:t>
            </a:r>
          </a:p>
          <a:p>
            <a:pPr marL="457200" lvl="1" indent="0">
              <a:buNone/>
            </a:pPr>
            <a:r>
              <a:rPr lang="fi-FI" sz="2200" dirty="0"/>
              <a:t>Työtapaturmien ehkäisy, turvallisuuden kehittäminen</a:t>
            </a:r>
          </a:p>
          <a:p>
            <a:pPr marL="457200" lvl="1" indent="0">
              <a:buNone/>
            </a:pPr>
            <a:endParaRPr lang="fi-FI" sz="2200" dirty="0"/>
          </a:p>
          <a:p>
            <a:r>
              <a:rPr lang="fi-FI" sz="2200" dirty="0"/>
              <a:t>Elintarviketeollisuus: Pak­kaus­mer­kin­nät ja jäl­ji­tet­tä­vyys ta­kaa­vat tur­val­li­suu­den ku­lut­ta­jal­le</a:t>
            </a:r>
          </a:p>
          <a:p>
            <a:pPr marL="457200" lvl="1" indent="0">
              <a:buNone/>
            </a:pPr>
            <a:r>
              <a:rPr lang="fi-FI" sz="2200" dirty="0"/>
              <a:t>Turvallisuus tarkoittaa turvallisten valmistusmenetelmien ja työturvallisuuden lisäksi myös oikeanlaisia pakkausmerkintöjä ja tuotteiden ja niiden raaka-aineiden jäljitettävyyttä. </a:t>
            </a:r>
          </a:p>
          <a:p>
            <a:pPr lvl="2"/>
            <a:endParaRPr lang="fi-FI" sz="2200" dirty="0"/>
          </a:p>
          <a:p>
            <a:pPr lvl="1"/>
            <a:endParaRPr lang="fi-FI" sz="2200" dirty="0"/>
          </a:p>
        </p:txBody>
      </p:sp>
      <p:pic>
        <p:nvPicPr>
          <p:cNvPr id="5" name="Kuva 4" descr="Ostos kori ja ruudut">
            <a:extLst>
              <a:ext uri="{FF2B5EF4-FFF2-40B4-BE49-F238E27FC236}">
                <a16:creationId xmlns:a16="http://schemas.microsoft.com/office/drawing/2014/main" id="{AE6A67B0-CE79-8409-3E50-C12B13D43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745" y="3567550"/>
            <a:ext cx="4797641" cy="3202425"/>
          </a:xfrm>
          <a:prstGeom prst="rect">
            <a:avLst/>
          </a:prstGeom>
          <a:noFill/>
        </p:spPr>
      </p:pic>
      <p:pic>
        <p:nvPicPr>
          <p:cNvPr id="9" name="Kuva 8" descr="Vanha rouva ja korva korut">
            <a:extLst>
              <a:ext uri="{FF2B5EF4-FFF2-40B4-BE49-F238E27FC236}">
                <a16:creationId xmlns:a16="http://schemas.microsoft.com/office/drawing/2014/main" id="{A04412E2-CB15-BEA0-45BA-5FA92E5C7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745" y="89475"/>
            <a:ext cx="4798863" cy="3202425"/>
          </a:xfrm>
          <a:prstGeom prst="rect">
            <a:avLst/>
          </a:prstGeom>
        </p:spPr>
      </p:pic>
    </p:spTree>
    <p:extLst>
      <p:ext uri="{BB962C8B-B14F-4D97-AF65-F5344CB8AC3E}">
        <p14:creationId xmlns:p14="http://schemas.microsoft.com/office/powerpoint/2010/main" val="344260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5F069A-949B-8031-87D4-3B0156935C3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8732" r="9343"/>
          <a:stretch/>
        </p:blipFill>
        <p:spPr bwMode="auto">
          <a:xfrm>
            <a:off x="5495635" y="2041075"/>
            <a:ext cx="5483761" cy="3765218"/>
          </a:xfrm>
          <a:prstGeom prst="rect">
            <a:avLst/>
          </a:prstGeom>
          <a:noFill/>
          <a:extLst>
            <a:ext uri="{909E8E84-426E-40DD-AFC4-6F175D3DCCD1}">
              <a14:hiddenFill xmlns:a14="http://schemas.microsoft.com/office/drawing/2010/main">
                <a:solidFill>
                  <a:srgbClr val="FFFFFF"/>
                </a:solidFill>
              </a14:hiddenFill>
            </a:ext>
          </a:extLst>
        </p:spPr>
      </p:pic>
      <p:sp>
        <p:nvSpPr>
          <p:cNvPr id="1031" name="Title 1">
            <a:extLst>
              <a:ext uri="{FF2B5EF4-FFF2-40B4-BE49-F238E27FC236}">
                <a16:creationId xmlns:a16="http://schemas.microsoft.com/office/drawing/2014/main" id="{1F7F4B25-DE9C-1BCF-C00D-C146002C9870}"/>
              </a:ext>
            </a:extLst>
          </p:cNvPr>
          <p:cNvSpPr>
            <a:spLocks noGrp="1"/>
          </p:cNvSpPr>
          <p:nvPr>
            <p:ph type="title"/>
          </p:nvPr>
        </p:nvSpPr>
        <p:spPr>
          <a:xfrm>
            <a:off x="374731" y="365125"/>
            <a:ext cx="10604665" cy="1325563"/>
          </a:xfrm>
        </p:spPr>
        <p:txBody>
          <a:bodyPr anchor="ctr">
            <a:normAutofit/>
          </a:bodyPr>
          <a:lstStyle/>
          <a:p>
            <a:r>
              <a:rPr lang="en-US" err="1"/>
              <a:t>Kohti</a:t>
            </a:r>
            <a:r>
              <a:rPr lang="en-US"/>
              <a:t> </a:t>
            </a:r>
            <a:r>
              <a:rPr lang="en-US" err="1"/>
              <a:t>hiilineutraalia</a:t>
            </a:r>
            <a:r>
              <a:rPr lang="en-US"/>
              <a:t> </a:t>
            </a:r>
            <a:r>
              <a:rPr lang="en-US" err="1"/>
              <a:t>energiajärjestelmää</a:t>
            </a:r>
            <a:r>
              <a:rPr lang="en-US"/>
              <a:t> – </a:t>
            </a:r>
            <a:r>
              <a:rPr lang="en-US" err="1"/>
              <a:t>kädenjälki</a:t>
            </a:r>
            <a:r>
              <a:rPr lang="en-US"/>
              <a:t> </a:t>
            </a:r>
            <a:r>
              <a:rPr lang="en-US" err="1"/>
              <a:t>kasvaa</a:t>
            </a:r>
            <a:r>
              <a:rPr lang="en-US"/>
              <a:t> ja </a:t>
            </a:r>
            <a:r>
              <a:rPr lang="en-US" err="1"/>
              <a:t>hiilijalanjälki</a:t>
            </a:r>
            <a:r>
              <a:rPr lang="en-US"/>
              <a:t> </a:t>
            </a:r>
            <a:r>
              <a:rPr lang="en-US" err="1"/>
              <a:t>supistuu</a:t>
            </a:r>
            <a:endParaRPr lang="en-US"/>
          </a:p>
        </p:txBody>
      </p:sp>
      <p:sp>
        <p:nvSpPr>
          <p:cNvPr id="1033" name="Content Placeholder 2">
            <a:extLst>
              <a:ext uri="{FF2B5EF4-FFF2-40B4-BE49-F238E27FC236}">
                <a16:creationId xmlns:a16="http://schemas.microsoft.com/office/drawing/2014/main" id="{AED53FDC-292F-B72F-BD2F-25F53AB969F7}"/>
              </a:ext>
            </a:extLst>
          </p:cNvPr>
          <p:cNvSpPr>
            <a:spLocks noGrp="1"/>
          </p:cNvSpPr>
          <p:nvPr>
            <p:ph sz="half" idx="1"/>
          </p:nvPr>
        </p:nvSpPr>
        <p:spPr>
          <a:xfrm>
            <a:off x="374731" y="1825625"/>
            <a:ext cx="10708905" cy="4351338"/>
          </a:xfrm>
        </p:spPr>
        <p:txBody>
          <a:bodyPr>
            <a:normAutofit/>
          </a:bodyPr>
          <a:lstStyle/>
          <a:p>
            <a:pPr marL="0" indent="0">
              <a:buNone/>
            </a:pPr>
            <a:r>
              <a:rPr lang="fi-FI" b="0" i="0">
                <a:effectLst/>
              </a:rPr>
              <a:t>Hiilineutraali energiajärjestelmä on tärkein yksittäinen ratkaisu ilmastokriisiin.</a:t>
            </a:r>
          </a:p>
          <a:p>
            <a:pPr marL="0" indent="0">
              <a:buNone/>
            </a:pPr>
            <a:endParaRPr lang="en-US"/>
          </a:p>
          <a:p>
            <a:pPr marL="0" indent="0">
              <a:buNone/>
            </a:pPr>
            <a:r>
              <a:rPr lang="en-US"/>
              <a:t>Haussa uusia ratkaisuja: </a:t>
            </a:r>
          </a:p>
          <a:p>
            <a:pPr>
              <a:spcBef>
                <a:spcPts val="600"/>
              </a:spcBef>
            </a:pPr>
            <a:r>
              <a:rPr lang="en-US"/>
              <a:t>Energian jakeluun</a:t>
            </a:r>
          </a:p>
          <a:p>
            <a:pPr>
              <a:spcBef>
                <a:spcPts val="600"/>
              </a:spcBef>
            </a:pPr>
            <a:r>
              <a:rPr lang="en-US"/>
              <a:t>Energian varastointiin</a:t>
            </a:r>
          </a:p>
          <a:p>
            <a:pPr>
              <a:spcBef>
                <a:spcPts val="600"/>
              </a:spcBef>
            </a:pPr>
            <a:r>
              <a:rPr lang="en-US"/>
              <a:t>Älykkäisiin </a:t>
            </a:r>
            <a:r>
              <a:rPr lang="fi-FI"/>
              <a:t>ratkaisuihin</a:t>
            </a:r>
          </a:p>
          <a:p>
            <a:pPr>
              <a:spcBef>
                <a:spcPts val="600"/>
              </a:spcBef>
            </a:pPr>
            <a:r>
              <a:rPr lang="en-US"/>
              <a:t>Kysyntä- ja tuotantojoustoihin</a:t>
            </a:r>
          </a:p>
          <a:p>
            <a:pPr>
              <a:spcBef>
                <a:spcPts val="600"/>
              </a:spcBef>
            </a:pPr>
            <a:r>
              <a:rPr lang="en-US"/>
              <a:t>Sektori-integraatioon</a:t>
            </a:r>
          </a:p>
        </p:txBody>
      </p:sp>
      <p:sp>
        <p:nvSpPr>
          <p:cNvPr id="3" name="Tekstiruutu 2">
            <a:extLst>
              <a:ext uri="{FF2B5EF4-FFF2-40B4-BE49-F238E27FC236}">
                <a16:creationId xmlns:a16="http://schemas.microsoft.com/office/drawing/2014/main" id="{0967003B-175A-F4D4-7559-CD2525730814}"/>
              </a:ext>
            </a:extLst>
          </p:cNvPr>
          <p:cNvSpPr txBox="1"/>
          <p:nvPr/>
        </p:nvSpPr>
        <p:spPr>
          <a:xfrm>
            <a:off x="5677063" y="5652405"/>
            <a:ext cx="5633523" cy="307777"/>
          </a:xfrm>
          <a:prstGeom prst="rect">
            <a:avLst/>
          </a:prstGeom>
          <a:noFill/>
        </p:spPr>
        <p:txBody>
          <a:bodyPr wrap="square">
            <a:spAutoFit/>
          </a:bodyPr>
          <a:lstStyle/>
          <a:p>
            <a:r>
              <a:rPr lang="fi-FI" sz="1400"/>
              <a:t>Kuva:  Energiateollisuus ry, Energia-alan vähähiilisyystiekartta 2022</a:t>
            </a:r>
          </a:p>
        </p:txBody>
      </p:sp>
    </p:spTree>
    <p:extLst>
      <p:ext uri="{BB962C8B-B14F-4D97-AF65-F5344CB8AC3E}">
        <p14:creationId xmlns:p14="http://schemas.microsoft.com/office/powerpoint/2010/main" val="1712390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FE4B2D-0EB3-2F62-DFE7-804D77840856}"/>
              </a:ext>
            </a:extLst>
          </p:cNvPr>
          <p:cNvSpPr>
            <a:spLocks noGrp="1"/>
          </p:cNvSpPr>
          <p:nvPr>
            <p:ph type="title"/>
          </p:nvPr>
        </p:nvSpPr>
        <p:spPr>
          <a:xfrm>
            <a:off x="374731" y="365125"/>
            <a:ext cx="10604665" cy="1325563"/>
          </a:xfrm>
        </p:spPr>
        <p:txBody>
          <a:bodyPr anchor="ctr">
            <a:normAutofit/>
          </a:bodyPr>
          <a:lstStyle/>
          <a:p>
            <a:r>
              <a:rPr lang="fi-FI" dirty="0"/>
              <a:t>Sosiaalinen vastuu metsäteollisuudessa:</a:t>
            </a:r>
            <a:br>
              <a:rPr lang="fi-FI" dirty="0"/>
            </a:br>
            <a:r>
              <a:rPr lang="fi-FI" dirty="0"/>
              <a:t>”vastuullinen työnantaja” </a:t>
            </a:r>
          </a:p>
        </p:txBody>
      </p:sp>
      <p:pic>
        <p:nvPicPr>
          <p:cNvPr id="8" name="Kuva 7" descr="Kuva, joka sisältää kohteen kenkä, lenkkarit, kengät, Kävelykenkä&#10;&#10;Kuvaus luotu automaattisesti">
            <a:extLst>
              <a:ext uri="{FF2B5EF4-FFF2-40B4-BE49-F238E27FC236}">
                <a16:creationId xmlns:a16="http://schemas.microsoft.com/office/drawing/2014/main" id="{1C409BCE-141C-1E9A-CAF2-174B0421A124}"/>
              </a:ext>
            </a:extLst>
          </p:cNvPr>
          <p:cNvPicPr>
            <a:picLocks noChangeAspect="1"/>
          </p:cNvPicPr>
          <p:nvPr/>
        </p:nvPicPr>
        <p:blipFill rotWithShape="1">
          <a:blip r:embed="rId2">
            <a:extLst>
              <a:ext uri="{28A0092B-C50C-407E-A947-70E740481C1C}">
                <a14:useLocalDpi xmlns:a14="http://schemas.microsoft.com/office/drawing/2010/main" val="0"/>
              </a:ext>
            </a:extLst>
          </a:blip>
          <a:srcRect l="6198" r="14558" b="-1"/>
          <a:stretch/>
        </p:blipFill>
        <p:spPr>
          <a:xfrm>
            <a:off x="374731" y="1825625"/>
            <a:ext cx="5165765" cy="4351338"/>
          </a:xfrm>
          <a:prstGeom prst="rect">
            <a:avLst/>
          </a:prstGeom>
          <a:noFill/>
        </p:spPr>
      </p:pic>
      <p:sp>
        <p:nvSpPr>
          <p:cNvPr id="3" name="Sisällön paikkamerkki 2">
            <a:extLst>
              <a:ext uri="{FF2B5EF4-FFF2-40B4-BE49-F238E27FC236}">
                <a16:creationId xmlns:a16="http://schemas.microsoft.com/office/drawing/2014/main" id="{2D15790C-33ED-4218-B504-22ECB18AAC71}"/>
              </a:ext>
            </a:extLst>
          </p:cNvPr>
          <p:cNvSpPr>
            <a:spLocks noGrp="1"/>
          </p:cNvSpPr>
          <p:nvPr>
            <p:ph sz="half" idx="2"/>
          </p:nvPr>
        </p:nvSpPr>
        <p:spPr>
          <a:xfrm>
            <a:off x="5813631" y="1825625"/>
            <a:ext cx="5165765" cy="4351338"/>
          </a:xfrm>
        </p:spPr>
        <p:txBody>
          <a:bodyPr>
            <a:normAutofit/>
          </a:bodyPr>
          <a:lstStyle/>
          <a:p>
            <a:pPr marL="0" indent="0">
              <a:buNone/>
            </a:pPr>
            <a:r>
              <a:rPr lang="fi-FI" sz="2000"/>
              <a:t>Vastuullisuussitoumusten tavoitteet vuoteen 2025 mennessä:</a:t>
            </a:r>
          </a:p>
          <a:p>
            <a:r>
              <a:rPr lang="fi-FI" sz="2000"/>
              <a:t>Teemme jatkuvaa työtä työturvallisuuden kehittämiseksi tavoitteenamme tapaturmattomat työpaikat. </a:t>
            </a:r>
          </a:p>
          <a:p>
            <a:r>
              <a:rPr lang="fi-FI" sz="2000"/>
              <a:t>Pidämme huolta henkilöstön työhyvinvoinnista ja osaamisen kehittämisestä. </a:t>
            </a:r>
          </a:p>
          <a:p>
            <a:r>
              <a:rPr lang="fi-FI" sz="2000"/>
              <a:t>Tunnistamme yhteiskunnassa tapahtuvat muutokset ja tarjoamme erilaisia väyliä alalle työllistymiseen. Edistämme oppisopimuskoulutusta sekä nuorten työllistymistä tarjoamalla monipuolisia kesätyö- ja harjoittelumahdollisuuksia. </a:t>
            </a:r>
          </a:p>
        </p:txBody>
      </p:sp>
    </p:spTree>
    <p:extLst>
      <p:ext uri="{BB962C8B-B14F-4D97-AF65-F5344CB8AC3E}">
        <p14:creationId xmlns:p14="http://schemas.microsoft.com/office/powerpoint/2010/main" val="4190674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FE4B2D-0EB3-2F62-DFE7-804D77840856}"/>
              </a:ext>
            </a:extLst>
          </p:cNvPr>
          <p:cNvSpPr>
            <a:spLocks noGrp="1"/>
          </p:cNvSpPr>
          <p:nvPr>
            <p:ph type="title"/>
          </p:nvPr>
        </p:nvSpPr>
        <p:spPr>
          <a:xfrm>
            <a:off x="374731" y="365125"/>
            <a:ext cx="10604665" cy="1325563"/>
          </a:xfrm>
        </p:spPr>
        <p:txBody>
          <a:bodyPr anchor="ctr">
            <a:normAutofit/>
          </a:bodyPr>
          <a:lstStyle/>
          <a:p>
            <a:r>
              <a:rPr lang="fi-FI" dirty="0"/>
              <a:t>Sosiaalinen vastuu metsäteollisuudessa:</a:t>
            </a:r>
            <a:br>
              <a:rPr lang="fi-FI" dirty="0"/>
            </a:br>
            <a:r>
              <a:rPr lang="fi-FI" dirty="0"/>
              <a:t>”yhteistyöllä vastuullisempi toimija” </a:t>
            </a:r>
          </a:p>
        </p:txBody>
      </p:sp>
      <p:sp>
        <p:nvSpPr>
          <p:cNvPr id="3" name="Sisällön paikkamerkki 2">
            <a:extLst>
              <a:ext uri="{FF2B5EF4-FFF2-40B4-BE49-F238E27FC236}">
                <a16:creationId xmlns:a16="http://schemas.microsoft.com/office/drawing/2014/main" id="{2D15790C-33ED-4218-B504-22ECB18AAC71}"/>
              </a:ext>
            </a:extLst>
          </p:cNvPr>
          <p:cNvSpPr>
            <a:spLocks noGrp="1"/>
          </p:cNvSpPr>
          <p:nvPr>
            <p:ph sz="half" idx="1"/>
          </p:nvPr>
        </p:nvSpPr>
        <p:spPr>
          <a:xfrm>
            <a:off x="374731" y="1990725"/>
            <a:ext cx="6618273" cy="4351338"/>
          </a:xfrm>
        </p:spPr>
        <p:txBody>
          <a:bodyPr>
            <a:normAutofit/>
          </a:bodyPr>
          <a:lstStyle/>
          <a:p>
            <a:pPr marL="0" indent="0">
              <a:buNone/>
            </a:pPr>
            <a:r>
              <a:rPr lang="fi-FI" sz="2000"/>
              <a:t>Vastuullisuussitoumusten tavoitteet vuoteen 2025 mennessä:</a:t>
            </a:r>
          </a:p>
          <a:p>
            <a:r>
              <a:rPr lang="fi-FI" sz="2000"/>
              <a:t>Viestimme avoimesti ympäristö- ja vastuullisuusasioista ja käymme aktiivista vuoropuhelua keskeisten sidosryhmiemme kanssa.</a:t>
            </a:r>
          </a:p>
          <a:p>
            <a:r>
              <a:rPr lang="fi-FI" sz="2000"/>
              <a:t>Edistämme kestävää kehitystä yhteiskunnassa toteuttamalla kumppaneidemme kanssa vastuullisuushankkeita ja tekemällä yhteistyötä paikallisyhteisöjen kanssa.</a:t>
            </a:r>
          </a:p>
          <a:p>
            <a:r>
              <a:rPr lang="fi-FI" sz="2000"/>
              <a:t>Edesautamme YK:n kestävän kehityksen tavoitteiden saavuttamista. </a:t>
            </a:r>
          </a:p>
        </p:txBody>
      </p:sp>
      <p:pic>
        <p:nvPicPr>
          <p:cNvPr id="4" name="Kuva 3">
            <a:extLst>
              <a:ext uri="{FF2B5EF4-FFF2-40B4-BE49-F238E27FC236}">
                <a16:creationId xmlns:a16="http://schemas.microsoft.com/office/drawing/2014/main" id="{7A04387F-5B26-E5BA-AE7A-5EE63C561D18}"/>
              </a:ext>
            </a:extLst>
          </p:cNvPr>
          <p:cNvPicPr>
            <a:picLocks noChangeAspect="1"/>
          </p:cNvPicPr>
          <p:nvPr/>
        </p:nvPicPr>
        <p:blipFill>
          <a:blip r:embed="rId3"/>
          <a:stretch>
            <a:fillRect/>
          </a:stretch>
        </p:blipFill>
        <p:spPr>
          <a:xfrm>
            <a:off x="6993004" y="1825625"/>
            <a:ext cx="4351338" cy="4351338"/>
          </a:xfrm>
          <a:prstGeom prst="rect">
            <a:avLst/>
          </a:prstGeom>
          <a:noFill/>
        </p:spPr>
      </p:pic>
    </p:spTree>
    <p:extLst>
      <p:ext uri="{BB962C8B-B14F-4D97-AF65-F5344CB8AC3E}">
        <p14:creationId xmlns:p14="http://schemas.microsoft.com/office/powerpoint/2010/main" val="3753763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A53C382-3555-4916-B2EF-BD404D0B6C5F}"/>
              </a:ext>
            </a:extLst>
          </p:cNvPr>
          <p:cNvSpPr>
            <a:spLocks noGrp="1"/>
          </p:cNvSpPr>
          <p:nvPr>
            <p:ph type="title"/>
          </p:nvPr>
        </p:nvSpPr>
        <p:spPr/>
        <p:txBody>
          <a:bodyPr/>
          <a:lstStyle/>
          <a:p>
            <a:r>
              <a:rPr lang="fi-FI"/>
              <a:t>Poissaoloihin johtaneiden työtapaturmien taajuus (LTAF) paperi-, saha- ja levyteollisuudessa</a:t>
            </a:r>
          </a:p>
        </p:txBody>
      </p:sp>
      <p:sp>
        <p:nvSpPr>
          <p:cNvPr id="5" name="Päivämäärän paikkamerkki 4">
            <a:extLst>
              <a:ext uri="{FF2B5EF4-FFF2-40B4-BE49-F238E27FC236}">
                <a16:creationId xmlns:a16="http://schemas.microsoft.com/office/drawing/2014/main" id="{A92D58D8-84BC-4CE8-81F6-45B4299F82A1}"/>
              </a:ext>
            </a:extLst>
          </p:cNvPr>
          <p:cNvSpPr>
            <a:spLocks noGrp="1"/>
          </p:cNvSpPr>
          <p:nvPr>
            <p:ph type="dt" sz="half" idx="2"/>
          </p:nvPr>
        </p:nvSpPr>
        <p:spPr/>
        <p:txBody>
          <a:bodyPr/>
          <a:lstStyle/>
          <a:p>
            <a:pPr algn="ctr"/>
            <a:r>
              <a:rPr lang="fi-FI"/>
              <a:t>9.5.2022</a:t>
            </a:r>
          </a:p>
        </p:txBody>
      </p:sp>
      <p:sp>
        <p:nvSpPr>
          <p:cNvPr id="6" name="Suorakulmio 5">
            <a:extLst>
              <a:ext uri="{FF2B5EF4-FFF2-40B4-BE49-F238E27FC236}">
                <a16:creationId xmlns:a16="http://schemas.microsoft.com/office/drawing/2014/main" id="{0987EE42-89E4-4606-9B41-6FEB93E5210D}"/>
              </a:ext>
            </a:extLst>
          </p:cNvPr>
          <p:cNvSpPr/>
          <p:nvPr/>
        </p:nvSpPr>
        <p:spPr>
          <a:xfrm>
            <a:off x="8128603" y="1937494"/>
            <a:ext cx="3254203" cy="3539430"/>
          </a:xfrm>
          <a:prstGeom prst="rect">
            <a:avLst/>
          </a:prstGeom>
        </p:spPr>
        <p:txBody>
          <a:bodyPr wrap="square">
            <a:spAutoFit/>
          </a:bodyPr>
          <a:lstStyle/>
          <a:p>
            <a:r>
              <a:rPr lang="fi-FI" sz="1600"/>
              <a:t>Työtapaturmaksi on kirjattu kaikki sellaiset tapaukset, joista on aiheutunut </a:t>
            </a:r>
            <a:r>
              <a:rPr lang="fi-FI" sz="1600" b="1"/>
              <a:t>vähintään yhden kokonaisen työpäivän tai -vuoron poissaolo </a:t>
            </a:r>
            <a:r>
              <a:rPr lang="fi-FI" sz="1600"/>
              <a:t>niiden </a:t>
            </a:r>
            <a:r>
              <a:rPr lang="fi-FI" sz="1600" b="1"/>
              <a:t>poissaolotuntien lisäksi </a:t>
            </a:r>
            <a:r>
              <a:rPr lang="fi-FI" sz="1600"/>
              <a:t>jolloin tapaturma sattui.</a:t>
            </a:r>
          </a:p>
          <a:p>
            <a:endParaRPr lang="fi-FI" sz="1600"/>
          </a:p>
          <a:p>
            <a:r>
              <a:rPr lang="fi-FI" sz="1600"/>
              <a:t>Yrityskyselyn tulos kattaa </a:t>
            </a:r>
            <a:r>
              <a:rPr lang="fi-FI" sz="1600" b="1"/>
              <a:t>88 % paperiteollisuuden</a:t>
            </a:r>
            <a:r>
              <a:rPr lang="fi-FI" sz="1600"/>
              <a:t> ja </a:t>
            </a:r>
            <a:r>
              <a:rPr lang="fi-FI" sz="1600" b="1"/>
              <a:t>92 % saha- ja levyteollisuuden </a:t>
            </a:r>
            <a:r>
              <a:rPr lang="fi-FI" sz="1600"/>
              <a:t>jäsenyrityksien henkilöstöstä</a:t>
            </a:r>
          </a:p>
          <a:p>
            <a:endParaRPr lang="fi-FI" sz="1600"/>
          </a:p>
          <a:p>
            <a:endParaRPr lang="fi-FI" sz="1600"/>
          </a:p>
        </p:txBody>
      </p:sp>
      <p:pic>
        <p:nvPicPr>
          <p:cNvPr id="4" name="Kuva 3">
            <a:extLst>
              <a:ext uri="{FF2B5EF4-FFF2-40B4-BE49-F238E27FC236}">
                <a16:creationId xmlns:a16="http://schemas.microsoft.com/office/drawing/2014/main" id="{E237647C-1B8E-4710-8B16-29161BC709BB}"/>
              </a:ext>
            </a:extLst>
          </p:cNvPr>
          <p:cNvPicPr>
            <a:picLocks noChangeAspect="1"/>
          </p:cNvPicPr>
          <p:nvPr/>
        </p:nvPicPr>
        <p:blipFill>
          <a:blip r:embed="rId3"/>
          <a:stretch>
            <a:fillRect/>
          </a:stretch>
        </p:blipFill>
        <p:spPr>
          <a:xfrm>
            <a:off x="593294" y="1400894"/>
            <a:ext cx="7535309" cy="4999153"/>
          </a:xfrm>
          <a:prstGeom prst="rect">
            <a:avLst/>
          </a:prstGeom>
        </p:spPr>
      </p:pic>
    </p:spTree>
    <p:extLst>
      <p:ext uri="{BB962C8B-B14F-4D97-AF65-F5344CB8AC3E}">
        <p14:creationId xmlns:p14="http://schemas.microsoft.com/office/powerpoint/2010/main" val="4196243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E86166-9D89-FE3D-58A8-37B692BF6D6E}"/>
              </a:ext>
            </a:extLst>
          </p:cNvPr>
          <p:cNvSpPr>
            <a:spLocks noGrp="1"/>
          </p:cNvSpPr>
          <p:nvPr>
            <p:ph type="title"/>
          </p:nvPr>
        </p:nvSpPr>
        <p:spPr>
          <a:xfrm>
            <a:off x="374731" y="-43107"/>
            <a:ext cx="10604665" cy="1325563"/>
          </a:xfrm>
        </p:spPr>
        <p:txBody>
          <a:bodyPr/>
          <a:lstStyle/>
          <a:p>
            <a:r>
              <a:rPr lang="fi-FI"/>
              <a:t>Tasa-arvo</a:t>
            </a:r>
          </a:p>
        </p:txBody>
      </p:sp>
      <p:sp>
        <p:nvSpPr>
          <p:cNvPr id="3" name="Sisällön paikkamerkki 2">
            <a:extLst>
              <a:ext uri="{FF2B5EF4-FFF2-40B4-BE49-F238E27FC236}">
                <a16:creationId xmlns:a16="http://schemas.microsoft.com/office/drawing/2014/main" id="{1E2D5ABA-B0D6-215F-1578-C26CBB96EAA2}"/>
              </a:ext>
            </a:extLst>
          </p:cNvPr>
          <p:cNvSpPr>
            <a:spLocks noGrp="1"/>
          </p:cNvSpPr>
          <p:nvPr>
            <p:ph idx="1"/>
          </p:nvPr>
        </p:nvSpPr>
        <p:spPr>
          <a:xfrm>
            <a:off x="283291" y="1066673"/>
            <a:ext cx="10604665" cy="4004193"/>
          </a:xfrm>
        </p:spPr>
        <p:txBody>
          <a:bodyPr vert="horz" lIns="91440" tIns="45720" rIns="91440" bIns="45720" rtlCol="0" anchor="t">
            <a:normAutofit/>
          </a:bodyPr>
          <a:lstStyle/>
          <a:p>
            <a:r>
              <a:rPr lang="fi-FI">
                <a:cs typeface="Arial"/>
              </a:rPr>
              <a:t>Elintarviketeollisuudessa työntekijöitä eri kulttuuritaustoista, eri ikäryhmistä</a:t>
            </a:r>
          </a:p>
          <a:p>
            <a:r>
              <a:rPr lang="fi-FI">
                <a:cs typeface="Arial"/>
              </a:rPr>
              <a:t>Energiateollisuus haluaa lisätä naisten osuutta alalla</a:t>
            </a:r>
          </a:p>
          <a:p>
            <a:r>
              <a:rPr lang="fi-FI">
                <a:cs typeface="Arial"/>
              </a:rPr>
              <a:t>Alanvaihto on aiempaa yleisempää</a:t>
            </a:r>
          </a:p>
          <a:p>
            <a:endParaRPr lang="fi-FI">
              <a:cs typeface="Arial"/>
            </a:endParaRPr>
          </a:p>
          <a:p>
            <a:endParaRPr lang="fi-FI">
              <a:cs typeface="Arial"/>
            </a:endParaRPr>
          </a:p>
          <a:p>
            <a:endParaRPr lang="fi-FI">
              <a:cs typeface="Arial"/>
            </a:endParaRPr>
          </a:p>
          <a:p>
            <a:endParaRPr lang="fi-FI">
              <a:cs typeface="Arial"/>
            </a:endParaRPr>
          </a:p>
        </p:txBody>
      </p:sp>
      <p:grpSp>
        <p:nvGrpSpPr>
          <p:cNvPr id="8" name="Ryhmä 7">
            <a:extLst>
              <a:ext uri="{FF2B5EF4-FFF2-40B4-BE49-F238E27FC236}">
                <a16:creationId xmlns:a16="http://schemas.microsoft.com/office/drawing/2014/main" id="{A70BDE29-9CE1-393F-D607-859C7E1E9947}"/>
              </a:ext>
            </a:extLst>
          </p:cNvPr>
          <p:cNvGrpSpPr/>
          <p:nvPr/>
        </p:nvGrpSpPr>
        <p:grpSpPr>
          <a:xfrm>
            <a:off x="283291" y="2586973"/>
            <a:ext cx="8318754" cy="4272755"/>
            <a:chOff x="283291" y="2605010"/>
            <a:chExt cx="8318754" cy="4330109"/>
          </a:xfrm>
        </p:grpSpPr>
        <p:pic>
          <p:nvPicPr>
            <p:cNvPr id="7" name="Kuva 6">
              <a:extLst>
                <a:ext uri="{FF2B5EF4-FFF2-40B4-BE49-F238E27FC236}">
                  <a16:creationId xmlns:a16="http://schemas.microsoft.com/office/drawing/2014/main" id="{2079B6F4-0D37-4555-5582-5BD1AA35A66D}"/>
                </a:ext>
              </a:extLst>
            </p:cNvPr>
            <p:cNvPicPr>
              <a:picLocks noChangeAspect="1"/>
            </p:cNvPicPr>
            <p:nvPr/>
          </p:nvPicPr>
          <p:blipFill>
            <a:blip r:embed="rId3"/>
            <a:stretch>
              <a:fillRect/>
            </a:stretch>
          </p:blipFill>
          <p:spPr>
            <a:xfrm>
              <a:off x="473054" y="2605010"/>
              <a:ext cx="7762513" cy="4330109"/>
            </a:xfrm>
            <a:prstGeom prst="rect">
              <a:avLst/>
            </a:prstGeom>
          </p:spPr>
        </p:pic>
        <p:sp>
          <p:nvSpPr>
            <p:cNvPr id="5" name="Tekstiruutu 4">
              <a:extLst>
                <a:ext uri="{FF2B5EF4-FFF2-40B4-BE49-F238E27FC236}">
                  <a16:creationId xmlns:a16="http://schemas.microsoft.com/office/drawing/2014/main" id="{60BAF33C-A530-80E0-5951-F35CF1795F9D}"/>
                </a:ext>
              </a:extLst>
            </p:cNvPr>
            <p:cNvSpPr txBox="1"/>
            <p:nvPr/>
          </p:nvSpPr>
          <p:spPr>
            <a:xfrm>
              <a:off x="283291" y="6180646"/>
              <a:ext cx="8318754" cy="369332"/>
            </a:xfrm>
            <a:prstGeom prst="rect">
              <a:avLst/>
            </a:prstGeom>
            <a:noFill/>
          </p:spPr>
          <p:txBody>
            <a:bodyPr wrap="square">
              <a:spAutoFit/>
            </a:bodyPr>
            <a:lstStyle/>
            <a:p>
              <a:r>
                <a:rPr lang="fi-FI">
                  <a:hlinkClick r:id="rId4"/>
                </a:rPr>
                <a:t>https://energia.fi/files/4629/Tasa-arvokysely_energiateollisuus.pdf</a:t>
              </a:r>
              <a:endParaRPr lang="fi-FI"/>
            </a:p>
          </p:txBody>
        </p:sp>
      </p:grpSp>
      <p:sp>
        <p:nvSpPr>
          <p:cNvPr id="4" name="Tekstiruutu 3">
            <a:extLst>
              <a:ext uri="{FF2B5EF4-FFF2-40B4-BE49-F238E27FC236}">
                <a16:creationId xmlns:a16="http://schemas.microsoft.com/office/drawing/2014/main" id="{B7D2730F-50DC-81B4-F158-B9FAF51456DC}"/>
              </a:ext>
            </a:extLst>
          </p:cNvPr>
          <p:cNvSpPr txBox="1"/>
          <p:nvPr/>
        </p:nvSpPr>
        <p:spPr>
          <a:xfrm>
            <a:off x="7424306" y="3905297"/>
            <a:ext cx="37837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Arial"/>
              </a:rPr>
              <a:t>Energiateollisuus ry haluaa edistää sukupuolten välistä tasa-arvoa </a:t>
            </a:r>
            <a:r>
              <a:rPr lang="fi-FI" i="1" err="1">
                <a:cs typeface="Arial"/>
              </a:rPr>
              <a:t>Equal</a:t>
            </a:r>
            <a:r>
              <a:rPr lang="fi-FI" i="1">
                <a:cs typeface="Arial"/>
              </a:rPr>
              <a:t> </a:t>
            </a:r>
            <a:r>
              <a:rPr lang="fi-FI" i="1" err="1">
                <a:cs typeface="Arial"/>
              </a:rPr>
              <a:t>by</a:t>
            </a:r>
            <a:r>
              <a:rPr lang="fi-FI" i="1">
                <a:cs typeface="Arial"/>
              </a:rPr>
              <a:t> 30 –</a:t>
            </a:r>
            <a:r>
              <a:rPr lang="fi-FI">
                <a:cs typeface="Arial"/>
              </a:rPr>
              <a:t>ohjelmalla</a:t>
            </a:r>
            <a:r>
              <a:rPr lang="fi-FI" i="1">
                <a:cs typeface="Arial"/>
              </a:rPr>
              <a:t>. </a:t>
            </a:r>
            <a:r>
              <a:rPr lang="fi-FI">
                <a:cs typeface="Arial"/>
              </a:rPr>
              <a:t>Ohessa alan onnistumisia vuodelta 2023. </a:t>
            </a:r>
          </a:p>
        </p:txBody>
      </p:sp>
    </p:spTree>
    <p:extLst>
      <p:ext uri="{BB962C8B-B14F-4D97-AF65-F5344CB8AC3E}">
        <p14:creationId xmlns:p14="http://schemas.microsoft.com/office/powerpoint/2010/main" val="1108020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953906-5904-AA19-452A-36DAFB48D619}"/>
              </a:ext>
            </a:extLst>
          </p:cNvPr>
          <p:cNvSpPr>
            <a:spLocks noGrp="1"/>
          </p:cNvSpPr>
          <p:nvPr>
            <p:ph type="title"/>
          </p:nvPr>
        </p:nvSpPr>
        <p:spPr/>
        <p:txBody>
          <a:bodyPr/>
          <a:lstStyle/>
          <a:p>
            <a:r>
              <a:rPr lang="fi-FI">
                <a:cs typeface="Arial"/>
              </a:rPr>
              <a:t>Pohdintatehtäviä</a:t>
            </a:r>
            <a:endParaRPr lang="fi-FI"/>
          </a:p>
        </p:txBody>
      </p:sp>
      <p:sp>
        <p:nvSpPr>
          <p:cNvPr id="3" name="Sisällön paikkamerkki 2">
            <a:extLst>
              <a:ext uri="{FF2B5EF4-FFF2-40B4-BE49-F238E27FC236}">
                <a16:creationId xmlns:a16="http://schemas.microsoft.com/office/drawing/2014/main" id="{7A2652E2-0390-5E32-E827-902B8BD973A7}"/>
              </a:ext>
            </a:extLst>
          </p:cNvPr>
          <p:cNvSpPr>
            <a:spLocks noGrp="1"/>
          </p:cNvSpPr>
          <p:nvPr>
            <p:ph idx="1"/>
          </p:nvPr>
        </p:nvSpPr>
        <p:spPr>
          <a:xfrm>
            <a:off x="374731" y="1825625"/>
            <a:ext cx="9912269" cy="4004193"/>
          </a:xfrm>
        </p:spPr>
        <p:txBody>
          <a:bodyPr vert="horz" lIns="91440" tIns="45720" rIns="91440" bIns="45720" rtlCol="0" anchor="t">
            <a:normAutofit/>
          </a:bodyPr>
          <a:lstStyle/>
          <a:p>
            <a:r>
              <a:rPr lang="fi-FI">
                <a:solidFill>
                  <a:srgbClr val="000000"/>
                </a:solidFill>
                <a:cs typeface="Arial" panose="020B0604020202020204"/>
              </a:rPr>
              <a:t>Minkälaisia käytäntöjä työpaikallasi on tapaturmien ehkäisemiseksi?</a:t>
            </a:r>
          </a:p>
          <a:p>
            <a:r>
              <a:rPr lang="fi-FI">
                <a:cs typeface="Arial"/>
              </a:rPr>
              <a:t>Miten omalla työpaikallasi näkyy tasa-arvon edistäminen?</a:t>
            </a:r>
          </a:p>
          <a:p>
            <a:r>
              <a:rPr lang="fi-FI">
                <a:cs typeface="Arial"/>
              </a:rPr>
              <a:t>Miten työpaikallasi huolehditaan työhyvinvoinnista ja osaamisen kehittämisestä?</a:t>
            </a:r>
          </a:p>
          <a:p>
            <a:endParaRPr lang="fi-FI">
              <a:solidFill>
                <a:srgbClr val="000000"/>
              </a:solidFill>
              <a:cs typeface="Arial" panose="020B0604020202020204"/>
            </a:endParaRPr>
          </a:p>
          <a:p>
            <a:endParaRPr lang="fi-FI"/>
          </a:p>
          <a:p>
            <a:pPr marL="0" indent="0">
              <a:buNone/>
            </a:pPr>
            <a:endParaRPr lang="fi-FI">
              <a:cs typeface="Arial" panose="020B0604020202020204"/>
            </a:endParaRPr>
          </a:p>
        </p:txBody>
      </p:sp>
    </p:spTree>
    <p:extLst>
      <p:ext uri="{BB962C8B-B14F-4D97-AF65-F5344CB8AC3E}">
        <p14:creationId xmlns:p14="http://schemas.microsoft.com/office/powerpoint/2010/main" val="1854151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ailakka harmaa poro Petteri toimi aluepuu ryhmässä">
            <a:extLst>
              <a:ext uri="{FF2B5EF4-FFF2-40B4-BE49-F238E27FC236}">
                <a16:creationId xmlns:a16="http://schemas.microsoft.com/office/drawing/2014/main" id="{C46EE037-AB65-C1F3-271E-D11D942731F3}"/>
              </a:ext>
            </a:extLst>
          </p:cNvPr>
          <p:cNvPicPr>
            <a:picLocks noChangeAspect="1"/>
          </p:cNvPicPr>
          <p:nvPr/>
        </p:nvPicPr>
        <p:blipFill rotWithShape="1">
          <a:blip r:embed="rId2">
            <a:extLst>
              <a:ext uri="{28A0092B-C50C-407E-A947-70E740481C1C}">
                <a14:useLocalDpi xmlns:a14="http://schemas.microsoft.com/office/drawing/2010/main" val="0"/>
              </a:ext>
            </a:extLst>
          </a:blip>
          <a:srcRect t="1595" b="11229"/>
          <a:stretch/>
        </p:blipFill>
        <p:spPr>
          <a:xfrm>
            <a:off x="0" y="0"/>
            <a:ext cx="11359979" cy="6857990"/>
          </a:xfrm>
          <a:prstGeom prst="rect">
            <a:avLst/>
          </a:prstGeom>
          <a:noFill/>
        </p:spPr>
      </p:pic>
      <p:sp>
        <p:nvSpPr>
          <p:cNvPr id="12" name="Rectangle 4">
            <a:extLst>
              <a:ext uri="{FF2B5EF4-FFF2-40B4-BE49-F238E27FC236}">
                <a16:creationId xmlns:a16="http://schemas.microsoft.com/office/drawing/2014/main" id="{18DDE83F-65E4-D429-E719-0CE7A7064FDB}"/>
              </a:ext>
            </a:extLst>
          </p:cNvPr>
          <p:cNvSpPr/>
          <p:nvPr/>
        </p:nvSpPr>
        <p:spPr>
          <a:xfrm>
            <a:off x="0" y="0"/>
            <a:ext cx="11360167" cy="6858000"/>
          </a:xfrm>
          <a:prstGeom prst="rect">
            <a:avLst/>
          </a:prstGeom>
          <a:solidFill>
            <a:srgbClr val="331C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Alaotsikko 2">
            <a:extLst>
              <a:ext uri="{FF2B5EF4-FFF2-40B4-BE49-F238E27FC236}">
                <a16:creationId xmlns:a16="http://schemas.microsoft.com/office/drawing/2014/main" id="{909036AF-F44D-E5C7-43EA-D2805BF6086F}"/>
              </a:ext>
            </a:extLst>
          </p:cNvPr>
          <p:cNvSpPr txBox="1">
            <a:spLocks/>
          </p:cNvSpPr>
          <p:nvPr/>
        </p:nvSpPr>
        <p:spPr>
          <a:xfrm>
            <a:off x="1162000" y="3717177"/>
            <a:ext cx="9144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fi-FI" sz="2000">
                <a:solidFill>
                  <a:schemeClr val="bg1"/>
                </a:solidFill>
              </a:rPr>
              <a:t>Ympäristövastuullinen organisaatio tunnistaa ja hallitsee toimintansa vaikutukset luontoon, ilmastoon ja ihmisten hyvinvointiin. Se myös edistää ympäristöosaamista ja -tietoisuutta kaikessa toiminnassaan.</a:t>
            </a:r>
          </a:p>
        </p:txBody>
      </p:sp>
      <p:sp>
        <p:nvSpPr>
          <p:cNvPr id="21" name="Otsikko 1">
            <a:extLst>
              <a:ext uri="{FF2B5EF4-FFF2-40B4-BE49-F238E27FC236}">
                <a16:creationId xmlns:a16="http://schemas.microsoft.com/office/drawing/2014/main" id="{672B0BF6-B938-BA9D-7BBD-C49C6C3E4E4B}"/>
              </a:ext>
            </a:extLst>
          </p:cNvPr>
          <p:cNvSpPr txBox="1">
            <a:spLocks/>
          </p:cNvSpPr>
          <p:nvPr/>
        </p:nvSpPr>
        <p:spPr>
          <a:xfrm>
            <a:off x="1162000" y="1122363"/>
            <a:ext cx="9144000" cy="2387600"/>
          </a:xfrm>
          <a:prstGeom prst="rect">
            <a:avLst/>
          </a:prstGeom>
          <a:noFill/>
        </p:spPr>
        <p:txBody>
          <a:bodyPr vert="horz" lIns="251999" tIns="251999" rIns="251999" bIns="10800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fi-FI" sz="4800"/>
              <a:t>Ympäristövastuu prosessiteollisuudessa</a:t>
            </a:r>
            <a:endParaRPr lang="en-US" sz="4800"/>
          </a:p>
        </p:txBody>
      </p:sp>
    </p:spTree>
    <p:extLst>
      <p:ext uri="{BB962C8B-B14F-4D97-AF65-F5344CB8AC3E}">
        <p14:creationId xmlns:p14="http://schemas.microsoft.com/office/powerpoint/2010/main" val="4174177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054FB0-20F1-6A9D-62A4-14FC0692DE51}"/>
              </a:ext>
            </a:extLst>
          </p:cNvPr>
          <p:cNvSpPr>
            <a:spLocks noGrp="1"/>
          </p:cNvSpPr>
          <p:nvPr>
            <p:ph type="title"/>
          </p:nvPr>
        </p:nvSpPr>
        <p:spPr>
          <a:xfrm>
            <a:off x="374731" y="365125"/>
            <a:ext cx="10604665" cy="1325563"/>
          </a:xfrm>
        </p:spPr>
        <p:txBody>
          <a:bodyPr anchor="ctr">
            <a:normAutofit/>
          </a:bodyPr>
          <a:lstStyle/>
          <a:p>
            <a:r>
              <a:rPr lang="fi-FI">
                <a:effectLst/>
              </a:rPr>
              <a:t>Teollisuuden päästöt</a:t>
            </a:r>
            <a:endParaRPr lang="fi-FI"/>
          </a:p>
        </p:txBody>
      </p:sp>
      <p:pic>
        <p:nvPicPr>
          <p:cNvPr id="6" name="Kuva 5" descr="Kuva, joka sisältää kohteen luonnos, clipart&#10;&#10;Kuvaus luotu automaattisesti">
            <a:extLst>
              <a:ext uri="{FF2B5EF4-FFF2-40B4-BE49-F238E27FC236}">
                <a16:creationId xmlns:a16="http://schemas.microsoft.com/office/drawing/2014/main" id="{72CDB5DA-AAE0-6F1D-C0FD-90B23C781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483" y="1825625"/>
            <a:ext cx="3542261" cy="4351338"/>
          </a:xfrm>
          <a:prstGeom prst="rect">
            <a:avLst/>
          </a:prstGeom>
          <a:noFill/>
        </p:spPr>
      </p:pic>
      <p:sp>
        <p:nvSpPr>
          <p:cNvPr id="3" name="Sisällön paikkamerkki 2">
            <a:extLst>
              <a:ext uri="{FF2B5EF4-FFF2-40B4-BE49-F238E27FC236}">
                <a16:creationId xmlns:a16="http://schemas.microsoft.com/office/drawing/2014/main" id="{B92ACC01-2765-0B03-F04F-35996BEFE50C}"/>
              </a:ext>
            </a:extLst>
          </p:cNvPr>
          <p:cNvSpPr>
            <a:spLocks noGrp="1"/>
          </p:cNvSpPr>
          <p:nvPr>
            <p:ph sz="half" idx="2"/>
          </p:nvPr>
        </p:nvSpPr>
        <p:spPr>
          <a:xfrm>
            <a:off x="5813631" y="1825625"/>
            <a:ext cx="5165765" cy="4351338"/>
          </a:xfrm>
        </p:spPr>
        <p:txBody>
          <a:bodyPr>
            <a:normAutofit/>
          </a:bodyPr>
          <a:lstStyle/>
          <a:p>
            <a:r>
              <a:rPr lang="fi-FI" sz="2200" b="0" i="0">
                <a:effectLst/>
              </a:rPr>
              <a:t>Teollisuudella on tärkeä rooli Euroopan taloudessa, mutta sillä on myös merkittäviä kielteisiä ympäristövaikutuksia. </a:t>
            </a:r>
          </a:p>
          <a:p>
            <a:r>
              <a:rPr lang="fi-FI" sz="2200" b="0" i="0">
                <a:effectLst/>
              </a:rPr>
              <a:t>Suurimpien teollisuuslaitosten osuus kaikista keskeisistä ilman epäpuhtauspäästöistä on huomattava. Ne myös tuottavat jätettä ja kuluttavat suuria määriä energiaa.</a:t>
            </a:r>
          </a:p>
          <a:p>
            <a:r>
              <a:rPr lang="fi-FI" sz="2200"/>
              <a:t>P</a:t>
            </a:r>
            <a:r>
              <a:rPr lang="fi-FI" sz="2200" b="0" i="0">
                <a:effectLst/>
              </a:rPr>
              <a:t>äästöt vaikuttavat veteen ja maaperään, vahingoittavat ekosysteemejä ja viljelykasveja sekä uhkaavat rakennettua ympäristöä.</a:t>
            </a:r>
            <a:endParaRPr lang="fi-FI" sz="2200"/>
          </a:p>
        </p:txBody>
      </p:sp>
    </p:spTree>
    <p:extLst>
      <p:ext uri="{BB962C8B-B14F-4D97-AF65-F5344CB8AC3E}">
        <p14:creationId xmlns:p14="http://schemas.microsoft.com/office/powerpoint/2010/main" val="1633247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5918A8-E528-7597-9201-578C31A239EE}"/>
              </a:ext>
            </a:extLst>
          </p:cNvPr>
          <p:cNvSpPr>
            <a:spLocks noGrp="1"/>
          </p:cNvSpPr>
          <p:nvPr>
            <p:ph type="title"/>
          </p:nvPr>
        </p:nvSpPr>
        <p:spPr>
          <a:xfrm>
            <a:off x="374731" y="365125"/>
            <a:ext cx="10604665" cy="1325563"/>
          </a:xfrm>
        </p:spPr>
        <p:txBody>
          <a:bodyPr anchor="ctr">
            <a:normAutofit/>
          </a:bodyPr>
          <a:lstStyle/>
          <a:p>
            <a:r>
              <a:rPr lang="fi-FI">
                <a:effectLst/>
              </a:rPr>
              <a:t>Teollisuuden päästöt</a:t>
            </a:r>
            <a:endParaRPr lang="fi-FI"/>
          </a:p>
        </p:txBody>
      </p:sp>
      <p:sp>
        <p:nvSpPr>
          <p:cNvPr id="19" name="Content Placeholder 2">
            <a:extLst>
              <a:ext uri="{FF2B5EF4-FFF2-40B4-BE49-F238E27FC236}">
                <a16:creationId xmlns:a16="http://schemas.microsoft.com/office/drawing/2014/main" id="{4438A5F1-BA1B-5653-5E81-8227D0A6424C}"/>
              </a:ext>
            </a:extLst>
          </p:cNvPr>
          <p:cNvSpPr>
            <a:spLocks noGrp="1"/>
          </p:cNvSpPr>
          <p:nvPr>
            <p:ph sz="half" idx="1"/>
          </p:nvPr>
        </p:nvSpPr>
        <p:spPr>
          <a:xfrm>
            <a:off x="374731" y="1825625"/>
            <a:ext cx="6018118" cy="4351338"/>
          </a:xfrm>
        </p:spPr>
        <p:txBody>
          <a:bodyPr>
            <a:normAutofit/>
          </a:bodyPr>
          <a:lstStyle/>
          <a:p>
            <a:r>
              <a:rPr lang="fi-FI" b="0" i="0">
                <a:solidFill>
                  <a:srgbClr val="3F4A52"/>
                </a:solidFill>
                <a:effectLst/>
              </a:rPr>
              <a:t>EU-maissa </a:t>
            </a:r>
            <a:r>
              <a:rPr lang="fi-FI" i="0">
                <a:solidFill>
                  <a:srgbClr val="3F4A52"/>
                </a:solidFill>
                <a:effectLst/>
              </a:rPr>
              <a:t>yli 50 000 laitosta</a:t>
            </a:r>
            <a:r>
              <a:rPr lang="fi-FI" b="0" i="0">
                <a:solidFill>
                  <a:srgbClr val="3F4A52"/>
                </a:solidFill>
                <a:effectLst/>
              </a:rPr>
              <a:t>, jotka yhdessä aiheuttavat</a:t>
            </a:r>
          </a:p>
          <a:p>
            <a:pPr lvl="1"/>
            <a:r>
              <a:rPr lang="fi-FI" b="0" i="0">
                <a:solidFill>
                  <a:srgbClr val="3F4A52"/>
                </a:solidFill>
                <a:effectLst/>
              </a:rPr>
              <a:t> 20% kaikista päästöistä ilmaan ja veteen ja</a:t>
            </a:r>
          </a:p>
          <a:p>
            <a:pPr lvl="1"/>
            <a:r>
              <a:rPr lang="fi-FI" b="0" i="0">
                <a:solidFill>
                  <a:srgbClr val="3F4A52"/>
                </a:solidFill>
                <a:effectLst/>
              </a:rPr>
              <a:t> 40% kasvihuonekaasupäästöistä EU:ssa.</a:t>
            </a:r>
          </a:p>
          <a:p>
            <a:r>
              <a:rPr lang="fi-FI" b="0" i="0">
                <a:solidFill>
                  <a:srgbClr val="3F4A52"/>
                </a:solidFill>
                <a:effectLst/>
              </a:rPr>
              <a:t>esimerkiksi typen oksidi-, ammoniakki-, elohopea- ja hiilidioksidipäästöjä</a:t>
            </a:r>
            <a:endParaRPr lang="fi-FI">
              <a:ea typeface="Calibri" panose="020F0502020204030204" pitchFamily="34" charset="0"/>
              <a:cs typeface="Calibri" panose="020F0502020204030204" pitchFamily="34" charset="0"/>
            </a:endParaRPr>
          </a:p>
          <a:p>
            <a:pPr marL="0" indent="0">
              <a:buNone/>
            </a:pPr>
            <a:endParaRPr lang="fi-FI" sz="2000" b="0" i="0">
              <a:solidFill>
                <a:srgbClr val="3F4A52"/>
              </a:solidFill>
              <a:effectLst/>
            </a:endParaRPr>
          </a:p>
        </p:txBody>
      </p:sp>
      <p:pic>
        <p:nvPicPr>
          <p:cNvPr id="14" name="Kuva 13" descr="Kuva, joka sisältää kohteen taivas, ilmansaasteet, tehdas, pilvi&#10;&#10;Kuvaus luotu automaattisesti">
            <a:extLst>
              <a:ext uri="{FF2B5EF4-FFF2-40B4-BE49-F238E27FC236}">
                <a16:creationId xmlns:a16="http://schemas.microsoft.com/office/drawing/2014/main" id="{049F1920-B609-76BE-48E0-AD11D3CCA28A}"/>
              </a:ext>
            </a:extLst>
          </p:cNvPr>
          <p:cNvPicPr>
            <a:picLocks noChangeAspect="1"/>
          </p:cNvPicPr>
          <p:nvPr/>
        </p:nvPicPr>
        <p:blipFill rotWithShape="1">
          <a:blip r:embed="rId3">
            <a:extLst>
              <a:ext uri="{28A0092B-C50C-407E-A947-70E740481C1C}">
                <a14:useLocalDpi xmlns:a14="http://schemas.microsoft.com/office/drawing/2010/main" val="0"/>
              </a:ext>
            </a:extLst>
          </a:blip>
          <a:srcRect r="24912"/>
          <a:stretch/>
        </p:blipFill>
        <p:spPr>
          <a:xfrm>
            <a:off x="6528016" y="1825625"/>
            <a:ext cx="4815927" cy="4125526"/>
          </a:xfrm>
          <a:prstGeom prst="rect">
            <a:avLst/>
          </a:prstGeom>
          <a:noFill/>
        </p:spPr>
      </p:pic>
      <p:sp>
        <p:nvSpPr>
          <p:cNvPr id="10" name="Tekstiruutu 9">
            <a:extLst>
              <a:ext uri="{FF2B5EF4-FFF2-40B4-BE49-F238E27FC236}">
                <a16:creationId xmlns:a16="http://schemas.microsoft.com/office/drawing/2014/main" id="{40F84E56-BB46-7A11-F09D-0D4B601DF264}"/>
              </a:ext>
            </a:extLst>
          </p:cNvPr>
          <p:cNvSpPr txBox="1"/>
          <p:nvPr/>
        </p:nvSpPr>
        <p:spPr>
          <a:xfrm>
            <a:off x="445274" y="4535379"/>
            <a:ext cx="3648293" cy="1415772"/>
          </a:xfrm>
          <a:prstGeom prst="rect">
            <a:avLst/>
          </a:prstGeom>
          <a:solidFill>
            <a:schemeClr val="tx1">
              <a:lumMod val="20000"/>
              <a:lumOff val="80000"/>
            </a:schemeClr>
          </a:solidFill>
          <a:ln w="19050">
            <a:solidFill>
              <a:schemeClr val="tx1"/>
            </a:solidFill>
          </a:ln>
        </p:spPr>
        <p:txBody>
          <a:bodyPr wrap="square" rtlCol="0">
            <a:spAutoFit/>
          </a:bodyPr>
          <a:lstStyle/>
          <a:p>
            <a:r>
              <a:rPr lang="fi-FI" sz="1600"/>
              <a:t>EU:ssa</a:t>
            </a:r>
          </a:p>
          <a:p>
            <a:pPr marL="285750" indent="-285750">
              <a:buFont typeface="Arial" panose="020B0604020202020204" pitchFamily="34" charset="0"/>
              <a:buChar char="•"/>
            </a:pPr>
            <a:r>
              <a:rPr lang="fi-FI" sz="1400"/>
              <a:t>Yli 50 000 nykyisten EU-sääntöjen piiriin kuuluvaa teollisuuslaitosta.</a:t>
            </a:r>
          </a:p>
          <a:p>
            <a:pPr marL="285750" indent="-285750">
              <a:buFont typeface="Arial" panose="020B0604020202020204" pitchFamily="34" charset="0"/>
              <a:buChar char="•"/>
            </a:pPr>
            <a:endParaRPr lang="fi-FI" sz="1400"/>
          </a:p>
          <a:p>
            <a:pPr marL="285750" indent="-285750">
              <a:buFont typeface="Arial" panose="020B0604020202020204" pitchFamily="34" charset="0"/>
              <a:buChar char="•"/>
            </a:pPr>
            <a:r>
              <a:rPr lang="fi-FI" sz="1400"/>
              <a:t>Noin 50 % kokonaispäästöistä aiheutuu teollisesta toiminnasta.</a:t>
            </a:r>
          </a:p>
        </p:txBody>
      </p:sp>
    </p:spTree>
    <p:extLst>
      <p:ext uri="{BB962C8B-B14F-4D97-AF65-F5344CB8AC3E}">
        <p14:creationId xmlns:p14="http://schemas.microsoft.com/office/powerpoint/2010/main" val="1328588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054FB0-20F1-6A9D-62A4-14FC0692DE51}"/>
              </a:ext>
            </a:extLst>
          </p:cNvPr>
          <p:cNvSpPr>
            <a:spLocks noGrp="1"/>
          </p:cNvSpPr>
          <p:nvPr>
            <p:ph type="title"/>
          </p:nvPr>
        </p:nvSpPr>
        <p:spPr>
          <a:xfrm>
            <a:off x="573139" y="68486"/>
            <a:ext cx="10604665" cy="1325563"/>
          </a:xfrm>
        </p:spPr>
        <p:txBody>
          <a:bodyPr/>
          <a:lstStyle/>
          <a:p>
            <a:r>
              <a:rPr lang="fi-FI">
                <a:effectLst/>
              </a:rPr>
              <a:t>Teollisuuden päästöt</a:t>
            </a:r>
            <a:endParaRPr lang="fi-FI">
              <a:ea typeface="Calibri" panose="020F0502020204030204" pitchFamily="34" charset="0"/>
              <a:cs typeface="Calibri" panose="020F0502020204030204" pitchFamily="34" charset="0"/>
            </a:endParaRPr>
          </a:p>
        </p:txBody>
      </p:sp>
      <p:sp>
        <p:nvSpPr>
          <p:cNvPr id="6" name="Tekstiruutu 5">
            <a:extLst>
              <a:ext uri="{FF2B5EF4-FFF2-40B4-BE49-F238E27FC236}">
                <a16:creationId xmlns:a16="http://schemas.microsoft.com/office/drawing/2014/main" id="{82B502E5-9AFF-B78D-2E70-B6F90E7ED569}"/>
              </a:ext>
            </a:extLst>
          </p:cNvPr>
          <p:cNvSpPr txBox="1"/>
          <p:nvPr/>
        </p:nvSpPr>
        <p:spPr>
          <a:xfrm>
            <a:off x="7615824" y="4105052"/>
            <a:ext cx="2860767" cy="707886"/>
          </a:xfrm>
          <a:prstGeom prst="rect">
            <a:avLst/>
          </a:prstGeom>
          <a:noFill/>
        </p:spPr>
        <p:txBody>
          <a:bodyPr wrap="square">
            <a:spAutoFit/>
          </a:bodyPr>
          <a:lstStyle/>
          <a:p>
            <a:r>
              <a:rPr lang="fi-FI" sz="1000"/>
              <a:t>Kuva:</a:t>
            </a:r>
          </a:p>
          <a:p>
            <a:r>
              <a:rPr lang="fi-FI" sz="1000">
                <a:hlinkClick r:id="rId3"/>
              </a:rPr>
              <a:t>https://environment.ec.europa.eu/topics/air/air-pollution-key-sectors_en</a:t>
            </a:r>
            <a:endParaRPr lang="fi-FI" sz="1000"/>
          </a:p>
          <a:p>
            <a:endParaRPr lang="fi-FI" sz="1000"/>
          </a:p>
        </p:txBody>
      </p:sp>
      <p:pic>
        <p:nvPicPr>
          <p:cNvPr id="11" name="Kuva 10">
            <a:extLst>
              <a:ext uri="{FF2B5EF4-FFF2-40B4-BE49-F238E27FC236}">
                <a16:creationId xmlns:a16="http://schemas.microsoft.com/office/drawing/2014/main" id="{E7123DCC-5053-AEC7-2B67-62A05D349DFF}"/>
              </a:ext>
            </a:extLst>
          </p:cNvPr>
          <p:cNvPicPr>
            <a:picLocks noChangeAspect="1"/>
          </p:cNvPicPr>
          <p:nvPr/>
        </p:nvPicPr>
        <p:blipFill rotWithShape="1">
          <a:blip r:embed="rId4"/>
          <a:srcRect l="3965" t="6197" r="60432" b="10256"/>
          <a:stretch/>
        </p:blipFill>
        <p:spPr>
          <a:xfrm>
            <a:off x="7615824" y="1494256"/>
            <a:ext cx="3662188" cy="2601755"/>
          </a:xfrm>
          <a:prstGeom prst="rect">
            <a:avLst/>
          </a:prstGeom>
        </p:spPr>
      </p:pic>
      <p:sp>
        <p:nvSpPr>
          <p:cNvPr id="13" name="Tekstiruutu 12">
            <a:extLst>
              <a:ext uri="{FF2B5EF4-FFF2-40B4-BE49-F238E27FC236}">
                <a16:creationId xmlns:a16="http://schemas.microsoft.com/office/drawing/2014/main" id="{F9B8D2EF-8B27-5A65-5BF6-FCD85FA8615F}"/>
              </a:ext>
            </a:extLst>
          </p:cNvPr>
          <p:cNvSpPr txBox="1"/>
          <p:nvPr/>
        </p:nvSpPr>
        <p:spPr>
          <a:xfrm>
            <a:off x="573139" y="1590261"/>
            <a:ext cx="7405940" cy="5262979"/>
          </a:xfrm>
          <a:prstGeom prst="rect">
            <a:avLst/>
          </a:prstGeom>
          <a:noFill/>
        </p:spPr>
        <p:txBody>
          <a:bodyPr wrap="square" lIns="91440" tIns="45720" rIns="91440" bIns="45720" anchor="t">
            <a:spAutoFit/>
          </a:bodyPr>
          <a:lstStyle/>
          <a:p>
            <a:pPr algn="l"/>
            <a:r>
              <a:rPr lang="fi-FI" sz="2400" b="1">
                <a:solidFill>
                  <a:srgbClr val="404040"/>
                </a:solidFill>
                <a:effectLst/>
                <a:ea typeface="Calibri" panose="020F0502020204030204" pitchFamily="34" charset="0"/>
                <a:cs typeface="Calibri" panose="020F0502020204030204" pitchFamily="34" charset="0"/>
              </a:rPr>
              <a:t>Teollisuuslaitosten osuus päästöistä: </a:t>
            </a:r>
          </a:p>
          <a:p>
            <a:pPr marL="342900" indent="-342900" algn="l">
              <a:buFont typeface="Arial" panose="020B0604020202020204" pitchFamily="34" charset="0"/>
              <a:buChar char="•"/>
            </a:pPr>
            <a:r>
              <a:rPr lang="fi-FI" sz="2400" b="1">
                <a:solidFill>
                  <a:srgbClr val="404040"/>
                </a:solidFill>
                <a:effectLst/>
                <a:ea typeface="Calibri" panose="020F0502020204030204" pitchFamily="34" charset="0"/>
                <a:cs typeface="Calibri" panose="020F0502020204030204" pitchFamily="34" charset="0"/>
              </a:rPr>
              <a:t>50 % </a:t>
            </a:r>
            <a:r>
              <a:rPr lang="fi-FI" sz="2400">
                <a:solidFill>
                  <a:srgbClr val="404040"/>
                </a:solidFill>
                <a:effectLst/>
                <a:ea typeface="Calibri" panose="020F0502020204030204" pitchFamily="34" charset="0"/>
                <a:cs typeface="Calibri" panose="020F0502020204030204" pitchFamily="34" charset="0"/>
              </a:rPr>
              <a:t>rikkioksidien ja muiden haitallisten </a:t>
            </a:r>
            <a:br>
              <a:rPr lang="fi-FI" sz="2400">
                <a:solidFill>
                  <a:srgbClr val="404040"/>
                </a:solidFill>
                <a:effectLst/>
                <a:ea typeface="Calibri" panose="020F0502020204030204" pitchFamily="34" charset="0"/>
                <a:cs typeface="Calibri" panose="020F0502020204030204" pitchFamily="34" charset="0"/>
              </a:rPr>
            </a:br>
            <a:r>
              <a:rPr lang="fi-FI" sz="2400">
                <a:solidFill>
                  <a:srgbClr val="404040"/>
                </a:solidFill>
                <a:effectLst/>
                <a:ea typeface="Calibri" panose="020F0502020204030204" pitchFamily="34" charset="0"/>
                <a:cs typeface="Calibri" panose="020F0502020204030204" pitchFamily="34" charset="0"/>
              </a:rPr>
              <a:t>aineiden kokonaispäästöistä </a:t>
            </a:r>
          </a:p>
          <a:p>
            <a:pPr marL="342900" indent="-342900" algn="l">
              <a:buFont typeface="Arial" panose="020B0604020202020204" pitchFamily="34" charset="0"/>
              <a:buChar char="•"/>
            </a:pPr>
            <a:r>
              <a:rPr lang="fi-FI" sz="2400" b="1">
                <a:solidFill>
                  <a:srgbClr val="404040"/>
                </a:solidFill>
                <a:effectLst/>
                <a:ea typeface="Calibri" panose="020F0502020204030204" pitchFamily="34" charset="0"/>
                <a:cs typeface="Calibri" panose="020F0502020204030204" pitchFamily="34" charset="0"/>
              </a:rPr>
              <a:t>30 %</a:t>
            </a:r>
            <a:r>
              <a:rPr lang="fi-FI" sz="2400">
                <a:solidFill>
                  <a:srgbClr val="404040"/>
                </a:solidFill>
                <a:effectLst/>
                <a:ea typeface="Calibri" panose="020F0502020204030204" pitchFamily="34" charset="0"/>
                <a:cs typeface="Calibri" panose="020F0502020204030204" pitchFamily="34" charset="0"/>
              </a:rPr>
              <a:t> typen oksideista ja pienhiukkaspäästöistä</a:t>
            </a:r>
          </a:p>
          <a:p>
            <a:pPr algn="l">
              <a:buFont typeface="Arial" panose="020B0604020202020204" pitchFamily="34" charset="0"/>
              <a:buChar char="•"/>
            </a:pPr>
            <a:endParaRPr lang="fi-FI" sz="2400">
              <a:solidFill>
                <a:srgbClr val="404040"/>
              </a:solidFill>
              <a:ea typeface="Calibri" panose="020F0502020204030204" pitchFamily="34" charset="0"/>
              <a:cs typeface="Calibri" panose="020F0502020204030204" pitchFamily="34" charset="0"/>
            </a:endParaRPr>
          </a:p>
          <a:p>
            <a:pPr algn="l"/>
            <a:r>
              <a:rPr lang="fi-FI" sz="2400" b="1">
                <a:solidFill>
                  <a:srgbClr val="404040"/>
                </a:solidFill>
                <a:effectLst/>
                <a:ea typeface="Calibri" panose="020F0502020204030204" pitchFamily="34" charset="0"/>
                <a:cs typeface="Calibri" panose="020F0502020204030204" pitchFamily="34" charset="0"/>
              </a:rPr>
              <a:t>Teollisuuden päästöjä voidaan vähentää:</a:t>
            </a:r>
          </a:p>
          <a:p>
            <a:pPr marL="342900" indent="-342900">
              <a:buFont typeface="Arial" panose="020B0604020202020204" pitchFamily="34" charset="0"/>
              <a:buChar char="•"/>
            </a:pPr>
            <a:r>
              <a:rPr lang="fi-FI" sz="2400" b="0" i="0">
                <a:solidFill>
                  <a:srgbClr val="404040"/>
                </a:solidFill>
                <a:effectLst/>
                <a:ea typeface="Calibri" panose="020F0502020204030204" pitchFamily="34" charset="0"/>
                <a:cs typeface="Calibri"/>
              </a:rPr>
              <a:t>Siirtyminen </a:t>
            </a:r>
            <a:r>
              <a:rPr lang="fi-FI" sz="2400" b="1" i="0">
                <a:solidFill>
                  <a:srgbClr val="404040"/>
                </a:solidFill>
                <a:effectLst/>
                <a:ea typeface="Calibri" panose="020F0502020204030204" pitchFamily="34" charset="0"/>
                <a:cs typeface="Calibri"/>
              </a:rPr>
              <a:t>puhtaisiin energialähteisiin</a:t>
            </a:r>
            <a:r>
              <a:rPr lang="fi-FI" sz="2400" b="0" i="0">
                <a:solidFill>
                  <a:srgbClr val="404040"/>
                </a:solidFill>
                <a:effectLst/>
                <a:ea typeface="Calibri" panose="020F0502020204030204" pitchFamily="34" charset="0"/>
                <a:cs typeface="Calibri"/>
              </a:rPr>
              <a:t> ja </a:t>
            </a:r>
            <a:r>
              <a:rPr lang="fi-FI" sz="2400" b="0" i="0">
                <a:effectLst/>
                <a:ea typeface="Calibri" panose="020F0502020204030204" pitchFamily="34" charset="0"/>
                <a:cs typeface="Calibri"/>
              </a:rPr>
              <a:t>saasteiden </a:t>
            </a:r>
            <a:r>
              <a:rPr lang="fi-FI" sz="2400">
                <a:ea typeface="Calibri" panose="020F0502020204030204" pitchFamily="34" charset="0"/>
                <a:cs typeface="Calibri"/>
              </a:rPr>
              <a:t>poistamiseen</a:t>
            </a:r>
            <a:r>
              <a:rPr lang="fi-FI" sz="2400" b="0" i="0">
                <a:effectLst/>
                <a:ea typeface="Calibri" panose="020F0502020204030204" pitchFamily="34" charset="0"/>
                <a:cs typeface="Calibri"/>
              </a:rPr>
              <a:t> niiden lähteellä.</a:t>
            </a:r>
            <a:r>
              <a:rPr lang="fi-FI" sz="2400">
                <a:solidFill>
                  <a:srgbClr val="FF0000"/>
                </a:solidFill>
                <a:ea typeface="Calibri" panose="020F0502020204030204" pitchFamily="34" charset="0"/>
                <a:cs typeface="Calibri"/>
              </a:rPr>
              <a:t> </a:t>
            </a:r>
            <a:endParaRPr lang="fi-FI" sz="2400" b="0" i="0">
              <a:effectLst/>
              <a:ea typeface="Calibri" panose="020F0502020204030204" pitchFamily="34" charset="0"/>
              <a:cs typeface="Calibri"/>
            </a:endParaRPr>
          </a:p>
          <a:p>
            <a:pPr marL="342900" indent="-342900" algn="l">
              <a:buFont typeface="Arial" panose="020B0604020202020204" pitchFamily="34" charset="0"/>
              <a:buChar char="•"/>
            </a:pPr>
            <a:r>
              <a:rPr lang="fi-FI" sz="2400" b="1">
                <a:solidFill>
                  <a:srgbClr val="404040"/>
                </a:solidFill>
                <a:effectLst/>
                <a:ea typeface="Calibri" panose="020F0502020204030204" pitchFamily="34" charset="0"/>
                <a:cs typeface="Calibri"/>
              </a:rPr>
              <a:t>Myrkyttömien materiaalien</a:t>
            </a:r>
            <a:r>
              <a:rPr lang="fi-FI" sz="2400">
                <a:solidFill>
                  <a:srgbClr val="404040"/>
                </a:solidFill>
                <a:effectLst/>
                <a:ea typeface="Calibri" panose="020F0502020204030204" pitchFamily="34" charset="0"/>
                <a:cs typeface="Calibri"/>
              </a:rPr>
              <a:t> valinta tavaroiden </a:t>
            </a:r>
            <a:r>
              <a:rPr lang="fi-FI" sz="2400">
                <a:solidFill>
                  <a:srgbClr val="404040"/>
                </a:solidFill>
                <a:ea typeface="Calibri" panose="020F0502020204030204" pitchFamily="34" charset="0"/>
                <a:cs typeface="Calibri"/>
              </a:rPr>
              <a:t>valmistuksessa</a:t>
            </a:r>
            <a:r>
              <a:rPr lang="fi-FI" sz="2400">
                <a:solidFill>
                  <a:srgbClr val="404040"/>
                </a:solidFill>
                <a:effectLst/>
                <a:ea typeface="Calibri" panose="020F0502020204030204" pitchFamily="34" charset="0"/>
                <a:cs typeface="Calibri"/>
              </a:rPr>
              <a:t>.</a:t>
            </a:r>
          </a:p>
          <a:p>
            <a:pPr marL="285750" indent="-285750" algn="l">
              <a:buFont typeface="Arial" panose="020B0604020202020204" pitchFamily="34" charset="0"/>
              <a:buChar char="•"/>
            </a:pPr>
            <a:endParaRPr lang="fi-FI" sz="2400">
              <a:solidFill>
                <a:srgbClr val="404040"/>
              </a:solidFill>
              <a:ea typeface="Calibri" panose="020F0502020204030204" pitchFamily="34" charset="0"/>
              <a:cs typeface="Calibri" panose="020F0502020204030204" pitchFamily="34" charset="0"/>
            </a:endParaRPr>
          </a:p>
          <a:p>
            <a:pPr algn="l"/>
            <a:endParaRPr lang="fi-FI" sz="2400">
              <a:solidFill>
                <a:srgbClr val="404040"/>
              </a:solidFill>
              <a:effectLst/>
              <a:ea typeface="Calibri" panose="020F0502020204030204" pitchFamily="34" charset="0"/>
              <a:cs typeface="Calibri" panose="020F0502020204030204" pitchFamily="34" charset="0"/>
            </a:endParaRPr>
          </a:p>
          <a:p>
            <a:pPr algn="l">
              <a:buFont typeface="Arial" panose="020B0604020202020204" pitchFamily="34" charset="0"/>
              <a:buChar char="•"/>
            </a:pPr>
            <a:endParaRPr lang="fi-FI" sz="2400">
              <a:solidFill>
                <a:srgbClr val="404040"/>
              </a:solidFill>
              <a:ea typeface="Calibri" panose="020F0502020204030204" pitchFamily="34" charset="0"/>
              <a:cs typeface="Calibri" panose="020F0502020204030204" pitchFamily="34" charset="0"/>
            </a:endParaRPr>
          </a:p>
          <a:p>
            <a:pPr algn="l"/>
            <a:endParaRPr lang="fi-FI" sz="2400">
              <a:solidFill>
                <a:srgbClr val="404040"/>
              </a:solidFill>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664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757F63-C485-BF7C-2DCD-E2EB9D07856A}"/>
              </a:ext>
            </a:extLst>
          </p:cNvPr>
          <p:cNvSpPr>
            <a:spLocks noGrp="1"/>
          </p:cNvSpPr>
          <p:nvPr>
            <p:ph type="title"/>
          </p:nvPr>
        </p:nvSpPr>
        <p:spPr>
          <a:xfrm>
            <a:off x="374731" y="365125"/>
            <a:ext cx="10604665" cy="1325563"/>
          </a:xfrm>
        </p:spPr>
        <p:txBody>
          <a:bodyPr anchor="ctr">
            <a:normAutofit/>
          </a:bodyPr>
          <a:lstStyle/>
          <a:p>
            <a:r>
              <a:rPr lang="fi-FI"/>
              <a:t>Energiatehokkuus</a:t>
            </a:r>
          </a:p>
        </p:txBody>
      </p:sp>
      <p:graphicFrame>
        <p:nvGraphicFramePr>
          <p:cNvPr id="5" name="Sisällön paikkamerkki 2">
            <a:extLst>
              <a:ext uri="{FF2B5EF4-FFF2-40B4-BE49-F238E27FC236}">
                <a16:creationId xmlns:a16="http://schemas.microsoft.com/office/drawing/2014/main" id="{9B60DD02-C7BB-F193-1F2B-41D34E9AC4CA}"/>
              </a:ext>
            </a:extLst>
          </p:cNvPr>
          <p:cNvGraphicFramePr>
            <a:graphicFrameLocks noGrp="1"/>
          </p:cNvGraphicFramePr>
          <p:nvPr>
            <p:ph idx="1"/>
            <p:extLst>
              <p:ext uri="{D42A27DB-BD31-4B8C-83A1-F6EECF244321}">
                <p14:modId xmlns:p14="http://schemas.microsoft.com/office/powerpoint/2010/main" val="3367977388"/>
              </p:ext>
            </p:extLst>
          </p:nvPr>
        </p:nvGraphicFramePr>
        <p:xfrm>
          <a:off x="374731" y="1530657"/>
          <a:ext cx="10604665" cy="4004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Ryhmä 3">
            <a:extLst>
              <a:ext uri="{FF2B5EF4-FFF2-40B4-BE49-F238E27FC236}">
                <a16:creationId xmlns:a16="http://schemas.microsoft.com/office/drawing/2014/main" id="{30D37679-BEE0-DD21-52E0-78CD7A445FEB}"/>
              </a:ext>
            </a:extLst>
          </p:cNvPr>
          <p:cNvGrpSpPr/>
          <p:nvPr/>
        </p:nvGrpSpPr>
        <p:grpSpPr>
          <a:xfrm>
            <a:off x="9665716" y="3141406"/>
            <a:ext cx="1313680" cy="2294686"/>
            <a:chOff x="7771880" y="1419072"/>
            <a:chExt cx="1313680" cy="2294686"/>
          </a:xfrm>
        </p:grpSpPr>
        <p:sp>
          <p:nvSpPr>
            <p:cNvPr id="7" name="Suorakulmio 6">
              <a:extLst>
                <a:ext uri="{FF2B5EF4-FFF2-40B4-BE49-F238E27FC236}">
                  <a16:creationId xmlns:a16="http://schemas.microsoft.com/office/drawing/2014/main" id="{47FFDA87-A23A-4768-6725-F8022E4ABFB2}"/>
                </a:ext>
              </a:extLst>
            </p:cNvPr>
            <p:cNvSpPr/>
            <p:nvPr/>
          </p:nvSpPr>
          <p:spPr>
            <a:xfrm>
              <a:off x="7771880" y="1706666"/>
              <a:ext cx="1313680" cy="20070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i-FI"/>
            </a:p>
          </p:txBody>
        </p:sp>
        <p:sp>
          <p:nvSpPr>
            <p:cNvPr id="9" name="Tekstiruutu 8">
              <a:extLst>
                <a:ext uri="{FF2B5EF4-FFF2-40B4-BE49-F238E27FC236}">
                  <a16:creationId xmlns:a16="http://schemas.microsoft.com/office/drawing/2014/main" id="{B51F1E47-CE49-8D5B-0471-A419E23D3764}"/>
                </a:ext>
              </a:extLst>
            </p:cNvPr>
            <p:cNvSpPr txBox="1"/>
            <p:nvPr/>
          </p:nvSpPr>
          <p:spPr>
            <a:xfrm>
              <a:off x="7771880" y="1419072"/>
              <a:ext cx="1313680" cy="20070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fi-FI" sz="1200" kern="1200"/>
                <a:t>henkilöstö osaa toimia energiatehokkaasti</a:t>
              </a:r>
              <a:endParaRPr lang="en-US" sz="1200" kern="1200"/>
            </a:p>
            <a:p>
              <a:pPr marL="0" lvl="0" indent="0" algn="l" defTabSz="533400">
                <a:lnSpc>
                  <a:spcPct val="100000"/>
                </a:lnSpc>
                <a:spcBef>
                  <a:spcPct val="0"/>
                </a:spcBef>
                <a:spcAft>
                  <a:spcPct val="35000"/>
                </a:spcAft>
                <a:buNone/>
              </a:pPr>
              <a:r>
                <a:rPr lang="fi-FI" sz="1200" kern="1200"/>
                <a:t>kannustetaan ehdottamaan omia energiansäästö-ideoita</a:t>
              </a:r>
              <a:endParaRPr lang="en-US" sz="1200" kern="1200"/>
            </a:p>
          </p:txBody>
        </p:sp>
      </p:grpSp>
      <p:grpSp>
        <p:nvGrpSpPr>
          <p:cNvPr id="11" name="Ryhmä 10">
            <a:extLst>
              <a:ext uri="{FF2B5EF4-FFF2-40B4-BE49-F238E27FC236}">
                <a16:creationId xmlns:a16="http://schemas.microsoft.com/office/drawing/2014/main" id="{3326234A-E7D3-B2D8-2A85-AA109EA432A4}"/>
              </a:ext>
            </a:extLst>
          </p:cNvPr>
          <p:cNvGrpSpPr/>
          <p:nvPr/>
        </p:nvGrpSpPr>
        <p:grpSpPr>
          <a:xfrm>
            <a:off x="9034159" y="523479"/>
            <a:ext cx="2282991" cy="1808155"/>
            <a:chOff x="9034159" y="523479"/>
            <a:chExt cx="2282991" cy="1808155"/>
          </a:xfrm>
        </p:grpSpPr>
        <p:sp>
          <p:nvSpPr>
            <p:cNvPr id="6" name="Tekstiruutu 5">
              <a:extLst>
                <a:ext uri="{FF2B5EF4-FFF2-40B4-BE49-F238E27FC236}">
                  <a16:creationId xmlns:a16="http://schemas.microsoft.com/office/drawing/2014/main" id="{DB2F1113-66FF-1AC4-EF15-A8F036CA21DA}"/>
                </a:ext>
              </a:extLst>
            </p:cNvPr>
            <p:cNvSpPr txBox="1"/>
            <p:nvPr/>
          </p:nvSpPr>
          <p:spPr>
            <a:xfrm>
              <a:off x="9327961" y="523479"/>
              <a:ext cx="1989189" cy="1384995"/>
            </a:xfrm>
            <a:prstGeom prst="rect">
              <a:avLst/>
            </a:prstGeom>
            <a:noFill/>
            <a:ln>
              <a:solidFill>
                <a:schemeClr val="accent1"/>
              </a:solidFill>
            </a:ln>
          </p:spPr>
          <p:txBody>
            <a:bodyPr wrap="square">
              <a:spAutoFit/>
            </a:bodyPr>
            <a:lstStyle/>
            <a:p>
              <a:r>
                <a:rPr lang="fi-FI" sz="1200" b="0" i="0">
                  <a:solidFill>
                    <a:srgbClr val="616161"/>
                  </a:solidFill>
                  <a:effectLst/>
                </a:rPr>
                <a:t>Jos tehtaan kulutetusta sähköstä osa saadaan toteutettua vähäpäästöisin keinoin, hiilidioksidipäästöjä saadaan vähennettyä huomattavasti. </a:t>
              </a:r>
              <a:endParaRPr lang="fi-FI" sz="1200"/>
            </a:p>
          </p:txBody>
        </p:sp>
        <p:sp>
          <p:nvSpPr>
            <p:cNvPr id="8" name="Nuoli: Vasen 7">
              <a:extLst>
                <a:ext uri="{FF2B5EF4-FFF2-40B4-BE49-F238E27FC236}">
                  <a16:creationId xmlns:a16="http://schemas.microsoft.com/office/drawing/2014/main" id="{991D0F30-C4CE-9BCA-104D-E537C7A043CD}"/>
                </a:ext>
              </a:extLst>
            </p:cNvPr>
            <p:cNvSpPr/>
            <p:nvPr/>
          </p:nvSpPr>
          <p:spPr>
            <a:xfrm rot="18600850">
              <a:off x="8885286" y="1934816"/>
              <a:ext cx="545691" cy="24794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123594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B85A7B3-23BD-A176-5215-2F8FA2C4DA20}"/>
              </a:ext>
            </a:extLst>
          </p:cNvPr>
          <p:cNvSpPr>
            <a:spLocks noGrp="1"/>
          </p:cNvSpPr>
          <p:nvPr>
            <p:ph type="title"/>
          </p:nvPr>
        </p:nvSpPr>
        <p:spPr>
          <a:xfrm>
            <a:off x="374731" y="365125"/>
            <a:ext cx="10604665" cy="1325563"/>
          </a:xfrm>
        </p:spPr>
        <p:txBody>
          <a:bodyPr/>
          <a:lstStyle/>
          <a:p>
            <a:r>
              <a:rPr lang="en-US" sz="3600" err="1">
                <a:latin typeface="+mj-lt"/>
              </a:rPr>
              <a:t>Energia-alan</a:t>
            </a:r>
            <a:r>
              <a:rPr lang="en-US" sz="3600">
                <a:latin typeface="+mj-lt"/>
              </a:rPr>
              <a:t> </a:t>
            </a:r>
            <a:r>
              <a:rPr lang="en-US" sz="3600" err="1">
                <a:latin typeface="+mj-lt"/>
              </a:rPr>
              <a:t>vähähiilisyystiekartta</a:t>
            </a:r>
            <a:endParaRPr lang="en-US"/>
          </a:p>
        </p:txBody>
      </p:sp>
      <p:pic>
        <p:nvPicPr>
          <p:cNvPr id="5" name="Sisällön paikkamerkki 4" descr="Kuva, joka sisältää kohteen Grafiikka, animaatio, kuvakaappaus, ympyrä&#10;&#10;Kuvaus luotu automaattisesti">
            <a:extLst>
              <a:ext uri="{FF2B5EF4-FFF2-40B4-BE49-F238E27FC236}">
                <a16:creationId xmlns:a16="http://schemas.microsoft.com/office/drawing/2014/main" id="{66867A06-5862-2C84-7748-894C73415784}"/>
              </a:ext>
            </a:extLst>
          </p:cNvPr>
          <p:cNvPicPr>
            <a:picLocks noGrp="1" noChangeAspect="1"/>
          </p:cNvPicPr>
          <p:nvPr>
            <p:ph sz="half" idx="1"/>
          </p:nvPr>
        </p:nvPicPr>
        <p:blipFill>
          <a:blip r:embed="rId3"/>
          <a:stretch>
            <a:fillRect/>
          </a:stretch>
        </p:blipFill>
        <p:spPr>
          <a:xfrm>
            <a:off x="0" y="1704926"/>
            <a:ext cx="5165765" cy="3448147"/>
          </a:xfrm>
          <a:prstGeom prst="rect">
            <a:avLst/>
          </a:prstGeom>
          <a:noFill/>
        </p:spPr>
      </p:pic>
      <p:sp>
        <p:nvSpPr>
          <p:cNvPr id="12" name="Content Placeholder 3">
            <a:extLst>
              <a:ext uri="{FF2B5EF4-FFF2-40B4-BE49-F238E27FC236}">
                <a16:creationId xmlns:a16="http://schemas.microsoft.com/office/drawing/2014/main" id="{B1A26E14-8D80-2159-4072-2F09478AA31B}"/>
              </a:ext>
            </a:extLst>
          </p:cNvPr>
          <p:cNvSpPr>
            <a:spLocks noGrp="1"/>
          </p:cNvSpPr>
          <p:nvPr>
            <p:ph sz="half" idx="2"/>
          </p:nvPr>
        </p:nvSpPr>
        <p:spPr>
          <a:xfrm>
            <a:off x="5253488" y="1825625"/>
            <a:ext cx="5960852" cy="4351338"/>
          </a:xfrm>
        </p:spPr>
        <p:txBody>
          <a:bodyPr vert="horz" lIns="91440" tIns="45720" rIns="91440" bIns="45720" rtlCol="0" anchor="t">
            <a:noAutofit/>
          </a:bodyPr>
          <a:lstStyle/>
          <a:p>
            <a:pPr marL="0" indent="0">
              <a:buNone/>
            </a:pPr>
            <a:r>
              <a:rPr lang="fi-FI"/>
              <a:t>Suomen tie vähähiilisyyteen:</a:t>
            </a:r>
          </a:p>
          <a:p>
            <a:r>
              <a:rPr lang="fi-FI"/>
              <a:t>puhdas energia (vähähiilinen energia)</a:t>
            </a:r>
            <a:endParaRPr lang="fi-FI">
              <a:cs typeface="Arial"/>
            </a:endParaRPr>
          </a:p>
          <a:p>
            <a:pPr marL="800100" lvl="1" indent="-342900">
              <a:buFont typeface="Arial" panose="020B0604020202020204" pitchFamily="34" charset="0"/>
              <a:buChar char="•"/>
            </a:pPr>
            <a:r>
              <a:rPr lang="fi-FI"/>
              <a:t>fossiilisista polttoaineista luovutaan </a:t>
            </a:r>
            <a:br>
              <a:rPr lang="fi-FI"/>
            </a:br>
            <a:r>
              <a:rPr lang="fi-FI"/>
              <a:t>liikenteessä, palveluissa, työkoneissa, </a:t>
            </a:r>
            <a:br>
              <a:rPr lang="fi-FI"/>
            </a:br>
            <a:r>
              <a:rPr lang="fi-FI"/>
              <a:t>teollisuudessa, lämmityksessä ja maataloudessa</a:t>
            </a:r>
            <a:endParaRPr lang="fi-FI">
              <a:cs typeface="Arial"/>
            </a:endParaRPr>
          </a:p>
          <a:p>
            <a:pPr marL="342900" indent="-342900">
              <a:buFont typeface="Arial" panose="020B0604020202020204" pitchFamily="34" charset="0"/>
              <a:buChar char="•"/>
            </a:pPr>
            <a:r>
              <a:rPr lang="fi-FI"/>
              <a:t>toimialarajat ylittävä kiertotalous</a:t>
            </a:r>
            <a:endParaRPr lang="fi-FI">
              <a:cs typeface="Arial"/>
            </a:endParaRPr>
          </a:p>
          <a:p>
            <a:pPr marL="342900" indent="-342900">
              <a:buFont typeface="Arial" panose="020B0604020202020204" pitchFamily="34" charset="0"/>
              <a:buChar char="•"/>
            </a:pPr>
            <a:r>
              <a:rPr lang="fi-FI"/>
              <a:t>huolehtia yhteiskunnan toimintakyvystä</a:t>
            </a:r>
            <a:endParaRPr lang="fi-FI">
              <a:cs typeface="Arial"/>
            </a:endParaRPr>
          </a:p>
          <a:p>
            <a:pPr marL="800100" lvl="1" indent="-342900">
              <a:buFont typeface="Arial" panose="020B0604020202020204" pitchFamily="34" charset="0"/>
              <a:buChar char="•"/>
            </a:pPr>
            <a:r>
              <a:rPr lang="fi-FI"/>
              <a:t>toimitusvarma energiamarkkina ja –verkot</a:t>
            </a:r>
            <a:endParaRPr lang="fi-FI">
              <a:cs typeface="Arial"/>
            </a:endParaRPr>
          </a:p>
          <a:p>
            <a:pPr marL="800100" lvl="1" indent="-342900">
              <a:buFont typeface="Arial" panose="020B0604020202020204" pitchFamily="34" charset="0"/>
              <a:buChar char="•"/>
            </a:pPr>
            <a:r>
              <a:rPr lang="fi-FI"/>
              <a:t>sitoutunut puolittamaan päästöt vuoteen 2030 mennessä (vertailuvuosi 2018)</a:t>
            </a:r>
            <a:endParaRPr lang="fi-FI">
              <a:cs typeface="Arial"/>
            </a:endParaRPr>
          </a:p>
        </p:txBody>
      </p:sp>
    </p:spTree>
    <p:extLst>
      <p:ext uri="{BB962C8B-B14F-4D97-AF65-F5344CB8AC3E}">
        <p14:creationId xmlns:p14="http://schemas.microsoft.com/office/powerpoint/2010/main" val="214035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D48153-1CB5-CB1B-B421-FF135868FF22}"/>
              </a:ext>
            </a:extLst>
          </p:cNvPr>
          <p:cNvSpPr>
            <a:spLocks noGrp="1"/>
          </p:cNvSpPr>
          <p:nvPr>
            <p:ph type="title"/>
          </p:nvPr>
        </p:nvSpPr>
        <p:spPr/>
        <p:txBody>
          <a:bodyPr/>
          <a:lstStyle/>
          <a:p>
            <a:r>
              <a:rPr lang="fi-FI"/>
              <a:t>Energian käyttö teollisuudessa 2012 - 2022</a:t>
            </a:r>
          </a:p>
        </p:txBody>
      </p:sp>
      <p:pic>
        <p:nvPicPr>
          <p:cNvPr id="5" name="Sisällön paikkamerkki 4" descr="Kuva, joka sisältää kohteen kuvakaappaus, teksti, Värikkyys, viiva&#10;&#10;Kuvaus luotu automaattisesti">
            <a:extLst>
              <a:ext uri="{FF2B5EF4-FFF2-40B4-BE49-F238E27FC236}">
                <a16:creationId xmlns:a16="http://schemas.microsoft.com/office/drawing/2014/main" id="{143F63B7-D6B8-A7AB-EDAD-CAF20B07249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215"/>
          <a:stretch/>
        </p:blipFill>
        <p:spPr>
          <a:xfrm>
            <a:off x="1212604" y="1388110"/>
            <a:ext cx="8677829" cy="5252116"/>
          </a:xfrm>
        </p:spPr>
      </p:pic>
      <p:sp>
        <p:nvSpPr>
          <p:cNvPr id="7" name="Tekstiruutu 6">
            <a:extLst>
              <a:ext uri="{FF2B5EF4-FFF2-40B4-BE49-F238E27FC236}">
                <a16:creationId xmlns:a16="http://schemas.microsoft.com/office/drawing/2014/main" id="{DA381360-79B8-0E83-6FFF-921D5896D197}"/>
              </a:ext>
            </a:extLst>
          </p:cNvPr>
          <p:cNvSpPr txBox="1"/>
          <p:nvPr/>
        </p:nvSpPr>
        <p:spPr>
          <a:xfrm>
            <a:off x="9449076" y="3654008"/>
            <a:ext cx="1971678" cy="1815882"/>
          </a:xfrm>
          <a:prstGeom prst="rect">
            <a:avLst/>
          </a:prstGeom>
          <a:noFill/>
        </p:spPr>
        <p:txBody>
          <a:bodyPr wrap="square">
            <a:spAutoFit/>
          </a:bodyPr>
          <a:lstStyle/>
          <a:p>
            <a:r>
              <a:rPr lang="fi-FI" sz="1400" b="1" i="0">
                <a:solidFill>
                  <a:srgbClr val="000000"/>
                </a:solidFill>
                <a:effectLst/>
              </a:rPr>
              <a:t>Vuonna 2022</a:t>
            </a:r>
          </a:p>
          <a:p>
            <a:r>
              <a:rPr lang="fi-FI" sz="1400">
                <a:solidFill>
                  <a:srgbClr val="000000"/>
                </a:solidFill>
              </a:rPr>
              <a:t>f</a:t>
            </a:r>
            <a:r>
              <a:rPr lang="fi-FI" sz="1400" b="0" i="0">
                <a:solidFill>
                  <a:srgbClr val="000000"/>
                </a:solidFill>
                <a:effectLst/>
              </a:rPr>
              <a:t>ossiilisten (öljy, hiili ja maakaasu) sekä turpeen osuus kokonaiskulutuksesta oli 24 %, puupolttoaineiden osuus oli 40 %. </a:t>
            </a:r>
            <a:endParaRPr lang="fi-FI" sz="1400"/>
          </a:p>
        </p:txBody>
      </p:sp>
    </p:spTree>
    <p:extLst>
      <p:ext uri="{BB962C8B-B14F-4D97-AF65-F5344CB8AC3E}">
        <p14:creationId xmlns:p14="http://schemas.microsoft.com/office/powerpoint/2010/main" val="3347806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D48153-1CB5-CB1B-B421-FF135868FF22}"/>
              </a:ext>
            </a:extLst>
          </p:cNvPr>
          <p:cNvSpPr>
            <a:spLocks noGrp="1"/>
          </p:cNvSpPr>
          <p:nvPr>
            <p:ph type="title"/>
          </p:nvPr>
        </p:nvSpPr>
        <p:spPr/>
        <p:txBody>
          <a:bodyPr>
            <a:normAutofit/>
          </a:bodyPr>
          <a:lstStyle/>
          <a:p>
            <a:r>
              <a:rPr lang="fi-FI"/>
              <a:t>Teollisuuden energiankäyttö toimialoittain, </a:t>
            </a:r>
            <a:br>
              <a:rPr lang="fi-FI"/>
            </a:br>
            <a:r>
              <a:rPr lang="fi-FI"/>
              <a:t>öljy 2021 – 2022 </a:t>
            </a:r>
          </a:p>
        </p:txBody>
      </p:sp>
      <p:pic>
        <p:nvPicPr>
          <p:cNvPr id="9" name="Sisällön paikkamerkki 8" descr="Kuva, joka sisältää kohteen teksti, kuvakaappaus, viiva, Tontti&#10;&#10;Kuvaus luotu automaattisesti">
            <a:extLst>
              <a:ext uri="{FF2B5EF4-FFF2-40B4-BE49-F238E27FC236}">
                <a16:creationId xmlns:a16="http://schemas.microsoft.com/office/drawing/2014/main" id="{D8A58AEE-7890-CE64-D247-A38124E0D3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2" t="16240"/>
          <a:stretch/>
        </p:blipFill>
        <p:spPr>
          <a:xfrm>
            <a:off x="374731" y="1462430"/>
            <a:ext cx="9239169" cy="5163930"/>
          </a:xfrm>
        </p:spPr>
      </p:pic>
      <p:sp>
        <p:nvSpPr>
          <p:cNvPr id="11" name="Tekstiruutu 10">
            <a:extLst>
              <a:ext uri="{FF2B5EF4-FFF2-40B4-BE49-F238E27FC236}">
                <a16:creationId xmlns:a16="http://schemas.microsoft.com/office/drawing/2014/main" id="{1D9523CB-FE4A-8E71-02C6-7ABF960A56DA}"/>
              </a:ext>
            </a:extLst>
          </p:cNvPr>
          <p:cNvSpPr txBox="1"/>
          <p:nvPr/>
        </p:nvSpPr>
        <p:spPr>
          <a:xfrm>
            <a:off x="9251849" y="1690688"/>
            <a:ext cx="2089599" cy="1600438"/>
          </a:xfrm>
          <a:prstGeom prst="rect">
            <a:avLst/>
          </a:prstGeom>
          <a:noFill/>
        </p:spPr>
        <p:txBody>
          <a:bodyPr wrap="square">
            <a:spAutoFit/>
          </a:bodyPr>
          <a:lstStyle/>
          <a:p>
            <a:r>
              <a:rPr lang="fi-FI" sz="1400" i="0">
                <a:solidFill>
                  <a:srgbClr val="000000"/>
                </a:solidFill>
                <a:effectLst/>
              </a:rPr>
              <a:t>2022 oli p</a:t>
            </a:r>
            <a:r>
              <a:rPr lang="fi-FI" sz="1400" i="0">
                <a:solidFill>
                  <a:srgbClr val="1A3061"/>
                </a:solidFill>
                <a:effectLst/>
              </a:rPr>
              <a:t>oikkeuksellinen vuosi energiamarkkinoilla ja teollisuudessa.</a:t>
            </a:r>
          </a:p>
          <a:p>
            <a:pPr algn="l"/>
            <a:endParaRPr lang="fi-FI" sz="1400" i="0">
              <a:solidFill>
                <a:srgbClr val="000000"/>
              </a:solidFill>
              <a:effectLst/>
            </a:endParaRPr>
          </a:p>
          <a:p>
            <a:pPr algn="l"/>
            <a:r>
              <a:rPr lang="fi-FI" sz="1400" i="0">
                <a:solidFill>
                  <a:srgbClr val="000000"/>
                </a:solidFill>
                <a:effectLst/>
              </a:rPr>
              <a:t>Maakaasua korvattiin öljytuotteilla.</a:t>
            </a:r>
          </a:p>
        </p:txBody>
      </p:sp>
    </p:spTree>
    <p:extLst>
      <p:ext uri="{BB962C8B-B14F-4D97-AF65-F5344CB8AC3E}">
        <p14:creationId xmlns:p14="http://schemas.microsoft.com/office/powerpoint/2010/main" val="2290215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D48153-1CB5-CB1B-B421-FF135868FF22}"/>
              </a:ext>
            </a:extLst>
          </p:cNvPr>
          <p:cNvSpPr>
            <a:spLocks noGrp="1"/>
          </p:cNvSpPr>
          <p:nvPr>
            <p:ph type="title"/>
          </p:nvPr>
        </p:nvSpPr>
        <p:spPr/>
        <p:txBody>
          <a:bodyPr>
            <a:normAutofit/>
          </a:bodyPr>
          <a:lstStyle/>
          <a:p>
            <a:r>
              <a:rPr lang="fi-FI"/>
              <a:t>Teollisuuden energiankäyttö toimialoittain, </a:t>
            </a:r>
            <a:br>
              <a:rPr lang="fi-FI"/>
            </a:br>
            <a:r>
              <a:rPr lang="fi-FI"/>
              <a:t>maakaasu 2021 – 2022 </a:t>
            </a:r>
          </a:p>
        </p:txBody>
      </p:sp>
      <p:pic>
        <p:nvPicPr>
          <p:cNvPr id="7" name="Sisällön paikkamerkki 6" descr="Kuva, joka sisältää kohteen teksti, kuvakaappaus, viiva, diagrammi&#10;&#10;Kuvaus luotu automaattisesti">
            <a:extLst>
              <a:ext uri="{FF2B5EF4-FFF2-40B4-BE49-F238E27FC236}">
                <a16:creationId xmlns:a16="http://schemas.microsoft.com/office/drawing/2014/main" id="{9C43B115-285C-45E0-5CB5-639DA75B806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209"/>
          <a:stretch/>
        </p:blipFill>
        <p:spPr>
          <a:xfrm>
            <a:off x="374731" y="1923577"/>
            <a:ext cx="8686991" cy="4794723"/>
          </a:xfrm>
        </p:spPr>
      </p:pic>
    </p:spTree>
    <p:extLst>
      <p:ext uri="{BB962C8B-B14F-4D97-AF65-F5344CB8AC3E}">
        <p14:creationId xmlns:p14="http://schemas.microsoft.com/office/powerpoint/2010/main" val="1522223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D48153-1CB5-CB1B-B421-FF135868FF22}"/>
              </a:ext>
            </a:extLst>
          </p:cNvPr>
          <p:cNvSpPr>
            <a:spLocks noGrp="1"/>
          </p:cNvSpPr>
          <p:nvPr>
            <p:ph type="title"/>
          </p:nvPr>
        </p:nvSpPr>
        <p:spPr/>
        <p:txBody>
          <a:bodyPr>
            <a:normAutofit/>
          </a:bodyPr>
          <a:lstStyle/>
          <a:p>
            <a:r>
              <a:rPr lang="fi-FI"/>
              <a:t>Teollisuuden energiankäyttö toimialoittain, </a:t>
            </a:r>
            <a:br>
              <a:rPr lang="fi-FI"/>
            </a:br>
            <a:r>
              <a:rPr lang="fi-FI"/>
              <a:t>hiili 2021 – 2022 </a:t>
            </a:r>
          </a:p>
        </p:txBody>
      </p:sp>
      <p:pic>
        <p:nvPicPr>
          <p:cNvPr id="6" name="Sisällön paikkamerkki 5" descr="Kuva, joka sisältää kohteen teksti, kuvakaappaus, viiva, diagrammi&#10;&#10;Kuvaus luotu automaattisesti">
            <a:extLst>
              <a:ext uri="{FF2B5EF4-FFF2-40B4-BE49-F238E27FC236}">
                <a16:creationId xmlns:a16="http://schemas.microsoft.com/office/drawing/2014/main" id="{FA30FBC0-EF68-BB90-4A19-8EB737B5AA2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6"/>
          <a:stretch/>
        </p:blipFill>
        <p:spPr>
          <a:xfrm>
            <a:off x="374731" y="1758832"/>
            <a:ext cx="8260557" cy="4734043"/>
          </a:xfrm>
        </p:spPr>
      </p:pic>
    </p:spTree>
    <p:extLst>
      <p:ext uri="{BB962C8B-B14F-4D97-AF65-F5344CB8AC3E}">
        <p14:creationId xmlns:p14="http://schemas.microsoft.com/office/powerpoint/2010/main" val="2505873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D48153-1CB5-CB1B-B421-FF135868FF22}"/>
              </a:ext>
            </a:extLst>
          </p:cNvPr>
          <p:cNvSpPr>
            <a:spLocks noGrp="1"/>
          </p:cNvSpPr>
          <p:nvPr>
            <p:ph type="title"/>
          </p:nvPr>
        </p:nvSpPr>
        <p:spPr>
          <a:xfrm>
            <a:off x="374731" y="365125"/>
            <a:ext cx="10604665" cy="1325563"/>
          </a:xfrm>
        </p:spPr>
        <p:txBody>
          <a:bodyPr>
            <a:normAutofit/>
          </a:bodyPr>
          <a:lstStyle/>
          <a:p>
            <a:r>
              <a:rPr lang="fi-FI"/>
              <a:t>Teollisuuden energiankäyttö toimialoittain, </a:t>
            </a:r>
            <a:br>
              <a:rPr lang="fi-FI"/>
            </a:br>
            <a:r>
              <a:rPr lang="fi-FI"/>
              <a:t>turve 2021 – 2022 </a:t>
            </a:r>
          </a:p>
        </p:txBody>
      </p:sp>
      <p:pic>
        <p:nvPicPr>
          <p:cNvPr id="7" name="Sisällön paikkamerkki 6" descr="Kuva, joka sisältää kohteen teksti, kuvakaappaus, viiva, diagrammi&#10;&#10;Kuvaus luotu automaattisesti">
            <a:extLst>
              <a:ext uri="{FF2B5EF4-FFF2-40B4-BE49-F238E27FC236}">
                <a16:creationId xmlns:a16="http://schemas.microsoft.com/office/drawing/2014/main" id="{F70EBDAF-B69B-04F5-7BB9-B4274ACC147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940"/>
          <a:stretch/>
        </p:blipFill>
        <p:spPr>
          <a:xfrm>
            <a:off x="2104741" y="1825625"/>
            <a:ext cx="7144317" cy="4003675"/>
          </a:xfrm>
        </p:spPr>
      </p:pic>
    </p:spTree>
    <p:extLst>
      <p:ext uri="{BB962C8B-B14F-4D97-AF65-F5344CB8AC3E}">
        <p14:creationId xmlns:p14="http://schemas.microsoft.com/office/powerpoint/2010/main" val="1602467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D48153-1CB5-CB1B-B421-FF135868FF22}"/>
              </a:ext>
            </a:extLst>
          </p:cNvPr>
          <p:cNvSpPr>
            <a:spLocks noGrp="1"/>
          </p:cNvSpPr>
          <p:nvPr>
            <p:ph type="title"/>
          </p:nvPr>
        </p:nvSpPr>
        <p:spPr/>
        <p:txBody>
          <a:bodyPr>
            <a:normAutofit/>
          </a:bodyPr>
          <a:lstStyle/>
          <a:p>
            <a:r>
              <a:rPr lang="fi-FI"/>
              <a:t>Teollisuuden energiankäyttö toimialoittain, </a:t>
            </a:r>
            <a:br>
              <a:rPr lang="fi-FI"/>
            </a:br>
            <a:r>
              <a:rPr lang="fi-FI"/>
              <a:t>puupolttoaineet 2021 – 2022 </a:t>
            </a:r>
          </a:p>
        </p:txBody>
      </p:sp>
      <p:pic>
        <p:nvPicPr>
          <p:cNvPr id="11" name="Sisällön paikkamerkki 10" descr="Kuva, joka sisältää kohteen teksti, kuvakaappaus, viiva, Tontti&#10;&#10;Kuvaus luotu automaattisesti">
            <a:extLst>
              <a:ext uri="{FF2B5EF4-FFF2-40B4-BE49-F238E27FC236}">
                <a16:creationId xmlns:a16="http://schemas.microsoft.com/office/drawing/2014/main" id="{4262FE89-6BA4-F575-93B5-C9ED7314C8A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402"/>
          <a:stretch/>
        </p:blipFill>
        <p:spPr>
          <a:xfrm>
            <a:off x="374731" y="1955800"/>
            <a:ext cx="8491312" cy="4902200"/>
          </a:xfrm>
        </p:spPr>
      </p:pic>
    </p:spTree>
    <p:extLst>
      <p:ext uri="{BB962C8B-B14F-4D97-AF65-F5344CB8AC3E}">
        <p14:creationId xmlns:p14="http://schemas.microsoft.com/office/powerpoint/2010/main" val="163315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D48153-1CB5-CB1B-B421-FF135868FF22}"/>
              </a:ext>
            </a:extLst>
          </p:cNvPr>
          <p:cNvSpPr>
            <a:spLocks noGrp="1"/>
          </p:cNvSpPr>
          <p:nvPr>
            <p:ph type="title"/>
          </p:nvPr>
        </p:nvSpPr>
        <p:spPr/>
        <p:txBody>
          <a:bodyPr>
            <a:normAutofit/>
          </a:bodyPr>
          <a:lstStyle/>
          <a:p>
            <a:r>
              <a:rPr lang="fi-FI"/>
              <a:t>Teollisuuden energiankäyttö toimialoittain, </a:t>
            </a:r>
            <a:br>
              <a:rPr lang="fi-FI"/>
            </a:br>
            <a:r>
              <a:rPr lang="fi-FI"/>
              <a:t>muut energialähteet 2021 – 2022 </a:t>
            </a:r>
          </a:p>
        </p:txBody>
      </p:sp>
      <p:pic>
        <p:nvPicPr>
          <p:cNvPr id="6" name="Sisällön paikkamerkki 5" descr="Kuva, joka sisältää kohteen teksti, kuvakaappaus, viiva, diagrammi&#10;&#10;Kuvaus luotu automaattisesti">
            <a:extLst>
              <a:ext uri="{FF2B5EF4-FFF2-40B4-BE49-F238E27FC236}">
                <a16:creationId xmlns:a16="http://schemas.microsoft.com/office/drawing/2014/main" id="{420E8179-61F6-AD47-6242-813A301E121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623"/>
          <a:stretch/>
        </p:blipFill>
        <p:spPr>
          <a:xfrm>
            <a:off x="374731" y="1943100"/>
            <a:ext cx="8398687" cy="4724400"/>
          </a:xfrm>
        </p:spPr>
      </p:pic>
    </p:spTree>
    <p:extLst>
      <p:ext uri="{BB962C8B-B14F-4D97-AF65-F5344CB8AC3E}">
        <p14:creationId xmlns:p14="http://schemas.microsoft.com/office/powerpoint/2010/main" val="3637127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F22BEE-883E-39CD-23C5-D4FAFC4352AA}"/>
              </a:ext>
            </a:extLst>
          </p:cNvPr>
          <p:cNvSpPr>
            <a:spLocks noGrp="1"/>
          </p:cNvSpPr>
          <p:nvPr>
            <p:ph type="title"/>
          </p:nvPr>
        </p:nvSpPr>
        <p:spPr/>
        <p:txBody>
          <a:bodyPr/>
          <a:lstStyle/>
          <a:p>
            <a:r>
              <a:rPr lang="fi-FI"/>
              <a:t>Suljettu materiaalikierto</a:t>
            </a:r>
          </a:p>
        </p:txBody>
      </p:sp>
      <p:sp>
        <p:nvSpPr>
          <p:cNvPr id="3" name="Sisällön paikkamerkki 2">
            <a:extLst>
              <a:ext uri="{FF2B5EF4-FFF2-40B4-BE49-F238E27FC236}">
                <a16:creationId xmlns:a16="http://schemas.microsoft.com/office/drawing/2014/main" id="{2FECDF85-5BD2-8C7B-4540-B8A8616F2D24}"/>
              </a:ext>
            </a:extLst>
          </p:cNvPr>
          <p:cNvSpPr>
            <a:spLocks noGrp="1"/>
          </p:cNvSpPr>
          <p:nvPr>
            <p:ph idx="1"/>
          </p:nvPr>
        </p:nvSpPr>
        <p:spPr/>
        <p:txBody>
          <a:bodyPr vert="horz" lIns="91440" tIns="45720" rIns="91440" bIns="45720" rtlCol="0" anchor="t">
            <a:normAutofit/>
          </a:bodyPr>
          <a:lstStyle/>
          <a:p>
            <a:r>
              <a:rPr lang="fi-FI">
                <a:solidFill>
                  <a:srgbClr val="000000"/>
                </a:solidFill>
                <a:ea typeface="Calibri" panose="020F0502020204030204" pitchFamily="34" charset="0"/>
                <a:cs typeface="Calibri" panose="020F0502020204030204" pitchFamily="34" charset="0"/>
              </a:rPr>
              <a:t>Prosessiteollisuudessa on onnistuttu luomaan suljettuun materiaalikiertoon perustuvia tuotantomalleja, jotka ovat pysäyttäneet vesistöjen pilaantumisen. </a:t>
            </a:r>
          </a:p>
          <a:p>
            <a:pPr marL="0" indent="0">
              <a:buNone/>
            </a:pPr>
            <a:endParaRPr lang="fi-FI">
              <a:solidFill>
                <a:srgbClr val="000000"/>
              </a:solidFill>
              <a:ea typeface="Calibri" panose="020F0502020204030204" pitchFamily="34" charset="0"/>
              <a:cs typeface="Calibri" panose="020F0502020204030204" pitchFamily="34" charset="0"/>
            </a:endParaRPr>
          </a:p>
          <a:p>
            <a:r>
              <a:rPr lang="fi-FI">
                <a:solidFill>
                  <a:srgbClr val="000000"/>
                </a:solidFill>
                <a:ea typeface="Calibri" panose="020F0502020204030204" pitchFamily="34" charset="0"/>
                <a:cs typeface="Calibri" panose="020F0502020204030204" pitchFamily="34" charset="0"/>
              </a:rPr>
              <a:t>Jätevesien puhdistuksessa on edetty pitkälle.</a:t>
            </a:r>
            <a:br>
              <a:rPr lang="fi-FI">
                <a:solidFill>
                  <a:srgbClr val="000000"/>
                </a:solidFill>
                <a:ea typeface="Calibri" panose="020F0502020204030204" pitchFamily="34" charset="0"/>
                <a:cs typeface="Calibri" panose="020F0502020204030204" pitchFamily="34" charset="0"/>
              </a:rPr>
            </a:br>
            <a:endParaRPr lang="fi-FI">
              <a:ea typeface="Calibri" panose="020F0502020204030204" pitchFamily="34" charset="0"/>
              <a:cs typeface="Calibri" panose="020F0502020204030204" pitchFamily="34" charset="0"/>
            </a:endParaRPr>
          </a:p>
          <a:p>
            <a:r>
              <a:rPr lang="fi-FI">
                <a:solidFill>
                  <a:srgbClr val="000000"/>
                </a:solidFill>
                <a:ea typeface="Calibri" panose="020F0502020204030204" pitchFamily="34" charset="0"/>
                <a:cs typeface="Calibri" panose="020F0502020204030204" pitchFamily="34" charset="0"/>
              </a:rPr>
              <a:t>Jätteitä myös kierrätetään ja muutetaan energiaksi.</a:t>
            </a:r>
            <a:br>
              <a:rPr lang="fi-FI" sz="2800">
                <a:solidFill>
                  <a:srgbClr val="000000"/>
                </a:solidFill>
                <a:ea typeface="Calibri" panose="020F0502020204030204" pitchFamily="34" charset="0"/>
                <a:cs typeface="Calibri" panose="020F0502020204030204" pitchFamily="34" charset="0"/>
              </a:rPr>
            </a:br>
            <a:endParaRPr lang="fi-FI" sz="2800">
              <a:solidFill>
                <a:srgbClr val="000000"/>
              </a:solidFill>
              <a:ea typeface="Calibri" panose="020F0502020204030204" pitchFamily="34" charset="0"/>
              <a:cs typeface="Calibri" panose="020F0502020204030204" pitchFamily="34" charset="0"/>
            </a:endParaRPr>
          </a:p>
          <a:p>
            <a:pPr marL="0" indent="0">
              <a:buNone/>
            </a:pPr>
            <a:endParaRPr lang="fi-FI">
              <a:cs typeface="Arial"/>
            </a:endParaRPr>
          </a:p>
        </p:txBody>
      </p:sp>
    </p:spTree>
    <p:extLst>
      <p:ext uri="{BB962C8B-B14F-4D97-AF65-F5344CB8AC3E}">
        <p14:creationId xmlns:p14="http://schemas.microsoft.com/office/powerpoint/2010/main" val="2840080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514E10-5296-F3FA-288F-31CC535EB4FC}"/>
              </a:ext>
            </a:extLst>
          </p:cNvPr>
          <p:cNvSpPr>
            <a:spLocks noGrp="1"/>
          </p:cNvSpPr>
          <p:nvPr>
            <p:ph type="title"/>
          </p:nvPr>
        </p:nvSpPr>
        <p:spPr/>
        <p:txBody>
          <a:bodyPr/>
          <a:lstStyle/>
          <a:p>
            <a:r>
              <a:rPr lang="fi-FI">
                <a:cs typeface="Arial"/>
              </a:rPr>
              <a:t>Mekaaninen ja kemiallinen kierrätys</a:t>
            </a:r>
            <a:endParaRPr lang="fi-FI"/>
          </a:p>
        </p:txBody>
      </p:sp>
      <p:sp>
        <p:nvSpPr>
          <p:cNvPr id="3" name="Sisällön paikkamerkki 2">
            <a:extLst>
              <a:ext uri="{FF2B5EF4-FFF2-40B4-BE49-F238E27FC236}">
                <a16:creationId xmlns:a16="http://schemas.microsoft.com/office/drawing/2014/main" id="{C1B3B80D-500E-BBFF-FC3F-ECA1FCFAA71F}"/>
              </a:ext>
            </a:extLst>
          </p:cNvPr>
          <p:cNvSpPr>
            <a:spLocks noGrp="1"/>
          </p:cNvSpPr>
          <p:nvPr>
            <p:ph idx="1"/>
          </p:nvPr>
        </p:nvSpPr>
        <p:spPr/>
        <p:txBody>
          <a:bodyPr vert="horz" lIns="91440" tIns="45720" rIns="91440" bIns="45720" rtlCol="0" anchor="t">
            <a:normAutofit/>
          </a:bodyPr>
          <a:lstStyle/>
          <a:p>
            <a:endParaRPr lang="fi-FI">
              <a:cs typeface="Arial"/>
            </a:endParaRPr>
          </a:p>
          <a:p>
            <a:endParaRPr lang="fi-FI">
              <a:cs typeface="Arial"/>
            </a:endParaRPr>
          </a:p>
        </p:txBody>
      </p:sp>
      <p:grpSp>
        <p:nvGrpSpPr>
          <p:cNvPr id="17" name="Ryhmä 16">
            <a:extLst>
              <a:ext uri="{FF2B5EF4-FFF2-40B4-BE49-F238E27FC236}">
                <a16:creationId xmlns:a16="http://schemas.microsoft.com/office/drawing/2014/main" id="{92AA2BD5-2C66-C23B-CBBF-74B1F6FA17E2}"/>
              </a:ext>
            </a:extLst>
          </p:cNvPr>
          <p:cNvGrpSpPr/>
          <p:nvPr/>
        </p:nvGrpSpPr>
        <p:grpSpPr>
          <a:xfrm>
            <a:off x="3717705" y="3814717"/>
            <a:ext cx="2921150" cy="2911251"/>
            <a:chOff x="218940" y="1707286"/>
            <a:chExt cx="6182924" cy="5290287"/>
          </a:xfrm>
        </p:grpSpPr>
        <p:pic>
          <p:nvPicPr>
            <p:cNvPr id="16" name="Kuva 15" descr="Kuva, joka sisältää kohteen ruoka, pullo, Muovipullo, juoma&#10;&#10;Kuvaus luotu automaattisesti">
              <a:extLst>
                <a:ext uri="{FF2B5EF4-FFF2-40B4-BE49-F238E27FC236}">
                  <a16:creationId xmlns:a16="http://schemas.microsoft.com/office/drawing/2014/main" id="{C27D71C3-0F15-CB18-3A77-56F3F1632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064" y="1707286"/>
              <a:ext cx="850800" cy="1701600"/>
            </a:xfrm>
            <a:prstGeom prst="rect">
              <a:avLst/>
            </a:prstGeom>
          </p:spPr>
        </p:pic>
        <p:pic>
          <p:nvPicPr>
            <p:cNvPr id="6" name="Kuva 5">
              <a:extLst>
                <a:ext uri="{FF2B5EF4-FFF2-40B4-BE49-F238E27FC236}">
                  <a16:creationId xmlns:a16="http://schemas.microsoft.com/office/drawing/2014/main" id="{C89CDC7C-853E-EB8D-256B-E813077F5144}"/>
                </a:ext>
              </a:extLst>
            </p:cNvPr>
            <p:cNvPicPr>
              <a:picLocks noChangeAspect="1"/>
            </p:cNvPicPr>
            <p:nvPr/>
          </p:nvPicPr>
          <p:blipFill rotWithShape="1">
            <a:blip r:embed="rId4"/>
            <a:srcRect l="3068" b="539"/>
            <a:stretch/>
          </p:blipFill>
          <p:spPr>
            <a:xfrm>
              <a:off x="218940" y="2588654"/>
              <a:ext cx="3230068" cy="2375692"/>
            </a:xfrm>
            <a:prstGeom prst="rect">
              <a:avLst/>
            </a:prstGeom>
          </p:spPr>
        </p:pic>
        <p:pic>
          <p:nvPicPr>
            <p:cNvPr id="12" name="Kuva 11" descr="Kuva, joka sisältää kohteen Grafiikka, muotoilu&#10;&#10;Kuvaus luotu automaattisesti">
              <a:extLst>
                <a:ext uri="{FF2B5EF4-FFF2-40B4-BE49-F238E27FC236}">
                  <a16:creationId xmlns:a16="http://schemas.microsoft.com/office/drawing/2014/main" id="{769CE75F-26D6-CF2D-8A63-A8BB30ADF0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113" y="2123711"/>
              <a:ext cx="4042893" cy="4042893"/>
            </a:xfrm>
            <a:prstGeom prst="rect">
              <a:avLst/>
            </a:prstGeom>
          </p:spPr>
        </p:pic>
        <p:pic>
          <p:nvPicPr>
            <p:cNvPr id="8" name="Kuva 7" descr="Kuva, joka sisältää kohteen vesi, vedenalainen&#10;&#10;Kuvaus luotu automaattisesti">
              <a:extLst>
                <a:ext uri="{FF2B5EF4-FFF2-40B4-BE49-F238E27FC236}">
                  <a16:creationId xmlns:a16="http://schemas.microsoft.com/office/drawing/2014/main" id="{BF646653-4B52-6D50-D669-AF6FF5FF14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7278">
              <a:off x="1937096" y="5021973"/>
              <a:ext cx="2975021" cy="1975600"/>
            </a:xfrm>
            <a:prstGeom prst="rect">
              <a:avLst/>
            </a:prstGeom>
          </p:spPr>
        </p:pic>
        <p:pic>
          <p:nvPicPr>
            <p:cNvPr id="14" name="Kuva 13" descr="Kuva, joka sisältää kohteen ruoka, pullo, Muovipullo, juoma&#10;&#10;Kuvaus luotu automaattisesti">
              <a:extLst>
                <a:ext uri="{FF2B5EF4-FFF2-40B4-BE49-F238E27FC236}">
                  <a16:creationId xmlns:a16="http://schemas.microsoft.com/office/drawing/2014/main" id="{825AD1DD-6871-00CC-641F-16AC3EE0A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737" y="1907078"/>
              <a:ext cx="850800" cy="1701600"/>
            </a:xfrm>
            <a:prstGeom prst="rect">
              <a:avLst/>
            </a:prstGeom>
          </p:spPr>
        </p:pic>
        <p:pic>
          <p:nvPicPr>
            <p:cNvPr id="15" name="Kuva 14" descr="Kuva, joka sisältää kohteen ruoka, pullo, Muovipullo, juoma&#10;&#10;Kuvaus luotu automaattisesti">
              <a:extLst>
                <a:ext uri="{FF2B5EF4-FFF2-40B4-BE49-F238E27FC236}">
                  <a16:creationId xmlns:a16="http://schemas.microsoft.com/office/drawing/2014/main" id="{A991C103-F431-65B6-925D-28F56B858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578" y="2109103"/>
              <a:ext cx="850800" cy="1701600"/>
            </a:xfrm>
            <a:prstGeom prst="rect">
              <a:avLst/>
            </a:prstGeom>
          </p:spPr>
        </p:pic>
      </p:grpSp>
      <p:sp>
        <p:nvSpPr>
          <p:cNvPr id="19" name="Tekstiruutu 18">
            <a:extLst>
              <a:ext uri="{FF2B5EF4-FFF2-40B4-BE49-F238E27FC236}">
                <a16:creationId xmlns:a16="http://schemas.microsoft.com/office/drawing/2014/main" id="{06F4CD59-E031-CD9D-77C2-9D9F08529A20}"/>
              </a:ext>
            </a:extLst>
          </p:cNvPr>
          <p:cNvSpPr txBox="1"/>
          <p:nvPr/>
        </p:nvSpPr>
        <p:spPr>
          <a:xfrm>
            <a:off x="374731" y="1587657"/>
            <a:ext cx="10604664" cy="2246769"/>
          </a:xfrm>
          <a:prstGeom prst="rect">
            <a:avLst/>
          </a:prstGeom>
          <a:noFill/>
        </p:spPr>
        <p:txBody>
          <a:bodyPr wrap="square">
            <a:spAutoFit/>
          </a:bodyPr>
          <a:lstStyle/>
          <a:p>
            <a:pPr marL="285750" indent="-285750">
              <a:buFont typeface="Arial" panose="020B0604020202020204" pitchFamily="34" charset="0"/>
              <a:buChar char="•"/>
            </a:pPr>
            <a:r>
              <a:rPr lang="fi-FI" sz="2000">
                <a:solidFill>
                  <a:srgbClr val="000000"/>
                </a:solidFill>
                <a:ea typeface="Calibri" panose="020F0502020204030204" pitchFamily="34" charset="0"/>
                <a:cs typeface="Calibri" panose="020F0502020204030204" pitchFamily="34" charset="0"/>
              </a:rPr>
              <a:t>Euroopassa vain yksi kolmasosa kuluttajamuovijätteestä kerätään kierrätystä varten</a:t>
            </a:r>
          </a:p>
          <a:p>
            <a:pPr marL="742950" lvl="1" indent="-285750">
              <a:buFont typeface="Arial" panose="020B0604020202020204" pitchFamily="34" charset="0"/>
              <a:buChar char="•"/>
            </a:pPr>
            <a:r>
              <a:rPr lang="fi-FI" sz="2000">
                <a:solidFill>
                  <a:srgbClr val="000000"/>
                </a:solidFill>
                <a:ea typeface="Calibri" panose="020F0502020204030204" pitchFamily="34" charset="0"/>
                <a:cs typeface="Calibri" panose="020F0502020204030204" pitchFamily="34" charset="0"/>
              </a:rPr>
              <a:t>Tätä pienempi määrä lopulta kierrätetään.</a:t>
            </a:r>
          </a:p>
          <a:p>
            <a:pPr marL="285750" indent="-285750">
              <a:buFont typeface="Arial" panose="020B0604020202020204" pitchFamily="34" charset="0"/>
              <a:buChar char="•"/>
            </a:pPr>
            <a:r>
              <a:rPr lang="fi-FI" sz="2000">
                <a:solidFill>
                  <a:srgbClr val="000000"/>
                </a:solidFill>
                <a:ea typeface="Calibri" panose="020F0502020204030204" pitchFamily="34" charset="0"/>
                <a:cs typeface="Calibri" panose="020F0502020204030204" pitchFamily="34" charset="0"/>
              </a:rPr>
              <a:t>Euroopassa on asetettu tavoite nostaa muovipakkausten kierrätysastetta</a:t>
            </a:r>
          </a:p>
          <a:p>
            <a:pPr marL="742950" lvl="1" indent="-285750">
              <a:buFont typeface="Arial" panose="020B0604020202020204" pitchFamily="34" charset="0"/>
              <a:buChar char="•"/>
            </a:pPr>
            <a:r>
              <a:rPr lang="fi-FI" sz="2000">
                <a:solidFill>
                  <a:srgbClr val="000000"/>
                </a:solidFill>
                <a:ea typeface="Calibri" panose="020F0502020204030204" pitchFamily="34" charset="0"/>
                <a:cs typeface="Calibri" panose="020F0502020204030204" pitchFamily="34" charset="0"/>
              </a:rPr>
              <a:t>50 %:iin vuoteen 2025 ja </a:t>
            </a:r>
          </a:p>
          <a:p>
            <a:pPr marL="742950" lvl="1" indent="-285750">
              <a:buFont typeface="Arial" panose="020B0604020202020204" pitchFamily="34" charset="0"/>
              <a:buChar char="•"/>
            </a:pPr>
            <a:r>
              <a:rPr lang="fi-FI" sz="2000">
                <a:solidFill>
                  <a:srgbClr val="000000"/>
                </a:solidFill>
                <a:ea typeface="Calibri" panose="020F0502020204030204" pitchFamily="34" charset="0"/>
                <a:cs typeface="Calibri" panose="020F0502020204030204" pitchFamily="34" charset="0"/>
              </a:rPr>
              <a:t>55 %:iin vuoteen 2030 mennessä.</a:t>
            </a:r>
          </a:p>
          <a:p>
            <a:pPr marL="285750" indent="-285750">
              <a:buFont typeface="Arial" panose="020B0604020202020204" pitchFamily="34" charset="0"/>
              <a:buChar char="•"/>
            </a:pPr>
            <a:r>
              <a:rPr lang="fi-FI" sz="2000">
                <a:solidFill>
                  <a:srgbClr val="000000"/>
                </a:solidFill>
                <a:ea typeface="Calibri" panose="020F0502020204030204" pitchFamily="34" charset="0"/>
                <a:cs typeface="Calibri" panose="020F0502020204030204" pitchFamily="34" charset="0"/>
              </a:rPr>
              <a:t>Mekaaninen kierrätys ei yksin riitä tavoitteiden saavuttamiseen, siksi kemiallista kierrätystä sekä sen tehokasta hyödyntämistä teollisessa mittakaavassa on kehitettävä.</a:t>
            </a:r>
          </a:p>
        </p:txBody>
      </p:sp>
    </p:spTree>
    <p:extLst>
      <p:ext uri="{BB962C8B-B14F-4D97-AF65-F5344CB8AC3E}">
        <p14:creationId xmlns:p14="http://schemas.microsoft.com/office/powerpoint/2010/main" val="15887669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9C6095-FF23-003E-8484-8D5C1ACC25F7}"/>
              </a:ext>
            </a:extLst>
          </p:cNvPr>
          <p:cNvSpPr>
            <a:spLocks noGrp="1"/>
          </p:cNvSpPr>
          <p:nvPr>
            <p:ph type="title"/>
          </p:nvPr>
        </p:nvSpPr>
        <p:spPr/>
        <p:txBody>
          <a:bodyPr/>
          <a:lstStyle/>
          <a:p>
            <a:r>
              <a:rPr lang="fi-FI">
                <a:latin typeface="+mn-lt"/>
                <a:cs typeface="Arial"/>
              </a:rPr>
              <a:t>Muovin mekaaninen ja kemiallinen kierrätys</a:t>
            </a:r>
            <a:endParaRPr lang="fi-FI">
              <a:latin typeface="+mn-lt"/>
            </a:endParaRPr>
          </a:p>
        </p:txBody>
      </p:sp>
      <p:sp>
        <p:nvSpPr>
          <p:cNvPr id="21" name="Tekstiruutu 20">
            <a:extLst>
              <a:ext uri="{FF2B5EF4-FFF2-40B4-BE49-F238E27FC236}">
                <a16:creationId xmlns:a16="http://schemas.microsoft.com/office/drawing/2014/main" id="{273BC2AE-E828-4EEF-4E7B-D1130277B33D}"/>
              </a:ext>
            </a:extLst>
          </p:cNvPr>
          <p:cNvSpPr txBox="1"/>
          <p:nvPr/>
        </p:nvSpPr>
        <p:spPr>
          <a:xfrm>
            <a:off x="374731" y="1476117"/>
            <a:ext cx="10134430" cy="5016758"/>
          </a:xfrm>
          <a:prstGeom prst="rect">
            <a:avLst/>
          </a:prstGeom>
          <a:noFill/>
        </p:spPr>
        <p:txBody>
          <a:bodyPr wrap="square">
            <a:spAutoFit/>
          </a:bodyPr>
          <a:lstStyle/>
          <a:p>
            <a:pPr algn="l"/>
            <a:r>
              <a:rPr lang="fi-FI" sz="2000" b="0" i="0">
                <a:effectLst/>
              </a:rPr>
              <a:t>Muovijätteen kemiallinen kierrätys:</a:t>
            </a:r>
          </a:p>
          <a:p>
            <a:pPr algn="l"/>
            <a:endParaRPr lang="fi-FI" sz="2000" b="0" i="0">
              <a:effectLst/>
            </a:endParaRPr>
          </a:p>
          <a:p>
            <a:pPr algn="l">
              <a:buFont typeface="Arial" panose="020B0604020202020204" pitchFamily="34" charset="0"/>
              <a:buChar char="•"/>
            </a:pPr>
            <a:r>
              <a:rPr lang="fi-FI" sz="2000" b="0" i="0">
                <a:effectLst/>
              </a:rPr>
              <a:t> vauhdittaa kiertotaloutta ja tarjoaa uusia keinoja muovien kierrätysasteen kasvattamiseksi hyödyntämällä laajempaa muovijätteiden valikoimaa kuin mekaaninen kierrätys</a:t>
            </a:r>
            <a:br>
              <a:rPr lang="fi-FI" sz="2000" b="0" i="0">
                <a:effectLst/>
              </a:rPr>
            </a:br>
            <a:endParaRPr lang="fi-FI" sz="2000" b="0" i="0">
              <a:effectLst/>
            </a:endParaRPr>
          </a:p>
          <a:p>
            <a:pPr algn="l">
              <a:buFont typeface="Arial" panose="020B0604020202020204" pitchFamily="34" charset="0"/>
              <a:buChar char="•"/>
            </a:pPr>
            <a:r>
              <a:rPr lang="fi-FI" sz="2000" b="0" i="0">
                <a:effectLst/>
              </a:rPr>
              <a:t> mahdollistaa uusien muovien ja kemikaalien valmistuksen niin, että niitä voidaan käyttää sellaisenaan korvaamaan fossiilisia vaihtoehtoja kaikissa nykyisissä käyttökohteissa</a:t>
            </a:r>
            <a:br>
              <a:rPr lang="fi-FI" sz="2000" b="0" i="0">
                <a:effectLst/>
              </a:rPr>
            </a:br>
            <a:endParaRPr lang="fi-FI" sz="2000" b="0" i="0">
              <a:effectLst/>
            </a:endParaRPr>
          </a:p>
          <a:p>
            <a:pPr algn="l">
              <a:buFont typeface="Arial" panose="020B0604020202020204" pitchFamily="34" charset="0"/>
              <a:buChar char="•"/>
            </a:pPr>
            <a:r>
              <a:rPr lang="fi-FI" sz="2000" b="0" i="0">
                <a:effectLst/>
              </a:rPr>
              <a:t> vähentää riippuvuutta raakaöljyn tuonnista ja pienentää tuotteiden hiilijalanjälkeä</a:t>
            </a:r>
          </a:p>
          <a:p>
            <a:pPr algn="l">
              <a:buFont typeface="Arial" panose="020B0604020202020204" pitchFamily="34" charset="0"/>
              <a:buChar char="•"/>
            </a:pPr>
            <a:endParaRPr lang="fi-FI" sz="2000" b="0" i="0">
              <a:effectLst/>
            </a:endParaRPr>
          </a:p>
          <a:p>
            <a:pPr algn="l">
              <a:buFont typeface="Arial" panose="020B0604020202020204" pitchFamily="34" charset="0"/>
              <a:buChar char="•"/>
            </a:pPr>
            <a:r>
              <a:rPr lang="fi-FI" sz="2000" b="0" i="0">
                <a:effectLst/>
              </a:rPr>
              <a:t> tukee muovijätteiden vähentämistä maailmanlaajuisesti ja auttaa pääsemään eroon muovijätteen sijoittamisesta kaatopaikoille</a:t>
            </a:r>
          </a:p>
          <a:p>
            <a:pPr algn="l"/>
            <a:endParaRPr lang="fi-FI" sz="2000" b="0" i="0">
              <a:effectLst/>
            </a:endParaRPr>
          </a:p>
          <a:p>
            <a:pPr algn="l">
              <a:buFont typeface="Arial" panose="020B0604020202020204" pitchFamily="34" charset="0"/>
              <a:buChar char="•"/>
            </a:pPr>
            <a:r>
              <a:rPr lang="fi-FI" sz="2000" b="0" i="0">
                <a:effectLst/>
              </a:rPr>
              <a:t> voi luoda uusia työpaikkoja</a:t>
            </a:r>
          </a:p>
        </p:txBody>
      </p:sp>
    </p:spTree>
    <p:extLst>
      <p:ext uri="{BB962C8B-B14F-4D97-AF65-F5344CB8AC3E}">
        <p14:creationId xmlns:p14="http://schemas.microsoft.com/office/powerpoint/2010/main" val="116235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18D82B51-B82E-AEEE-6067-6EA0CAD2BAA7}"/>
              </a:ext>
            </a:extLst>
          </p:cNvPr>
          <p:cNvPicPr>
            <a:picLocks noChangeAspect="1"/>
          </p:cNvPicPr>
          <p:nvPr/>
        </p:nvPicPr>
        <p:blipFill>
          <a:blip r:embed="rId3"/>
          <a:stretch>
            <a:fillRect/>
          </a:stretch>
        </p:blipFill>
        <p:spPr>
          <a:xfrm>
            <a:off x="6293463" y="1304620"/>
            <a:ext cx="5018603" cy="5173818"/>
          </a:xfrm>
          <a:prstGeom prst="rect">
            <a:avLst/>
          </a:prstGeom>
          <a:noFill/>
        </p:spPr>
      </p:pic>
      <p:sp>
        <p:nvSpPr>
          <p:cNvPr id="12" name="Text Placeholder 3">
            <a:extLst>
              <a:ext uri="{FF2B5EF4-FFF2-40B4-BE49-F238E27FC236}">
                <a16:creationId xmlns:a16="http://schemas.microsoft.com/office/drawing/2014/main" id="{AB81EB28-6EAD-4C9F-29A1-EF69575F1491}"/>
              </a:ext>
            </a:extLst>
          </p:cNvPr>
          <p:cNvSpPr>
            <a:spLocks noGrp="1"/>
          </p:cNvSpPr>
          <p:nvPr>
            <p:ph type="body" sz="half" idx="2"/>
          </p:nvPr>
        </p:nvSpPr>
        <p:spPr>
          <a:xfrm>
            <a:off x="374732" y="1451268"/>
            <a:ext cx="5974310" cy="5281027"/>
          </a:xfrm>
        </p:spPr>
        <p:txBody>
          <a:bodyPr>
            <a:normAutofit/>
          </a:bodyPr>
          <a:lstStyle/>
          <a:p>
            <a:pPr marL="285750" indent="-285750">
              <a:buFont typeface="Arial" panose="020B0604020202020204" pitchFamily="34" charset="0"/>
              <a:buChar char="•"/>
            </a:pPr>
            <a:r>
              <a:rPr lang="fi-FI" sz="2000"/>
              <a:t>sähköä ja sen avulla tuotettavaa lämpöä, kaasuja ja nesteitä</a:t>
            </a:r>
          </a:p>
          <a:p>
            <a:pPr marL="742950" lvl="1" indent="-285750">
              <a:buFont typeface="Arial" panose="020B0604020202020204" pitchFamily="34" charset="0"/>
              <a:buChar char="•"/>
            </a:pPr>
            <a:r>
              <a:rPr lang="fi-FI" sz="1800"/>
              <a:t>arvioidaan jopa 50 % kasvua sähkönkulutuksessa</a:t>
            </a:r>
          </a:p>
          <a:p>
            <a:pPr marL="285750" indent="-285750">
              <a:buFont typeface="Arial" panose="020B0604020202020204" pitchFamily="34" charset="0"/>
              <a:buChar char="•"/>
            </a:pPr>
            <a:r>
              <a:rPr lang="fi-FI" sz="2000"/>
              <a:t>markkinaehtoista sähköntuotantoa, energiatehokkuutta, säätövoimaa, siirtoyhteyksien vahvistamista ja uutta teknologiaa</a:t>
            </a:r>
          </a:p>
          <a:p>
            <a:pPr marL="285750" indent="-285750">
              <a:buFont typeface="Arial" panose="020B0604020202020204" pitchFamily="34" charset="0"/>
              <a:buChar char="•"/>
            </a:pPr>
            <a:r>
              <a:rPr lang="fi-FI" sz="2000"/>
              <a:t>kaukolämmön ja – jäähdytyksen tuotannossa siirrytään päästöllisistä polttoaineista päästöttömiin ja hyödynnetään teollisuuden ja rakennusten hukkalämpöjä</a:t>
            </a:r>
          </a:p>
          <a:p>
            <a:pPr marL="285750" indent="-285750">
              <a:buFont typeface="Arial" panose="020B0604020202020204" pitchFamily="34" charset="0"/>
              <a:buChar char="•"/>
            </a:pPr>
            <a:r>
              <a:rPr lang="fi-FI" sz="2000"/>
              <a:t>mittavia investointeja</a:t>
            </a:r>
          </a:p>
          <a:p>
            <a:pPr marL="742950" lvl="1" indent="-285750">
              <a:buFont typeface="Arial" panose="020B0604020202020204" pitchFamily="34" charset="0"/>
              <a:buChar char="•"/>
            </a:pPr>
            <a:r>
              <a:rPr lang="fi-FI" sz="2000"/>
              <a:t>yhteiskunnan pitää vauhdittaa muutosta poistamalla esteitä sekä tukemalla tutkimusta ja kehittämistä</a:t>
            </a:r>
          </a:p>
        </p:txBody>
      </p:sp>
      <p:sp>
        <p:nvSpPr>
          <p:cNvPr id="3" name="Title 1">
            <a:extLst>
              <a:ext uri="{FF2B5EF4-FFF2-40B4-BE49-F238E27FC236}">
                <a16:creationId xmlns:a16="http://schemas.microsoft.com/office/drawing/2014/main" id="{D7130C92-6518-1E62-9484-ABAECCEE7388}"/>
              </a:ext>
            </a:extLst>
          </p:cNvPr>
          <p:cNvSpPr txBox="1">
            <a:spLocks/>
          </p:cNvSpPr>
          <p:nvPr/>
        </p:nvSpPr>
        <p:spPr>
          <a:xfrm>
            <a:off x="374731" y="125705"/>
            <a:ext cx="106046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600"/>
              <a:t>Mitä</a:t>
            </a:r>
            <a:r>
              <a:rPr lang="en-US" sz="3600"/>
              <a:t> </a:t>
            </a:r>
            <a:r>
              <a:rPr lang="fi-FI" sz="3600"/>
              <a:t>vähähiiliseen yhteiskuntaan tarvitaan?</a:t>
            </a:r>
          </a:p>
        </p:txBody>
      </p:sp>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7735020" y="1095305"/>
            <a:ext cx="2470030" cy="711926"/>
          </a:xfrm>
        </p:spPr>
        <p:txBody>
          <a:bodyPr anchor="b">
            <a:normAutofit/>
          </a:bodyPr>
          <a:lstStyle/>
          <a:p>
            <a:r>
              <a:rPr lang="fi-FI" sz="2400"/>
              <a:t>Sähköistyminen</a:t>
            </a:r>
          </a:p>
        </p:txBody>
      </p:sp>
    </p:spTree>
    <p:extLst>
      <p:ext uri="{BB962C8B-B14F-4D97-AF65-F5344CB8AC3E}">
        <p14:creationId xmlns:p14="http://schemas.microsoft.com/office/powerpoint/2010/main" val="1151479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55AEED0E-0D3E-ABDA-AFDC-5A7044F1CA03}"/>
              </a:ext>
            </a:extLst>
          </p:cNvPr>
          <p:cNvSpPr>
            <a:spLocks noGrp="1"/>
          </p:cNvSpPr>
          <p:nvPr>
            <p:ph idx="1"/>
          </p:nvPr>
        </p:nvSpPr>
        <p:spPr>
          <a:xfrm>
            <a:off x="374731" y="638175"/>
            <a:ext cx="10604665" cy="4004193"/>
          </a:xfrm>
        </p:spPr>
        <p:txBody>
          <a:bodyPr/>
          <a:lstStyle/>
          <a:p>
            <a:pPr marL="0" indent="0">
              <a:buNone/>
            </a:pPr>
            <a:r>
              <a:rPr lang="fi-FI"/>
              <a:t>MTV uutiset:</a:t>
            </a:r>
          </a:p>
        </p:txBody>
      </p:sp>
      <p:pic>
        <p:nvPicPr>
          <p:cNvPr id="5" name="Kuva 4">
            <a:extLst>
              <a:ext uri="{FF2B5EF4-FFF2-40B4-BE49-F238E27FC236}">
                <a16:creationId xmlns:a16="http://schemas.microsoft.com/office/drawing/2014/main" id="{5974AABC-B61A-4DA6-B913-BE1F67F37927}"/>
              </a:ext>
            </a:extLst>
          </p:cNvPr>
          <p:cNvPicPr>
            <a:picLocks noChangeAspect="1"/>
          </p:cNvPicPr>
          <p:nvPr/>
        </p:nvPicPr>
        <p:blipFill>
          <a:blip r:embed="rId3"/>
          <a:stretch>
            <a:fillRect/>
          </a:stretch>
        </p:blipFill>
        <p:spPr>
          <a:xfrm>
            <a:off x="2359017" y="495767"/>
            <a:ext cx="6636091" cy="1016052"/>
          </a:xfrm>
          <a:prstGeom prst="rect">
            <a:avLst/>
          </a:prstGeom>
        </p:spPr>
      </p:pic>
      <p:pic>
        <p:nvPicPr>
          <p:cNvPr id="7" name="Kuva 6">
            <a:hlinkClick r:id="rId4"/>
            <a:extLst>
              <a:ext uri="{FF2B5EF4-FFF2-40B4-BE49-F238E27FC236}">
                <a16:creationId xmlns:a16="http://schemas.microsoft.com/office/drawing/2014/main" id="{4EC8C25F-09BA-C3AC-2F3A-B35717FF896D}"/>
              </a:ext>
            </a:extLst>
          </p:cNvPr>
          <p:cNvPicPr>
            <a:picLocks noChangeAspect="1"/>
          </p:cNvPicPr>
          <p:nvPr/>
        </p:nvPicPr>
        <p:blipFill>
          <a:blip r:embed="rId5"/>
          <a:stretch>
            <a:fillRect/>
          </a:stretch>
        </p:blipFill>
        <p:spPr>
          <a:xfrm>
            <a:off x="6810376" y="2139430"/>
            <a:ext cx="4004193" cy="4004193"/>
          </a:xfrm>
          <a:prstGeom prst="rect">
            <a:avLst/>
          </a:prstGeom>
        </p:spPr>
      </p:pic>
      <p:pic>
        <p:nvPicPr>
          <p:cNvPr id="4" name="Kuva 3">
            <a:extLst>
              <a:ext uri="{FF2B5EF4-FFF2-40B4-BE49-F238E27FC236}">
                <a16:creationId xmlns:a16="http://schemas.microsoft.com/office/drawing/2014/main" id="{AFAE7889-B7F2-D7CB-BC01-EC1D942009CC}"/>
              </a:ext>
            </a:extLst>
          </p:cNvPr>
          <p:cNvPicPr>
            <a:picLocks noChangeAspect="1"/>
          </p:cNvPicPr>
          <p:nvPr/>
        </p:nvPicPr>
        <p:blipFill>
          <a:blip r:embed="rId6"/>
          <a:stretch>
            <a:fillRect/>
          </a:stretch>
        </p:blipFill>
        <p:spPr>
          <a:xfrm>
            <a:off x="374731" y="2362200"/>
            <a:ext cx="6332408" cy="3703256"/>
          </a:xfrm>
          <a:prstGeom prst="rect">
            <a:avLst/>
          </a:prstGeom>
        </p:spPr>
      </p:pic>
      <p:sp>
        <p:nvSpPr>
          <p:cNvPr id="8" name="Tekstiruutu 7">
            <a:extLst>
              <a:ext uri="{FF2B5EF4-FFF2-40B4-BE49-F238E27FC236}">
                <a16:creationId xmlns:a16="http://schemas.microsoft.com/office/drawing/2014/main" id="{3304616F-D268-F764-E65A-113E2E0A8DDC}"/>
              </a:ext>
            </a:extLst>
          </p:cNvPr>
          <p:cNvSpPr txBox="1"/>
          <p:nvPr/>
        </p:nvSpPr>
        <p:spPr>
          <a:xfrm>
            <a:off x="374731" y="6362233"/>
            <a:ext cx="6096000" cy="369332"/>
          </a:xfrm>
          <a:prstGeom prst="rect">
            <a:avLst/>
          </a:prstGeom>
          <a:noFill/>
        </p:spPr>
        <p:txBody>
          <a:bodyPr wrap="square">
            <a:spAutoFit/>
          </a:bodyPr>
          <a:lstStyle/>
          <a:p>
            <a:r>
              <a:rPr lang="fi-FI" b="0" i="0" cap="all">
                <a:solidFill>
                  <a:srgbClr val="303030"/>
                </a:solidFill>
                <a:effectLst/>
                <a:latin typeface="QuattroNews"/>
              </a:rPr>
              <a:t>JULKAISTU </a:t>
            </a:r>
            <a:r>
              <a:rPr lang="fi-FI"/>
              <a:t>17.11.2023 15:57</a:t>
            </a:r>
          </a:p>
        </p:txBody>
      </p:sp>
    </p:spTree>
    <p:extLst>
      <p:ext uri="{BB962C8B-B14F-4D97-AF65-F5344CB8AC3E}">
        <p14:creationId xmlns:p14="http://schemas.microsoft.com/office/powerpoint/2010/main" val="437947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AD9002-8418-45CB-368B-0A92B146576F}"/>
              </a:ext>
            </a:extLst>
          </p:cNvPr>
          <p:cNvSpPr>
            <a:spLocks noGrp="1"/>
          </p:cNvSpPr>
          <p:nvPr>
            <p:ph type="title"/>
          </p:nvPr>
        </p:nvSpPr>
        <p:spPr>
          <a:xfrm>
            <a:off x="374731" y="8194"/>
            <a:ext cx="10604665" cy="1325563"/>
          </a:xfrm>
        </p:spPr>
        <p:txBody>
          <a:bodyPr/>
          <a:lstStyle/>
          <a:p>
            <a:r>
              <a:rPr lang="fi-FI">
                <a:ea typeface="Calibri" panose="020F0502020204030204" pitchFamily="34" charset="0"/>
                <a:cs typeface="Calibri" panose="020F0502020204030204" pitchFamily="34" charset="0"/>
              </a:rPr>
              <a:t>Hiilidioksidin talteenotto, CCS ja CCU</a:t>
            </a:r>
          </a:p>
        </p:txBody>
      </p:sp>
      <p:sp>
        <p:nvSpPr>
          <p:cNvPr id="9" name="Tekstiruutu 8">
            <a:extLst>
              <a:ext uri="{FF2B5EF4-FFF2-40B4-BE49-F238E27FC236}">
                <a16:creationId xmlns:a16="http://schemas.microsoft.com/office/drawing/2014/main" id="{D6A8FAA3-60B4-612E-88AC-880320BBBE21}"/>
              </a:ext>
            </a:extLst>
          </p:cNvPr>
          <p:cNvSpPr txBox="1"/>
          <p:nvPr/>
        </p:nvSpPr>
        <p:spPr>
          <a:xfrm>
            <a:off x="374731" y="1400232"/>
            <a:ext cx="10604664" cy="4401205"/>
          </a:xfrm>
          <a:prstGeom prst="rect">
            <a:avLst/>
          </a:prstGeom>
          <a:noFill/>
        </p:spPr>
        <p:txBody>
          <a:bodyPr wrap="square">
            <a:spAutoFit/>
          </a:bodyPr>
          <a:lstStyle/>
          <a:p>
            <a:pPr marL="285750" indent="-285750">
              <a:buFont typeface="Arial" panose="020B0604020202020204" pitchFamily="34" charset="0"/>
              <a:buChar char="•"/>
            </a:pPr>
            <a:r>
              <a:rPr lang="fi-FI" sz="2000" b="1"/>
              <a:t>CCS (carbon capture and storage) </a:t>
            </a:r>
            <a:r>
              <a:rPr lang="fi-FI" sz="2000"/>
              <a:t>eli hiilidioksidin </a:t>
            </a:r>
            <a:r>
              <a:rPr lang="fi-FI" sz="2000" b="1"/>
              <a:t>talteenotto ja varastointi</a:t>
            </a:r>
            <a:r>
              <a:rPr lang="fi-FI" sz="2000"/>
              <a:t> </a:t>
            </a:r>
          </a:p>
          <a:p>
            <a:pPr marL="742950" lvl="1" indent="-285750">
              <a:buFont typeface="Arial" panose="020B0604020202020204" pitchFamily="34" charset="0"/>
              <a:buChar char="•"/>
            </a:pPr>
            <a:r>
              <a:rPr lang="fi-FI" sz="2000" b="0" i="0">
                <a:effectLst/>
              </a:rPr>
              <a:t>tunnetaan nykyisin yleisesti ainakin neljää eri tyyppiä:</a:t>
            </a:r>
          </a:p>
          <a:p>
            <a:pPr marL="1257300" lvl="2" indent="-342900">
              <a:buFont typeface="Arial" panose="020B0604020202020204" pitchFamily="34" charset="0"/>
              <a:buChar char="•"/>
            </a:pPr>
            <a:r>
              <a:rPr lang="fi-FI" sz="2000" b="0" i="0">
                <a:effectLst/>
              </a:rPr>
              <a:t>hiilidioksidi johdetaan maaperään, meren pohjaan, sitoutetaan biomassaan </a:t>
            </a:r>
            <a:r>
              <a:rPr lang="fi-FI" sz="2000"/>
              <a:t>tai </a:t>
            </a:r>
            <a:r>
              <a:rPr lang="fi-FI" sz="2000" b="0" i="0">
                <a:effectLst/>
              </a:rPr>
              <a:t>sidotaan kemiallisin reaktioin kiinteiksi mineraaleiksi</a:t>
            </a:r>
            <a:endParaRPr lang="fi-FI" sz="2000"/>
          </a:p>
          <a:p>
            <a:pPr lvl="1"/>
            <a:endParaRPr lang="fi-FI" sz="2000"/>
          </a:p>
          <a:p>
            <a:pPr marL="285750" indent="-285750">
              <a:buFont typeface="Arial" panose="020B0604020202020204" pitchFamily="34" charset="0"/>
              <a:buChar char="•"/>
            </a:pPr>
            <a:r>
              <a:rPr lang="fi-FI" sz="2000" b="1"/>
              <a:t>CCU (carbon capture and utilization) </a:t>
            </a:r>
            <a:r>
              <a:rPr lang="fi-FI" sz="2000"/>
              <a:t>eli hiilidioksidin </a:t>
            </a:r>
            <a:r>
              <a:rPr lang="fi-FI" sz="2000" b="1"/>
              <a:t>talteenotto ja hyödyntäminen </a:t>
            </a:r>
          </a:p>
          <a:p>
            <a:pPr marL="742950" lvl="1" indent="-285750">
              <a:buFont typeface="Arial" panose="020B0604020202020204" pitchFamily="34" charset="0"/>
              <a:buChar char="•"/>
            </a:pPr>
            <a:r>
              <a:rPr lang="fi-FI" sz="2000"/>
              <a:t>hiilidioksidi muunnetaan tuotteiksi kuten polttoaineiksi ja kemikaaleiksi</a:t>
            </a:r>
          </a:p>
          <a:p>
            <a:pPr marL="742950" lvl="1" indent="-285750">
              <a:buFont typeface="Arial" panose="020B0604020202020204" pitchFamily="34" charset="0"/>
              <a:buChar char="•"/>
            </a:pPr>
            <a:r>
              <a:rPr lang="fi-FI" sz="2000"/>
              <a:t>esim. ruokateollisuus käyttää hiilidioksidia juomien valmistukseen sekä hiilihappojäänä ruokien ja raaka-aineiden viilentämiseen kuljetusten aikana</a:t>
            </a:r>
          </a:p>
          <a:p>
            <a:pPr lvl="1"/>
            <a:endParaRPr lang="fi-FI" sz="2000"/>
          </a:p>
          <a:p>
            <a:pPr marL="285750" indent="-285750">
              <a:buFont typeface="Arial" panose="020B0604020202020204" pitchFamily="34" charset="0"/>
              <a:buChar char="•"/>
            </a:pPr>
            <a:r>
              <a:rPr lang="fi-FI" sz="2000"/>
              <a:t>talteenotettu hiilidioksidi yhdistetään uusiutuvaan vetyyn </a:t>
            </a:r>
            <a:br>
              <a:rPr lang="fi-FI" sz="2000"/>
            </a:br>
            <a:r>
              <a:rPr lang="fi-FI" sz="2000" b="0" i="0">
                <a:solidFill>
                  <a:srgbClr val="1A202C"/>
                </a:solidFill>
                <a:effectLst/>
                <a:sym typeface="Symbol" panose="05050102010706020507" pitchFamily="18" charset="2"/>
              </a:rPr>
              <a:t>  </a:t>
            </a:r>
            <a:r>
              <a:rPr lang="fi-FI" sz="2000"/>
              <a:t>esim. polttoaineita tai kemikaaleja (Power-to-X) </a:t>
            </a:r>
          </a:p>
          <a:p>
            <a:pPr marL="742950" lvl="1" indent="-285750">
              <a:buFont typeface="Arial" panose="020B0604020202020204" pitchFamily="34" charset="0"/>
              <a:buChar char="•"/>
            </a:pPr>
            <a:r>
              <a:rPr lang="fi-FI" sz="2000"/>
              <a:t>Power-to-X:n ydinteknologia on elektrolyysi, jossa vetyä tuotetaan sähkön avulla vedestä</a:t>
            </a:r>
          </a:p>
        </p:txBody>
      </p:sp>
      <p:sp>
        <p:nvSpPr>
          <p:cNvPr id="4" name="Tekstiruutu 3">
            <a:extLst>
              <a:ext uri="{FF2B5EF4-FFF2-40B4-BE49-F238E27FC236}">
                <a16:creationId xmlns:a16="http://schemas.microsoft.com/office/drawing/2014/main" id="{0B383376-DF04-C5D9-8B31-69A8D7C984EB}"/>
              </a:ext>
            </a:extLst>
          </p:cNvPr>
          <p:cNvSpPr txBox="1"/>
          <p:nvPr/>
        </p:nvSpPr>
        <p:spPr>
          <a:xfrm>
            <a:off x="374731" y="6344965"/>
            <a:ext cx="6094770" cy="461665"/>
          </a:xfrm>
          <a:prstGeom prst="rect">
            <a:avLst/>
          </a:prstGeom>
          <a:noFill/>
        </p:spPr>
        <p:txBody>
          <a:bodyPr wrap="square">
            <a:spAutoFit/>
          </a:bodyPr>
          <a:lstStyle/>
          <a:p>
            <a:r>
              <a:rPr lang="fi-FI" sz="1200"/>
              <a:t>Lähde: Neste, VTT ja </a:t>
            </a:r>
            <a:r>
              <a:rPr lang="fi-FI" sz="1200">
                <a:hlinkClick r:id="rId3"/>
              </a:rPr>
              <a:t>www.ilmasto-opas.fi</a:t>
            </a:r>
            <a:endParaRPr lang="fi-FI" sz="1200"/>
          </a:p>
          <a:p>
            <a:endParaRPr lang="fi-FI" sz="1200"/>
          </a:p>
        </p:txBody>
      </p:sp>
      <p:sp>
        <p:nvSpPr>
          <p:cNvPr id="6" name="Tekstiruutu 5">
            <a:extLst>
              <a:ext uri="{FF2B5EF4-FFF2-40B4-BE49-F238E27FC236}">
                <a16:creationId xmlns:a16="http://schemas.microsoft.com/office/drawing/2014/main" id="{DA143059-77EA-6FFA-FDD4-EF5FFCA29083}"/>
              </a:ext>
            </a:extLst>
          </p:cNvPr>
          <p:cNvSpPr txBox="1"/>
          <p:nvPr/>
        </p:nvSpPr>
        <p:spPr>
          <a:xfrm>
            <a:off x="6705161" y="5482351"/>
            <a:ext cx="4498450" cy="1200329"/>
          </a:xfrm>
          <a:prstGeom prst="rect">
            <a:avLst/>
          </a:prstGeom>
          <a:noFill/>
          <a:ln>
            <a:solidFill>
              <a:schemeClr val="tx1"/>
            </a:solidFill>
          </a:ln>
        </p:spPr>
        <p:txBody>
          <a:bodyPr wrap="square">
            <a:spAutoFit/>
          </a:bodyPr>
          <a:lstStyle/>
          <a:p>
            <a:r>
              <a:rPr lang="fi-FI" b="0" i="1">
                <a:solidFill>
                  <a:srgbClr val="000000"/>
                </a:solidFill>
                <a:effectLst/>
              </a:rPr>
              <a:t>”Kaikki liikennepolttoaineet ja useimmat kemialliset tuotteet voidaan valmistaa kierrätetystä hiilidioksidista ja puhtaasta vedystä.”  </a:t>
            </a:r>
            <a:r>
              <a:rPr lang="fi-FI">
                <a:solidFill>
                  <a:srgbClr val="000000"/>
                </a:solidFill>
                <a:effectLst/>
              </a:rPr>
              <a:t>VTT</a:t>
            </a:r>
            <a:endParaRPr lang="fi-FI"/>
          </a:p>
        </p:txBody>
      </p:sp>
    </p:spTree>
    <p:extLst>
      <p:ext uri="{BB962C8B-B14F-4D97-AF65-F5344CB8AC3E}">
        <p14:creationId xmlns:p14="http://schemas.microsoft.com/office/powerpoint/2010/main" val="1531800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AD9002-8418-45CB-368B-0A92B146576F}"/>
              </a:ext>
            </a:extLst>
          </p:cNvPr>
          <p:cNvSpPr>
            <a:spLocks noGrp="1"/>
          </p:cNvSpPr>
          <p:nvPr>
            <p:ph type="title"/>
          </p:nvPr>
        </p:nvSpPr>
        <p:spPr>
          <a:xfrm>
            <a:off x="374731" y="8194"/>
            <a:ext cx="10604665" cy="1325563"/>
          </a:xfrm>
        </p:spPr>
        <p:txBody>
          <a:bodyPr/>
          <a:lstStyle/>
          <a:p>
            <a:r>
              <a:rPr lang="fi-FI" sz="3600" b="0" i="0">
                <a:solidFill>
                  <a:srgbClr val="1A202C"/>
                </a:solidFill>
                <a:effectLst/>
              </a:rPr>
              <a:t>Hiilidioksidin talteenottotekniikat</a:t>
            </a:r>
            <a:endParaRPr lang="fi-FI">
              <a:ea typeface="Calibri" panose="020F0502020204030204" pitchFamily="34" charset="0"/>
              <a:cs typeface="Calibri" panose="020F0502020204030204" pitchFamily="34" charset="0"/>
            </a:endParaRPr>
          </a:p>
        </p:txBody>
      </p:sp>
      <p:sp>
        <p:nvSpPr>
          <p:cNvPr id="9" name="Tekstiruutu 8">
            <a:extLst>
              <a:ext uri="{FF2B5EF4-FFF2-40B4-BE49-F238E27FC236}">
                <a16:creationId xmlns:a16="http://schemas.microsoft.com/office/drawing/2014/main" id="{D6A8FAA3-60B4-612E-88AC-880320BBBE21}"/>
              </a:ext>
            </a:extLst>
          </p:cNvPr>
          <p:cNvSpPr txBox="1"/>
          <p:nvPr/>
        </p:nvSpPr>
        <p:spPr>
          <a:xfrm>
            <a:off x="374731" y="1066277"/>
            <a:ext cx="10604664" cy="6494085"/>
          </a:xfrm>
          <a:prstGeom prst="rect">
            <a:avLst/>
          </a:prstGeom>
          <a:noFill/>
        </p:spPr>
        <p:txBody>
          <a:bodyPr wrap="square">
            <a:spAutoFit/>
          </a:bodyPr>
          <a:lstStyle/>
          <a:p>
            <a:r>
              <a:rPr lang="fi-FI" sz="2400" i="0">
                <a:effectLst/>
              </a:rPr>
              <a:t>Hiilidioksidin talteenottotekniikat voidaan jakaa kolmeen eri ryhmään:</a:t>
            </a:r>
          </a:p>
          <a:p>
            <a:endParaRPr lang="fi-FI" sz="2000" i="0">
              <a:effectLst/>
            </a:endParaRPr>
          </a:p>
          <a:p>
            <a:pPr marL="342900" indent="-342900">
              <a:buFont typeface="Arial" panose="020B0604020202020204" pitchFamily="34" charset="0"/>
              <a:buChar char="•"/>
            </a:pPr>
            <a:r>
              <a:rPr lang="fi-FI" sz="2000" b="1" i="0">
                <a:effectLst/>
              </a:rPr>
              <a:t>Polton jälkeinen talteenotto (post-</a:t>
            </a:r>
            <a:r>
              <a:rPr lang="fi-FI" sz="2000" b="1" i="0" err="1">
                <a:effectLst/>
              </a:rPr>
              <a:t>combustion</a:t>
            </a:r>
            <a:r>
              <a:rPr lang="fi-FI" sz="2000" b="1" i="0">
                <a:effectLst/>
              </a:rPr>
              <a:t>)</a:t>
            </a:r>
          </a:p>
          <a:p>
            <a:pPr marL="800100" lvl="1" indent="-342900">
              <a:buFont typeface="Arial" panose="020B0604020202020204" pitchFamily="34" charset="0"/>
              <a:buChar char="•"/>
            </a:pPr>
            <a:r>
              <a:rPr lang="fi-FI" sz="2000" b="0" i="0">
                <a:effectLst/>
              </a:rPr>
              <a:t>CO₂ poistetaan piippuun menevästä savukaasusta</a:t>
            </a:r>
          </a:p>
          <a:p>
            <a:pPr marL="800100" lvl="1" indent="-342900">
              <a:buFont typeface="Arial" panose="020B0604020202020204" pitchFamily="34" charset="0"/>
              <a:buChar char="•"/>
            </a:pPr>
            <a:r>
              <a:rPr lang="fi-FI" sz="2000" b="0" i="0">
                <a:effectLst/>
              </a:rPr>
              <a:t>tapahtuu pesureilla, joissa CO₂ sidotaan liuokseen</a:t>
            </a:r>
          </a:p>
          <a:p>
            <a:pPr marL="800100" lvl="1" indent="-342900">
              <a:buFont typeface="Arial" panose="020B0604020202020204" pitchFamily="34" charset="0"/>
              <a:buChar char="•"/>
            </a:pPr>
            <a:r>
              <a:rPr lang="fi-FI" sz="2000" b="0" i="0">
                <a:effectLst/>
              </a:rPr>
              <a:t>nykyisin käytössä maakaasuteollisuudessa</a:t>
            </a:r>
            <a:br>
              <a:rPr lang="fi-FI" sz="2000" b="0" i="0">
                <a:effectLst/>
              </a:rPr>
            </a:br>
            <a:endParaRPr lang="fi-FI" sz="2000" i="0">
              <a:effectLst/>
            </a:endParaRPr>
          </a:p>
          <a:p>
            <a:pPr marL="342900" indent="-342900">
              <a:buFont typeface="Arial" panose="020B0604020202020204" pitchFamily="34" charset="0"/>
              <a:buChar char="•"/>
            </a:pPr>
            <a:r>
              <a:rPr lang="fi-FI" sz="2000" b="1" i="0">
                <a:effectLst/>
              </a:rPr>
              <a:t>Talteenotto ennen polttoa (</a:t>
            </a:r>
            <a:r>
              <a:rPr lang="fi-FI" sz="2000" b="1" i="0" err="1">
                <a:effectLst/>
              </a:rPr>
              <a:t>pre-combustion</a:t>
            </a:r>
            <a:r>
              <a:rPr lang="fi-FI" sz="2000" b="1" i="0">
                <a:effectLst/>
              </a:rPr>
              <a:t>)</a:t>
            </a:r>
          </a:p>
          <a:p>
            <a:pPr marL="800100" lvl="1" indent="-342900">
              <a:buFont typeface="Arial" panose="020B0604020202020204" pitchFamily="34" charset="0"/>
              <a:buChar char="•"/>
            </a:pPr>
            <a:r>
              <a:rPr lang="fi-FI" sz="2000" b="0" i="0">
                <a:effectLst/>
              </a:rPr>
              <a:t>kiinteä polttoaine muutetaan kaasumaiseen muotoon ennen lopullista polttoa</a:t>
            </a:r>
            <a:endParaRPr lang="fi-FI" sz="2000" b="0"/>
          </a:p>
          <a:p>
            <a:pPr marL="800100" lvl="1" indent="-342900">
              <a:buFont typeface="Arial" panose="020B0604020202020204" pitchFamily="34" charset="0"/>
              <a:buChar char="•"/>
            </a:pPr>
            <a:r>
              <a:rPr lang="fi-FI" sz="2000" b="0" i="0">
                <a:effectLst/>
              </a:rPr>
              <a:t>CO₂ poistetaan kaasusta ennen kaasun johtamista kattilaan</a:t>
            </a:r>
            <a:endParaRPr lang="fi-FI" sz="2000" i="0">
              <a:effectLst/>
            </a:endParaRPr>
          </a:p>
          <a:p>
            <a:pPr marL="800100" lvl="1" indent="-342900">
              <a:buFont typeface="Arial" panose="020B0604020202020204" pitchFamily="34" charset="0"/>
              <a:buChar char="•"/>
            </a:pPr>
            <a:r>
              <a:rPr lang="fi-FI" sz="2000" b="0" i="0">
                <a:effectLst/>
              </a:rPr>
              <a:t>CO₂ poistetaan vastaavalla tavalla pesemällä kuin jälkipolttomenetelmässä</a:t>
            </a:r>
          </a:p>
          <a:p>
            <a:pPr marL="800100" lvl="1" indent="-342900">
              <a:buFont typeface="Arial" panose="020B0604020202020204" pitchFamily="34" charset="0"/>
              <a:buChar char="•"/>
            </a:pPr>
            <a:r>
              <a:rPr lang="fi-FI" sz="2000" b="0" i="0">
                <a:effectLst/>
              </a:rPr>
              <a:t>korkeampi CO</a:t>
            </a:r>
            <a:r>
              <a:rPr lang="fi-FI" sz="2000" b="0" i="0" baseline="-25000">
                <a:effectLst/>
              </a:rPr>
              <a:t>2</a:t>
            </a:r>
            <a:r>
              <a:rPr lang="fi-FI" sz="2000" b="0" i="0">
                <a:effectLst/>
              </a:rPr>
              <a:t>-pitoisuus </a:t>
            </a:r>
            <a:r>
              <a:rPr lang="fi-FI" sz="2000" b="0" i="0">
                <a:effectLst/>
                <a:sym typeface="Symbol" panose="05050102010706020507" pitchFamily="18" charset="2"/>
              </a:rPr>
              <a:t></a:t>
            </a:r>
            <a:r>
              <a:rPr lang="fi-FI" sz="2000" b="0" i="0">
                <a:effectLst/>
              </a:rPr>
              <a:t> pienemmät laitteistot </a:t>
            </a:r>
            <a:r>
              <a:rPr lang="fi-FI" sz="2000" b="0" i="0">
                <a:effectLst/>
                <a:sym typeface="Symbol" panose="05050102010706020507" pitchFamily="18" charset="2"/>
              </a:rPr>
              <a:t></a:t>
            </a:r>
            <a:r>
              <a:rPr lang="fi-FI" sz="2000" b="0" i="0">
                <a:effectLst/>
              </a:rPr>
              <a:t> pienemmät investoinnit</a:t>
            </a:r>
          </a:p>
          <a:p>
            <a:pPr marL="800100" lvl="1" indent="-342900">
              <a:buFont typeface="Arial" panose="020B0604020202020204" pitchFamily="34" charset="0"/>
              <a:buChar char="•"/>
            </a:pPr>
            <a:r>
              <a:rPr lang="fi-FI" sz="2000" b="0" i="0">
                <a:effectLst/>
              </a:rPr>
              <a:t>käytetään synteettisten polttoaineiden polton yhteydessä</a:t>
            </a:r>
            <a:br>
              <a:rPr lang="fi-FI" sz="2000" b="0" i="0">
                <a:effectLst/>
              </a:rPr>
            </a:br>
            <a:endParaRPr lang="fi-FI" sz="2000" i="0">
              <a:effectLst/>
            </a:endParaRPr>
          </a:p>
          <a:p>
            <a:pPr marL="342900" indent="-342900">
              <a:buFont typeface="Arial" panose="020B0604020202020204" pitchFamily="34" charset="0"/>
              <a:buChar char="•"/>
            </a:pPr>
            <a:r>
              <a:rPr lang="fi-FI" sz="2000" b="1" i="0">
                <a:effectLst/>
              </a:rPr>
              <a:t>Happipoltto (</a:t>
            </a:r>
            <a:r>
              <a:rPr lang="fi-FI" sz="2000" b="1" i="0" err="1">
                <a:effectLst/>
              </a:rPr>
              <a:t>oxy-combustion</a:t>
            </a:r>
            <a:r>
              <a:rPr lang="fi-FI" sz="2000" b="1" i="0">
                <a:effectLst/>
              </a:rPr>
              <a:t>)</a:t>
            </a:r>
          </a:p>
          <a:p>
            <a:pPr marL="800100" lvl="1" indent="-342900">
              <a:buFont typeface="Arial" panose="020B0604020202020204" pitchFamily="34" charset="0"/>
              <a:buChar char="•"/>
            </a:pPr>
            <a:r>
              <a:rPr lang="fi-FI" sz="2000" b="0" i="0">
                <a:effectLst/>
              </a:rPr>
              <a:t>polttoaine poltetaan kattilassa tai turbiinissa puhtaan hapen avulla</a:t>
            </a:r>
          </a:p>
          <a:p>
            <a:pPr marL="800100" lvl="1" indent="-342900">
              <a:buFont typeface="Arial" panose="020B0604020202020204" pitchFamily="34" charset="0"/>
              <a:buChar char="•"/>
            </a:pPr>
            <a:r>
              <a:rPr lang="fi-FI" sz="2000" b="0" i="0">
                <a:effectLst/>
              </a:rPr>
              <a:t>ei ole vielä yleisesti käytössä, </a:t>
            </a:r>
            <a:r>
              <a:rPr lang="fi-FI" sz="2000" b="0" i="0" err="1">
                <a:effectLst/>
              </a:rPr>
              <a:t>IPCC:n</a:t>
            </a:r>
            <a:r>
              <a:rPr lang="fi-FI" sz="2000" b="0" i="0">
                <a:effectLst/>
              </a:rPr>
              <a:t> luokituksen mukaan demonstraatiovaiheessa</a:t>
            </a:r>
            <a:endParaRPr lang="fi-FI" sz="2000" i="0">
              <a:effectLst/>
            </a:endParaRPr>
          </a:p>
          <a:p>
            <a:pPr algn="l"/>
            <a:r>
              <a:rPr lang="fi-FI" sz="1200"/>
              <a:t>                  (</a:t>
            </a:r>
            <a:r>
              <a:rPr lang="fi-FI" sz="1400"/>
              <a:t>*</a:t>
            </a:r>
            <a:r>
              <a:rPr lang="en-US" sz="1400" i="0">
                <a:effectLst/>
              </a:rPr>
              <a:t>Intergovernmental Panel on Climate Change (IPCC) </a:t>
            </a:r>
            <a:r>
              <a:rPr lang="en-US" sz="1400" i="0" err="1">
                <a:effectLst/>
              </a:rPr>
              <a:t>eli</a:t>
            </a:r>
            <a:r>
              <a:rPr lang="en-US" sz="1400" i="0">
                <a:effectLst/>
              </a:rPr>
              <a:t> </a:t>
            </a:r>
            <a:r>
              <a:rPr lang="fi-FI" sz="1400"/>
              <a:t>h</a:t>
            </a:r>
            <a:r>
              <a:rPr lang="fi-FI" sz="1400" i="0">
                <a:effectLst/>
              </a:rPr>
              <a:t>allitustenvälinen ilmastonmuutospaneeli) </a:t>
            </a:r>
          </a:p>
          <a:p>
            <a:br>
              <a:rPr lang="fi-FI" sz="2000"/>
            </a:br>
            <a:endParaRPr lang="en-US" sz="2000" b="0" i="0">
              <a:effectLst/>
            </a:endParaRPr>
          </a:p>
          <a:p>
            <a:pPr lvl="1"/>
            <a:endParaRPr lang="fi-FI" sz="2000"/>
          </a:p>
        </p:txBody>
      </p:sp>
    </p:spTree>
    <p:extLst>
      <p:ext uri="{BB962C8B-B14F-4D97-AF65-F5344CB8AC3E}">
        <p14:creationId xmlns:p14="http://schemas.microsoft.com/office/powerpoint/2010/main" val="4012951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51252D-0C80-97A1-BC96-E26559DA61C7}"/>
              </a:ext>
            </a:extLst>
          </p:cNvPr>
          <p:cNvSpPr>
            <a:spLocks noGrp="1"/>
          </p:cNvSpPr>
          <p:nvPr>
            <p:ph type="title"/>
          </p:nvPr>
        </p:nvSpPr>
        <p:spPr/>
        <p:txBody>
          <a:bodyPr/>
          <a:lstStyle/>
          <a:p>
            <a:endParaRPr lang="fi-FI"/>
          </a:p>
        </p:txBody>
      </p:sp>
      <p:pic>
        <p:nvPicPr>
          <p:cNvPr id="3" name="Sisällön paikkamerkki 6">
            <a:extLst>
              <a:ext uri="{FF2B5EF4-FFF2-40B4-BE49-F238E27FC236}">
                <a16:creationId xmlns:a16="http://schemas.microsoft.com/office/drawing/2014/main" id="{FC9A2789-A9A0-0A72-70E6-896FBD83CCD5}"/>
              </a:ext>
            </a:extLst>
          </p:cNvPr>
          <p:cNvPicPr>
            <a:picLocks noChangeAspect="1"/>
          </p:cNvPicPr>
          <p:nvPr/>
        </p:nvPicPr>
        <p:blipFill rotWithShape="1">
          <a:blip r:embed="rId3"/>
          <a:srcRect r="1528"/>
          <a:stretch/>
        </p:blipFill>
        <p:spPr>
          <a:xfrm>
            <a:off x="289663" y="226626"/>
            <a:ext cx="10967617" cy="6012871"/>
          </a:xfrm>
          <a:prstGeom prst="rect">
            <a:avLst/>
          </a:prstGeom>
        </p:spPr>
      </p:pic>
      <p:sp>
        <p:nvSpPr>
          <p:cNvPr id="4" name="Tekstiruutu 3">
            <a:extLst>
              <a:ext uri="{FF2B5EF4-FFF2-40B4-BE49-F238E27FC236}">
                <a16:creationId xmlns:a16="http://schemas.microsoft.com/office/drawing/2014/main" id="{95EE6866-97AD-E82B-3A9E-BC02BAA20015}"/>
              </a:ext>
            </a:extLst>
          </p:cNvPr>
          <p:cNvSpPr txBox="1"/>
          <p:nvPr/>
        </p:nvSpPr>
        <p:spPr>
          <a:xfrm>
            <a:off x="204408" y="6354375"/>
            <a:ext cx="6094562" cy="276999"/>
          </a:xfrm>
          <a:prstGeom prst="rect">
            <a:avLst/>
          </a:prstGeom>
          <a:noFill/>
        </p:spPr>
        <p:txBody>
          <a:bodyPr wrap="square">
            <a:spAutoFit/>
          </a:bodyPr>
          <a:lstStyle/>
          <a:p>
            <a:r>
              <a:rPr lang="fi-FI" sz="1200"/>
              <a:t>Kuva: </a:t>
            </a:r>
            <a:r>
              <a:rPr lang="fi-FI" sz="1200">
                <a:hlinkClick r:id="rId4"/>
              </a:rPr>
              <a:t>Kemianteollisuus, Tavoitteena hiilineutraali Suomi, Hiili haltuun!</a:t>
            </a:r>
            <a:r>
              <a:rPr lang="fi-FI" sz="1200"/>
              <a:t> </a:t>
            </a:r>
          </a:p>
        </p:txBody>
      </p:sp>
    </p:spTree>
    <p:extLst>
      <p:ext uri="{BB962C8B-B14F-4D97-AF65-F5344CB8AC3E}">
        <p14:creationId xmlns:p14="http://schemas.microsoft.com/office/powerpoint/2010/main" val="505335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418239E-8401-420C-6F5C-36EE0113E262}"/>
              </a:ext>
            </a:extLst>
          </p:cNvPr>
          <p:cNvSpPr>
            <a:spLocks noGrp="1"/>
          </p:cNvSpPr>
          <p:nvPr>
            <p:ph type="title"/>
          </p:nvPr>
        </p:nvSpPr>
        <p:spPr>
          <a:xfrm>
            <a:off x="374731" y="365125"/>
            <a:ext cx="10604665" cy="1325563"/>
          </a:xfrm>
        </p:spPr>
        <p:txBody>
          <a:bodyPr>
            <a:normAutofit/>
          </a:bodyPr>
          <a:lstStyle/>
          <a:p>
            <a:r>
              <a:rPr lang="fi-FI">
                <a:solidFill>
                  <a:srgbClr val="000000"/>
                </a:solidFill>
                <a:latin typeface="Helvetica Neue"/>
              </a:rPr>
              <a:t>Tulevaisuudessa?</a:t>
            </a:r>
            <a:endParaRPr lang="fi-FI">
              <a:latin typeface="Helvetica Neue"/>
            </a:endParaRPr>
          </a:p>
        </p:txBody>
      </p:sp>
      <p:sp>
        <p:nvSpPr>
          <p:cNvPr id="5" name="Tekstiruutu 4">
            <a:extLst>
              <a:ext uri="{FF2B5EF4-FFF2-40B4-BE49-F238E27FC236}">
                <a16:creationId xmlns:a16="http://schemas.microsoft.com/office/drawing/2014/main" id="{D14D478B-8120-E8D4-86CA-5F496C5C2EA9}"/>
              </a:ext>
            </a:extLst>
          </p:cNvPr>
          <p:cNvSpPr txBox="1"/>
          <p:nvPr/>
        </p:nvSpPr>
        <p:spPr>
          <a:xfrm>
            <a:off x="374731" y="2729324"/>
            <a:ext cx="2925961" cy="2308324"/>
          </a:xfrm>
          <a:prstGeom prst="rect">
            <a:avLst/>
          </a:prstGeom>
          <a:noFill/>
        </p:spPr>
        <p:txBody>
          <a:bodyPr wrap="square">
            <a:spAutoFit/>
          </a:bodyPr>
          <a:lstStyle/>
          <a:p>
            <a:r>
              <a:rPr lang="fi-FI"/>
              <a:t>”Jos massa- ja paperiteollisuuden hiilidioksidipäästöt otettaisiin talteen ja varastoitaisiin pysyvästi, tämä voisi tehdä teollisuudesta mahdollisen hiilinielun.”</a:t>
            </a:r>
          </a:p>
        </p:txBody>
      </p:sp>
      <p:grpSp>
        <p:nvGrpSpPr>
          <p:cNvPr id="12" name="Ryhmä 11">
            <a:extLst>
              <a:ext uri="{FF2B5EF4-FFF2-40B4-BE49-F238E27FC236}">
                <a16:creationId xmlns:a16="http://schemas.microsoft.com/office/drawing/2014/main" id="{4FE60351-75DC-151F-B6A8-998D43BA2075}"/>
              </a:ext>
            </a:extLst>
          </p:cNvPr>
          <p:cNvGrpSpPr/>
          <p:nvPr/>
        </p:nvGrpSpPr>
        <p:grpSpPr>
          <a:xfrm>
            <a:off x="3277557" y="1631118"/>
            <a:ext cx="7538456" cy="4937689"/>
            <a:chOff x="3277557" y="1631118"/>
            <a:chExt cx="7538456" cy="4937689"/>
          </a:xfrm>
        </p:grpSpPr>
        <p:pic>
          <p:nvPicPr>
            <p:cNvPr id="3" name="Kuva 2" descr="Kuva, joka sisältää kohteen teksti, kuvakaappaus, diagrammi&#10;&#10;Kuvaus luotu automaattisesti">
              <a:extLst>
                <a:ext uri="{FF2B5EF4-FFF2-40B4-BE49-F238E27FC236}">
                  <a16:creationId xmlns:a16="http://schemas.microsoft.com/office/drawing/2014/main" id="{5BCEC485-9D1E-0417-F47A-E7A5A8892D66}"/>
                </a:ext>
              </a:extLst>
            </p:cNvPr>
            <p:cNvPicPr>
              <a:picLocks noChangeAspect="1"/>
            </p:cNvPicPr>
            <p:nvPr/>
          </p:nvPicPr>
          <p:blipFill>
            <a:blip r:embed="rId3"/>
            <a:stretch>
              <a:fillRect/>
            </a:stretch>
          </p:blipFill>
          <p:spPr>
            <a:xfrm>
              <a:off x="3277557" y="1631118"/>
              <a:ext cx="7538456" cy="4937689"/>
            </a:xfrm>
            <a:prstGeom prst="rect">
              <a:avLst/>
            </a:prstGeom>
            <a:noFill/>
          </p:spPr>
        </p:pic>
        <p:sp>
          <p:nvSpPr>
            <p:cNvPr id="9" name="Suorakulmio 8">
              <a:extLst>
                <a:ext uri="{FF2B5EF4-FFF2-40B4-BE49-F238E27FC236}">
                  <a16:creationId xmlns:a16="http://schemas.microsoft.com/office/drawing/2014/main" id="{D00376E4-FBFC-B774-5524-AA658D6E69CE}"/>
                </a:ext>
              </a:extLst>
            </p:cNvPr>
            <p:cNvSpPr/>
            <p:nvPr/>
          </p:nvSpPr>
          <p:spPr>
            <a:xfrm>
              <a:off x="3518110" y="2025820"/>
              <a:ext cx="4919730" cy="560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4" name="Nuoli: Alas 3">
            <a:extLst>
              <a:ext uri="{FF2B5EF4-FFF2-40B4-BE49-F238E27FC236}">
                <a16:creationId xmlns:a16="http://schemas.microsoft.com/office/drawing/2014/main" id="{C3A8DE3A-8345-D819-6CCE-85F3B1938F31}"/>
              </a:ext>
            </a:extLst>
          </p:cNvPr>
          <p:cNvSpPr/>
          <p:nvPr/>
        </p:nvSpPr>
        <p:spPr>
          <a:xfrm rot="1466489">
            <a:off x="7558022" y="1734899"/>
            <a:ext cx="373586" cy="121297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4F18293D-264C-308E-CE7E-D31233DD36AB}"/>
              </a:ext>
            </a:extLst>
          </p:cNvPr>
          <p:cNvSpPr txBox="1"/>
          <p:nvPr/>
        </p:nvSpPr>
        <p:spPr>
          <a:xfrm>
            <a:off x="3412835" y="6488668"/>
            <a:ext cx="6098146" cy="307777"/>
          </a:xfrm>
          <a:prstGeom prst="rect">
            <a:avLst/>
          </a:prstGeom>
          <a:noFill/>
        </p:spPr>
        <p:txBody>
          <a:bodyPr wrap="square">
            <a:spAutoFit/>
          </a:bodyPr>
          <a:lstStyle/>
          <a:p>
            <a:r>
              <a:rPr lang="en-US" sz="1400" err="1"/>
              <a:t>Lähde</a:t>
            </a:r>
            <a:r>
              <a:rPr lang="en-US" sz="1400"/>
              <a:t>: Potential for Bio-CCS in the pulp and paper industry, 2018</a:t>
            </a:r>
            <a:endParaRPr lang="fi-FI" sz="1400"/>
          </a:p>
        </p:txBody>
      </p:sp>
      <p:sp>
        <p:nvSpPr>
          <p:cNvPr id="2" name="Tekstiruutu 1">
            <a:extLst>
              <a:ext uri="{FF2B5EF4-FFF2-40B4-BE49-F238E27FC236}">
                <a16:creationId xmlns:a16="http://schemas.microsoft.com/office/drawing/2014/main" id="{6DC1A628-5E63-0584-8E9F-6365980C3AC0}"/>
              </a:ext>
            </a:extLst>
          </p:cNvPr>
          <p:cNvSpPr txBox="1"/>
          <p:nvPr/>
        </p:nvSpPr>
        <p:spPr>
          <a:xfrm>
            <a:off x="439821" y="1348874"/>
            <a:ext cx="8919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err="1">
                <a:latin typeface="Arial"/>
                <a:cs typeface="Arial"/>
              </a:rPr>
              <a:t>Bio-CCS:n</a:t>
            </a:r>
            <a:r>
              <a:rPr lang="fi-FI" sz="2400">
                <a:latin typeface="Arial"/>
                <a:cs typeface="Arial"/>
              </a:rPr>
              <a:t> potentiaali sellu- ja puuteollisuudessa​</a:t>
            </a:r>
          </a:p>
        </p:txBody>
      </p:sp>
      <p:sp>
        <p:nvSpPr>
          <p:cNvPr id="7" name="Tekstiruutu 6">
            <a:extLst>
              <a:ext uri="{FF2B5EF4-FFF2-40B4-BE49-F238E27FC236}">
                <a16:creationId xmlns:a16="http://schemas.microsoft.com/office/drawing/2014/main" id="{1B612914-A6CC-A66A-00DC-22C2298ACE9D}"/>
              </a:ext>
            </a:extLst>
          </p:cNvPr>
          <p:cNvSpPr txBox="1"/>
          <p:nvPr/>
        </p:nvSpPr>
        <p:spPr>
          <a:xfrm>
            <a:off x="7955142" y="560569"/>
            <a:ext cx="3282527" cy="1200329"/>
          </a:xfrm>
          <a:prstGeom prst="rect">
            <a:avLst/>
          </a:prstGeom>
          <a:noFill/>
          <a:ln>
            <a:solidFill>
              <a:schemeClr val="tx1"/>
            </a:solidFill>
          </a:ln>
        </p:spPr>
        <p:txBody>
          <a:bodyPr wrap="square">
            <a:spAutoFit/>
          </a:bodyPr>
          <a:lstStyle/>
          <a:p>
            <a:r>
              <a:rPr lang="fi-FI"/>
              <a:t>Hiilineutraali</a:t>
            </a:r>
          </a:p>
          <a:p>
            <a:pPr marL="285750" indent="-285750">
              <a:buFont typeface="Arial" panose="020B0604020202020204" pitchFamily="34" charset="0"/>
              <a:buChar char="•"/>
            </a:pPr>
            <a:r>
              <a:rPr lang="fi-FI"/>
              <a:t>Jos teollisuuden käyttämää biomassaa kasvatetaan ja korjataan kestävästi.</a:t>
            </a:r>
          </a:p>
        </p:txBody>
      </p:sp>
    </p:spTree>
    <p:extLst>
      <p:ext uri="{BB962C8B-B14F-4D97-AF65-F5344CB8AC3E}">
        <p14:creationId xmlns:p14="http://schemas.microsoft.com/office/powerpoint/2010/main" val="10593211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4D07C5-3EA1-E80E-341A-06F274603F35}"/>
              </a:ext>
            </a:extLst>
          </p:cNvPr>
          <p:cNvSpPr>
            <a:spLocks noGrp="1"/>
          </p:cNvSpPr>
          <p:nvPr>
            <p:ph type="title"/>
          </p:nvPr>
        </p:nvSpPr>
        <p:spPr>
          <a:xfrm>
            <a:off x="374731" y="365125"/>
            <a:ext cx="10604665" cy="1325563"/>
          </a:xfrm>
        </p:spPr>
        <p:txBody>
          <a:bodyPr vert="horz" lIns="91440" tIns="45720" rIns="91440" bIns="45720" rtlCol="0" anchor="ctr">
            <a:normAutofit/>
          </a:bodyPr>
          <a:lstStyle/>
          <a:p>
            <a:r>
              <a:rPr lang="fi-FI" kern="1200">
                <a:latin typeface="+mj-lt"/>
                <a:ea typeface="+mj-ea"/>
                <a:cs typeface="+mj-cs"/>
              </a:rPr>
              <a:t>M</a:t>
            </a:r>
            <a:r>
              <a:rPr lang="fi-FI" i="0" kern="1200">
                <a:effectLst/>
                <a:latin typeface="+mj-lt"/>
                <a:ea typeface="+mj-ea"/>
                <a:cs typeface="+mj-cs"/>
              </a:rPr>
              <a:t>onimuotoisuustyö tuottaa tulosta</a:t>
            </a:r>
            <a:endParaRPr lang="fi-FI" kern="1200">
              <a:latin typeface="+mj-lt"/>
              <a:ea typeface="+mj-ea"/>
              <a:cs typeface="+mj-cs"/>
            </a:endParaRPr>
          </a:p>
        </p:txBody>
      </p:sp>
      <p:pic>
        <p:nvPicPr>
          <p:cNvPr id="1026" name="Picture 2">
            <a:extLst>
              <a:ext uri="{FF2B5EF4-FFF2-40B4-BE49-F238E27FC236}">
                <a16:creationId xmlns:a16="http://schemas.microsoft.com/office/drawing/2014/main" id="{7B73A449-C419-C89B-9D53-EA28B71737E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74731" y="1690688"/>
            <a:ext cx="6435602" cy="3861361"/>
          </a:xfrm>
          <a:prstGeom prst="rect">
            <a:avLst/>
          </a:prstGeom>
          <a:solidFill>
            <a:srgbClr val="FFFFFF"/>
          </a:solidFill>
        </p:spPr>
      </p:pic>
      <p:sp>
        <p:nvSpPr>
          <p:cNvPr id="5" name="Tekstiruutu 4">
            <a:extLst>
              <a:ext uri="{FF2B5EF4-FFF2-40B4-BE49-F238E27FC236}">
                <a16:creationId xmlns:a16="http://schemas.microsoft.com/office/drawing/2014/main" id="{F1B95564-20AC-21ED-DD63-2AA512B4B17E}"/>
              </a:ext>
            </a:extLst>
          </p:cNvPr>
          <p:cNvSpPr txBox="1"/>
          <p:nvPr/>
        </p:nvSpPr>
        <p:spPr>
          <a:xfrm>
            <a:off x="7185231" y="1690688"/>
            <a:ext cx="4079669" cy="4214633"/>
          </a:xfrm>
          <a:prstGeom prst="rect">
            <a:avLst/>
          </a:prstGeom>
        </p:spPr>
        <p:txBody>
          <a:bodyPr vert="horz" lIns="91440" tIns="45720" rIns="91440" bIns="45720" rtlCol="0">
            <a:normAutofit fontScale="92500" lnSpcReduction="10000"/>
          </a:bodyPr>
          <a:lstStyle/>
          <a:p>
            <a:pPr marL="342900" indent="-342900">
              <a:lnSpc>
                <a:spcPct val="90000"/>
              </a:lnSpc>
              <a:spcBef>
                <a:spcPts val="1000"/>
              </a:spcBef>
              <a:buFont typeface="Arial" panose="020B0604020202020204" pitchFamily="34" charset="0"/>
              <a:buChar char="•"/>
            </a:pPr>
            <a:r>
              <a:rPr lang="fi-FI" sz="2400" b="0" i="0">
                <a:effectLst/>
              </a:rPr>
              <a:t>Lehtipuuston määrä on lähes kaksinkertaistunut Etelä-Suomessa.</a:t>
            </a:r>
          </a:p>
          <a:p>
            <a:pPr marL="342900" indent="-342900">
              <a:lnSpc>
                <a:spcPct val="90000"/>
              </a:lnSpc>
              <a:spcBef>
                <a:spcPts val="1000"/>
              </a:spcBef>
              <a:buFont typeface="Arial" panose="020B0604020202020204" pitchFamily="34" charset="0"/>
              <a:buChar char="•"/>
            </a:pPr>
            <a:r>
              <a:rPr lang="fi-FI" sz="2400" b="0" i="0">
                <a:effectLst/>
              </a:rPr>
              <a:t>Monimuotoisuudelle tärkeää haapaa on tuplasti enemmän. Myös koivun ja useiden harvinaisten lehtipuulajien tilavuus on kasvanut. </a:t>
            </a:r>
          </a:p>
          <a:p>
            <a:pPr marL="342900" indent="-342900">
              <a:lnSpc>
                <a:spcPct val="90000"/>
              </a:lnSpc>
              <a:spcBef>
                <a:spcPts val="1000"/>
              </a:spcBef>
              <a:buFont typeface="Arial" panose="020B0604020202020204" pitchFamily="34" charset="0"/>
              <a:buChar char="•"/>
            </a:pPr>
            <a:r>
              <a:rPr lang="fi-FI" sz="2400" b="0" i="0">
                <a:effectLst/>
              </a:rPr>
              <a:t>Riskinä tulevaisuuden metsille on se, että Etelä-Suomen nuoret metsät ovat kuusivaltaistuneet.</a:t>
            </a:r>
            <a:endParaRPr lang="fi-FI" sz="2400"/>
          </a:p>
        </p:txBody>
      </p:sp>
      <p:sp>
        <p:nvSpPr>
          <p:cNvPr id="6" name="Tekstiruutu 5">
            <a:extLst>
              <a:ext uri="{FF2B5EF4-FFF2-40B4-BE49-F238E27FC236}">
                <a16:creationId xmlns:a16="http://schemas.microsoft.com/office/drawing/2014/main" id="{FB7E6542-7C7A-BA89-7075-ECC2938EACDB}"/>
              </a:ext>
            </a:extLst>
          </p:cNvPr>
          <p:cNvSpPr txBox="1"/>
          <p:nvPr/>
        </p:nvSpPr>
        <p:spPr>
          <a:xfrm>
            <a:off x="374731" y="6297745"/>
            <a:ext cx="2723823" cy="369332"/>
          </a:xfrm>
          <a:prstGeom prst="rect">
            <a:avLst/>
          </a:prstGeom>
          <a:noFill/>
        </p:spPr>
        <p:txBody>
          <a:bodyPr wrap="none" rtlCol="0">
            <a:spAutoFit/>
          </a:bodyPr>
          <a:lstStyle/>
          <a:p>
            <a:r>
              <a:rPr lang="fi-FI"/>
              <a:t>Lähde: metsateollisuus.fi</a:t>
            </a:r>
          </a:p>
        </p:txBody>
      </p:sp>
      <p:grpSp>
        <p:nvGrpSpPr>
          <p:cNvPr id="4" name="Ryhmä 3">
            <a:extLst>
              <a:ext uri="{FF2B5EF4-FFF2-40B4-BE49-F238E27FC236}">
                <a16:creationId xmlns:a16="http://schemas.microsoft.com/office/drawing/2014/main" id="{5033CFFC-F678-D3AF-0B0A-D7518CF890DE}"/>
              </a:ext>
            </a:extLst>
          </p:cNvPr>
          <p:cNvGrpSpPr/>
          <p:nvPr/>
        </p:nvGrpSpPr>
        <p:grpSpPr>
          <a:xfrm>
            <a:off x="9093448" y="5954293"/>
            <a:ext cx="1859019" cy="686903"/>
            <a:chOff x="8918036" y="5980174"/>
            <a:chExt cx="1859019" cy="686903"/>
          </a:xfrm>
        </p:grpSpPr>
        <p:pic>
          <p:nvPicPr>
            <p:cNvPr id="1032" name="Picture 8">
              <a:extLst>
                <a:ext uri="{FF2B5EF4-FFF2-40B4-BE49-F238E27FC236}">
                  <a16:creationId xmlns:a16="http://schemas.microsoft.com/office/drawing/2014/main" id="{A18037B4-F0EA-485D-1DC4-1DF6C3CD1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0152" y="5980174"/>
              <a:ext cx="686903" cy="686903"/>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8009A763-A2CE-0446-7DA4-2A507DBE4500}"/>
                </a:ext>
              </a:extLst>
            </p:cNvPr>
            <p:cNvSpPr txBox="1"/>
            <p:nvPr/>
          </p:nvSpPr>
          <p:spPr>
            <a:xfrm>
              <a:off x="8918036" y="6297745"/>
              <a:ext cx="1172116" cy="369332"/>
            </a:xfrm>
            <a:prstGeom prst="rect">
              <a:avLst/>
            </a:prstGeom>
            <a:noFill/>
          </p:spPr>
          <p:txBody>
            <a:bodyPr wrap="none" rtlCol="0">
              <a:spAutoFit/>
            </a:bodyPr>
            <a:lstStyle/>
            <a:p>
              <a:r>
                <a:rPr lang="fi-FI"/>
                <a:t>Lue lisää:</a:t>
              </a:r>
            </a:p>
          </p:txBody>
        </p:sp>
      </p:grpSp>
    </p:spTree>
    <p:extLst>
      <p:ext uri="{BB962C8B-B14F-4D97-AF65-F5344CB8AC3E}">
        <p14:creationId xmlns:p14="http://schemas.microsoft.com/office/powerpoint/2010/main" val="454864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4D07C5-3EA1-E80E-341A-06F274603F35}"/>
              </a:ext>
            </a:extLst>
          </p:cNvPr>
          <p:cNvSpPr>
            <a:spLocks noGrp="1"/>
          </p:cNvSpPr>
          <p:nvPr>
            <p:ph type="title"/>
          </p:nvPr>
        </p:nvSpPr>
        <p:spPr>
          <a:xfrm>
            <a:off x="374731" y="365125"/>
            <a:ext cx="10604665" cy="1325563"/>
          </a:xfrm>
        </p:spPr>
        <p:txBody>
          <a:bodyPr vert="horz" lIns="91440" tIns="45720" rIns="91440" bIns="45720" rtlCol="0" anchor="ctr">
            <a:normAutofit/>
          </a:bodyPr>
          <a:lstStyle/>
          <a:p>
            <a:r>
              <a:rPr lang="fi-FI" kern="1200">
                <a:latin typeface="+mj-lt"/>
                <a:ea typeface="+mj-ea"/>
                <a:cs typeface="+mj-cs"/>
              </a:rPr>
              <a:t>M</a:t>
            </a:r>
            <a:r>
              <a:rPr lang="fi-FI" i="0" kern="1200">
                <a:effectLst/>
                <a:latin typeface="+mj-lt"/>
                <a:ea typeface="+mj-ea"/>
                <a:cs typeface="+mj-cs"/>
              </a:rPr>
              <a:t>onimuotoisuustyö tuottaa tulosta</a:t>
            </a:r>
            <a:endParaRPr lang="fi-FI" kern="1200">
              <a:latin typeface="+mj-lt"/>
              <a:ea typeface="+mj-ea"/>
              <a:cs typeface="+mj-cs"/>
            </a:endParaRPr>
          </a:p>
        </p:txBody>
      </p:sp>
      <p:sp>
        <p:nvSpPr>
          <p:cNvPr id="5" name="Tekstiruutu 4">
            <a:extLst>
              <a:ext uri="{FF2B5EF4-FFF2-40B4-BE49-F238E27FC236}">
                <a16:creationId xmlns:a16="http://schemas.microsoft.com/office/drawing/2014/main" id="{F1B95564-20AC-21ED-DD63-2AA512B4B17E}"/>
              </a:ext>
            </a:extLst>
          </p:cNvPr>
          <p:cNvSpPr txBox="1"/>
          <p:nvPr/>
        </p:nvSpPr>
        <p:spPr>
          <a:xfrm>
            <a:off x="7369627" y="2788959"/>
            <a:ext cx="4079669" cy="3350001"/>
          </a:xfrm>
          <a:prstGeom prst="rect">
            <a:avLst/>
          </a:prstGeom>
        </p:spPr>
        <p:txBody>
          <a:bodyPr vert="horz" lIns="91440" tIns="45720" rIns="91440" bIns="45720" rtlCol="0">
            <a:normAutofit fontScale="92500"/>
          </a:bodyPr>
          <a:lstStyle/>
          <a:p>
            <a:pPr marL="342900" indent="-342900">
              <a:lnSpc>
                <a:spcPct val="90000"/>
              </a:lnSpc>
              <a:spcBef>
                <a:spcPts val="1000"/>
              </a:spcBef>
              <a:buFont typeface="Arial" panose="020B0604020202020204" pitchFamily="34" charset="0"/>
              <a:buChar char="•"/>
            </a:pPr>
            <a:r>
              <a:rPr lang="fi-FI" sz="2400" b="0" i="0">
                <a:effectLst/>
              </a:rPr>
              <a:t>Metsäsertifioinnin laajamittainen käyttöönotto Suomessa toi säästöpuut osaksi metsien käsittelyä.</a:t>
            </a:r>
          </a:p>
          <a:p>
            <a:pPr marL="342900" indent="-342900">
              <a:lnSpc>
                <a:spcPct val="90000"/>
              </a:lnSpc>
              <a:spcBef>
                <a:spcPts val="1000"/>
              </a:spcBef>
              <a:buFont typeface="Arial" panose="020B0604020202020204" pitchFamily="34" charset="0"/>
              <a:buChar char="•"/>
            </a:pPr>
            <a:r>
              <a:rPr lang="fi-FI" sz="2400" b="0" i="0">
                <a:effectLst/>
              </a:rPr>
              <a:t>Avohakkuukohteille säästetyn elävän puun määrä on lähes kolminkertaistunut talousmetsissämme 30 vuoden aikana.</a:t>
            </a:r>
            <a:endParaRPr lang="fi-FI" sz="2400"/>
          </a:p>
        </p:txBody>
      </p:sp>
      <p:sp>
        <p:nvSpPr>
          <p:cNvPr id="6" name="Tekstiruutu 5">
            <a:extLst>
              <a:ext uri="{FF2B5EF4-FFF2-40B4-BE49-F238E27FC236}">
                <a16:creationId xmlns:a16="http://schemas.microsoft.com/office/drawing/2014/main" id="{FB7E6542-7C7A-BA89-7075-ECC2938EACDB}"/>
              </a:ext>
            </a:extLst>
          </p:cNvPr>
          <p:cNvSpPr txBox="1"/>
          <p:nvPr/>
        </p:nvSpPr>
        <p:spPr>
          <a:xfrm>
            <a:off x="374731" y="6308209"/>
            <a:ext cx="2723823" cy="369332"/>
          </a:xfrm>
          <a:prstGeom prst="rect">
            <a:avLst/>
          </a:prstGeom>
          <a:noFill/>
        </p:spPr>
        <p:txBody>
          <a:bodyPr wrap="none" rtlCol="0">
            <a:spAutoFit/>
          </a:bodyPr>
          <a:lstStyle/>
          <a:p>
            <a:r>
              <a:rPr lang="fi-FI"/>
              <a:t>Lähde: metsateollisuus.fi</a:t>
            </a:r>
          </a:p>
        </p:txBody>
      </p:sp>
      <p:pic>
        <p:nvPicPr>
          <p:cNvPr id="1030" name="Picture 6">
            <a:extLst>
              <a:ext uri="{FF2B5EF4-FFF2-40B4-BE49-F238E27FC236}">
                <a16:creationId xmlns:a16="http://schemas.microsoft.com/office/drawing/2014/main" id="{053D05ED-BD0E-72FF-5073-69D57A4BA63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74731" y="1816100"/>
            <a:ext cx="6813634" cy="411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3012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descr="Siirtotorni yöllä">
            <a:extLst>
              <a:ext uri="{FF2B5EF4-FFF2-40B4-BE49-F238E27FC236}">
                <a16:creationId xmlns:a16="http://schemas.microsoft.com/office/drawing/2014/main" id="{E556A7A2-176C-8D74-D090-32EDE98327C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826" b="3826"/>
          <a:stretch/>
        </p:blipFill>
        <p:spPr>
          <a:xfrm>
            <a:off x="0" y="-186813"/>
            <a:ext cx="11359979" cy="6858000"/>
          </a:xfrm>
        </p:spPr>
      </p:pic>
      <p:sp>
        <p:nvSpPr>
          <p:cNvPr id="3" name="Otsikko 2">
            <a:extLst>
              <a:ext uri="{FF2B5EF4-FFF2-40B4-BE49-F238E27FC236}">
                <a16:creationId xmlns:a16="http://schemas.microsoft.com/office/drawing/2014/main" id="{9165BC20-5D4A-9D3D-7F67-6BB0978CB01D}"/>
              </a:ext>
            </a:extLst>
          </p:cNvPr>
          <p:cNvSpPr>
            <a:spLocks noGrp="1"/>
          </p:cNvSpPr>
          <p:nvPr>
            <p:ph type="title"/>
          </p:nvPr>
        </p:nvSpPr>
        <p:spPr/>
        <p:txBody>
          <a:bodyPr/>
          <a:lstStyle/>
          <a:p>
            <a:r>
              <a:rPr lang="fi-FI" dirty="0">
                <a:cs typeface="Arial"/>
              </a:rPr>
              <a:t>Energia-ala – ekologinen vastuullisuus</a:t>
            </a:r>
            <a:endParaRPr lang="fi-FI" dirty="0"/>
          </a:p>
        </p:txBody>
      </p:sp>
      <p:sp>
        <p:nvSpPr>
          <p:cNvPr id="4" name="Tekstin paikkamerkki 3">
            <a:extLst>
              <a:ext uri="{FF2B5EF4-FFF2-40B4-BE49-F238E27FC236}">
                <a16:creationId xmlns:a16="http://schemas.microsoft.com/office/drawing/2014/main" id="{6F235CEE-886E-10EE-A46D-CF430BAF1CE0}"/>
              </a:ext>
            </a:extLst>
          </p:cNvPr>
          <p:cNvSpPr>
            <a:spLocks noGrp="1"/>
          </p:cNvSpPr>
          <p:nvPr>
            <p:ph type="body" sz="half" idx="2"/>
          </p:nvPr>
        </p:nvSpPr>
        <p:spPr/>
        <p:txBody>
          <a:bodyPr vert="horz" lIns="251999" tIns="180000" rIns="251999" bIns="324000" rtlCol="0" anchor="t">
            <a:normAutofit/>
          </a:bodyPr>
          <a:lstStyle/>
          <a:p>
            <a:r>
              <a:rPr lang="fi-FI">
                <a:cs typeface="Arial"/>
              </a:rPr>
              <a:t>Biodiversiteetti: Energia-ala sitoutuu luonnon monimuotoisuuden edistämiseen niin, että vuoteen 2035 mennessä alan kokonaisvaikutus on nettopositiivinen</a:t>
            </a:r>
            <a:br>
              <a:rPr lang="fi-FI">
                <a:cs typeface="Arial"/>
              </a:rPr>
            </a:br>
            <a:endParaRPr lang="fi-FI">
              <a:cs typeface="Arial"/>
            </a:endParaRPr>
          </a:p>
          <a:p>
            <a:r>
              <a:rPr lang="fi-FI">
                <a:cs typeface="Arial"/>
              </a:rPr>
              <a:t>Vähähiilisyystiekartta</a:t>
            </a:r>
          </a:p>
          <a:p>
            <a:r>
              <a:rPr lang="fi-FI">
                <a:cs typeface="Arial"/>
              </a:rPr>
              <a:t>- sektori-integraatio</a:t>
            </a:r>
          </a:p>
          <a:p>
            <a:r>
              <a:rPr lang="fi-FI">
                <a:cs typeface="Arial"/>
              </a:rPr>
              <a:t>- investointeja kannattavasti</a:t>
            </a:r>
          </a:p>
          <a:p>
            <a:r>
              <a:rPr lang="fi-FI">
                <a:cs typeface="Arial"/>
              </a:rPr>
              <a:t>- yhteistyö ja uutta tietotaitoa</a:t>
            </a:r>
          </a:p>
        </p:txBody>
      </p:sp>
    </p:spTree>
    <p:extLst>
      <p:ext uri="{BB962C8B-B14F-4D97-AF65-F5344CB8AC3E}">
        <p14:creationId xmlns:p14="http://schemas.microsoft.com/office/powerpoint/2010/main" val="5058853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1B374-BF38-2D26-6118-8365FB9DA22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271CF93-83E4-5251-27E3-87F8CEFF066D}"/>
              </a:ext>
            </a:extLst>
          </p:cNvPr>
          <p:cNvSpPr>
            <a:spLocks noGrp="1"/>
          </p:cNvSpPr>
          <p:nvPr>
            <p:ph type="title"/>
          </p:nvPr>
        </p:nvSpPr>
        <p:spPr/>
        <p:txBody>
          <a:bodyPr/>
          <a:lstStyle/>
          <a:p>
            <a:r>
              <a:rPr lang="fi-FI"/>
              <a:t>Energiateollisuus</a:t>
            </a:r>
          </a:p>
        </p:txBody>
      </p:sp>
      <p:sp>
        <p:nvSpPr>
          <p:cNvPr id="3" name="Sisällön paikkamerkki 2">
            <a:extLst>
              <a:ext uri="{FF2B5EF4-FFF2-40B4-BE49-F238E27FC236}">
                <a16:creationId xmlns:a16="http://schemas.microsoft.com/office/drawing/2014/main" id="{54D817BF-B87C-A64B-9FCD-8C36A1463490}"/>
              </a:ext>
            </a:extLst>
          </p:cNvPr>
          <p:cNvSpPr>
            <a:spLocks noGrp="1"/>
          </p:cNvSpPr>
          <p:nvPr>
            <p:ph sz="half" idx="1"/>
          </p:nvPr>
        </p:nvSpPr>
        <p:spPr/>
        <p:txBody>
          <a:bodyPr/>
          <a:lstStyle/>
          <a:p>
            <a:endParaRPr lang="fi-FI"/>
          </a:p>
        </p:txBody>
      </p:sp>
      <p:pic>
        <p:nvPicPr>
          <p:cNvPr id="6" name="Kuva 5">
            <a:extLst>
              <a:ext uri="{FF2B5EF4-FFF2-40B4-BE49-F238E27FC236}">
                <a16:creationId xmlns:a16="http://schemas.microsoft.com/office/drawing/2014/main" id="{B18A80A4-21E2-B480-C75E-09AFE0500D92}"/>
              </a:ext>
            </a:extLst>
          </p:cNvPr>
          <p:cNvPicPr>
            <a:picLocks noChangeAspect="1"/>
          </p:cNvPicPr>
          <p:nvPr/>
        </p:nvPicPr>
        <p:blipFill>
          <a:blip r:embed="rId3"/>
          <a:stretch>
            <a:fillRect/>
          </a:stretch>
        </p:blipFill>
        <p:spPr>
          <a:xfrm>
            <a:off x="374731" y="1825625"/>
            <a:ext cx="4417419" cy="4257754"/>
          </a:xfrm>
          <a:prstGeom prst="rect">
            <a:avLst/>
          </a:prstGeom>
        </p:spPr>
      </p:pic>
      <p:pic>
        <p:nvPicPr>
          <p:cNvPr id="8" name="Kuva 7">
            <a:extLst>
              <a:ext uri="{FF2B5EF4-FFF2-40B4-BE49-F238E27FC236}">
                <a16:creationId xmlns:a16="http://schemas.microsoft.com/office/drawing/2014/main" id="{AE5CB513-AC5B-0FC1-ABF2-E96CF3FC86D1}"/>
              </a:ext>
            </a:extLst>
          </p:cNvPr>
          <p:cNvPicPr>
            <a:picLocks noChangeAspect="1"/>
          </p:cNvPicPr>
          <p:nvPr/>
        </p:nvPicPr>
        <p:blipFill rotWithShape="1">
          <a:blip r:embed="rId4"/>
          <a:srcRect t="-41" r="10635" b="68351"/>
          <a:stretch/>
        </p:blipFill>
        <p:spPr>
          <a:xfrm>
            <a:off x="4971271" y="2798766"/>
            <a:ext cx="5796867" cy="1912969"/>
          </a:xfrm>
          <a:prstGeom prst="rect">
            <a:avLst/>
          </a:prstGeom>
        </p:spPr>
      </p:pic>
      <p:sp>
        <p:nvSpPr>
          <p:cNvPr id="12" name="Suorakulmio 11">
            <a:extLst>
              <a:ext uri="{FF2B5EF4-FFF2-40B4-BE49-F238E27FC236}">
                <a16:creationId xmlns:a16="http://schemas.microsoft.com/office/drawing/2014/main" id="{2996E9A9-ECB1-3461-23D1-295077EA4D36}"/>
              </a:ext>
            </a:extLst>
          </p:cNvPr>
          <p:cNvSpPr/>
          <p:nvPr/>
        </p:nvSpPr>
        <p:spPr>
          <a:xfrm>
            <a:off x="5040739" y="2798766"/>
            <a:ext cx="6197782" cy="18793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
        <p:nvSpPr>
          <p:cNvPr id="15" name="Tekstiruutu 14">
            <a:extLst>
              <a:ext uri="{FF2B5EF4-FFF2-40B4-BE49-F238E27FC236}">
                <a16:creationId xmlns:a16="http://schemas.microsoft.com/office/drawing/2014/main" id="{9E4023D8-8BF7-BAA5-3985-5E8C8E4B3294}"/>
              </a:ext>
            </a:extLst>
          </p:cNvPr>
          <p:cNvSpPr txBox="1"/>
          <p:nvPr/>
        </p:nvSpPr>
        <p:spPr>
          <a:xfrm>
            <a:off x="5042989" y="2326113"/>
            <a:ext cx="2723823" cy="369332"/>
          </a:xfrm>
          <a:prstGeom prst="rect">
            <a:avLst/>
          </a:prstGeom>
          <a:noFill/>
        </p:spPr>
        <p:txBody>
          <a:bodyPr wrap="square" rtlCol="0">
            <a:spAutoFit/>
          </a:bodyPr>
          <a:lstStyle/>
          <a:p>
            <a:r>
              <a:rPr lang="fi-FI"/>
              <a:t>Ekologinen vastuullisuus</a:t>
            </a:r>
          </a:p>
        </p:txBody>
      </p:sp>
      <p:sp>
        <p:nvSpPr>
          <p:cNvPr id="16" name="Tekstiruutu 15">
            <a:extLst>
              <a:ext uri="{FF2B5EF4-FFF2-40B4-BE49-F238E27FC236}">
                <a16:creationId xmlns:a16="http://schemas.microsoft.com/office/drawing/2014/main" id="{62FA793B-75EF-D09D-0F5C-B31004B414F2}"/>
              </a:ext>
            </a:extLst>
          </p:cNvPr>
          <p:cNvSpPr txBox="1"/>
          <p:nvPr/>
        </p:nvSpPr>
        <p:spPr>
          <a:xfrm>
            <a:off x="68904" y="6555889"/>
            <a:ext cx="6197782" cy="276999"/>
          </a:xfrm>
          <a:prstGeom prst="rect">
            <a:avLst/>
          </a:prstGeom>
          <a:noFill/>
        </p:spPr>
        <p:txBody>
          <a:bodyPr wrap="square" rtlCol="0">
            <a:spAutoFit/>
          </a:bodyPr>
          <a:lstStyle/>
          <a:p>
            <a:r>
              <a:rPr lang="fi-FI" sz="1200"/>
              <a:t>https://energia.fi/energiasta/vastuullisuus/vastuullisuuslinjaukset/olennaisuusanalyysi</a:t>
            </a:r>
          </a:p>
        </p:txBody>
      </p:sp>
    </p:spTree>
    <p:extLst>
      <p:ext uri="{BB962C8B-B14F-4D97-AF65-F5344CB8AC3E}">
        <p14:creationId xmlns:p14="http://schemas.microsoft.com/office/powerpoint/2010/main" val="30049640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23881B-FE48-E6BE-A277-BD8BDC617D1C}"/>
              </a:ext>
            </a:extLst>
          </p:cNvPr>
          <p:cNvSpPr>
            <a:spLocks noGrp="1"/>
          </p:cNvSpPr>
          <p:nvPr>
            <p:ph type="title"/>
          </p:nvPr>
        </p:nvSpPr>
        <p:spPr/>
        <p:txBody>
          <a:bodyPr/>
          <a:lstStyle/>
          <a:p>
            <a:r>
              <a:rPr lang="fi-FI"/>
              <a:t>Energiantuotannon vaikutukset luonnon monimuotoisuuteen</a:t>
            </a:r>
          </a:p>
        </p:txBody>
      </p:sp>
      <p:pic>
        <p:nvPicPr>
          <p:cNvPr id="5" name="Sisällön paikkamerkki 4">
            <a:extLst>
              <a:ext uri="{FF2B5EF4-FFF2-40B4-BE49-F238E27FC236}">
                <a16:creationId xmlns:a16="http://schemas.microsoft.com/office/drawing/2014/main" id="{696913BF-0936-B8B1-94FA-D6E60980A200}"/>
              </a:ext>
            </a:extLst>
          </p:cNvPr>
          <p:cNvPicPr>
            <a:picLocks noGrp="1" noChangeAspect="1"/>
          </p:cNvPicPr>
          <p:nvPr>
            <p:ph idx="1"/>
          </p:nvPr>
        </p:nvPicPr>
        <p:blipFill rotWithShape="1">
          <a:blip r:embed="rId3"/>
          <a:srcRect l="5383" b="11420"/>
          <a:stretch/>
        </p:blipFill>
        <p:spPr>
          <a:xfrm>
            <a:off x="495300" y="1745785"/>
            <a:ext cx="6692901" cy="4526090"/>
          </a:xfrm>
        </p:spPr>
      </p:pic>
      <p:sp>
        <p:nvSpPr>
          <p:cNvPr id="6" name="Tekstiruutu 5">
            <a:extLst>
              <a:ext uri="{FF2B5EF4-FFF2-40B4-BE49-F238E27FC236}">
                <a16:creationId xmlns:a16="http://schemas.microsoft.com/office/drawing/2014/main" id="{1D768C71-D494-7A5A-7477-FC5D9B70925D}"/>
              </a:ext>
            </a:extLst>
          </p:cNvPr>
          <p:cNvSpPr txBox="1"/>
          <p:nvPr/>
        </p:nvSpPr>
        <p:spPr>
          <a:xfrm>
            <a:off x="495300" y="6123543"/>
            <a:ext cx="7480300" cy="307777"/>
          </a:xfrm>
          <a:prstGeom prst="rect">
            <a:avLst/>
          </a:prstGeom>
          <a:noFill/>
        </p:spPr>
        <p:txBody>
          <a:bodyPr wrap="square" rtlCol="0">
            <a:spAutoFit/>
          </a:bodyPr>
          <a:lstStyle/>
          <a:p>
            <a:r>
              <a:rPr lang="fi-FI" sz="1400"/>
              <a:t>Kuva: Tausta-aineisto energia-alan biodiversiteettityöhön, loppuraportti, AFRY</a:t>
            </a:r>
          </a:p>
        </p:txBody>
      </p:sp>
    </p:spTree>
    <p:extLst>
      <p:ext uri="{BB962C8B-B14F-4D97-AF65-F5344CB8AC3E}">
        <p14:creationId xmlns:p14="http://schemas.microsoft.com/office/powerpoint/2010/main" val="114443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907B7A-EF18-1BEB-949B-CF895BC81CD4}"/>
              </a:ext>
            </a:extLst>
          </p:cNvPr>
          <p:cNvSpPr>
            <a:spLocks noGrp="1"/>
          </p:cNvSpPr>
          <p:nvPr>
            <p:ph type="title"/>
          </p:nvPr>
        </p:nvSpPr>
        <p:spPr>
          <a:xfrm>
            <a:off x="374731" y="365125"/>
            <a:ext cx="10604665" cy="1325563"/>
          </a:xfrm>
        </p:spPr>
        <p:txBody>
          <a:bodyPr anchor="ctr">
            <a:normAutofit/>
          </a:bodyPr>
          <a:lstStyle/>
          <a:p>
            <a:r>
              <a:rPr lang="fi-FI"/>
              <a:t>Sidosryhmien huomioiminen</a:t>
            </a:r>
          </a:p>
        </p:txBody>
      </p:sp>
      <p:graphicFrame>
        <p:nvGraphicFramePr>
          <p:cNvPr id="5" name="Sisällön paikkamerkki 2">
            <a:extLst>
              <a:ext uri="{FF2B5EF4-FFF2-40B4-BE49-F238E27FC236}">
                <a16:creationId xmlns:a16="http://schemas.microsoft.com/office/drawing/2014/main" id="{0111A52C-D1C7-4DD0-F5D3-8D5D4C5C51F8}"/>
              </a:ext>
            </a:extLst>
          </p:cNvPr>
          <p:cNvGraphicFramePr>
            <a:graphicFrameLocks noGrp="1"/>
          </p:cNvGraphicFramePr>
          <p:nvPr>
            <p:ph idx="1"/>
          </p:nvPr>
        </p:nvGraphicFramePr>
        <p:xfrm>
          <a:off x="466171" y="1283004"/>
          <a:ext cx="11265581"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3562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2E848DB5-7344-2EBE-C93A-FB7818E2976D}"/>
              </a:ext>
            </a:extLst>
          </p:cNvPr>
          <p:cNvPicPr>
            <a:picLocks noChangeAspect="1"/>
          </p:cNvPicPr>
          <p:nvPr/>
        </p:nvPicPr>
        <p:blipFill rotWithShape="1">
          <a:blip r:embed="rId3"/>
          <a:srcRect l="1533" t="4029" r="1533"/>
          <a:stretch/>
        </p:blipFill>
        <p:spPr>
          <a:xfrm>
            <a:off x="374731" y="1866900"/>
            <a:ext cx="10604665" cy="4564420"/>
          </a:xfrm>
          <a:prstGeom prst="rect">
            <a:avLst/>
          </a:prstGeom>
        </p:spPr>
      </p:pic>
      <p:sp>
        <p:nvSpPr>
          <p:cNvPr id="2" name="Otsikko 1">
            <a:extLst>
              <a:ext uri="{FF2B5EF4-FFF2-40B4-BE49-F238E27FC236}">
                <a16:creationId xmlns:a16="http://schemas.microsoft.com/office/drawing/2014/main" id="{F523881B-FE48-E6BE-A277-BD8BDC617D1C}"/>
              </a:ext>
            </a:extLst>
          </p:cNvPr>
          <p:cNvSpPr>
            <a:spLocks noGrp="1"/>
          </p:cNvSpPr>
          <p:nvPr>
            <p:ph type="title"/>
          </p:nvPr>
        </p:nvSpPr>
        <p:spPr/>
        <p:txBody>
          <a:bodyPr/>
          <a:lstStyle/>
          <a:p>
            <a:r>
              <a:rPr lang="fi-FI"/>
              <a:t>Metsäbiomassan reitti biomassaa käyttävälle energiantuotantolaitokselle</a:t>
            </a:r>
          </a:p>
        </p:txBody>
      </p:sp>
      <p:sp>
        <p:nvSpPr>
          <p:cNvPr id="6" name="Tekstiruutu 5">
            <a:extLst>
              <a:ext uri="{FF2B5EF4-FFF2-40B4-BE49-F238E27FC236}">
                <a16:creationId xmlns:a16="http://schemas.microsoft.com/office/drawing/2014/main" id="{1D768C71-D494-7A5A-7477-FC5D9B70925D}"/>
              </a:ext>
            </a:extLst>
          </p:cNvPr>
          <p:cNvSpPr txBox="1"/>
          <p:nvPr/>
        </p:nvSpPr>
        <p:spPr>
          <a:xfrm>
            <a:off x="374731" y="6123543"/>
            <a:ext cx="7480300" cy="307777"/>
          </a:xfrm>
          <a:prstGeom prst="rect">
            <a:avLst/>
          </a:prstGeom>
          <a:noFill/>
        </p:spPr>
        <p:txBody>
          <a:bodyPr wrap="square" rtlCol="0">
            <a:spAutoFit/>
          </a:bodyPr>
          <a:lstStyle/>
          <a:p>
            <a:r>
              <a:rPr lang="fi-FI" sz="1400"/>
              <a:t>Kuva: Tausta-aineisto energia-alan biodiversiteettityöhön, loppuraportti, AFRY</a:t>
            </a:r>
          </a:p>
        </p:txBody>
      </p:sp>
      <p:sp>
        <p:nvSpPr>
          <p:cNvPr id="10" name="Tekstiruutu 9">
            <a:extLst>
              <a:ext uri="{FF2B5EF4-FFF2-40B4-BE49-F238E27FC236}">
                <a16:creationId xmlns:a16="http://schemas.microsoft.com/office/drawing/2014/main" id="{53DF4A92-A5F4-C26F-866B-CAE21C27A243}"/>
              </a:ext>
            </a:extLst>
          </p:cNvPr>
          <p:cNvSpPr txBox="1"/>
          <p:nvPr/>
        </p:nvSpPr>
        <p:spPr>
          <a:xfrm>
            <a:off x="374730" y="1543734"/>
            <a:ext cx="11029869" cy="369332"/>
          </a:xfrm>
          <a:prstGeom prst="rect">
            <a:avLst/>
          </a:prstGeom>
          <a:noFill/>
        </p:spPr>
        <p:txBody>
          <a:bodyPr wrap="square">
            <a:spAutoFit/>
          </a:bodyPr>
          <a:lstStyle/>
          <a:p>
            <a:r>
              <a:rPr lang="fi-FI"/>
              <a:t>Arvoketjun kuvaus biodiversiteetin näkökulmasta energiantuotannolle metsäbiomassasta.</a:t>
            </a:r>
          </a:p>
        </p:txBody>
      </p:sp>
    </p:spTree>
    <p:extLst>
      <p:ext uri="{BB962C8B-B14F-4D97-AF65-F5344CB8AC3E}">
        <p14:creationId xmlns:p14="http://schemas.microsoft.com/office/powerpoint/2010/main" val="27271337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15DE4-B667-715A-5AD0-ACD01A8BBDEE}"/>
              </a:ext>
            </a:extLst>
          </p:cNvPr>
          <p:cNvSpPr>
            <a:spLocks noGrp="1"/>
          </p:cNvSpPr>
          <p:nvPr>
            <p:ph type="title"/>
          </p:nvPr>
        </p:nvSpPr>
        <p:spPr/>
        <p:txBody>
          <a:bodyPr/>
          <a:lstStyle/>
          <a:p>
            <a:r>
              <a:rPr lang="fi-FI"/>
              <a:t>Biokaasu</a:t>
            </a:r>
          </a:p>
        </p:txBody>
      </p:sp>
      <p:pic>
        <p:nvPicPr>
          <p:cNvPr id="6" name="Kuva 5">
            <a:extLst>
              <a:ext uri="{FF2B5EF4-FFF2-40B4-BE49-F238E27FC236}">
                <a16:creationId xmlns:a16="http://schemas.microsoft.com/office/drawing/2014/main" id="{BC75546B-6FC2-5694-44E6-4954EF4A7E95}"/>
              </a:ext>
            </a:extLst>
          </p:cNvPr>
          <p:cNvPicPr>
            <a:picLocks noChangeAspect="1"/>
          </p:cNvPicPr>
          <p:nvPr/>
        </p:nvPicPr>
        <p:blipFill>
          <a:blip r:embed="rId3"/>
          <a:stretch>
            <a:fillRect/>
          </a:stretch>
        </p:blipFill>
        <p:spPr>
          <a:xfrm>
            <a:off x="266416" y="1690688"/>
            <a:ext cx="11049568" cy="4711942"/>
          </a:xfrm>
          <a:prstGeom prst="rect">
            <a:avLst/>
          </a:prstGeom>
        </p:spPr>
      </p:pic>
      <p:sp>
        <p:nvSpPr>
          <p:cNvPr id="8" name="Tekstiruutu 7">
            <a:extLst>
              <a:ext uri="{FF2B5EF4-FFF2-40B4-BE49-F238E27FC236}">
                <a16:creationId xmlns:a16="http://schemas.microsoft.com/office/drawing/2014/main" id="{D5BF64FF-B587-212E-BB49-63C1C5B5EB64}"/>
              </a:ext>
            </a:extLst>
          </p:cNvPr>
          <p:cNvSpPr txBox="1"/>
          <p:nvPr/>
        </p:nvSpPr>
        <p:spPr>
          <a:xfrm>
            <a:off x="374731" y="6402630"/>
            <a:ext cx="6096000" cy="369332"/>
          </a:xfrm>
          <a:prstGeom prst="rect">
            <a:avLst/>
          </a:prstGeom>
          <a:noFill/>
        </p:spPr>
        <p:txBody>
          <a:bodyPr wrap="square">
            <a:spAutoFit/>
          </a:bodyPr>
          <a:lstStyle/>
          <a:p>
            <a:r>
              <a:rPr lang="fi-FI" sz="1800" kern="1200">
                <a:solidFill>
                  <a:schemeClr val="tx1"/>
                </a:solidFill>
                <a:latin typeface="+mn-lt"/>
                <a:ea typeface="+mn-ea"/>
                <a:cs typeface="+mn-cs"/>
              </a:rPr>
              <a:t>Kuva: Biokaasun tuotanto maatilalla, Motiva Oy</a:t>
            </a:r>
            <a:endParaRPr lang="fi-FI"/>
          </a:p>
        </p:txBody>
      </p:sp>
    </p:spTree>
    <p:extLst>
      <p:ext uri="{BB962C8B-B14F-4D97-AF65-F5344CB8AC3E}">
        <p14:creationId xmlns:p14="http://schemas.microsoft.com/office/powerpoint/2010/main" val="3600521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EC8786-6D2E-E91D-0D49-5D19CAE9406D}"/>
              </a:ext>
            </a:extLst>
          </p:cNvPr>
          <p:cNvSpPr>
            <a:spLocks noGrp="1"/>
          </p:cNvSpPr>
          <p:nvPr>
            <p:ph type="title"/>
          </p:nvPr>
        </p:nvSpPr>
        <p:spPr>
          <a:xfrm>
            <a:off x="374731" y="365125"/>
            <a:ext cx="10604665" cy="1325563"/>
          </a:xfrm>
        </p:spPr>
        <p:txBody>
          <a:bodyPr/>
          <a:lstStyle/>
          <a:p>
            <a:r>
              <a:rPr lang="en-US" err="1"/>
              <a:t>Vesivoima</a:t>
            </a:r>
            <a:endParaRPr lang="en-US"/>
          </a:p>
        </p:txBody>
      </p:sp>
      <p:sp>
        <p:nvSpPr>
          <p:cNvPr id="12" name="Content Placeholder 3">
            <a:extLst>
              <a:ext uri="{FF2B5EF4-FFF2-40B4-BE49-F238E27FC236}">
                <a16:creationId xmlns:a16="http://schemas.microsoft.com/office/drawing/2014/main" id="{7F50CFBB-784D-25B1-8DAE-8B7B06E93F85}"/>
              </a:ext>
            </a:extLst>
          </p:cNvPr>
          <p:cNvSpPr>
            <a:spLocks noGrp="1"/>
          </p:cNvSpPr>
          <p:nvPr>
            <p:ph sz="half" idx="2"/>
          </p:nvPr>
        </p:nvSpPr>
        <p:spPr>
          <a:xfrm>
            <a:off x="6096000" y="1825625"/>
            <a:ext cx="5165765" cy="4351338"/>
          </a:xfrm>
        </p:spPr>
        <p:txBody>
          <a:bodyPr>
            <a:normAutofit/>
          </a:bodyPr>
          <a:lstStyle/>
          <a:p>
            <a:r>
              <a:rPr lang="fi-FI" sz="2000"/>
              <a:t>Vesivoimalla tuotetaan Suomen sähköntuotannosta noin 10-20 % riippuen vuosittaisesta vesitilanteesta.</a:t>
            </a:r>
          </a:p>
          <a:p>
            <a:r>
              <a:rPr lang="fi-FI" sz="2000"/>
              <a:t>Hyvien säätöominaisuuksiensa ansiosta vesivoimalla on myös tärkeä rooli sähköntuotannon ja -kulutuksen tasapainottamisessa sekä vuorokausitasolla että hetkellisesti.</a:t>
            </a:r>
          </a:p>
          <a:p>
            <a:r>
              <a:rPr lang="fi-FI" sz="2000"/>
              <a:t>Uusia vesivoimaloita ei Suomessa juurikaan rakenneta, vaan tuotantoa kasvatetaan pääsääntöisesti tehostamalla olemassa olevien voimaloiden kapasiteettia.</a:t>
            </a:r>
            <a:endParaRPr lang="en-US" sz="2000"/>
          </a:p>
        </p:txBody>
      </p:sp>
      <p:pic>
        <p:nvPicPr>
          <p:cNvPr id="6" name="Sisällön paikkamerkki 5" descr="Kuva, joka sisältää kohteen pato, kohtaus, piha-, vesi&#10;&#10;Kuvaus luotu automaattisesti">
            <a:extLst>
              <a:ext uri="{FF2B5EF4-FFF2-40B4-BE49-F238E27FC236}">
                <a16:creationId xmlns:a16="http://schemas.microsoft.com/office/drawing/2014/main" id="{3874F93B-B634-1F18-FD23-416C4551956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4731" y="1825625"/>
            <a:ext cx="5510904" cy="3676806"/>
          </a:xfrm>
        </p:spPr>
      </p:pic>
    </p:spTree>
    <p:extLst>
      <p:ext uri="{BB962C8B-B14F-4D97-AF65-F5344CB8AC3E}">
        <p14:creationId xmlns:p14="http://schemas.microsoft.com/office/powerpoint/2010/main" val="7698065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0F1776-9294-5091-1740-EF72D2683C07}"/>
              </a:ext>
            </a:extLst>
          </p:cNvPr>
          <p:cNvSpPr>
            <a:spLocks noGrp="1"/>
          </p:cNvSpPr>
          <p:nvPr>
            <p:ph type="title"/>
          </p:nvPr>
        </p:nvSpPr>
        <p:spPr>
          <a:xfrm>
            <a:off x="374731" y="365125"/>
            <a:ext cx="10604665" cy="1325563"/>
          </a:xfrm>
        </p:spPr>
        <p:txBody>
          <a:bodyPr anchor="ctr">
            <a:normAutofit/>
          </a:bodyPr>
          <a:lstStyle/>
          <a:p>
            <a:r>
              <a:rPr lang="fi-FI"/>
              <a:t>Ydinvoima</a:t>
            </a:r>
          </a:p>
        </p:txBody>
      </p:sp>
      <p:sp>
        <p:nvSpPr>
          <p:cNvPr id="3" name="Sisällön paikkamerkki 2">
            <a:extLst>
              <a:ext uri="{FF2B5EF4-FFF2-40B4-BE49-F238E27FC236}">
                <a16:creationId xmlns:a16="http://schemas.microsoft.com/office/drawing/2014/main" id="{D5907983-DAB1-91AD-76F3-FDA828BD3E97}"/>
              </a:ext>
            </a:extLst>
          </p:cNvPr>
          <p:cNvSpPr>
            <a:spLocks noGrp="1"/>
          </p:cNvSpPr>
          <p:nvPr>
            <p:ph sz="half" idx="1"/>
          </p:nvPr>
        </p:nvSpPr>
        <p:spPr>
          <a:xfrm>
            <a:off x="374731" y="1825625"/>
            <a:ext cx="5165765" cy="4351338"/>
          </a:xfrm>
        </p:spPr>
        <p:txBody>
          <a:bodyPr>
            <a:normAutofit/>
          </a:bodyPr>
          <a:lstStyle/>
          <a:p>
            <a:r>
              <a:rPr lang="fi-FI" sz="2200"/>
              <a:t>Ydinvoimaa tuotetaan Suomessa tällä hetkellä kahdella paikkakunnalla, viidessä eri reaktorissa. </a:t>
            </a:r>
          </a:p>
          <a:p>
            <a:r>
              <a:rPr lang="fi-FI" sz="2200"/>
              <a:t>Tulevaisuudessa ydinvoimapohjaista energiaa voidaan tuottaa myös pienreaktoreissa (SMR). </a:t>
            </a:r>
            <a:br>
              <a:rPr lang="fi-FI" sz="2200"/>
            </a:br>
            <a:endParaRPr lang="fi-FI" sz="2200"/>
          </a:p>
          <a:p>
            <a:r>
              <a:rPr lang="fi-FI" sz="2200"/>
              <a:t>Biodiversiteettivaikutusten kannalta tunnistettuja oleellisia osioita ovat uraanin louhinta, tuotanto ja kuljetukset, ydinvoimalaitoksen rakentaminen, ydinjätehuolto sekä jäähdytysvaihe.</a:t>
            </a:r>
          </a:p>
        </p:txBody>
      </p:sp>
      <p:pic>
        <p:nvPicPr>
          <p:cNvPr id="5" name="Kuva 4" descr="Kuva, joka sisältää kohteen taivas, piha-, ruoho, Jäähdytystorni&#10;&#10;Kuvaus luotu automaattisesti">
            <a:extLst>
              <a:ext uri="{FF2B5EF4-FFF2-40B4-BE49-F238E27FC236}">
                <a16:creationId xmlns:a16="http://schemas.microsoft.com/office/drawing/2014/main" id="{3AA2DB6A-0010-8D81-389D-6967A7145025}"/>
              </a:ext>
            </a:extLst>
          </p:cNvPr>
          <p:cNvPicPr>
            <a:picLocks noChangeAspect="1"/>
          </p:cNvPicPr>
          <p:nvPr/>
        </p:nvPicPr>
        <p:blipFill rotWithShape="1">
          <a:blip r:embed="rId3">
            <a:extLst>
              <a:ext uri="{28A0092B-C50C-407E-A947-70E740481C1C}">
                <a14:useLocalDpi xmlns:a14="http://schemas.microsoft.com/office/drawing/2010/main" val="0"/>
              </a:ext>
            </a:extLst>
          </a:blip>
          <a:srcRect l="14116" r="13172" b="2"/>
          <a:stretch/>
        </p:blipFill>
        <p:spPr>
          <a:xfrm>
            <a:off x="5813631" y="1825625"/>
            <a:ext cx="5165765" cy="4351338"/>
          </a:xfrm>
          <a:prstGeom prst="rect">
            <a:avLst/>
          </a:prstGeom>
          <a:noFill/>
        </p:spPr>
      </p:pic>
    </p:spTree>
    <p:extLst>
      <p:ext uri="{BB962C8B-B14F-4D97-AF65-F5344CB8AC3E}">
        <p14:creationId xmlns:p14="http://schemas.microsoft.com/office/powerpoint/2010/main" val="17118589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48B07C-42B9-427A-0438-D54F278A4D8B}"/>
              </a:ext>
            </a:extLst>
          </p:cNvPr>
          <p:cNvSpPr>
            <a:spLocks noGrp="1"/>
          </p:cNvSpPr>
          <p:nvPr>
            <p:ph type="title"/>
          </p:nvPr>
        </p:nvSpPr>
        <p:spPr>
          <a:xfrm>
            <a:off x="374731" y="365125"/>
            <a:ext cx="10604665" cy="1325563"/>
          </a:xfrm>
        </p:spPr>
        <p:txBody>
          <a:bodyPr anchor="ctr">
            <a:normAutofit/>
          </a:bodyPr>
          <a:lstStyle/>
          <a:p>
            <a:r>
              <a:rPr lang="fi-FI" dirty="0"/>
              <a:t>Aurinkovoima</a:t>
            </a:r>
          </a:p>
        </p:txBody>
      </p:sp>
      <p:sp>
        <p:nvSpPr>
          <p:cNvPr id="11" name="Content Placeholder 2">
            <a:extLst>
              <a:ext uri="{FF2B5EF4-FFF2-40B4-BE49-F238E27FC236}">
                <a16:creationId xmlns:a16="http://schemas.microsoft.com/office/drawing/2014/main" id="{0921AD8A-80EE-4F4C-C084-64C716D72F44}"/>
              </a:ext>
            </a:extLst>
          </p:cNvPr>
          <p:cNvSpPr>
            <a:spLocks noGrp="1"/>
          </p:cNvSpPr>
          <p:nvPr>
            <p:ph sz="half" idx="1"/>
          </p:nvPr>
        </p:nvSpPr>
        <p:spPr>
          <a:xfrm>
            <a:off x="374731" y="1825625"/>
            <a:ext cx="5165765" cy="4351338"/>
          </a:xfrm>
        </p:spPr>
        <p:txBody>
          <a:bodyPr/>
          <a:lstStyle/>
          <a:p>
            <a:endParaRPr lang="en-US"/>
          </a:p>
        </p:txBody>
      </p:sp>
      <p:pic>
        <p:nvPicPr>
          <p:cNvPr id="6" name="Kuva 5">
            <a:extLst>
              <a:ext uri="{FF2B5EF4-FFF2-40B4-BE49-F238E27FC236}">
                <a16:creationId xmlns:a16="http://schemas.microsoft.com/office/drawing/2014/main" id="{ACA4399B-57A5-B5AF-E43C-2F6DF0CCD46E}"/>
              </a:ext>
            </a:extLst>
          </p:cNvPr>
          <p:cNvPicPr>
            <a:picLocks noChangeAspect="1"/>
          </p:cNvPicPr>
          <p:nvPr/>
        </p:nvPicPr>
        <p:blipFill>
          <a:blip r:embed="rId3"/>
          <a:stretch>
            <a:fillRect/>
          </a:stretch>
        </p:blipFill>
        <p:spPr>
          <a:xfrm>
            <a:off x="6692098" y="3206596"/>
            <a:ext cx="4372359" cy="2918549"/>
          </a:xfrm>
          <a:prstGeom prst="rect">
            <a:avLst/>
          </a:prstGeom>
          <a:noFill/>
        </p:spPr>
      </p:pic>
      <p:pic>
        <p:nvPicPr>
          <p:cNvPr id="8" name="Kuva 7">
            <a:extLst>
              <a:ext uri="{FF2B5EF4-FFF2-40B4-BE49-F238E27FC236}">
                <a16:creationId xmlns:a16="http://schemas.microsoft.com/office/drawing/2014/main" id="{99F09CDA-45D6-3C09-5CDB-101CE1BDFCB7}"/>
              </a:ext>
            </a:extLst>
          </p:cNvPr>
          <p:cNvPicPr>
            <a:picLocks noChangeAspect="1"/>
          </p:cNvPicPr>
          <p:nvPr/>
        </p:nvPicPr>
        <p:blipFill>
          <a:blip r:embed="rId4"/>
          <a:stretch>
            <a:fillRect/>
          </a:stretch>
        </p:blipFill>
        <p:spPr>
          <a:xfrm>
            <a:off x="6692097" y="210487"/>
            <a:ext cx="4372359" cy="2960402"/>
          </a:xfrm>
          <a:prstGeom prst="rect">
            <a:avLst/>
          </a:prstGeom>
        </p:spPr>
      </p:pic>
      <p:pic>
        <p:nvPicPr>
          <p:cNvPr id="10" name="Kuva 9">
            <a:extLst>
              <a:ext uri="{FF2B5EF4-FFF2-40B4-BE49-F238E27FC236}">
                <a16:creationId xmlns:a16="http://schemas.microsoft.com/office/drawing/2014/main" id="{F7CCB0C5-A234-651B-65EF-8888C0F3EF43}"/>
              </a:ext>
            </a:extLst>
          </p:cNvPr>
          <p:cNvPicPr>
            <a:picLocks noChangeAspect="1"/>
          </p:cNvPicPr>
          <p:nvPr/>
        </p:nvPicPr>
        <p:blipFill>
          <a:blip r:embed="rId5"/>
          <a:stretch>
            <a:fillRect/>
          </a:stretch>
        </p:blipFill>
        <p:spPr>
          <a:xfrm>
            <a:off x="8175944" y="6105620"/>
            <a:ext cx="2803452" cy="716864"/>
          </a:xfrm>
          <a:prstGeom prst="rect">
            <a:avLst/>
          </a:prstGeom>
        </p:spPr>
      </p:pic>
    </p:spTree>
    <p:extLst>
      <p:ext uri="{BB962C8B-B14F-4D97-AF65-F5344CB8AC3E}">
        <p14:creationId xmlns:p14="http://schemas.microsoft.com/office/powerpoint/2010/main" val="33089408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2A608-E300-B178-000C-7E5E03A0BE0B}"/>
              </a:ext>
            </a:extLst>
          </p:cNvPr>
          <p:cNvSpPr>
            <a:spLocks noGrp="1"/>
          </p:cNvSpPr>
          <p:nvPr>
            <p:ph type="title"/>
          </p:nvPr>
        </p:nvSpPr>
        <p:spPr>
          <a:xfrm>
            <a:off x="374731" y="365125"/>
            <a:ext cx="10604665" cy="1325563"/>
          </a:xfrm>
        </p:spPr>
        <p:txBody>
          <a:bodyPr anchor="ctr">
            <a:normAutofit/>
          </a:bodyPr>
          <a:lstStyle/>
          <a:p>
            <a:r>
              <a:rPr lang="fi-FI"/>
              <a:t>Tuulivoima</a:t>
            </a:r>
          </a:p>
        </p:txBody>
      </p:sp>
      <p:sp>
        <p:nvSpPr>
          <p:cNvPr id="10" name="Content Placeholder 2">
            <a:extLst>
              <a:ext uri="{FF2B5EF4-FFF2-40B4-BE49-F238E27FC236}">
                <a16:creationId xmlns:a16="http://schemas.microsoft.com/office/drawing/2014/main" id="{D846991E-B69F-6707-E3EE-4C90AA70FE1E}"/>
              </a:ext>
            </a:extLst>
          </p:cNvPr>
          <p:cNvSpPr>
            <a:spLocks noGrp="1"/>
          </p:cNvSpPr>
          <p:nvPr>
            <p:ph sz="half" idx="1"/>
          </p:nvPr>
        </p:nvSpPr>
        <p:spPr>
          <a:xfrm>
            <a:off x="374731" y="1825625"/>
            <a:ext cx="5165765" cy="4351338"/>
          </a:xfrm>
        </p:spPr>
        <p:txBody>
          <a:bodyPr/>
          <a:lstStyle/>
          <a:p>
            <a:r>
              <a:rPr lang="fi-FI"/>
              <a:t>Tuulivoima on nopeimmin kasvava sähköntuotantomuoto Suomessa.</a:t>
            </a:r>
          </a:p>
          <a:p>
            <a:r>
              <a:rPr lang="fi-FI"/>
              <a:t>Näin ollen tuulivoiman tuotantoon käytettyjen alueiden määrä kasvaa Suomessa tulevaisuudessa ja sen myötä myös biodiversiteettivaikutukset lisääntyvät. </a:t>
            </a:r>
          </a:p>
          <a:p>
            <a:r>
              <a:rPr lang="fi-FI"/>
              <a:t>Vaikutuksia on mahdollista vähentää esimerkiksi sijainnin tarkalla suunnittelulla. </a:t>
            </a:r>
            <a:endParaRPr lang="en-US"/>
          </a:p>
        </p:txBody>
      </p:sp>
      <p:pic>
        <p:nvPicPr>
          <p:cNvPr id="5" name="Sisällön paikkamerkki 4" descr="Kuva, joka sisältää kohteen taivas, piha-, Tuuliturbiini, pilvi&#10;&#10;Kuvaus luotu automaattisesti">
            <a:extLst>
              <a:ext uri="{FF2B5EF4-FFF2-40B4-BE49-F238E27FC236}">
                <a16:creationId xmlns:a16="http://schemas.microsoft.com/office/drawing/2014/main" id="{A7F023D9-0E42-7967-506A-CD0FDD739B0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383" r="13373" b="-1"/>
          <a:stretch/>
        </p:blipFill>
        <p:spPr>
          <a:xfrm>
            <a:off x="5813631" y="1825625"/>
            <a:ext cx="5165765" cy="4351338"/>
          </a:xfrm>
          <a:noFill/>
        </p:spPr>
      </p:pic>
    </p:spTree>
    <p:extLst>
      <p:ext uri="{BB962C8B-B14F-4D97-AF65-F5344CB8AC3E}">
        <p14:creationId xmlns:p14="http://schemas.microsoft.com/office/powerpoint/2010/main" val="1984839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7F683A-91DB-2F43-0CD5-56525FE7F28F}"/>
              </a:ext>
            </a:extLst>
          </p:cNvPr>
          <p:cNvSpPr>
            <a:spLocks noGrp="1"/>
          </p:cNvSpPr>
          <p:nvPr>
            <p:ph type="title"/>
          </p:nvPr>
        </p:nvSpPr>
        <p:spPr/>
        <p:txBody>
          <a:bodyPr/>
          <a:lstStyle/>
          <a:p>
            <a:r>
              <a:rPr lang="fi-FI" dirty="0"/>
              <a:t>Vihreä vety</a:t>
            </a:r>
          </a:p>
        </p:txBody>
      </p:sp>
      <p:sp>
        <p:nvSpPr>
          <p:cNvPr id="3" name="Sisällön paikkamerkki 2">
            <a:extLst>
              <a:ext uri="{FF2B5EF4-FFF2-40B4-BE49-F238E27FC236}">
                <a16:creationId xmlns:a16="http://schemas.microsoft.com/office/drawing/2014/main" id="{4497871B-D75A-DDAC-7EAA-19DBF58F9160}"/>
              </a:ext>
            </a:extLst>
          </p:cNvPr>
          <p:cNvSpPr>
            <a:spLocks noGrp="1"/>
          </p:cNvSpPr>
          <p:nvPr>
            <p:ph sz="half" idx="1"/>
          </p:nvPr>
        </p:nvSpPr>
        <p:spPr/>
        <p:txBody>
          <a:bodyPr>
            <a:normAutofit/>
          </a:bodyPr>
          <a:lstStyle/>
          <a:p>
            <a:pPr marL="0" indent="0">
              <a:buNone/>
            </a:pPr>
            <a:r>
              <a:rPr lang="fi-FI" b="0" i="0" dirty="0">
                <a:solidFill>
                  <a:srgbClr val="2D2D2D"/>
                </a:solidFill>
                <a:effectLst/>
                <a:highlight>
                  <a:srgbClr val="FFFFFF"/>
                </a:highlight>
                <a:latin typeface="inter"/>
              </a:rPr>
              <a:t>Vihreällä vedyllä tarkoitetaan uusiutuvalla energialla, kuten aurinko- ja tuulienergialla, vedestä tuotettua vetyä. Siksi edullinen ja runsas uusiutuva energia on vihreän vedyn valmistuksen edellytys. </a:t>
            </a:r>
          </a:p>
        </p:txBody>
      </p:sp>
      <p:sp>
        <p:nvSpPr>
          <p:cNvPr id="4" name="Sisällön paikkamerkki 3">
            <a:extLst>
              <a:ext uri="{FF2B5EF4-FFF2-40B4-BE49-F238E27FC236}">
                <a16:creationId xmlns:a16="http://schemas.microsoft.com/office/drawing/2014/main" id="{394D59FA-32B2-8902-48B3-0F76F4A0EDFF}"/>
              </a:ext>
            </a:extLst>
          </p:cNvPr>
          <p:cNvSpPr>
            <a:spLocks noGrp="1"/>
          </p:cNvSpPr>
          <p:nvPr>
            <p:ph sz="half" idx="2"/>
          </p:nvPr>
        </p:nvSpPr>
        <p:spPr/>
        <p:txBody>
          <a:bodyPr>
            <a:normAutofit/>
          </a:bodyPr>
          <a:lstStyle/>
          <a:p>
            <a:r>
              <a:rPr lang="fi-FI" sz="2000" dirty="0">
                <a:solidFill>
                  <a:srgbClr val="00B050"/>
                </a:solidFill>
              </a:rPr>
              <a:t>Vihreä vety – uusiutuvilla tuotetulla sähköllä vedestä, päästötöntä</a:t>
            </a:r>
          </a:p>
          <a:p>
            <a:r>
              <a:rPr lang="fi-FI" sz="2000" dirty="0">
                <a:solidFill>
                  <a:srgbClr val="F226E3"/>
                </a:solidFill>
              </a:rPr>
              <a:t>Pinkki vety – ydinvoimalla tuotettu vety, ei ilmanpäästöjä</a:t>
            </a:r>
          </a:p>
          <a:p>
            <a:r>
              <a:rPr lang="fi-FI" sz="2000" dirty="0">
                <a:solidFill>
                  <a:srgbClr val="0070C0"/>
                </a:solidFill>
              </a:rPr>
              <a:t>Sininen vety – fossiilisilla polttoaineilla, CO</a:t>
            </a:r>
            <a:r>
              <a:rPr lang="fi-FI" sz="2000" baseline="-25000" dirty="0">
                <a:solidFill>
                  <a:srgbClr val="0070C0"/>
                </a:solidFill>
              </a:rPr>
              <a:t>2</a:t>
            </a:r>
            <a:r>
              <a:rPr lang="fi-FI" sz="2000" dirty="0">
                <a:solidFill>
                  <a:srgbClr val="0070C0"/>
                </a:solidFill>
              </a:rPr>
              <a:t> pyritään ottamaan talteen</a:t>
            </a:r>
          </a:p>
          <a:p>
            <a:r>
              <a:rPr lang="fi-FI" sz="2000" dirty="0">
                <a:solidFill>
                  <a:schemeClr val="accent6">
                    <a:lumMod val="50000"/>
                  </a:schemeClr>
                </a:solidFill>
              </a:rPr>
              <a:t>Harmaa vety – fossiilisilla polttoaineilla luonnonkaasusta, paljon CO</a:t>
            </a:r>
            <a:r>
              <a:rPr lang="fi-FI" sz="2000" baseline="-25000" dirty="0">
                <a:solidFill>
                  <a:schemeClr val="accent6">
                    <a:lumMod val="50000"/>
                  </a:schemeClr>
                </a:solidFill>
              </a:rPr>
              <a:t>2</a:t>
            </a:r>
            <a:r>
              <a:rPr lang="fi-FI" sz="2000" dirty="0">
                <a:solidFill>
                  <a:schemeClr val="accent6">
                    <a:lumMod val="50000"/>
                  </a:schemeClr>
                </a:solidFill>
              </a:rPr>
              <a:t>-päästöjä</a:t>
            </a:r>
          </a:p>
        </p:txBody>
      </p:sp>
    </p:spTree>
    <p:extLst>
      <p:ext uri="{BB962C8B-B14F-4D97-AF65-F5344CB8AC3E}">
        <p14:creationId xmlns:p14="http://schemas.microsoft.com/office/powerpoint/2010/main" val="1977479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descr="Lumi mänty. puu toimi aluepuu ryhmässä">
            <a:extLst>
              <a:ext uri="{FF2B5EF4-FFF2-40B4-BE49-F238E27FC236}">
                <a16:creationId xmlns:a16="http://schemas.microsoft.com/office/drawing/2014/main" id="{E556A7A2-176C-8D74-D090-32EDE98327C6}"/>
              </a:ext>
            </a:extLst>
          </p:cNvPr>
          <p:cNvPicPr>
            <a:picLocks noGrp="1" noChangeAspect="1"/>
          </p:cNvPicPr>
          <p:nvPr>
            <p:ph type="pic" idx="1"/>
          </p:nvPr>
        </p:nvPicPr>
        <p:blipFill>
          <a:blip r:embed="rId2"/>
          <a:srcRect t="4723" b="4723"/>
          <a:stretch/>
        </p:blipFill>
        <p:spPr/>
      </p:pic>
      <p:sp>
        <p:nvSpPr>
          <p:cNvPr id="3" name="Otsikko 2">
            <a:extLst>
              <a:ext uri="{FF2B5EF4-FFF2-40B4-BE49-F238E27FC236}">
                <a16:creationId xmlns:a16="http://schemas.microsoft.com/office/drawing/2014/main" id="{9165BC20-5D4A-9D3D-7F67-6BB0978CB01D}"/>
              </a:ext>
            </a:extLst>
          </p:cNvPr>
          <p:cNvSpPr>
            <a:spLocks noGrp="1"/>
          </p:cNvSpPr>
          <p:nvPr>
            <p:ph type="title"/>
          </p:nvPr>
        </p:nvSpPr>
        <p:spPr/>
        <p:txBody>
          <a:bodyPr/>
          <a:lstStyle/>
          <a:p>
            <a:r>
              <a:rPr lang="fi-FI">
                <a:cs typeface="Arial"/>
              </a:rPr>
              <a:t>Kemianteollisuus</a:t>
            </a:r>
            <a:endParaRPr lang="fi-FI"/>
          </a:p>
        </p:txBody>
      </p:sp>
      <p:sp>
        <p:nvSpPr>
          <p:cNvPr id="4" name="Tekstin paikkamerkki 3">
            <a:extLst>
              <a:ext uri="{FF2B5EF4-FFF2-40B4-BE49-F238E27FC236}">
                <a16:creationId xmlns:a16="http://schemas.microsoft.com/office/drawing/2014/main" id="{6F235CEE-886E-10EE-A46D-CF430BAF1CE0}"/>
              </a:ext>
            </a:extLst>
          </p:cNvPr>
          <p:cNvSpPr>
            <a:spLocks noGrp="1"/>
          </p:cNvSpPr>
          <p:nvPr>
            <p:ph type="body" sz="half" idx="2"/>
          </p:nvPr>
        </p:nvSpPr>
        <p:spPr/>
        <p:txBody>
          <a:bodyPr vert="horz" lIns="251999" tIns="180000" rIns="251999" bIns="324000" rtlCol="0" anchor="t">
            <a:normAutofit/>
          </a:bodyPr>
          <a:lstStyle/>
          <a:p>
            <a:r>
              <a:rPr lang="fi-FI">
                <a:cs typeface="Arial"/>
              </a:rPr>
              <a:t>Raaka-aineiden kierrättäminen</a:t>
            </a:r>
          </a:p>
        </p:txBody>
      </p:sp>
    </p:spTree>
    <p:extLst>
      <p:ext uri="{BB962C8B-B14F-4D97-AF65-F5344CB8AC3E}">
        <p14:creationId xmlns:p14="http://schemas.microsoft.com/office/powerpoint/2010/main" val="28112362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E7E802-78F7-BED5-43DF-764FCFD3A93C}"/>
              </a:ext>
            </a:extLst>
          </p:cNvPr>
          <p:cNvSpPr>
            <a:spLocks noGrp="1"/>
          </p:cNvSpPr>
          <p:nvPr>
            <p:ph type="title"/>
          </p:nvPr>
        </p:nvSpPr>
        <p:spPr/>
        <p:txBody>
          <a:bodyPr/>
          <a:lstStyle/>
          <a:p>
            <a:r>
              <a:rPr lang="fi-FI">
                <a:ea typeface="Calibri" panose="020F0502020204030204" pitchFamily="34" charset="0"/>
                <a:cs typeface="Calibri" panose="020F0502020204030204" pitchFamily="34" charset="0"/>
              </a:rPr>
              <a:t>Hiilineutraali Suomi 2035 </a:t>
            </a:r>
            <a:br>
              <a:rPr lang="fi-FI">
                <a:ea typeface="Calibri" panose="020F0502020204030204" pitchFamily="34" charset="0"/>
                <a:cs typeface="Calibri" panose="020F0502020204030204" pitchFamily="34" charset="0"/>
              </a:rPr>
            </a:br>
            <a:r>
              <a:rPr lang="fi-FI">
                <a:ea typeface="Calibri" panose="020F0502020204030204" pitchFamily="34" charset="0"/>
                <a:cs typeface="Calibri" panose="020F0502020204030204" pitchFamily="34" charset="0"/>
              </a:rPr>
              <a:t>– kansallinen ilmasto- ja energiastrategia</a:t>
            </a:r>
          </a:p>
        </p:txBody>
      </p:sp>
      <p:sp>
        <p:nvSpPr>
          <p:cNvPr id="3" name="Sisällön paikkamerkki 2">
            <a:extLst>
              <a:ext uri="{FF2B5EF4-FFF2-40B4-BE49-F238E27FC236}">
                <a16:creationId xmlns:a16="http://schemas.microsoft.com/office/drawing/2014/main" id="{379DE1D6-D06B-F36B-BF20-E0C541031401}"/>
              </a:ext>
            </a:extLst>
          </p:cNvPr>
          <p:cNvSpPr>
            <a:spLocks noGrp="1"/>
          </p:cNvSpPr>
          <p:nvPr>
            <p:ph idx="1"/>
          </p:nvPr>
        </p:nvSpPr>
        <p:spPr>
          <a:xfrm>
            <a:off x="374732" y="1570104"/>
            <a:ext cx="8260450" cy="4775832"/>
          </a:xfrm>
        </p:spPr>
        <p:txBody>
          <a:bodyPr>
            <a:normAutofit fontScale="92500" lnSpcReduction="20000"/>
          </a:bodyPr>
          <a:lstStyle/>
          <a:p>
            <a:pPr marL="0" indent="0">
              <a:buNone/>
            </a:pPr>
            <a:endParaRPr lang="fi-FI" sz="2000">
              <a:ea typeface="Calibri" panose="020F0502020204030204" pitchFamily="34" charset="0"/>
              <a:cs typeface="Calibri" panose="020F0502020204030204" pitchFamily="34" charset="0"/>
            </a:endParaRPr>
          </a:p>
          <a:p>
            <a:pPr marL="0" indent="0">
              <a:buNone/>
            </a:pPr>
            <a:r>
              <a:rPr lang="fi-FI" sz="2600">
                <a:ea typeface="Calibri" panose="020F0502020204030204" pitchFamily="34" charset="0"/>
                <a:cs typeface="Calibri" panose="020F0502020204030204" pitchFamily="34" charset="0"/>
              </a:rPr>
              <a:t>Kemianteollisuuden yritykset pyrkivät kohti hiilineutraaliutta sekä hiilijalanjälkeä pienentämällä että hiilikädenjälkeä kasvattamalla.</a:t>
            </a:r>
          </a:p>
          <a:p>
            <a:pPr marL="0" indent="0">
              <a:buNone/>
            </a:pPr>
            <a:r>
              <a:rPr lang="fi-FI" sz="2600" b="1">
                <a:ea typeface="Calibri" panose="020F0502020204030204" pitchFamily="34" charset="0"/>
                <a:cs typeface="Calibri" panose="020F0502020204030204" pitchFamily="34" charset="0"/>
              </a:rPr>
              <a:t>Kemianteollisuuden hiilineutraaliustavoitteet:</a:t>
            </a:r>
          </a:p>
          <a:p>
            <a:r>
              <a:rPr lang="fi-FI" sz="2600" i="0">
                <a:solidFill>
                  <a:srgbClr val="000000"/>
                </a:solidFill>
                <a:effectLst/>
                <a:ea typeface="Calibri" panose="020F0502020204030204" pitchFamily="34" charset="0"/>
                <a:cs typeface="Calibri" panose="020F0502020204030204" pitchFamily="34" charset="0"/>
              </a:rPr>
              <a:t>päästötöntä, toimitusvarmaa ja hinnaltaan </a:t>
            </a:r>
            <a:br>
              <a:rPr lang="fi-FI" sz="2600" i="0">
                <a:solidFill>
                  <a:srgbClr val="000000"/>
                </a:solidFill>
                <a:effectLst/>
                <a:ea typeface="Calibri" panose="020F0502020204030204" pitchFamily="34" charset="0"/>
                <a:cs typeface="Calibri" panose="020F0502020204030204" pitchFamily="34" charset="0"/>
              </a:rPr>
            </a:br>
            <a:r>
              <a:rPr lang="fi-FI" sz="2600" i="0">
                <a:solidFill>
                  <a:srgbClr val="000000"/>
                </a:solidFill>
                <a:effectLst/>
                <a:ea typeface="Calibri" panose="020F0502020204030204" pitchFamily="34" charset="0"/>
                <a:cs typeface="Calibri" panose="020F0502020204030204" pitchFamily="34" charset="0"/>
              </a:rPr>
              <a:t>kilpailukykyistä  energiaa</a:t>
            </a:r>
          </a:p>
          <a:p>
            <a:r>
              <a:rPr lang="fi-FI" sz="2600" i="0">
                <a:solidFill>
                  <a:srgbClr val="000000"/>
                </a:solidFill>
                <a:effectLst/>
                <a:ea typeface="Calibri" panose="020F0502020204030204" pitchFamily="34" charset="0"/>
                <a:cs typeface="Calibri" panose="020F0502020204030204" pitchFamily="34" charset="0"/>
              </a:rPr>
              <a:t>lupaaviksi todetut innovaatiot saadaan käyttöön, edellyttää innovaatiorahoitusta</a:t>
            </a:r>
          </a:p>
          <a:p>
            <a:r>
              <a:rPr lang="fi-FI" sz="2600" i="0">
                <a:solidFill>
                  <a:srgbClr val="000000"/>
                </a:solidFill>
                <a:effectLst/>
                <a:ea typeface="Calibri" panose="020F0502020204030204" pitchFamily="34" charset="0"/>
                <a:cs typeface="Calibri" panose="020F0502020204030204" pitchFamily="34" charset="0"/>
              </a:rPr>
              <a:t>osaajia, </a:t>
            </a:r>
            <a:r>
              <a:rPr lang="fi-FI" sz="2600" b="0" i="0">
                <a:solidFill>
                  <a:srgbClr val="000000"/>
                </a:solidFill>
                <a:effectLst/>
                <a:ea typeface="Calibri" panose="020F0502020204030204" pitchFamily="34" charset="0"/>
                <a:cs typeface="Calibri" panose="020F0502020204030204" pitchFamily="34" charset="0"/>
              </a:rPr>
              <a:t>jotka kehittävät ja luovat uusia ratkaisuja</a:t>
            </a:r>
          </a:p>
          <a:p>
            <a:pPr marL="800100" lvl="1" indent="-342900">
              <a:buFont typeface="Arial" panose="020B0604020202020204" pitchFamily="34" charset="0"/>
              <a:buChar char="•"/>
            </a:pPr>
            <a:r>
              <a:rPr lang="fi-FI" sz="2600">
                <a:ea typeface="Calibri" panose="020F0502020204030204" pitchFamily="34" charset="0"/>
                <a:cs typeface="Calibri" panose="020F0502020204030204" pitchFamily="34" charset="0"/>
              </a:rPr>
              <a:t>matemaattis-luonnontieteellinen osaaminen, </a:t>
            </a:r>
            <a:br>
              <a:rPr lang="fi-FI" sz="2600">
                <a:ea typeface="Calibri" panose="020F0502020204030204" pitchFamily="34" charset="0"/>
                <a:cs typeface="Calibri" panose="020F0502020204030204" pitchFamily="34" charset="0"/>
              </a:rPr>
            </a:br>
            <a:r>
              <a:rPr lang="fi-FI" sz="2600">
                <a:ea typeface="Calibri" panose="020F0502020204030204" pitchFamily="34" charset="0"/>
                <a:cs typeface="Calibri" panose="020F0502020204030204" pitchFamily="34" charset="0"/>
              </a:rPr>
              <a:t>liiketoiminnan ymmärrys, kieli- ja viestintätaito </a:t>
            </a:r>
            <a:br>
              <a:rPr lang="fi-FI" sz="2600">
                <a:ea typeface="Calibri" panose="020F0502020204030204" pitchFamily="34" charset="0"/>
                <a:cs typeface="Calibri" panose="020F0502020204030204" pitchFamily="34" charset="0"/>
              </a:rPr>
            </a:br>
            <a:r>
              <a:rPr lang="fi-FI" sz="2600">
                <a:ea typeface="Calibri" panose="020F0502020204030204" pitchFamily="34" charset="0"/>
                <a:cs typeface="Calibri" panose="020F0502020204030204" pitchFamily="34" charset="0"/>
              </a:rPr>
              <a:t>sekä tutkimus- ja kehitysosaaminen</a:t>
            </a:r>
          </a:p>
          <a:p>
            <a:pPr marL="800100" lvl="1" indent="-342900">
              <a:buFont typeface="Arial" panose="020B0604020202020204" pitchFamily="34" charset="0"/>
              <a:buChar char="•"/>
            </a:pPr>
            <a:r>
              <a:rPr lang="fi-FI" sz="2600">
                <a:ea typeface="Calibri" panose="020F0502020204030204" pitchFamily="34" charset="0"/>
                <a:cs typeface="Calibri" panose="020F0502020204030204" pitchFamily="34" charset="0"/>
              </a:rPr>
              <a:t>kansainvälinen yhteistyö</a:t>
            </a:r>
          </a:p>
          <a:p>
            <a:endParaRPr lang="fi-FI" sz="2200" i="0">
              <a:solidFill>
                <a:srgbClr val="000000"/>
              </a:solidFill>
              <a:effectLst/>
              <a:ea typeface="Calibri" panose="020F0502020204030204" pitchFamily="34" charset="0"/>
              <a:cs typeface="Calibri" panose="020F0502020204030204" pitchFamily="34" charset="0"/>
            </a:endParaRPr>
          </a:p>
          <a:p>
            <a:pPr marL="0" indent="0" algn="l">
              <a:buNone/>
            </a:pPr>
            <a:endParaRPr lang="fi-FI"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kstiruutu 4">
            <a:extLst>
              <a:ext uri="{FF2B5EF4-FFF2-40B4-BE49-F238E27FC236}">
                <a16:creationId xmlns:a16="http://schemas.microsoft.com/office/drawing/2014/main" id="{5F1A6629-27DD-933C-749B-824C884816BD}"/>
              </a:ext>
            </a:extLst>
          </p:cNvPr>
          <p:cNvSpPr txBox="1"/>
          <p:nvPr/>
        </p:nvSpPr>
        <p:spPr>
          <a:xfrm>
            <a:off x="374731" y="6211669"/>
            <a:ext cx="8510477" cy="276999"/>
          </a:xfrm>
          <a:prstGeom prst="rect">
            <a:avLst/>
          </a:prstGeom>
          <a:noFill/>
        </p:spPr>
        <p:txBody>
          <a:bodyPr wrap="square">
            <a:spAutoFit/>
          </a:bodyPr>
          <a:lstStyle/>
          <a:p>
            <a:r>
              <a:rPr lang="fi-FI" sz="1200"/>
              <a:t>Lähde: Kemianteollisuus ry</a:t>
            </a:r>
          </a:p>
        </p:txBody>
      </p:sp>
      <p:grpSp>
        <p:nvGrpSpPr>
          <p:cNvPr id="17" name="Ryhmä 16">
            <a:extLst>
              <a:ext uri="{FF2B5EF4-FFF2-40B4-BE49-F238E27FC236}">
                <a16:creationId xmlns:a16="http://schemas.microsoft.com/office/drawing/2014/main" id="{AC7CC3C1-8822-E02D-FDED-42DC0A06529E}"/>
              </a:ext>
            </a:extLst>
          </p:cNvPr>
          <p:cNvGrpSpPr/>
          <p:nvPr/>
        </p:nvGrpSpPr>
        <p:grpSpPr>
          <a:xfrm>
            <a:off x="8037572" y="2846054"/>
            <a:ext cx="2866880" cy="2763125"/>
            <a:chOff x="9298858" y="1614949"/>
            <a:chExt cx="2061011" cy="2082142"/>
          </a:xfrm>
        </p:grpSpPr>
        <p:grpSp>
          <p:nvGrpSpPr>
            <p:cNvPr id="15" name="Ryhmä 14">
              <a:extLst>
                <a:ext uri="{FF2B5EF4-FFF2-40B4-BE49-F238E27FC236}">
                  <a16:creationId xmlns:a16="http://schemas.microsoft.com/office/drawing/2014/main" id="{F6AB0D6C-2D2C-587E-1808-28287549532D}"/>
                </a:ext>
              </a:extLst>
            </p:cNvPr>
            <p:cNvGrpSpPr/>
            <p:nvPr/>
          </p:nvGrpSpPr>
          <p:grpSpPr>
            <a:xfrm>
              <a:off x="9298858" y="1614949"/>
              <a:ext cx="2061011" cy="1999577"/>
              <a:chOff x="8944202" y="2371314"/>
              <a:chExt cx="2607396" cy="1999577"/>
            </a:xfrm>
          </p:grpSpPr>
          <p:pic>
            <p:nvPicPr>
              <p:cNvPr id="11" name="Kuva 10" descr="Kaupunki tasaisella täytöllä">
                <a:extLst>
                  <a:ext uri="{FF2B5EF4-FFF2-40B4-BE49-F238E27FC236}">
                    <a16:creationId xmlns:a16="http://schemas.microsoft.com/office/drawing/2014/main" id="{A83BA195-4AD8-E49D-A806-9E6B2D626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8419" y="2857465"/>
                <a:ext cx="1260428" cy="1260428"/>
              </a:xfrm>
              <a:prstGeom prst="rect">
                <a:avLst/>
              </a:prstGeom>
            </p:spPr>
          </p:pic>
          <p:sp>
            <p:nvSpPr>
              <p:cNvPr id="13" name="Tekstiruutu 12">
                <a:extLst>
                  <a:ext uri="{FF2B5EF4-FFF2-40B4-BE49-F238E27FC236}">
                    <a16:creationId xmlns:a16="http://schemas.microsoft.com/office/drawing/2014/main" id="{7FD539ED-5709-7B55-D2C9-6BE0D9268483}"/>
                  </a:ext>
                </a:extLst>
              </p:cNvPr>
              <p:cNvSpPr txBox="1"/>
              <p:nvPr/>
            </p:nvSpPr>
            <p:spPr>
              <a:xfrm>
                <a:off x="8944202" y="2371314"/>
                <a:ext cx="2548863" cy="626195"/>
              </a:xfrm>
              <a:prstGeom prst="rect">
                <a:avLst/>
              </a:prstGeom>
              <a:noFill/>
            </p:spPr>
            <p:txBody>
              <a:bodyPr wrap="square">
                <a:spAutoFit/>
              </a:bodyPr>
              <a:lstStyle/>
              <a:p>
                <a:pPr algn="ctr"/>
                <a:r>
                  <a:rPr lang="fi-FI" sz="1600" i="0">
                    <a:solidFill>
                      <a:schemeClr val="tx2"/>
                    </a:solidFill>
                    <a:effectLst/>
                    <a:ea typeface="Calibri" panose="020F0502020204030204" pitchFamily="34" charset="0"/>
                    <a:cs typeface="Calibri" panose="020F0502020204030204" pitchFamily="34" charset="0"/>
                  </a:rPr>
                  <a:t>Sähkön kokonaistarve kemianteollisuudessa 2045</a:t>
                </a:r>
              </a:p>
              <a:p>
                <a:pPr algn="ctr"/>
                <a:r>
                  <a:rPr lang="fi-FI" sz="1600" b="1">
                    <a:solidFill>
                      <a:schemeClr val="tx2"/>
                    </a:solidFill>
                    <a:ea typeface="Calibri" panose="020F0502020204030204" pitchFamily="34" charset="0"/>
                    <a:cs typeface="Calibri" panose="020F0502020204030204" pitchFamily="34" charset="0"/>
                  </a:rPr>
                  <a:t>29 TWh</a:t>
                </a:r>
              </a:p>
            </p:txBody>
          </p:sp>
          <p:sp>
            <p:nvSpPr>
              <p:cNvPr id="14" name="Tekstiruutu 13">
                <a:extLst>
                  <a:ext uri="{FF2B5EF4-FFF2-40B4-BE49-F238E27FC236}">
                    <a16:creationId xmlns:a16="http://schemas.microsoft.com/office/drawing/2014/main" id="{87EB6AF4-7E2D-B237-AB1F-69345DB2845A}"/>
                  </a:ext>
                </a:extLst>
              </p:cNvPr>
              <p:cNvSpPr txBox="1"/>
              <p:nvPr/>
            </p:nvSpPr>
            <p:spPr>
              <a:xfrm>
                <a:off x="9002735" y="3930236"/>
                <a:ext cx="2548863" cy="440655"/>
              </a:xfrm>
              <a:prstGeom prst="rect">
                <a:avLst/>
              </a:prstGeom>
              <a:noFill/>
            </p:spPr>
            <p:txBody>
              <a:bodyPr wrap="square">
                <a:spAutoFit/>
              </a:bodyPr>
              <a:lstStyle/>
              <a:p>
                <a:pPr algn="ctr"/>
                <a:r>
                  <a:rPr lang="fi-FI" sz="1600" i="0">
                    <a:solidFill>
                      <a:schemeClr val="tx2"/>
                    </a:solidFill>
                    <a:effectLst/>
                    <a:ea typeface="Calibri" panose="020F0502020204030204" pitchFamily="34" charset="0"/>
                    <a:cs typeface="Calibri" panose="020F0502020204030204" pitchFamily="34" charset="0"/>
                  </a:rPr>
                  <a:t>Helsinki / v</a:t>
                </a:r>
              </a:p>
              <a:p>
                <a:pPr algn="ctr"/>
                <a:r>
                  <a:rPr lang="fi-FI" sz="1600" b="1">
                    <a:solidFill>
                      <a:schemeClr val="tx2"/>
                    </a:solidFill>
                    <a:ea typeface="Calibri" panose="020F0502020204030204" pitchFamily="34" charset="0"/>
                    <a:cs typeface="Calibri" panose="020F0502020204030204" pitchFamily="34" charset="0"/>
                  </a:rPr>
                  <a:t>= 1 TWh</a:t>
                </a:r>
              </a:p>
            </p:txBody>
          </p:sp>
        </p:grpSp>
        <p:sp>
          <p:nvSpPr>
            <p:cNvPr id="16" name="Suorakulmio 15">
              <a:extLst>
                <a:ext uri="{FF2B5EF4-FFF2-40B4-BE49-F238E27FC236}">
                  <a16:creationId xmlns:a16="http://schemas.microsoft.com/office/drawing/2014/main" id="{55627D1F-A03C-DD77-30CC-2D63CC5953E0}"/>
                </a:ext>
              </a:extLst>
            </p:cNvPr>
            <p:cNvSpPr/>
            <p:nvPr/>
          </p:nvSpPr>
          <p:spPr>
            <a:xfrm>
              <a:off x="9298858" y="1614949"/>
              <a:ext cx="2014744" cy="20821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33483358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descr="Lumi mänty. puu toimi aluepuu ryhmässä">
            <a:extLst>
              <a:ext uri="{FF2B5EF4-FFF2-40B4-BE49-F238E27FC236}">
                <a16:creationId xmlns:a16="http://schemas.microsoft.com/office/drawing/2014/main" id="{E556A7A2-176C-8D74-D090-32EDE98327C6}"/>
              </a:ext>
            </a:extLst>
          </p:cNvPr>
          <p:cNvPicPr>
            <a:picLocks noGrp="1" noChangeAspect="1"/>
          </p:cNvPicPr>
          <p:nvPr>
            <p:ph type="pic" idx="1"/>
          </p:nvPr>
        </p:nvPicPr>
        <p:blipFill>
          <a:blip r:embed="rId2"/>
          <a:srcRect t="4723" b="4723"/>
          <a:stretch/>
        </p:blipFill>
        <p:spPr/>
      </p:pic>
      <p:sp>
        <p:nvSpPr>
          <p:cNvPr id="3" name="Otsikko 2">
            <a:extLst>
              <a:ext uri="{FF2B5EF4-FFF2-40B4-BE49-F238E27FC236}">
                <a16:creationId xmlns:a16="http://schemas.microsoft.com/office/drawing/2014/main" id="{9165BC20-5D4A-9D3D-7F67-6BB0978CB01D}"/>
              </a:ext>
            </a:extLst>
          </p:cNvPr>
          <p:cNvSpPr>
            <a:spLocks noGrp="1"/>
          </p:cNvSpPr>
          <p:nvPr>
            <p:ph type="title"/>
          </p:nvPr>
        </p:nvSpPr>
        <p:spPr/>
        <p:txBody>
          <a:bodyPr/>
          <a:lstStyle/>
          <a:p>
            <a:r>
              <a:rPr lang="fi-FI">
                <a:cs typeface="Arial"/>
              </a:rPr>
              <a:t>Metsäteollisuus</a:t>
            </a:r>
            <a:endParaRPr lang="fi-FI"/>
          </a:p>
        </p:txBody>
      </p:sp>
      <p:sp>
        <p:nvSpPr>
          <p:cNvPr id="4" name="Tekstin paikkamerkki 3">
            <a:extLst>
              <a:ext uri="{FF2B5EF4-FFF2-40B4-BE49-F238E27FC236}">
                <a16:creationId xmlns:a16="http://schemas.microsoft.com/office/drawing/2014/main" id="{6F235CEE-886E-10EE-A46D-CF430BAF1CE0}"/>
              </a:ext>
            </a:extLst>
          </p:cNvPr>
          <p:cNvSpPr>
            <a:spLocks noGrp="1"/>
          </p:cNvSpPr>
          <p:nvPr>
            <p:ph type="body" sz="half" idx="2"/>
          </p:nvPr>
        </p:nvSpPr>
        <p:spPr/>
        <p:txBody>
          <a:bodyPr vert="horz" lIns="251999" tIns="180000" rIns="251999" bIns="324000" rtlCol="0" anchor="t">
            <a:normAutofit/>
          </a:bodyPr>
          <a:lstStyle/>
          <a:p>
            <a:r>
              <a:rPr lang="fi-FI">
                <a:cs typeface="Arial"/>
              </a:rPr>
              <a:t>Puun hyödyntäminen raaka-aineena</a:t>
            </a:r>
          </a:p>
          <a:p>
            <a:r>
              <a:rPr lang="fi-FI">
                <a:cs typeface="Arial"/>
              </a:rPr>
              <a:t>Ilmanpäästöt</a:t>
            </a:r>
          </a:p>
          <a:p>
            <a:r>
              <a:rPr lang="fi-FI">
                <a:cs typeface="Arial"/>
              </a:rPr>
              <a:t>Päästöt vesistöön</a:t>
            </a:r>
          </a:p>
          <a:p>
            <a:r>
              <a:rPr lang="fi-FI">
                <a:cs typeface="Arial"/>
              </a:rPr>
              <a:t>Kiinteät jätteet</a:t>
            </a:r>
          </a:p>
        </p:txBody>
      </p:sp>
    </p:spTree>
    <p:extLst>
      <p:ext uri="{BB962C8B-B14F-4D97-AF65-F5344CB8AC3E}">
        <p14:creationId xmlns:p14="http://schemas.microsoft.com/office/powerpoint/2010/main" val="1773485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907B7A-EF18-1BEB-949B-CF895BC81CD4}"/>
              </a:ext>
            </a:extLst>
          </p:cNvPr>
          <p:cNvSpPr>
            <a:spLocks noGrp="1"/>
          </p:cNvSpPr>
          <p:nvPr>
            <p:ph type="title"/>
          </p:nvPr>
        </p:nvSpPr>
        <p:spPr>
          <a:xfrm>
            <a:off x="374731" y="365125"/>
            <a:ext cx="10604665" cy="1325563"/>
          </a:xfrm>
        </p:spPr>
        <p:txBody>
          <a:bodyPr anchor="ctr">
            <a:normAutofit/>
          </a:bodyPr>
          <a:lstStyle/>
          <a:p>
            <a:r>
              <a:rPr lang="fi-FI"/>
              <a:t>Sidosryhmien huomioiminen</a:t>
            </a:r>
          </a:p>
        </p:txBody>
      </p:sp>
      <p:graphicFrame>
        <p:nvGraphicFramePr>
          <p:cNvPr id="5" name="Sisällön paikkamerkki 2">
            <a:extLst>
              <a:ext uri="{FF2B5EF4-FFF2-40B4-BE49-F238E27FC236}">
                <a16:creationId xmlns:a16="http://schemas.microsoft.com/office/drawing/2014/main" id="{0111A52C-D1C7-4DD0-F5D3-8D5D4C5C51F8}"/>
              </a:ext>
            </a:extLst>
          </p:cNvPr>
          <p:cNvGraphicFramePr>
            <a:graphicFrameLocks noGrp="1"/>
          </p:cNvGraphicFramePr>
          <p:nvPr>
            <p:ph idx="1"/>
            <p:extLst>
              <p:ext uri="{D42A27DB-BD31-4B8C-83A1-F6EECF244321}">
                <p14:modId xmlns:p14="http://schemas.microsoft.com/office/powerpoint/2010/main" val="3190900887"/>
              </p:ext>
            </p:extLst>
          </p:nvPr>
        </p:nvGraphicFramePr>
        <p:xfrm>
          <a:off x="466171" y="1283004"/>
          <a:ext cx="11265581"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339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E34E2A-7F80-EA0B-E8C6-6D9B0BD938AB}"/>
              </a:ext>
            </a:extLst>
          </p:cNvPr>
          <p:cNvSpPr>
            <a:spLocks noGrp="1"/>
          </p:cNvSpPr>
          <p:nvPr>
            <p:ph type="title"/>
          </p:nvPr>
        </p:nvSpPr>
        <p:spPr>
          <a:xfrm>
            <a:off x="374732" y="365125"/>
            <a:ext cx="10604664" cy="1325563"/>
          </a:xfrm>
        </p:spPr>
        <p:txBody>
          <a:bodyPr anchor="ctr">
            <a:normAutofit/>
          </a:bodyPr>
          <a:lstStyle/>
          <a:p>
            <a:r>
              <a:rPr lang="fi-FI"/>
              <a:t>Puun hyödyntäminen raaka-aineena</a:t>
            </a:r>
          </a:p>
        </p:txBody>
      </p:sp>
      <p:sp>
        <p:nvSpPr>
          <p:cNvPr id="3" name="Sisällön paikkamerkki 2">
            <a:extLst>
              <a:ext uri="{FF2B5EF4-FFF2-40B4-BE49-F238E27FC236}">
                <a16:creationId xmlns:a16="http://schemas.microsoft.com/office/drawing/2014/main" id="{0993757F-E4DC-696C-03F9-FA220B2C3303}"/>
              </a:ext>
            </a:extLst>
          </p:cNvPr>
          <p:cNvSpPr>
            <a:spLocks noGrp="1"/>
          </p:cNvSpPr>
          <p:nvPr>
            <p:ph sz="half" idx="2"/>
          </p:nvPr>
        </p:nvSpPr>
        <p:spPr>
          <a:xfrm>
            <a:off x="374732" y="1842544"/>
            <a:ext cx="5201390" cy="3684588"/>
          </a:xfrm>
        </p:spPr>
        <p:txBody>
          <a:bodyPr>
            <a:normAutofit/>
          </a:bodyPr>
          <a:lstStyle/>
          <a:p>
            <a:r>
              <a:rPr lang="fi-FI"/>
              <a:t>Uusia käyttötapoja kehitetään. Betonille ja teräkselle etsitään korvaavia ratkaisuja.</a:t>
            </a:r>
          </a:p>
        </p:txBody>
      </p:sp>
      <p:pic>
        <p:nvPicPr>
          <p:cNvPr id="5" name="Kuva 4">
            <a:extLst>
              <a:ext uri="{FF2B5EF4-FFF2-40B4-BE49-F238E27FC236}">
                <a16:creationId xmlns:a16="http://schemas.microsoft.com/office/drawing/2014/main" id="{0E8CBE22-5C92-CDF4-7346-53E2C4FD3226}"/>
              </a:ext>
            </a:extLst>
          </p:cNvPr>
          <p:cNvPicPr>
            <a:picLocks noChangeAspect="1"/>
          </p:cNvPicPr>
          <p:nvPr/>
        </p:nvPicPr>
        <p:blipFill rotWithShape="1">
          <a:blip r:embed="rId3"/>
          <a:srcRect l="15619" r="9212" b="3"/>
          <a:stretch/>
        </p:blipFill>
        <p:spPr>
          <a:xfrm>
            <a:off x="6173273" y="1842544"/>
            <a:ext cx="4887689" cy="3462366"/>
          </a:xfrm>
          <a:prstGeom prst="rect">
            <a:avLst/>
          </a:prstGeom>
          <a:noFill/>
        </p:spPr>
      </p:pic>
      <p:pic>
        <p:nvPicPr>
          <p:cNvPr id="2050" name="Picture 2">
            <a:extLst>
              <a:ext uri="{FF2B5EF4-FFF2-40B4-BE49-F238E27FC236}">
                <a16:creationId xmlns:a16="http://schemas.microsoft.com/office/drawing/2014/main" id="{A368F695-4561-E33C-0CEF-6760FEEED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746" y="5781115"/>
            <a:ext cx="982216" cy="982216"/>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a:extLst>
              <a:ext uri="{FF2B5EF4-FFF2-40B4-BE49-F238E27FC236}">
                <a16:creationId xmlns:a16="http://schemas.microsoft.com/office/drawing/2014/main" id="{ABFED76E-AB26-D133-B741-F77CF86D4A1A}"/>
              </a:ext>
            </a:extLst>
          </p:cNvPr>
          <p:cNvSpPr txBox="1"/>
          <p:nvPr/>
        </p:nvSpPr>
        <p:spPr>
          <a:xfrm>
            <a:off x="6096000" y="5437768"/>
            <a:ext cx="6098146" cy="338554"/>
          </a:xfrm>
          <a:prstGeom prst="rect">
            <a:avLst/>
          </a:prstGeom>
          <a:noFill/>
        </p:spPr>
        <p:txBody>
          <a:bodyPr wrap="square">
            <a:spAutoFit/>
          </a:bodyPr>
          <a:lstStyle/>
          <a:p>
            <a:r>
              <a:rPr lang="fi-FI" sz="1600"/>
              <a:t>Katso video ”</a:t>
            </a:r>
            <a:r>
              <a:rPr lang="fi-FI" sz="1600">
                <a:hlinkClick r:id="rId5"/>
              </a:rPr>
              <a:t>Puun rakenne ja ligniinin mahdollisuudet</a:t>
            </a:r>
            <a:r>
              <a:rPr lang="fi-FI" sz="1600"/>
              <a:t>”</a:t>
            </a:r>
          </a:p>
        </p:txBody>
      </p:sp>
    </p:spTree>
    <p:extLst>
      <p:ext uri="{BB962C8B-B14F-4D97-AF65-F5344CB8AC3E}">
        <p14:creationId xmlns:p14="http://schemas.microsoft.com/office/powerpoint/2010/main" val="26171717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7CAA22-A895-180A-F2C8-50C0B6908F61}"/>
              </a:ext>
            </a:extLst>
          </p:cNvPr>
          <p:cNvSpPr>
            <a:spLocks noGrp="1"/>
          </p:cNvSpPr>
          <p:nvPr>
            <p:ph type="title"/>
          </p:nvPr>
        </p:nvSpPr>
        <p:spPr/>
        <p:txBody>
          <a:bodyPr/>
          <a:lstStyle/>
          <a:p>
            <a:r>
              <a:rPr lang="fi-FI"/>
              <a:t>Metsäteollisuuden energiankäyttö 2022</a:t>
            </a:r>
          </a:p>
        </p:txBody>
      </p:sp>
      <p:graphicFrame>
        <p:nvGraphicFramePr>
          <p:cNvPr id="5" name="Kaavio 4">
            <a:extLst>
              <a:ext uri="{FF2B5EF4-FFF2-40B4-BE49-F238E27FC236}">
                <a16:creationId xmlns:a16="http://schemas.microsoft.com/office/drawing/2014/main" id="{1ADD47B6-9DE7-F7E0-B3C4-980547053E0A}"/>
              </a:ext>
            </a:extLst>
          </p:cNvPr>
          <p:cNvGraphicFramePr>
            <a:graphicFrameLocks/>
          </p:cNvGraphicFramePr>
          <p:nvPr>
            <p:extLst>
              <p:ext uri="{D42A27DB-BD31-4B8C-83A1-F6EECF244321}">
                <p14:modId xmlns:p14="http://schemas.microsoft.com/office/powerpoint/2010/main" val="2700954154"/>
              </p:ext>
            </p:extLst>
          </p:nvPr>
        </p:nvGraphicFramePr>
        <p:xfrm>
          <a:off x="1212604" y="1577929"/>
          <a:ext cx="8505825" cy="5067301"/>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iruutu 8">
            <a:extLst>
              <a:ext uri="{FF2B5EF4-FFF2-40B4-BE49-F238E27FC236}">
                <a16:creationId xmlns:a16="http://schemas.microsoft.com/office/drawing/2014/main" id="{1FF56450-5096-99BF-28C4-5403A14A68D9}"/>
              </a:ext>
            </a:extLst>
          </p:cNvPr>
          <p:cNvSpPr txBox="1"/>
          <p:nvPr/>
        </p:nvSpPr>
        <p:spPr>
          <a:xfrm>
            <a:off x="215720" y="6211669"/>
            <a:ext cx="9404797" cy="276999"/>
          </a:xfrm>
          <a:prstGeom prst="rect">
            <a:avLst/>
          </a:prstGeom>
          <a:noFill/>
        </p:spPr>
        <p:txBody>
          <a:bodyPr wrap="square">
            <a:spAutoFit/>
          </a:bodyPr>
          <a:lstStyle/>
          <a:p>
            <a:r>
              <a:rPr lang="fi-FI" sz="1200"/>
              <a:t>Lähde: Tilastokeskus.  Teollisuuden energiankäyttö toimialoittain </a:t>
            </a:r>
          </a:p>
        </p:txBody>
      </p:sp>
    </p:spTree>
    <p:extLst>
      <p:ext uri="{BB962C8B-B14F-4D97-AF65-F5344CB8AC3E}">
        <p14:creationId xmlns:p14="http://schemas.microsoft.com/office/powerpoint/2010/main" val="9523474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5836E02-3FBB-C569-9A0A-4270B56EDAE4}"/>
              </a:ext>
            </a:extLst>
          </p:cNvPr>
          <p:cNvSpPr>
            <a:spLocks noGrp="1"/>
          </p:cNvSpPr>
          <p:nvPr>
            <p:ph idx="1"/>
          </p:nvPr>
        </p:nvSpPr>
        <p:spPr>
          <a:xfrm>
            <a:off x="503110" y="6067914"/>
            <a:ext cx="10675707" cy="790086"/>
          </a:xfrm>
        </p:spPr>
        <p:txBody>
          <a:bodyPr>
            <a:normAutofit/>
          </a:bodyPr>
          <a:lstStyle/>
          <a:p>
            <a:pPr marL="0" indent="0">
              <a:buNone/>
            </a:pPr>
            <a:r>
              <a:rPr lang="fi-FI" sz="1600" b="0" i="0">
                <a:solidFill>
                  <a:srgbClr val="181717"/>
                </a:solidFill>
                <a:effectLst/>
                <a:ea typeface="Calibri" panose="020F0502020204030204" pitchFamily="34" charset="0"/>
                <a:cs typeface="Calibri" panose="020F0502020204030204" pitchFamily="34" charset="0"/>
              </a:rPr>
              <a:t>Päästöt vesistöihin ovat vähentyneet huomattavasti tuotannon kasvusta huolimatta.</a:t>
            </a:r>
          </a:p>
          <a:p>
            <a:pPr marL="0" indent="0">
              <a:buNone/>
            </a:pPr>
            <a:r>
              <a:rPr lang="fi-FI" sz="1600">
                <a:solidFill>
                  <a:srgbClr val="181717"/>
                </a:solidFill>
                <a:ea typeface="Calibri" panose="020F0502020204030204" pitchFamily="34" charset="0"/>
                <a:cs typeface="Calibri" panose="020F0502020204030204" pitchFamily="34" charset="0"/>
              </a:rPr>
              <a:t>Lähde: </a:t>
            </a:r>
            <a:r>
              <a:rPr lang="fi-FI" sz="1600">
                <a:solidFill>
                  <a:srgbClr val="181717"/>
                </a:solidFill>
                <a:ea typeface="Calibri" panose="020F0502020204030204" pitchFamily="34" charset="0"/>
                <a:cs typeface="Calibri" panose="020F0502020204030204" pitchFamily="34" charset="0"/>
                <a:hlinkClick r:id="rId2"/>
              </a:rPr>
              <a:t>https://www.metsateollisuus.fi/uutishuone/massa-ja-paperiteollisuuden-paastot-vesistoihin</a:t>
            </a:r>
            <a:endParaRPr lang="fi-FI" sz="1600">
              <a:solidFill>
                <a:srgbClr val="181717"/>
              </a:solidFill>
              <a:ea typeface="Calibri" panose="020F0502020204030204" pitchFamily="34" charset="0"/>
              <a:cs typeface="Calibri" panose="020F0502020204030204" pitchFamily="34" charset="0"/>
            </a:endParaRPr>
          </a:p>
          <a:p>
            <a:pPr marL="0" indent="0">
              <a:buNone/>
            </a:pPr>
            <a:endParaRPr lang="fi-FI" sz="1600" b="0" i="0">
              <a:solidFill>
                <a:srgbClr val="181717"/>
              </a:solidFill>
              <a:effectLst/>
              <a:ea typeface="Calibri" panose="020F0502020204030204" pitchFamily="34" charset="0"/>
              <a:cs typeface="Calibri" panose="020F0502020204030204" pitchFamily="34" charset="0"/>
            </a:endParaRPr>
          </a:p>
          <a:p>
            <a:pPr marL="0" indent="0" algn="l">
              <a:buNone/>
            </a:pPr>
            <a:endParaRPr lang="fi-FI" sz="1600" b="0" i="0">
              <a:solidFill>
                <a:srgbClr val="181717"/>
              </a:solidFill>
              <a:effectLst/>
            </a:endParaRPr>
          </a:p>
        </p:txBody>
      </p:sp>
      <p:pic>
        <p:nvPicPr>
          <p:cNvPr id="5" name="Kuva 4">
            <a:extLst>
              <a:ext uri="{FF2B5EF4-FFF2-40B4-BE49-F238E27FC236}">
                <a16:creationId xmlns:a16="http://schemas.microsoft.com/office/drawing/2014/main" id="{CDE5CC9F-5725-70DA-1EBF-56AF82AA0F82}"/>
              </a:ext>
            </a:extLst>
          </p:cNvPr>
          <p:cNvPicPr>
            <a:picLocks noChangeAspect="1"/>
          </p:cNvPicPr>
          <p:nvPr/>
        </p:nvPicPr>
        <p:blipFill rotWithShape="1">
          <a:blip r:embed="rId3"/>
          <a:srcRect t="4021"/>
          <a:stretch/>
        </p:blipFill>
        <p:spPr>
          <a:xfrm>
            <a:off x="503110" y="138496"/>
            <a:ext cx="9175727" cy="5929418"/>
          </a:xfrm>
          <a:prstGeom prst="rect">
            <a:avLst/>
          </a:prstGeom>
        </p:spPr>
      </p:pic>
    </p:spTree>
    <p:extLst>
      <p:ext uri="{BB962C8B-B14F-4D97-AF65-F5344CB8AC3E}">
        <p14:creationId xmlns:p14="http://schemas.microsoft.com/office/powerpoint/2010/main" val="8924081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5836E02-3FBB-C569-9A0A-4270B56EDAE4}"/>
              </a:ext>
            </a:extLst>
          </p:cNvPr>
          <p:cNvSpPr>
            <a:spLocks noGrp="1"/>
          </p:cNvSpPr>
          <p:nvPr>
            <p:ph idx="1"/>
          </p:nvPr>
        </p:nvSpPr>
        <p:spPr>
          <a:xfrm>
            <a:off x="503110" y="5904719"/>
            <a:ext cx="10675707" cy="790086"/>
          </a:xfrm>
        </p:spPr>
        <p:txBody>
          <a:bodyPr>
            <a:noAutofit/>
          </a:bodyPr>
          <a:lstStyle/>
          <a:p>
            <a:pPr marL="0" indent="0">
              <a:buNone/>
            </a:pPr>
            <a:r>
              <a:rPr lang="fi-FI" sz="1600" b="0" i="0">
                <a:solidFill>
                  <a:srgbClr val="181717"/>
                </a:solidFill>
                <a:effectLst/>
                <a:ea typeface="Calibri" panose="020F0502020204030204" pitchFamily="34" charset="0"/>
                <a:cs typeface="Calibri" panose="020F0502020204030204" pitchFamily="34" charset="0"/>
              </a:rPr>
              <a:t>Massa- ja paperiteollisuus on vähentänyt kaatopaikkajätteiden määrää murto-osaan aiemmasta tehostamalla materiaalitehokkuutta ja parantamalla sivuvirtojen hyödyntämistä.</a:t>
            </a:r>
          </a:p>
          <a:p>
            <a:pPr marL="0" indent="0">
              <a:buNone/>
            </a:pPr>
            <a:r>
              <a:rPr lang="fi-FI" sz="1600">
                <a:solidFill>
                  <a:srgbClr val="181717"/>
                </a:solidFill>
                <a:ea typeface="Calibri" panose="020F0502020204030204" pitchFamily="34" charset="0"/>
                <a:cs typeface="Calibri" panose="020F0502020204030204" pitchFamily="34" charset="0"/>
              </a:rPr>
              <a:t>Lähde: </a:t>
            </a:r>
            <a:r>
              <a:rPr lang="fi-FI" sz="1600">
                <a:solidFill>
                  <a:srgbClr val="181717"/>
                </a:solidFill>
                <a:ea typeface="Calibri" panose="020F0502020204030204" pitchFamily="34" charset="0"/>
                <a:cs typeface="Calibri" panose="020F0502020204030204" pitchFamily="34" charset="0"/>
                <a:hlinkClick r:id="rId2"/>
              </a:rPr>
              <a:t>https://www.metsateollisuus.fi/uutishuone/massa-ja-paperiteollisuuden-paastot-vesistoihin</a:t>
            </a:r>
            <a:endParaRPr lang="fi-FI" sz="1600">
              <a:solidFill>
                <a:srgbClr val="181717"/>
              </a:solidFill>
              <a:ea typeface="Calibri" panose="020F0502020204030204" pitchFamily="34" charset="0"/>
              <a:cs typeface="Calibri" panose="020F0502020204030204" pitchFamily="34" charset="0"/>
            </a:endParaRPr>
          </a:p>
          <a:p>
            <a:pPr marL="0" indent="0">
              <a:buNone/>
            </a:pPr>
            <a:endParaRPr lang="fi-FI" sz="1600" b="0" i="0">
              <a:solidFill>
                <a:srgbClr val="181717"/>
              </a:solidFill>
              <a:effectLst/>
              <a:ea typeface="Calibri" panose="020F0502020204030204" pitchFamily="34" charset="0"/>
              <a:cs typeface="Calibri" panose="020F0502020204030204" pitchFamily="34" charset="0"/>
            </a:endParaRPr>
          </a:p>
          <a:p>
            <a:pPr marL="0" indent="0" algn="l">
              <a:buNone/>
            </a:pPr>
            <a:endParaRPr lang="fi-FI" sz="1600" b="0" i="0">
              <a:solidFill>
                <a:srgbClr val="181717"/>
              </a:solidFill>
              <a:effectLst/>
            </a:endParaRPr>
          </a:p>
        </p:txBody>
      </p:sp>
      <p:pic>
        <p:nvPicPr>
          <p:cNvPr id="4" name="Kuva 3">
            <a:extLst>
              <a:ext uri="{FF2B5EF4-FFF2-40B4-BE49-F238E27FC236}">
                <a16:creationId xmlns:a16="http://schemas.microsoft.com/office/drawing/2014/main" id="{20F48038-C98C-665A-9283-4D414716560C}"/>
              </a:ext>
            </a:extLst>
          </p:cNvPr>
          <p:cNvPicPr>
            <a:picLocks noChangeAspect="1"/>
          </p:cNvPicPr>
          <p:nvPr/>
        </p:nvPicPr>
        <p:blipFill>
          <a:blip r:embed="rId3"/>
          <a:stretch>
            <a:fillRect/>
          </a:stretch>
        </p:blipFill>
        <p:spPr>
          <a:xfrm>
            <a:off x="503110" y="318963"/>
            <a:ext cx="8891057" cy="5585756"/>
          </a:xfrm>
          <a:prstGeom prst="rect">
            <a:avLst/>
          </a:prstGeom>
        </p:spPr>
      </p:pic>
    </p:spTree>
    <p:extLst>
      <p:ext uri="{BB962C8B-B14F-4D97-AF65-F5344CB8AC3E}">
        <p14:creationId xmlns:p14="http://schemas.microsoft.com/office/powerpoint/2010/main" val="3694717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4EA251F-509A-5ACF-F340-C2D862F68474}"/>
              </a:ext>
            </a:extLst>
          </p:cNvPr>
          <p:cNvPicPr>
            <a:picLocks noChangeAspect="1"/>
          </p:cNvPicPr>
          <p:nvPr/>
        </p:nvPicPr>
        <p:blipFill>
          <a:blip r:embed="rId3"/>
          <a:stretch>
            <a:fillRect/>
          </a:stretch>
        </p:blipFill>
        <p:spPr>
          <a:xfrm>
            <a:off x="483773" y="459498"/>
            <a:ext cx="10656452" cy="5939003"/>
          </a:xfrm>
          <a:prstGeom prst="rect">
            <a:avLst/>
          </a:prstGeom>
        </p:spPr>
      </p:pic>
    </p:spTree>
    <p:extLst>
      <p:ext uri="{BB962C8B-B14F-4D97-AF65-F5344CB8AC3E}">
        <p14:creationId xmlns:p14="http://schemas.microsoft.com/office/powerpoint/2010/main" val="2988500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E7145A23-DCB0-010A-06B8-3673792827B3}"/>
              </a:ext>
            </a:extLst>
          </p:cNvPr>
          <p:cNvPicPr>
            <a:picLocks noChangeAspect="1"/>
          </p:cNvPicPr>
          <p:nvPr/>
        </p:nvPicPr>
        <p:blipFill rotWithShape="1">
          <a:blip r:embed="rId3"/>
          <a:srcRect l="30845" b="10407"/>
          <a:stretch/>
        </p:blipFill>
        <p:spPr>
          <a:xfrm>
            <a:off x="489396" y="368486"/>
            <a:ext cx="10512274" cy="6095270"/>
          </a:xfrm>
          <a:prstGeom prst="rect">
            <a:avLst/>
          </a:prstGeom>
        </p:spPr>
      </p:pic>
    </p:spTree>
    <p:extLst>
      <p:ext uri="{BB962C8B-B14F-4D97-AF65-F5344CB8AC3E}">
        <p14:creationId xmlns:p14="http://schemas.microsoft.com/office/powerpoint/2010/main" val="41956634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l="-94" t="14472" r="94" b="3727"/>
          <a:stretch/>
        </p:blipFill>
        <p:spPr>
          <a:xfrm>
            <a:off x="0" y="0"/>
            <a:ext cx="11360168"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2219"/>
            <a:ext cx="11360167" cy="68834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Tuoteturvallisuus ja tuotevastuu prosessiteollisuudessa</a:t>
            </a:r>
            <a:endParaRPr lang="en-US"/>
          </a:p>
        </p:txBody>
      </p:sp>
      <p:sp>
        <p:nvSpPr>
          <p:cNvPr id="3" name="Alaotsikko 2"/>
          <p:cNvSpPr>
            <a:spLocks noGrp="1"/>
          </p:cNvSpPr>
          <p:nvPr>
            <p:ph type="subTitle" idx="1"/>
          </p:nvPr>
        </p:nvSpPr>
        <p:spPr/>
        <p:txBody>
          <a:bodyPr>
            <a:normAutofit lnSpcReduction="10000"/>
          </a:bodyPr>
          <a:lstStyle/>
          <a:p>
            <a:r>
              <a:rPr lang="fi-FI"/>
              <a:t>Tuotteiden ja palveluiden tulee täyttää lainsäädännössä ja standardeissa asetetut vaatimukset. Tuottajat, maahantuojat ja myyjät ovat vastuussa tuotteidensa turvallisuudesta ja virheettömyydestä. Tuoteturvallisuus ehkäisee tuotteista johtuvia onnettomuuksia, sairauksia ja ympäristövahinkoja.</a:t>
            </a:r>
          </a:p>
        </p:txBody>
      </p:sp>
    </p:spTree>
    <p:extLst>
      <p:ext uri="{BB962C8B-B14F-4D97-AF65-F5344CB8AC3E}">
        <p14:creationId xmlns:p14="http://schemas.microsoft.com/office/powerpoint/2010/main" val="12950520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A7C90E-3E7F-E027-11E6-218AEA608FF1}"/>
              </a:ext>
            </a:extLst>
          </p:cNvPr>
          <p:cNvSpPr>
            <a:spLocks noGrp="1"/>
          </p:cNvSpPr>
          <p:nvPr>
            <p:ph type="title"/>
          </p:nvPr>
        </p:nvSpPr>
        <p:spPr/>
        <p:txBody>
          <a:bodyPr/>
          <a:lstStyle/>
          <a:p>
            <a:r>
              <a:rPr lang="fi-FI">
                <a:cs typeface="Arial"/>
              </a:rPr>
              <a:t>Muistiinpanoja</a:t>
            </a:r>
            <a:endParaRPr lang="fi-FI"/>
          </a:p>
        </p:txBody>
      </p:sp>
      <p:sp>
        <p:nvSpPr>
          <p:cNvPr id="3" name="Sisällön paikkamerkki 2">
            <a:extLst>
              <a:ext uri="{FF2B5EF4-FFF2-40B4-BE49-F238E27FC236}">
                <a16:creationId xmlns:a16="http://schemas.microsoft.com/office/drawing/2014/main" id="{AEAD0D4D-7A3E-1231-25C4-D67DCE78F194}"/>
              </a:ext>
            </a:extLst>
          </p:cNvPr>
          <p:cNvSpPr>
            <a:spLocks noGrp="1"/>
          </p:cNvSpPr>
          <p:nvPr>
            <p:ph sz="half" idx="1"/>
          </p:nvPr>
        </p:nvSpPr>
        <p:spPr/>
        <p:txBody>
          <a:bodyPr vert="horz" lIns="91440" tIns="45720" rIns="91440" bIns="45720" rtlCol="0" anchor="t">
            <a:normAutofit/>
          </a:bodyPr>
          <a:lstStyle/>
          <a:p>
            <a:r>
              <a:rPr lang="fi-FI">
                <a:cs typeface="Arial"/>
              </a:rPr>
              <a:t>Tuoteturvallisuutta varmistetaan prosessin- ja laadunhallinnalla.</a:t>
            </a:r>
          </a:p>
          <a:p>
            <a:pPr lvl="1">
              <a:buFont typeface="Courier New" panose="020B0604020202020204" pitchFamily="34" charset="0"/>
              <a:buChar char="o"/>
            </a:pPr>
            <a:r>
              <a:rPr lang="fi-FI">
                <a:cs typeface="Arial"/>
              </a:rPr>
              <a:t>Prosessin ohjaus</a:t>
            </a:r>
          </a:p>
          <a:p>
            <a:pPr lvl="1">
              <a:buFont typeface="Courier New" panose="020B0604020202020204" pitchFamily="34" charset="0"/>
              <a:buChar char="o"/>
            </a:pPr>
            <a:r>
              <a:rPr lang="fi-FI">
                <a:cs typeface="Arial"/>
              </a:rPr>
              <a:t>Laadun valvonta ja näytteiden analysointi</a:t>
            </a:r>
          </a:p>
          <a:p>
            <a:endParaRPr lang="fi-FI">
              <a:cs typeface="Arial"/>
            </a:endParaRPr>
          </a:p>
        </p:txBody>
      </p:sp>
      <p:sp>
        <p:nvSpPr>
          <p:cNvPr id="4" name="Sisällön paikkamerkki 3">
            <a:extLst>
              <a:ext uri="{FF2B5EF4-FFF2-40B4-BE49-F238E27FC236}">
                <a16:creationId xmlns:a16="http://schemas.microsoft.com/office/drawing/2014/main" id="{05E3CE4A-F516-F441-7D16-5F7A74D87831}"/>
              </a:ext>
            </a:extLst>
          </p:cNvPr>
          <p:cNvSpPr>
            <a:spLocks noGrp="1"/>
          </p:cNvSpPr>
          <p:nvPr>
            <p:ph sz="half" idx="2"/>
          </p:nvPr>
        </p:nvSpPr>
        <p:spPr/>
        <p:txBody>
          <a:bodyPr vert="horz" lIns="91440" tIns="45720" rIns="91440" bIns="45720" rtlCol="0" anchor="t">
            <a:normAutofit/>
          </a:bodyPr>
          <a:lstStyle/>
          <a:p>
            <a:r>
              <a:rPr lang="fi-FI">
                <a:cs typeface="Arial"/>
              </a:rPr>
              <a:t>Yhteistyökumppaneilta vaaditaan sitoutumista yrityksen eettisiin ohjeisiin</a:t>
            </a:r>
          </a:p>
          <a:p>
            <a:r>
              <a:rPr lang="fi-FI">
                <a:cs typeface="Arial"/>
              </a:rPr>
              <a:t>Elintarvikkeiden takaisinveto (käänteinen logistiikka)</a:t>
            </a:r>
          </a:p>
          <a:p>
            <a:r>
              <a:rPr lang="fi-FI">
                <a:cs typeface="Arial"/>
              </a:rPr>
              <a:t>Logistiikan optimointi </a:t>
            </a:r>
          </a:p>
        </p:txBody>
      </p:sp>
    </p:spTree>
    <p:extLst>
      <p:ext uri="{BB962C8B-B14F-4D97-AF65-F5344CB8AC3E}">
        <p14:creationId xmlns:p14="http://schemas.microsoft.com/office/powerpoint/2010/main" val="17729424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7AED7644-A05A-96B4-1C3C-C92A780A79F4}"/>
              </a:ext>
            </a:extLst>
          </p:cNvPr>
          <p:cNvPicPr>
            <a:picLocks noChangeAspect="1"/>
          </p:cNvPicPr>
          <p:nvPr/>
        </p:nvPicPr>
        <p:blipFill>
          <a:blip r:embed="rId3"/>
          <a:stretch>
            <a:fillRect/>
          </a:stretch>
        </p:blipFill>
        <p:spPr>
          <a:xfrm>
            <a:off x="459989" y="2109923"/>
            <a:ext cx="9553806" cy="4590333"/>
          </a:xfrm>
          <a:prstGeom prst="rect">
            <a:avLst/>
          </a:prstGeom>
        </p:spPr>
      </p:pic>
      <p:sp>
        <p:nvSpPr>
          <p:cNvPr id="2" name="Otsikko 1">
            <a:extLst>
              <a:ext uri="{FF2B5EF4-FFF2-40B4-BE49-F238E27FC236}">
                <a16:creationId xmlns:a16="http://schemas.microsoft.com/office/drawing/2014/main" id="{54B9AD4D-4FE6-4FC3-3549-4621247431F1}"/>
              </a:ext>
            </a:extLst>
          </p:cNvPr>
          <p:cNvSpPr>
            <a:spLocks noGrp="1"/>
          </p:cNvSpPr>
          <p:nvPr>
            <p:ph type="title"/>
          </p:nvPr>
        </p:nvSpPr>
        <p:spPr>
          <a:xfrm>
            <a:off x="374731" y="365125"/>
            <a:ext cx="10604665" cy="1325563"/>
          </a:xfrm>
        </p:spPr>
        <p:txBody>
          <a:bodyPr anchor="ctr">
            <a:normAutofit/>
          </a:bodyPr>
          <a:lstStyle/>
          <a:p>
            <a:endParaRPr lang="fi-FI">
              <a:cs typeface="Arial"/>
            </a:endParaRPr>
          </a:p>
        </p:txBody>
      </p:sp>
      <p:sp>
        <p:nvSpPr>
          <p:cNvPr id="3" name="Sisällön paikkamerkki 2">
            <a:extLst>
              <a:ext uri="{FF2B5EF4-FFF2-40B4-BE49-F238E27FC236}">
                <a16:creationId xmlns:a16="http://schemas.microsoft.com/office/drawing/2014/main" id="{F95F796A-4EAD-993B-4E91-9BC9AC090457}"/>
              </a:ext>
            </a:extLst>
          </p:cNvPr>
          <p:cNvSpPr>
            <a:spLocks noGrp="1"/>
          </p:cNvSpPr>
          <p:nvPr>
            <p:ph sz="half" idx="2"/>
          </p:nvPr>
        </p:nvSpPr>
        <p:spPr>
          <a:xfrm>
            <a:off x="374731" y="1591449"/>
            <a:ext cx="10018845" cy="4351338"/>
          </a:xfrm>
        </p:spPr>
        <p:txBody>
          <a:bodyPr vert="horz" lIns="91440" tIns="45720" rIns="91440" bIns="45720" rtlCol="0" anchor="t">
            <a:normAutofit/>
          </a:bodyPr>
          <a:lstStyle/>
          <a:p>
            <a:pPr marL="0" indent="0">
              <a:buNone/>
            </a:pPr>
            <a:endParaRPr lang="fi-FI">
              <a:cs typeface="Arial"/>
            </a:endParaRPr>
          </a:p>
          <a:p>
            <a:pPr marL="457200" lvl="1" indent="0">
              <a:buNone/>
            </a:pPr>
            <a:endParaRPr lang="fi-FI" sz="2400"/>
          </a:p>
        </p:txBody>
      </p:sp>
      <p:sp>
        <p:nvSpPr>
          <p:cNvPr id="12" name="Tekstiruutu 11">
            <a:extLst>
              <a:ext uri="{FF2B5EF4-FFF2-40B4-BE49-F238E27FC236}">
                <a16:creationId xmlns:a16="http://schemas.microsoft.com/office/drawing/2014/main" id="{29ECDA46-FF6D-0DCF-FDDF-9CEF4568E8C2}"/>
              </a:ext>
            </a:extLst>
          </p:cNvPr>
          <p:cNvSpPr txBox="1"/>
          <p:nvPr/>
        </p:nvSpPr>
        <p:spPr>
          <a:xfrm>
            <a:off x="515744" y="6019504"/>
            <a:ext cx="6094140" cy="461665"/>
          </a:xfrm>
          <a:prstGeom prst="rect">
            <a:avLst/>
          </a:prstGeom>
          <a:noFill/>
        </p:spPr>
        <p:txBody>
          <a:bodyPr wrap="square">
            <a:spAutoFit/>
          </a:bodyPr>
          <a:lstStyle/>
          <a:p>
            <a:r>
              <a:rPr lang="fi-FI" sz="1200">
                <a:ea typeface="+mn-lt"/>
                <a:cs typeface="+mn-lt"/>
              </a:rPr>
              <a:t>Lähde: Tilastokeskus.</a:t>
            </a:r>
            <a:br>
              <a:rPr lang="fi-FI" sz="1200">
                <a:ea typeface="+mn-lt"/>
                <a:cs typeface="+mn-lt"/>
              </a:rPr>
            </a:br>
            <a:r>
              <a:rPr lang="fi-FI" sz="1200">
                <a:ea typeface="+mn-lt"/>
                <a:cs typeface="+mn-lt"/>
              </a:rPr>
              <a:t> * ennakkotieto</a:t>
            </a:r>
            <a:endParaRPr lang="fi-FI" sz="1200"/>
          </a:p>
        </p:txBody>
      </p:sp>
      <p:sp>
        <p:nvSpPr>
          <p:cNvPr id="4" name="Tekstiruutu 3">
            <a:extLst>
              <a:ext uri="{FF2B5EF4-FFF2-40B4-BE49-F238E27FC236}">
                <a16:creationId xmlns:a16="http://schemas.microsoft.com/office/drawing/2014/main" id="{A5A5322A-14D4-35D6-E05B-1464E8F617FB}"/>
              </a:ext>
            </a:extLst>
          </p:cNvPr>
          <p:cNvSpPr txBox="1"/>
          <p:nvPr/>
        </p:nvSpPr>
        <p:spPr>
          <a:xfrm>
            <a:off x="460716" y="1395631"/>
            <a:ext cx="987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Arial"/>
              </a:rPr>
              <a:t>Energiapolitiikalla ohjataan, millä tavoin energiaa kannattaa tuottaa. </a:t>
            </a:r>
            <a:br>
              <a:rPr lang="fi-FI">
                <a:cs typeface="Arial"/>
              </a:rPr>
            </a:br>
            <a:r>
              <a:rPr lang="fi-FI">
                <a:cs typeface="Arial"/>
              </a:rPr>
              <a:t>Yhteiskunnassamme panostetaan energian saatavuuteen ja toimitusvarmuuteen.</a:t>
            </a:r>
          </a:p>
        </p:txBody>
      </p:sp>
    </p:spTree>
    <p:extLst>
      <p:ext uri="{BB962C8B-B14F-4D97-AF65-F5344CB8AC3E}">
        <p14:creationId xmlns:p14="http://schemas.microsoft.com/office/powerpoint/2010/main" val="9743499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73DC1C1-4B79-C8F8-0931-83A506FB04E8}"/>
              </a:ext>
            </a:extLst>
          </p:cNvPr>
          <p:cNvSpPr>
            <a:spLocks noGrp="1"/>
          </p:cNvSpPr>
          <p:nvPr>
            <p:ph type="title"/>
          </p:nvPr>
        </p:nvSpPr>
        <p:spPr>
          <a:xfrm>
            <a:off x="374731" y="365125"/>
            <a:ext cx="10604665" cy="1325563"/>
          </a:xfrm>
        </p:spPr>
        <p:txBody>
          <a:bodyPr/>
          <a:lstStyle/>
          <a:p>
            <a:r>
              <a:rPr lang="fi-FI">
                <a:cs typeface="Arial"/>
              </a:rPr>
              <a:t>Energia mahdollistaa yhteiskunnan toiminnan</a:t>
            </a:r>
            <a:endParaRPr lang="fi-FI"/>
          </a:p>
        </p:txBody>
      </p:sp>
      <p:pic>
        <p:nvPicPr>
          <p:cNvPr id="4" name="Sisällön paikkamerkki 3" descr="Kuva, joka sisältää kohteen teksti, kuvakaappaus, Fontti, diagrammi&#10;&#10;Kuvaus luotu automaattisesti">
            <a:extLst>
              <a:ext uri="{FF2B5EF4-FFF2-40B4-BE49-F238E27FC236}">
                <a16:creationId xmlns:a16="http://schemas.microsoft.com/office/drawing/2014/main" id="{8BE8068B-1C08-3609-F18C-33454608CE6F}"/>
              </a:ext>
            </a:extLst>
          </p:cNvPr>
          <p:cNvPicPr>
            <a:picLocks noGrp="1" noChangeAspect="1"/>
          </p:cNvPicPr>
          <p:nvPr>
            <p:ph sz="half" idx="1"/>
          </p:nvPr>
        </p:nvPicPr>
        <p:blipFill>
          <a:blip r:embed="rId3"/>
          <a:stretch>
            <a:fillRect/>
          </a:stretch>
        </p:blipFill>
        <p:spPr>
          <a:xfrm>
            <a:off x="374731" y="2308195"/>
            <a:ext cx="7193857" cy="3866843"/>
          </a:xfrm>
          <a:noFill/>
        </p:spPr>
      </p:pic>
      <p:sp>
        <p:nvSpPr>
          <p:cNvPr id="14" name="Content Placeholder 3">
            <a:extLst>
              <a:ext uri="{FF2B5EF4-FFF2-40B4-BE49-F238E27FC236}">
                <a16:creationId xmlns:a16="http://schemas.microsoft.com/office/drawing/2014/main" id="{B6F6A654-FD65-7786-332D-5170D6379F83}"/>
              </a:ext>
            </a:extLst>
          </p:cNvPr>
          <p:cNvSpPr>
            <a:spLocks noGrp="1"/>
          </p:cNvSpPr>
          <p:nvPr>
            <p:ph sz="half" idx="2"/>
          </p:nvPr>
        </p:nvSpPr>
        <p:spPr>
          <a:xfrm>
            <a:off x="7645961" y="1825625"/>
            <a:ext cx="3696850" cy="4360518"/>
          </a:xfrm>
        </p:spPr>
        <p:txBody>
          <a:bodyPr vert="horz" lIns="91440" tIns="45720" rIns="91440" bIns="45720" rtlCol="0" anchor="t">
            <a:normAutofit lnSpcReduction="10000"/>
          </a:bodyPr>
          <a:lstStyle/>
          <a:p>
            <a:pPr>
              <a:buFont typeface="Calibri" panose="020B0604020202020204" pitchFamily="34" charset="0"/>
              <a:buChar char="-"/>
            </a:pPr>
            <a:r>
              <a:rPr lang="fi-FI" sz="1800">
                <a:cs typeface="Arial"/>
              </a:rPr>
              <a:t>Energiapolitiikalla ohjataan, millä tavoin energiaa kannattaa tuottaa. </a:t>
            </a:r>
            <a:endParaRPr lang="en-US">
              <a:cs typeface="Arial"/>
            </a:endParaRPr>
          </a:p>
          <a:p>
            <a:pPr>
              <a:buFont typeface="Calibri" panose="020B0604020202020204" pitchFamily="34" charset="0"/>
              <a:buChar char="-"/>
            </a:pPr>
            <a:r>
              <a:rPr lang="fi-FI" sz="1800">
                <a:cs typeface="Arial"/>
              </a:rPr>
              <a:t>Yhteiskunnassamme panostetaan energian saatavuuteen ja toimitusvarmuuteen.</a:t>
            </a:r>
          </a:p>
          <a:p>
            <a:pPr>
              <a:buFont typeface="Calibri" panose="020B0604020202020204" pitchFamily="34" charset="0"/>
              <a:buChar char="-"/>
            </a:pPr>
            <a:endParaRPr lang="fi-FI" sz="1800">
              <a:cs typeface="Arial"/>
            </a:endParaRPr>
          </a:p>
          <a:p>
            <a:pPr marL="0" indent="0">
              <a:buNone/>
            </a:pPr>
            <a:r>
              <a:rPr lang="fi-FI" sz="1800">
                <a:cs typeface="Arial"/>
              </a:rPr>
              <a:t>Energiateollisuus ry:n Kaukolämpötilastoista nähdään, että biomassa ja hukkalämmöt ovat korvannet fossiilisia polttoaineita kaukolämmön tuotannossa muutamassa kymmenessä vuodessa.</a:t>
            </a:r>
          </a:p>
          <a:p>
            <a:pPr marL="0" indent="0">
              <a:buNone/>
            </a:pPr>
            <a:r>
              <a:rPr lang="fi-FI" sz="1800">
                <a:cs typeface="Arial"/>
              </a:rPr>
              <a:t>Mitä muutoksia energialähteissä on nyt nähtävillä?</a:t>
            </a:r>
          </a:p>
          <a:p>
            <a:pPr marL="0" indent="0">
              <a:buNone/>
            </a:pPr>
            <a:endParaRPr lang="fi-FI" sz="1800">
              <a:cs typeface="Arial"/>
            </a:endParaRPr>
          </a:p>
        </p:txBody>
      </p:sp>
    </p:spTree>
    <p:extLst>
      <p:ext uri="{BB962C8B-B14F-4D97-AF65-F5344CB8AC3E}">
        <p14:creationId xmlns:p14="http://schemas.microsoft.com/office/powerpoint/2010/main" val="3620780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3"/>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58372"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Prosessiteollisuuden megatrendit ja hiljaiset signaalit</a:t>
            </a:r>
            <a:endParaRPr lang="en-US"/>
          </a:p>
        </p:txBody>
      </p:sp>
      <p:sp>
        <p:nvSpPr>
          <p:cNvPr id="3" name="Alaotsikko 2"/>
          <p:cNvSpPr>
            <a:spLocks noGrp="1"/>
          </p:cNvSpPr>
          <p:nvPr>
            <p:ph type="subTitle" idx="1"/>
          </p:nvPr>
        </p:nvSpPr>
        <p:spPr/>
        <p:txBody>
          <a:bodyPr>
            <a:normAutofit/>
          </a:bodyPr>
          <a:lstStyle/>
          <a:p>
            <a:r>
              <a:rPr lang="fi-FI" sz="1800" b="1"/>
              <a:t>Megatrendi</a:t>
            </a:r>
            <a:r>
              <a:rPr lang="fi-FI" sz="1800"/>
              <a:t> on yleinen kehityssuunta tai laaja muutosten kaari, joka tapahtuu laaja-alaisesti ja jolla on suuria ja pitkäaikaisia vaikutuksia yhteiskunnassa.</a:t>
            </a:r>
          </a:p>
          <a:p>
            <a:r>
              <a:rPr lang="fi-FI" sz="1800" b="1"/>
              <a:t>Hiljainen signaali </a:t>
            </a:r>
            <a:r>
              <a:rPr lang="fi-FI" sz="1800"/>
              <a:t>on merkki nousevasta asiasta tai ensioire muutoksesta, joka saattaa olla tulevaisuudessa merkittävä, mutta joka on vielä uusi, yllättävä ja haastava huomata.</a:t>
            </a:r>
          </a:p>
        </p:txBody>
      </p:sp>
    </p:spTree>
    <p:extLst>
      <p:ext uri="{BB962C8B-B14F-4D97-AF65-F5344CB8AC3E}">
        <p14:creationId xmlns:p14="http://schemas.microsoft.com/office/powerpoint/2010/main" val="2949103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Paperikuppi ja kansi">
            <a:extLst>
              <a:ext uri="{FF2B5EF4-FFF2-40B4-BE49-F238E27FC236}">
                <a16:creationId xmlns:a16="http://schemas.microsoft.com/office/drawing/2014/main" id="{7E281AC3-BEC8-5E18-6A20-AE89FBE75F3E}"/>
              </a:ext>
            </a:extLst>
          </p:cNvPr>
          <p:cNvPicPr>
            <a:picLocks noChangeAspect="1"/>
          </p:cNvPicPr>
          <p:nvPr/>
        </p:nvPicPr>
        <p:blipFill>
          <a:blip r:embed="rId3">
            <a:alphaModFix amt="24000"/>
            <a:extLst>
              <a:ext uri="{28A0092B-C50C-407E-A947-70E740481C1C}">
                <a14:useLocalDpi xmlns:a14="http://schemas.microsoft.com/office/drawing/2010/main" val="0"/>
              </a:ext>
            </a:extLst>
          </a:blip>
          <a:stretch>
            <a:fillRect/>
          </a:stretch>
        </p:blipFill>
        <p:spPr>
          <a:xfrm>
            <a:off x="0" y="0"/>
            <a:ext cx="11376561" cy="6858000"/>
          </a:xfrm>
          <a:prstGeom prst="rect">
            <a:avLst/>
          </a:prstGeom>
        </p:spPr>
      </p:pic>
      <p:sp>
        <p:nvSpPr>
          <p:cNvPr id="2" name="Otsikko 1">
            <a:extLst>
              <a:ext uri="{FF2B5EF4-FFF2-40B4-BE49-F238E27FC236}">
                <a16:creationId xmlns:a16="http://schemas.microsoft.com/office/drawing/2014/main" id="{2C035144-D087-4F29-30B0-E1F96A912697}"/>
              </a:ext>
            </a:extLst>
          </p:cNvPr>
          <p:cNvSpPr>
            <a:spLocks noGrp="1"/>
          </p:cNvSpPr>
          <p:nvPr>
            <p:ph type="title"/>
          </p:nvPr>
        </p:nvSpPr>
        <p:spPr/>
        <p:txBody>
          <a:bodyPr/>
          <a:lstStyle/>
          <a:p>
            <a:r>
              <a:rPr lang="fi-FI">
                <a:cs typeface="Arial"/>
              </a:rPr>
              <a:t>Metsäteollisuus</a:t>
            </a:r>
            <a:endParaRPr lang="fi-FI"/>
          </a:p>
        </p:txBody>
      </p:sp>
      <p:sp>
        <p:nvSpPr>
          <p:cNvPr id="3" name="Sisällön paikkamerkki 2">
            <a:extLst>
              <a:ext uri="{FF2B5EF4-FFF2-40B4-BE49-F238E27FC236}">
                <a16:creationId xmlns:a16="http://schemas.microsoft.com/office/drawing/2014/main" id="{DB5C0029-A991-0D00-A654-6C30D26579F8}"/>
              </a:ext>
            </a:extLst>
          </p:cNvPr>
          <p:cNvSpPr>
            <a:spLocks noGrp="1"/>
          </p:cNvSpPr>
          <p:nvPr>
            <p:ph sz="half" idx="1"/>
          </p:nvPr>
        </p:nvSpPr>
        <p:spPr/>
        <p:txBody>
          <a:bodyPr/>
          <a:lstStyle/>
          <a:p>
            <a:r>
              <a:rPr lang="fi-FI"/>
              <a:t>Puut uusiutuva raaka-aine</a:t>
            </a:r>
          </a:p>
          <a:p>
            <a:r>
              <a:rPr lang="fi-FI"/>
              <a:t>Tuotanto elintarviketeollisuuteen, leluihin, lääketeollisuuden pakkauksiin, rakennusteollisuuden materiaaleihin </a:t>
            </a:r>
          </a:p>
          <a:p>
            <a:r>
              <a:rPr lang="fi-FI"/>
              <a:t>Puuraaka-aine kuljetetaan tuotantolaitoksille ja tuotteet pääasiassa ulkomaille. </a:t>
            </a:r>
          </a:p>
        </p:txBody>
      </p:sp>
      <p:sp>
        <p:nvSpPr>
          <p:cNvPr id="4" name="Sisällön paikkamerkki 3">
            <a:extLst>
              <a:ext uri="{FF2B5EF4-FFF2-40B4-BE49-F238E27FC236}">
                <a16:creationId xmlns:a16="http://schemas.microsoft.com/office/drawing/2014/main" id="{845EA139-5286-7EA3-3F3F-F74CA9333A99}"/>
              </a:ext>
            </a:extLst>
          </p:cNvPr>
          <p:cNvSpPr>
            <a:spLocks noGrp="1"/>
          </p:cNvSpPr>
          <p:nvPr>
            <p:ph sz="half" idx="2"/>
          </p:nvPr>
        </p:nvSpPr>
        <p:spPr>
          <a:xfrm>
            <a:off x="6828312" y="1825625"/>
            <a:ext cx="4252680" cy="4351338"/>
          </a:xfrm>
        </p:spPr>
        <p:txBody>
          <a:bodyPr/>
          <a:lstStyle/>
          <a:p>
            <a:r>
              <a:rPr lang="fi-FI">
                <a:hlinkClick r:id="rId4"/>
              </a:rPr>
              <a:t>Tuoteturvallisuus, Metsä </a:t>
            </a:r>
            <a:r>
              <a:rPr lang="fi-FI" err="1">
                <a:hlinkClick r:id="rId4"/>
              </a:rPr>
              <a:t>Fibre</a:t>
            </a:r>
            <a:endParaRPr lang="fi-FI"/>
          </a:p>
          <a:p>
            <a:r>
              <a:rPr lang="fi-FI">
                <a:hlinkClick r:id="rId5"/>
              </a:rPr>
              <a:t>Tuotevastuu, Stora Enso</a:t>
            </a:r>
            <a:endParaRPr lang="fi-FI"/>
          </a:p>
          <a:p>
            <a:r>
              <a:rPr lang="fi-FI">
                <a:hlinkClick r:id="rId6"/>
              </a:rPr>
              <a:t>UPM vastuullisen logistiikan suunnittelu ja optimointi</a:t>
            </a:r>
            <a:endParaRPr lang="fi-FI"/>
          </a:p>
          <a:p>
            <a:endParaRPr lang="fi-FI"/>
          </a:p>
        </p:txBody>
      </p:sp>
    </p:spTree>
    <p:extLst>
      <p:ext uri="{BB962C8B-B14F-4D97-AF65-F5344CB8AC3E}">
        <p14:creationId xmlns:p14="http://schemas.microsoft.com/office/powerpoint/2010/main" val="42452497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ppikakkuryhmä">
            <a:extLst>
              <a:ext uri="{FF2B5EF4-FFF2-40B4-BE49-F238E27FC236}">
                <a16:creationId xmlns:a16="http://schemas.microsoft.com/office/drawing/2014/main" id="{3D2EDCE9-5475-DB89-29C9-55015A7A63E7}"/>
              </a:ext>
            </a:extLst>
          </p:cNvPr>
          <p:cNvPicPr>
            <a:picLocks noChangeAspect="1"/>
          </p:cNvPicPr>
          <p:nvPr/>
        </p:nvPicPr>
        <p:blipFill>
          <a:blip r:embed="rId3">
            <a:alphaModFix amt="24000"/>
            <a:extLst>
              <a:ext uri="{28A0092B-C50C-407E-A947-70E740481C1C}">
                <a14:useLocalDpi xmlns:a14="http://schemas.microsoft.com/office/drawing/2010/main" val="0"/>
              </a:ext>
            </a:extLst>
          </a:blip>
          <a:stretch>
            <a:fillRect/>
          </a:stretch>
        </p:blipFill>
        <p:spPr>
          <a:xfrm>
            <a:off x="-1" y="0"/>
            <a:ext cx="11340935" cy="6858000"/>
          </a:xfrm>
          <a:prstGeom prst="rect">
            <a:avLst/>
          </a:prstGeom>
          <a:effectLst>
            <a:outerShdw blurRad="50800" dist="50800" dir="5400000" algn="ctr" rotWithShape="0">
              <a:srgbClr val="000000">
                <a:alpha val="35000"/>
              </a:srgbClr>
            </a:outerShdw>
          </a:effectLst>
        </p:spPr>
      </p:pic>
      <p:sp>
        <p:nvSpPr>
          <p:cNvPr id="2" name="Otsikko 1">
            <a:extLst>
              <a:ext uri="{FF2B5EF4-FFF2-40B4-BE49-F238E27FC236}">
                <a16:creationId xmlns:a16="http://schemas.microsoft.com/office/drawing/2014/main" id="{A736AFCC-AFB6-52B4-0B99-6047BA23E629}"/>
              </a:ext>
            </a:extLst>
          </p:cNvPr>
          <p:cNvSpPr>
            <a:spLocks noGrp="1"/>
          </p:cNvSpPr>
          <p:nvPr>
            <p:ph type="title"/>
          </p:nvPr>
        </p:nvSpPr>
        <p:spPr/>
        <p:txBody>
          <a:bodyPr/>
          <a:lstStyle/>
          <a:p>
            <a:r>
              <a:rPr lang="fi-FI"/>
              <a:t>Elintarviketeollisuus</a:t>
            </a:r>
          </a:p>
        </p:txBody>
      </p:sp>
      <p:sp>
        <p:nvSpPr>
          <p:cNvPr id="3" name="Sisällön paikkamerkki 2">
            <a:extLst>
              <a:ext uri="{FF2B5EF4-FFF2-40B4-BE49-F238E27FC236}">
                <a16:creationId xmlns:a16="http://schemas.microsoft.com/office/drawing/2014/main" id="{D905C31C-F64F-1628-9CA1-F26B8C5C168B}"/>
              </a:ext>
            </a:extLst>
          </p:cNvPr>
          <p:cNvSpPr>
            <a:spLocks noGrp="1"/>
          </p:cNvSpPr>
          <p:nvPr>
            <p:ph sz="half" idx="1"/>
          </p:nvPr>
        </p:nvSpPr>
        <p:spPr/>
        <p:txBody>
          <a:bodyPr>
            <a:normAutofit lnSpcReduction="10000"/>
          </a:bodyPr>
          <a:lstStyle/>
          <a:p>
            <a:r>
              <a:rPr lang="fi-FI"/>
              <a:t>Ruuan vastuullinen toimitusketju ja elintarviketuotteiden turvallisuus  koetaan itsestään selvyytenä.</a:t>
            </a:r>
          </a:p>
          <a:p>
            <a:r>
              <a:rPr lang="fi-FI"/>
              <a:t>Vastuullinen markkinointi eli elintarvikemarkkinoinnin itsesäätely</a:t>
            </a:r>
          </a:p>
          <a:p>
            <a:r>
              <a:rPr lang="fi-FI"/>
              <a:t>Ravitsemusvastuu ottaa huomioon ravitsemuksen muutostavoitteita kuten suolan ja sokerin määrä, rasvan laatu, kasvisten määrä, lapsille suunnatut tuotteet, annos- ja pakkauskoot, lounaat ja ruokaohjeet.</a:t>
            </a:r>
          </a:p>
          <a:p>
            <a:endParaRPr lang="fi-FI"/>
          </a:p>
        </p:txBody>
      </p:sp>
      <p:sp>
        <p:nvSpPr>
          <p:cNvPr id="4" name="Sisällön paikkamerkki 3">
            <a:extLst>
              <a:ext uri="{FF2B5EF4-FFF2-40B4-BE49-F238E27FC236}">
                <a16:creationId xmlns:a16="http://schemas.microsoft.com/office/drawing/2014/main" id="{4DE33030-C4C3-551E-5B58-96CF3415C9DE}"/>
              </a:ext>
            </a:extLst>
          </p:cNvPr>
          <p:cNvSpPr>
            <a:spLocks noGrp="1"/>
          </p:cNvSpPr>
          <p:nvPr>
            <p:ph sz="half" idx="2"/>
          </p:nvPr>
        </p:nvSpPr>
        <p:spPr>
          <a:xfrm>
            <a:off x="5990608" y="1825625"/>
            <a:ext cx="5165765" cy="4351338"/>
          </a:xfrm>
        </p:spPr>
        <p:txBody>
          <a:bodyPr/>
          <a:lstStyle/>
          <a:p>
            <a:r>
              <a:rPr lang="fi-FI">
                <a:hlinkClick r:id="rId4"/>
              </a:rPr>
              <a:t>Vastuullinen toimitusketju</a:t>
            </a:r>
            <a:endParaRPr lang="fi-FI"/>
          </a:p>
          <a:p>
            <a:r>
              <a:rPr lang="fi-FI">
                <a:hlinkClick r:id="rId5"/>
              </a:rPr>
              <a:t>Ravitsemusvastuu</a:t>
            </a:r>
            <a:endParaRPr lang="fi-FI"/>
          </a:p>
          <a:p>
            <a:r>
              <a:rPr lang="fi-FI">
                <a:hlinkClick r:id="rId6"/>
              </a:rPr>
              <a:t>elintarviketurvallisuus</a:t>
            </a:r>
            <a:endParaRPr lang="fi-FI"/>
          </a:p>
        </p:txBody>
      </p:sp>
    </p:spTree>
    <p:extLst>
      <p:ext uri="{BB962C8B-B14F-4D97-AF65-F5344CB8AC3E}">
        <p14:creationId xmlns:p14="http://schemas.microsoft.com/office/powerpoint/2010/main" val="17323705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7DF4C5-4678-3AC0-663E-1A6A14767E21}"/>
              </a:ext>
            </a:extLst>
          </p:cNvPr>
          <p:cNvSpPr>
            <a:spLocks noGrp="1"/>
          </p:cNvSpPr>
          <p:nvPr>
            <p:ph type="title"/>
          </p:nvPr>
        </p:nvSpPr>
        <p:spPr>
          <a:xfrm>
            <a:off x="374731" y="365125"/>
            <a:ext cx="10604665" cy="1325563"/>
          </a:xfrm>
        </p:spPr>
        <p:txBody>
          <a:bodyPr anchor="ctr">
            <a:normAutofit/>
          </a:bodyPr>
          <a:lstStyle/>
          <a:p>
            <a:r>
              <a:rPr lang="fi-FI"/>
              <a:t>Tuotevastuu kemianteollisuudessa</a:t>
            </a:r>
          </a:p>
        </p:txBody>
      </p:sp>
      <p:sp>
        <p:nvSpPr>
          <p:cNvPr id="3" name="Sisällön paikkamerkki 2">
            <a:extLst>
              <a:ext uri="{FF2B5EF4-FFF2-40B4-BE49-F238E27FC236}">
                <a16:creationId xmlns:a16="http://schemas.microsoft.com/office/drawing/2014/main" id="{D19F81EF-E973-BD29-2719-D93CF952BB31}"/>
              </a:ext>
            </a:extLst>
          </p:cNvPr>
          <p:cNvSpPr>
            <a:spLocks noGrp="1"/>
          </p:cNvSpPr>
          <p:nvPr>
            <p:ph sz="half" idx="1"/>
          </p:nvPr>
        </p:nvSpPr>
        <p:spPr>
          <a:xfrm>
            <a:off x="374731" y="1825625"/>
            <a:ext cx="5165765" cy="4351338"/>
          </a:xfrm>
        </p:spPr>
        <p:txBody>
          <a:bodyPr>
            <a:normAutofit/>
          </a:bodyPr>
          <a:lstStyle/>
          <a:p>
            <a:r>
              <a:rPr lang="fi-FI" sz="2000"/>
              <a:t>Turvalliset tuotteet koko elinkaaren ajan </a:t>
            </a:r>
          </a:p>
          <a:p>
            <a:r>
              <a:rPr lang="fi-FI" sz="2000"/>
              <a:t>Vastuulliset toimintaketjut</a:t>
            </a:r>
          </a:p>
          <a:p>
            <a:r>
              <a:rPr lang="fi-FI" sz="2000"/>
              <a:t>Vastuulliset valmistusprosessit</a:t>
            </a:r>
          </a:p>
          <a:p>
            <a:endParaRPr lang="fi-FI" sz="2000"/>
          </a:p>
          <a:p>
            <a:pPr marL="0" indent="0">
              <a:buNone/>
            </a:pPr>
            <a:r>
              <a:rPr lang="fi-FI" sz="2000"/>
              <a:t>Tuotelainsäädännön tärkeimmät säädökset:</a:t>
            </a:r>
          </a:p>
          <a:p>
            <a:r>
              <a:rPr lang="fi-FI" sz="2000">
                <a:hlinkClick r:id="rId3"/>
              </a:rPr>
              <a:t>CLP-asetus</a:t>
            </a:r>
            <a:endParaRPr lang="fi-FI" sz="2000"/>
          </a:p>
          <a:p>
            <a:r>
              <a:rPr lang="fi-FI" sz="2000">
                <a:hlinkClick r:id="rId4"/>
              </a:rPr>
              <a:t>Reach-asetus</a:t>
            </a:r>
            <a:endParaRPr lang="fi-FI" sz="2000"/>
          </a:p>
          <a:p>
            <a:r>
              <a:rPr lang="fi-FI" sz="2000" err="1"/>
              <a:t>Biosidiasetus</a:t>
            </a:r>
            <a:endParaRPr lang="fi-FI" sz="2000"/>
          </a:p>
          <a:p>
            <a:r>
              <a:rPr lang="fi-FI" sz="2000"/>
              <a:t>kasvinsuojeluaineasetus</a:t>
            </a:r>
          </a:p>
        </p:txBody>
      </p:sp>
      <p:pic>
        <p:nvPicPr>
          <p:cNvPr id="5" name="Kuva 4" descr="Monivärisiä maaliputkia linjassa">
            <a:extLst>
              <a:ext uri="{FF2B5EF4-FFF2-40B4-BE49-F238E27FC236}">
                <a16:creationId xmlns:a16="http://schemas.microsoft.com/office/drawing/2014/main" id="{07CD10BF-97E9-2313-9768-461779DBA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3631" y="2277220"/>
            <a:ext cx="5165765" cy="3448148"/>
          </a:xfrm>
          <a:prstGeom prst="rect">
            <a:avLst/>
          </a:prstGeom>
          <a:noFill/>
        </p:spPr>
      </p:pic>
    </p:spTree>
    <p:extLst>
      <p:ext uri="{BB962C8B-B14F-4D97-AF65-F5344CB8AC3E}">
        <p14:creationId xmlns:p14="http://schemas.microsoft.com/office/powerpoint/2010/main" val="41259831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ädet kasvit">
            <a:extLst>
              <a:ext uri="{FF2B5EF4-FFF2-40B4-BE49-F238E27FC236}">
                <a16:creationId xmlns:a16="http://schemas.microsoft.com/office/drawing/2014/main" id="{CE1EA59D-823C-98E5-FC04-3FDDA6F5E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70413" cy="6858000"/>
          </a:xfrm>
          <a:prstGeom prst="rect">
            <a:avLst/>
          </a:prstGeom>
        </p:spPr>
      </p:pic>
      <p:sp>
        <p:nvSpPr>
          <p:cNvPr id="8" name="Rectangle 4">
            <a:extLst>
              <a:ext uri="{FF2B5EF4-FFF2-40B4-BE49-F238E27FC236}">
                <a16:creationId xmlns:a16="http://schemas.microsoft.com/office/drawing/2014/main" id="{953A8913-8AB6-2563-071A-6921ECCB5122}"/>
              </a:ext>
            </a:extLst>
          </p:cNvPr>
          <p:cNvSpPr/>
          <p:nvPr/>
        </p:nvSpPr>
        <p:spPr>
          <a:xfrm>
            <a:off x="0" y="0"/>
            <a:ext cx="11470413"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Vastuulliset ja kestävät ratkaisut oman työpaikan toiminnassa </a:t>
            </a:r>
            <a:endParaRPr lang="en-US"/>
          </a:p>
        </p:txBody>
      </p:sp>
      <p:sp>
        <p:nvSpPr>
          <p:cNvPr id="3" name="Alaotsikko 2"/>
          <p:cNvSpPr>
            <a:spLocks noGrp="1"/>
          </p:cNvSpPr>
          <p:nvPr>
            <p:ph type="subTitle" idx="1"/>
          </p:nvPr>
        </p:nvSpPr>
        <p:spPr/>
        <p:txBody>
          <a:bodyPr>
            <a:normAutofit/>
          </a:bodyPr>
          <a:lstStyle/>
          <a:p>
            <a:r>
              <a:rPr lang="fi-FI"/>
              <a:t>Miten oma työpaikka voisi olla kestävä? </a:t>
            </a:r>
          </a:p>
        </p:txBody>
      </p:sp>
    </p:spTree>
    <p:extLst>
      <p:ext uri="{BB962C8B-B14F-4D97-AF65-F5344CB8AC3E}">
        <p14:creationId xmlns:p14="http://schemas.microsoft.com/office/powerpoint/2010/main" val="12893315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58647D-93A3-F9D4-2C50-0033A1A20756}"/>
              </a:ext>
            </a:extLst>
          </p:cNvPr>
          <p:cNvSpPr>
            <a:spLocks noGrp="1"/>
          </p:cNvSpPr>
          <p:nvPr>
            <p:ph type="title"/>
          </p:nvPr>
        </p:nvSpPr>
        <p:spPr/>
        <p:txBody>
          <a:bodyPr>
            <a:normAutofit/>
          </a:bodyPr>
          <a:lstStyle/>
          <a:p>
            <a:r>
              <a:rPr lang="fi-FI">
                <a:cs typeface="Arial"/>
              </a:rPr>
              <a:t>Ryhmä/parityöaiheita oman työpaikan vastuullisuuden kehittämiseksi</a:t>
            </a:r>
          </a:p>
        </p:txBody>
      </p:sp>
      <p:sp>
        <p:nvSpPr>
          <p:cNvPr id="3" name="Sisällön paikkamerkki 2">
            <a:extLst>
              <a:ext uri="{FF2B5EF4-FFF2-40B4-BE49-F238E27FC236}">
                <a16:creationId xmlns:a16="http://schemas.microsoft.com/office/drawing/2014/main" id="{5BA0BC4D-8156-715A-6DDF-5FBB38BA98B8}"/>
              </a:ext>
            </a:extLst>
          </p:cNvPr>
          <p:cNvSpPr>
            <a:spLocks noGrp="1"/>
          </p:cNvSpPr>
          <p:nvPr>
            <p:ph idx="1"/>
          </p:nvPr>
        </p:nvSpPr>
        <p:spPr>
          <a:xfrm>
            <a:off x="374731" y="1825625"/>
            <a:ext cx="10604665" cy="4676545"/>
          </a:xfrm>
        </p:spPr>
        <p:txBody>
          <a:bodyPr vert="horz" lIns="91440" tIns="45720" rIns="91440" bIns="45720" rtlCol="0" anchor="t">
            <a:normAutofit fontScale="85000" lnSpcReduction="20000"/>
          </a:bodyPr>
          <a:lstStyle/>
          <a:p>
            <a:pPr marL="0" indent="0">
              <a:buNone/>
            </a:pPr>
            <a:r>
              <a:rPr lang="fi-FI" dirty="0">
                <a:ea typeface="+mn-lt"/>
                <a:cs typeface="+mn-lt"/>
              </a:rPr>
              <a:t>Tehtävä 1. </a:t>
            </a:r>
            <a:endParaRPr lang="fi-FI" dirty="0"/>
          </a:p>
          <a:p>
            <a:pPr marL="342900" indent="-342900"/>
            <a:r>
              <a:rPr lang="fi-FI" dirty="0">
                <a:ea typeface="+mn-lt"/>
                <a:cs typeface="+mn-lt"/>
              </a:rPr>
              <a:t>Kerro esimerkki, miten taloudellinen vastuullisuus näkyy työssäsi?</a:t>
            </a:r>
          </a:p>
          <a:p>
            <a:pPr marL="342900" indent="-342900"/>
            <a:r>
              <a:rPr lang="fi-FI" dirty="0">
                <a:ea typeface="+mn-lt"/>
                <a:cs typeface="+mn-lt"/>
              </a:rPr>
              <a:t>Kerro esimerkki, missä sosiaalinen vastuullisuus näkyy työssäsi? </a:t>
            </a:r>
          </a:p>
          <a:p>
            <a:pPr marL="342900" indent="-342900"/>
            <a:r>
              <a:rPr lang="fi-FI" dirty="0">
                <a:cs typeface="Arial" panose="020B0604020202020204"/>
              </a:rPr>
              <a:t>Kerro esimerkki, miten ekologinen vastuullisuus näkyy työssäsi?</a:t>
            </a:r>
          </a:p>
          <a:p>
            <a:pPr marL="342900" indent="-342900"/>
            <a:r>
              <a:rPr lang="fi-FI" dirty="0">
                <a:cs typeface="Arial" panose="020B0604020202020204"/>
              </a:rPr>
              <a:t>Kerro esimerkki, miten tuoteturvallisuus näkyy työssäsi?</a:t>
            </a:r>
          </a:p>
          <a:p>
            <a:pPr marL="342900" indent="-342900"/>
            <a:r>
              <a:rPr lang="fi-FI" dirty="0">
                <a:ea typeface="+mn-lt"/>
                <a:cs typeface="+mn-lt"/>
              </a:rPr>
              <a:t>Miten voin edistää vastuullisuutta omalla työpaikallani?</a:t>
            </a:r>
            <a:endParaRPr lang="fi-FI" dirty="0">
              <a:cs typeface="Arial" panose="020B0604020202020204"/>
            </a:endParaRPr>
          </a:p>
          <a:p>
            <a:pPr marL="342900" indent="-342900"/>
            <a:endParaRPr lang="fi-FI" dirty="0">
              <a:cs typeface="Arial" panose="020B0604020202020204"/>
            </a:endParaRPr>
          </a:p>
          <a:p>
            <a:pPr marL="0" indent="0">
              <a:buNone/>
            </a:pPr>
            <a:r>
              <a:rPr lang="fi-FI" dirty="0">
                <a:cs typeface="Arial" panose="020B0604020202020204"/>
              </a:rPr>
              <a:t>Tehtävä 2. </a:t>
            </a:r>
          </a:p>
          <a:p>
            <a:r>
              <a:rPr lang="fi-FI" dirty="0">
                <a:ea typeface="+mn-lt"/>
                <a:cs typeface="+mn-lt"/>
              </a:rPr>
              <a:t>Vertaile eri vastuullisuusratkaisujen toteuttamiskelpoisuutta?</a:t>
            </a:r>
            <a:endParaRPr lang="fi-FI" dirty="0">
              <a:cs typeface="Arial" panose="020B0604020202020204"/>
            </a:endParaRPr>
          </a:p>
          <a:p>
            <a:r>
              <a:rPr lang="fi-FI" dirty="0">
                <a:ea typeface="+mn-lt"/>
                <a:cs typeface="+mn-lt"/>
              </a:rPr>
              <a:t>Mikä voisi olla konkreettinen kehitysehdotus aiheeseen liittyen?</a:t>
            </a:r>
            <a:endParaRPr lang="fi-FI" dirty="0">
              <a:cs typeface="Arial" panose="020B0604020202020204"/>
            </a:endParaRPr>
          </a:p>
          <a:p>
            <a:endParaRPr lang="fi-FI" dirty="0">
              <a:cs typeface="Arial" panose="020B0604020202020204"/>
            </a:endParaRPr>
          </a:p>
          <a:p>
            <a:pPr marL="0" indent="0">
              <a:buNone/>
            </a:pPr>
            <a:r>
              <a:rPr lang="fi-FI" dirty="0">
                <a:cs typeface="Arial" panose="020B0604020202020204"/>
              </a:rPr>
              <a:t>Tehtävä 3. </a:t>
            </a:r>
          </a:p>
          <a:p>
            <a:pPr marL="342900" indent="-342900"/>
            <a:r>
              <a:rPr lang="fi-FI" dirty="0">
                <a:ea typeface="+mn-lt"/>
                <a:cs typeface="+mn-lt"/>
              </a:rPr>
              <a:t>Pohdi ratkaisuja työsi tai työyhteisösi toiminnan, tuotteen tai palvelun kehittämiseen ilmastovaikutusten vähentämiseksi.</a:t>
            </a:r>
            <a:endParaRPr lang="fi-FI" dirty="0">
              <a:cs typeface="Arial"/>
            </a:endParaRPr>
          </a:p>
          <a:p>
            <a:endParaRPr lang="fi-FI" dirty="0">
              <a:cs typeface="Arial"/>
            </a:endParaRPr>
          </a:p>
        </p:txBody>
      </p:sp>
      <p:pic>
        <p:nvPicPr>
          <p:cNvPr id="4" name="Kuva 3" descr="Merkki uusi tasaisella täytöllä">
            <a:extLst>
              <a:ext uri="{FF2B5EF4-FFF2-40B4-BE49-F238E27FC236}">
                <a16:creationId xmlns:a16="http://schemas.microsoft.com/office/drawing/2014/main" id="{AFBB22F8-B5FA-06D1-364B-90D33F4FD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2583" y="1800866"/>
            <a:ext cx="335949" cy="335949"/>
          </a:xfrm>
          <a:prstGeom prst="rect">
            <a:avLst/>
          </a:prstGeom>
        </p:spPr>
      </p:pic>
      <p:grpSp>
        <p:nvGrpSpPr>
          <p:cNvPr id="11" name="Ryhmä 10">
            <a:extLst>
              <a:ext uri="{FF2B5EF4-FFF2-40B4-BE49-F238E27FC236}">
                <a16:creationId xmlns:a16="http://schemas.microsoft.com/office/drawing/2014/main" id="{5C62D25C-72BF-C91C-3BCB-9C890BE8E063}"/>
              </a:ext>
            </a:extLst>
          </p:cNvPr>
          <p:cNvGrpSpPr/>
          <p:nvPr/>
        </p:nvGrpSpPr>
        <p:grpSpPr>
          <a:xfrm>
            <a:off x="1921607" y="4135568"/>
            <a:ext cx="673849" cy="335950"/>
            <a:chOff x="1922583" y="3235220"/>
            <a:chExt cx="673849" cy="335950"/>
          </a:xfrm>
        </p:grpSpPr>
        <p:pic>
          <p:nvPicPr>
            <p:cNvPr id="5" name="Kuva 4" descr="Merkki uusi tasaisella täytöllä">
              <a:extLst>
                <a:ext uri="{FF2B5EF4-FFF2-40B4-BE49-F238E27FC236}">
                  <a16:creationId xmlns:a16="http://schemas.microsoft.com/office/drawing/2014/main" id="{26447AB3-74AD-E152-85A2-5D8FAE5017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2583" y="3235221"/>
              <a:ext cx="335949" cy="335949"/>
            </a:xfrm>
            <a:prstGeom prst="rect">
              <a:avLst/>
            </a:prstGeom>
          </p:spPr>
        </p:pic>
        <p:pic>
          <p:nvPicPr>
            <p:cNvPr id="6" name="Kuva 5" descr="Merkki uusi tasaisella täytöllä">
              <a:extLst>
                <a:ext uri="{FF2B5EF4-FFF2-40B4-BE49-F238E27FC236}">
                  <a16:creationId xmlns:a16="http://schemas.microsoft.com/office/drawing/2014/main" id="{64592148-2C2D-72BE-3D6C-D50068EC91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0483" y="3235220"/>
              <a:ext cx="335949" cy="335949"/>
            </a:xfrm>
            <a:prstGeom prst="rect">
              <a:avLst/>
            </a:prstGeom>
          </p:spPr>
        </p:pic>
      </p:grpSp>
      <p:grpSp>
        <p:nvGrpSpPr>
          <p:cNvPr id="12" name="Ryhmä 11">
            <a:extLst>
              <a:ext uri="{FF2B5EF4-FFF2-40B4-BE49-F238E27FC236}">
                <a16:creationId xmlns:a16="http://schemas.microsoft.com/office/drawing/2014/main" id="{24C5A54A-D0E8-4FE0-92B5-EF08BE3F5E52}"/>
              </a:ext>
            </a:extLst>
          </p:cNvPr>
          <p:cNvGrpSpPr/>
          <p:nvPr/>
        </p:nvGrpSpPr>
        <p:grpSpPr>
          <a:xfrm>
            <a:off x="1922583" y="5207455"/>
            <a:ext cx="1017267" cy="335950"/>
            <a:chOff x="1922583" y="4606820"/>
            <a:chExt cx="1017267" cy="335950"/>
          </a:xfrm>
        </p:grpSpPr>
        <p:pic>
          <p:nvPicPr>
            <p:cNvPr id="7" name="Kuva 6" descr="Merkki uusi tasaisella täytöllä">
              <a:extLst>
                <a:ext uri="{FF2B5EF4-FFF2-40B4-BE49-F238E27FC236}">
                  <a16:creationId xmlns:a16="http://schemas.microsoft.com/office/drawing/2014/main" id="{B16A1638-EB32-B27D-EB1F-9EE5732E6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2583" y="4606821"/>
              <a:ext cx="335949" cy="335949"/>
            </a:xfrm>
            <a:prstGeom prst="rect">
              <a:avLst/>
            </a:prstGeom>
          </p:spPr>
        </p:pic>
        <p:pic>
          <p:nvPicPr>
            <p:cNvPr id="8" name="Kuva 7" descr="Merkki uusi tasaisella täytöllä">
              <a:extLst>
                <a:ext uri="{FF2B5EF4-FFF2-40B4-BE49-F238E27FC236}">
                  <a16:creationId xmlns:a16="http://schemas.microsoft.com/office/drawing/2014/main" id="{399B3EE8-229E-147C-7EAE-6471BC781B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0482" y="4606820"/>
              <a:ext cx="335949" cy="335949"/>
            </a:xfrm>
            <a:prstGeom prst="rect">
              <a:avLst/>
            </a:prstGeom>
          </p:spPr>
        </p:pic>
        <p:pic>
          <p:nvPicPr>
            <p:cNvPr id="9" name="Kuva 8" descr="Merkki uusi tasaisella täytöllä">
              <a:extLst>
                <a:ext uri="{FF2B5EF4-FFF2-40B4-BE49-F238E27FC236}">
                  <a16:creationId xmlns:a16="http://schemas.microsoft.com/office/drawing/2014/main" id="{EBDE05AD-B6C4-DBD5-14C3-0009D5FFA9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3901" y="4606820"/>
              <a:ext cx="335949" cy="335949"/>
            </a:xfrm>
            <a:prstGeom prst="rect">
              <a:avLst/>
            </a:prstGeom>
          </p:spPr>
        </p:pic>
      </p:grpSp>
    </p:spTree>
    <p:extLst>
      <p:ext uri="{BB962C8B-B14F-4D97-AF65-F5344CB8AC3E}">
        <p14:creationId xmlns:p14="http://schemas.microsoft.com/office/powerpoint/2010/main" val="2250650895"/>
      </p:ext>
    </p:extLst>
  </p:cSld>
  <p:clrMapOvr>
    <a:masterClrMapping/>
  </p:clrMapOvr>
</p:sld>
</file>

<file path=ppt/theme/theme1.xml><?xml version="1.0" encoding="utf-8"?>
<a:theme xmlns:a="http://schemas.openxmlformats.org/drawingml/2006/main" name="1_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totalo_04-2020.pptx" id="{555F492B-3226-4846-8693-FB4FDADF217D}" vid="{B285E541-FB72-4889-9D89-E4AB7AA7F3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AC6636-6BB3-455E-B207-F05131D9C623}">
  <ds:schemaRefs>
    <ds:schemaRef ds:uri="http://schemas.microsoft.com/sharepoint/v3/contenttype/forms"/>
  </ds:schemaRefs>
</ds:datastoreItem>
</file>

<file path=customXml/itemProps2.xml><?xml version="1.0" encoding="utf-8"?>
<ds:datastoreItem xmlns:ds="http://schemas.openxmlformats.org/officeDocument/2006/customXml" ds:itemID="{3B814ED2-AB7B-4566-9985-603547E3DB64}">
  <ds:schemaRefs>
    <ds:schemaRef ds:uri="http://purl.org/dc/terms/"/>
    <ds:schemaRef ds:uri="http://www.w3.org/XML/1998/namespace"/>
    <ds:schemaRef ds:uri="http://purl.org/dc/dcmitype/"/>
    <ds:schemaRef ds:uri="0d9ac081-05d7-4b45-974a-d454e53921a5"/>
    <ds:schemaRef ds:uri="http://schemas.microsoft.com/office/2006/documentManagement/types"/>
    <ds:schemaRef ds:uri="http://purl.org/dc/elements/1.1/"/>
    <ds:schemaRef ds:uri="4024df38-3c0f-462a-862d-a7f76eeefb3d"/>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2422DD8-6A99-43EF-AAE5-568D294E713F}">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122</TotalTime>
  <Words>8080</Words>
  <Application>Microsoft Office PowerPoint</Application>
  <PresentationFormat>Laajakuva</PresentationFormat>
  <Paragraphs>895</Paragraphs>
  <Slides>94</Slides>
  <Notes>75</Notes>
  <HiddenSlides>0</HiddenSlides>
  <MMClips>0</MMClips>
  <ScaleCrop>false</ScaleCrop>
  <HeadingPairs>
    <vt:vector size="4" baseType="variant">
      <vt:variant>
        <vt:lpstr>Teema</vt:lpstr>
      </vt:variant>
      <vt:variant>
        <vt:i4>1</vt:i4>
      </vt:variant>
      <vt:variant>
        <vt:lpstr>Dian otsikot</vt:lpstr>
      </vt:variant>
      <vt:variant>
        <vt:i4>94</vt:i4>
      </vt:variant>
    </vt:vector>
  </HeadingPairs>
  <TitlesOfParts>
    <vt:vector size="95" baseType="lpstr">
      <vt:lpstr>1_Office-teema</vt:lpstr>
      <vt:lpstr>Energia-alan megatrendit ja hiljaiset signaalit</vt:lpstr>
      <vt:lpstr>Sitran megatrendit 2023</vt:lpstr>
      <vt:lpstr>Ekologinen jälleenrakennus</vt:lpstr>
      <vt:lpstr>Kohti hiilineutraalia energiajärjestelmää – kädenjälki kasvaa ja hiilijalanjälki supistuu</vt:lpstr>
      <vt:lpstr>Energia-alan vähähiilisyystiekartta</vt:lpstr>
      <vt:lpstr>Sähköistyminen</vt:lpstr>
      <vt:lpstr>Sidosryhmien huomioiminen</vt:lpstr>
      <vt:lpstr>Sidosryhmien huomioiminen</vt:lpstr>
      <vt:lpstr>Prosessiteollisuuden megatrendit ja hiljaiset signaalit</vt:lpstr>
      <vt:lpstr>Sitran megatrendit 2023</vt:lpstr>
      <vt:lpstr>Ekologinen jälleenrakennus</vt:lpstr>
      <vt:lpstr>Rakennemuutos edessä – toimialarajat hämärtyvät</vt:lpstr>
      <vt:lpstr>Maatalous- ja elintarvikeala</vt:lpstr>
      <vt:lpstr>Kemianteollisuus – esimerkki luonnonvarojen säästöstä uusilla tuotteilla</vt:lpstr>
      <vt:lpstr>Kemianteollisuus – esimerkki luonnonvarojen säästämisestä uusilla tuotteilla</vt:lpstr>
      <vt:lpstr>Metsäteollisuus – esimerkkejä uusista luonnonvaroja säästävistä tuotteista</vt:lpstr>
      <vt:lpstr>Metsäteollisuuden tuotteiden kokonaismarkkina</vt:lpstr>
      <vt:lpstr>PowerPoint-esitys</vt:lpstr>
      <vt:lpstr>Metsäteollisuuden kasvutuotteet</vt:lpstr>
      <vt:lpstr>Metsäteollisuuden kasvutuotteet</vt:lpstr>
      <vt:lpstr>Taloudellinen vastuu  energia-alalla</vt:lpstr>
      <vt:lpstr>Energiateollisuus</vt:lpstr>
      <vt:lpstr>Energiayritykset turvaavat talouden toimintaympäristön</vt:lpstr>
      <vt:lpstr>Taloudellinen vastuu  prosessiteollisuudessa</vt:lpstr>
      <vt:lpstr>Taloudellinen vastuu metsäteollisuudessa: "Kestävän talouden ja hyvinvoinnin edistäjä"</vt:lpstr>
      <vt:lpstr>Sidosryhmien huomioiminen</vt:lpstr>
      <vt:lpstr>PowerPoint-esitys</vt:lpstr>
      <vt:lpstr>  </vt:lpstr>
      <vt:lpstr>Esimerkkejä biotaloudesta  </vt:lpstr>
      <vt:lpstr>Resurssitehokkuus teollisuudessa</vt:lpstr>
      <vt:lpstr>Materiaalitehokkuus</vt:lpstr>
      <vt:lpstr>Materiaalitehokkuus</vt:lpstr>
      <vt:lpstr>Esimerkkejä kiertävistä raaka-aineista</vt:lpstr>
      <vt:lpstr>Esimerkkejä kiertävistä raaka-aineista</vt:lpstr>
      <vt:lpstr>Tehtävä</vt:lpstr>
      <vt:lpstr>Sosiaalinen vastuu prosessiteollisuudessa</vt:lpstr>
      <vt:lpstr>Sosiaalinen vastuullisuus</vt:lpstr>
      <vt:lpstr>Energiateollisuuden sidosryhmät Suomessa arvostavat sosiaalista vastuullisuutta</vt:lpstr>
      <vt:lpstr>Turvallisuus</vt:lpstr>
      <vt:lpstr>Sosiaalinen vastuu metsäteollisuudessa: ”vastuullinen työnantaja” </vt:lpstr>
      <vt:lpstr>Sosiaalinen vastuu metsäteollisuudessa: ”yhteistyöllä vastuullisempi toimija” </vt:lpstr>
      <vt:lpstr>Poissaoloihin johtaneiden työtapaturmien taajuus (LTAF) paperi-, saha- ja levyteollisuudessa</vt:lpstr>
      <vt:lpstr>Tasa-arvo</vt:lpstr>
      <vt:lpstr>Pohdintatehtäviä</vt:lpstr>
      <vt:lpstr>PowerPoint-esitys</vt:lpstr>
      <vt:lpstr>Teollisuuden päästöt</vt:lpstr>
      <vt:lpstr>Teollisuuden päästöt</vt:lpstr>
      <vt:lpstr>Teollisuuden päästöt</vt:lpstr>
      <vt:lpstr>Energiatehokkuus</vt:lpstr>
      <vt:lpstr>Energian käyttö teollisuudessa 2012 - 2022</vt:lpstr>
      <vt:lpstr>Teollisuuden energiankäyttö toimialoittain,  öljy 2021 – 2022 </vt:lpstr>
      <vt:lpstr>Teollisuuden energiankäyttö toimialoittain,  maakaasu 2021 – 2022 </vt:lpstr>
      <vt:lpstr>Teollisuuden energiankäyttö toimialoittain,  hiili 2021 – 2022 </vt:lpstr>
      <vt:lpstr>Teollisuuden energiankäyttö toimialoittain,  turve 2021 – 2022 </vt:lpstr>
      <vt:lpstr>Teollisuuden energiankäyttö toimialoittain,  puupolttoaineet 2021 – 2022 </vt:lpstr>
      <vt:lpstr>Teollisuuden energiankäyttö toimialoittain,  muut energialähteet 2021 – 2022 </vt:lpstr>
      <vt:lpstr>Suljettu materiaalikierto</vt:lpstr>
      <vt:lpstr>Mekaaninen ja kemiallinen kierrätys</vt:lpstr>
      <vt:lpstr>Muovin mekaaninen ja kemiallinen kierrätys</vt:lpstr>
      <vt:lpstr>PowerPoint-esitys</vt:lpstr>
      <vt:lpstr>Hiilidioksidin talteenotto, CCS ja CCU</vt:lpstr>
      <vt:lpstr>Hiilidioksidin talteenottotekniikat</vt:lpstr>
      <vt:lpstr>PowerPoint-esitys</vt:lpstr>
      <vt:lpstr>Tulevaisuudessa?</vt:lpstr>
      <vt:lpstr>Monimuotoisuustyö tuottaa tulosta</vt:lpstr>
      <vt:lpstr>Monimuotoisuustyö tuottaa tulosta</vt:lpstr>
      <vt:lpstr>Energia-ala – ekologinen vastuullisuus</vt:lpstr>
      <vt:lpstr>Energiateollisuus</vt:lpstr>
      <vt:lpstr>Energiantuotannon vaikutukset luonnon monimuotoisuuteen</vt:lpstr>
      <vt:lpstr>Metsäbiomassan reitti biomassaa käyttävälle energiantuotantolaitokselle</vt:lpstr>
      <vt:lpstr>Biokaasu</vt:lpstr>
      <vt:lpstr>Vesivoima</vt:lpstr>
      <vt:lpstr>Ydinvoima</vt:lpstr>
      <vt:lpstr>Aurinkovoima</vt:lpstr>
      <vt:lpstr>Tuulivoima</vt:lpstr>
      <vt:lpstr>Vihreä vety</vt:lpstr>
      <vt:lpstr>Kemianteollisuus</vt:lpstr>
      <vt:lpstr>Hiilineutraali Suomi 2035  – kansallinen ilmasto- ja energiastrategia</vt:lpstr>
      <vt:lpstr>Metsäteollisuus</vt:lpstr>
      <vt:lpstr>Puun hyödyntäminen raaka-aineena</vt:lpstr>
      <vt:lpstr>Metsäteollisuuden energiankäyttö 2022</vt:lpstr>
      <vt:lpstr>PowerPoint-esitys</vt:lpstr>
      <vt:lpstr>PowerPoint-esitys</vt:lpstr>
      <vt:lpstr>PowerPoint-esitys</vt:lpstr>
      <vt:lpstr>PowerPoint-esitys</vt:lpstr>
      <vt:lpstr>Tuoteturvallisuus ja tuotevastuu prosessiteollisuudessa</vt:lpstr>
      <vt:lpstr>Muistiinpanoja</vt:lpstr>
      <vt:lpstr>PowerPoint-esitys</vt:lpstr>
      <vt:lpstr>Energia mahdollistaa yhteiskunnan toiminnan</vt:lpstr>
      <vt:lpstr>Metsäteollisuus</vt:lpstr>
      <vt:lpstr>Elintarviketeollisuus</vt:lpstr>
      <vt:lpstr>Tuotevastuu kemianteollisuudessa</vt:lpstr>
      <vt:lpstr>Vastuulliset ja kestävät ratkaisut oman työpaikan toiminnassa </vt:lpstr>
      <vt:lpstr>Ryhmä/parityöaiheita oman työpaikan vastuullisuuden kehittämiseksi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lastModifiedBy>Hakonen Laura</cp:lastModifiedBy>
  <cp:revision>3</cp:revision>
  <dcterms:created xsi:type="dcterms:W3CDTF">2012-08-08T08:08:12Z</dcterms:created>
  <dcterms:modified xsi:type="dcterms:W3CDTF">2024-06-26T06:49:20Z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0x0101008BD7A1F422DD3947AB7A2E34C1684192</vt:lpwstr>
  </property>
  <property fmtid="{D5CDD505-2E9C-101B-9397-08002B2CF9AE}" pid="3" name="MediaServiceImageTags">
    <vt:lpwstr/>
  </property>
</Properties>
</file>