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3"/>
  </p:notesMasterIdLst>
  <p:sldIdLst>
    <p:sldId id="271" r:id="rId5"/>
    <p:sldId id="480" r:id="rId6"/>
    <p:sldId id="481" r:id="rId7"/>
    <p:sldId id="269" r:id="rId8"/>
    <p:sldId id="482" r:id="rId9"/>
    <p:sldId id="257" r:id="rId10"/>
    <p:sldId id="474" r:id="rId11"/>
    <p:sldId id="261" r:id="rId12"/>
    <p:sldId id="268" r:id="rId13"/>
    <p:sldId id="473" r:id="rId14"/>
    <p:sldId id="483" r:id="rId15"/>
    <p:sldId id="484" r:id="rId16"/>
    <p:sldId id="475" r:id="rId17"/>
    <p:sldId id="262" r:id="rId18"/>
    <p:sldId id="476" r:id="rId19"/>
    <p:sldId id="263" r:id="rId20"/>
    <p:sldId id="477" r:id="rId21"/>
    <p:sldId id="272" r:id="rId22"/>
    <p:sldId id="478" r:id="rId23"/>
    <p:sldId id="265" r:id="rId24"/>
    <p:sldId id="287" r:id="rId25"/>
    <p:sldId id="285" r:id="rId26"/>
    <p:sldId id="284" r:id="rId27"/>
    <p:sldId id="290" r:id="rId28"/>
    <p:sldId id="276" r:id="rId29"/>
    <p:sldId id="289" r:id="rId30"/>
    <p:sldId id="479" r:id="rId31"/>
    <p:sldId id="266" r:id="rId3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F22E"/>
    <a:srgbClr val="70D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A0BCF5-C604-4163-A0A0-0CBBB6A53324}" v="4" dt="2024-06-25T06:19:08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94694"/>
  </p:normalViewPr>
  <p:slideViewPr>
    <p:cSldViewPr snapToGrid="0" snapToObjects="1">
      <p:cViewPr varScale="1">
        <p:scale>
          <a:sx n="71" d="100"/>
          <a:sy n="71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lönen Jouni" userId="f298ccb6-9814-47ca-ab7b-64aefa0a81d3" providerId="ADAL" clId="{3FA12D98-D946-49CD-BBC6-36163682C452}"/>
    <pc:docChg chg="undo custSel modSld">
      <pc:chgData name="Kyllönen Jouni" userId="f298ccb6-9814-47ca-ab7b-64aefa0a81d3" providerId="ADAL" clId="{3FA12D98-D946-49CD-BBC6-36163682C452}" dt="2024-06-05T11:30:03.644" v="175" actId="20577"/>
      <pc:docMkLst>
        <pc:docMk/>
      </pc:docMkLst>
      <pc:sldChg chg="modSp mod">
        <pc:chgData name="Kyllönen Jouni" userId="f298ccb6-9814-47ca-ab7b-64aefa0a81d3" providerId="ADAL" clId="{3FA12D98-D946-49CD-BBC6-36163682C452}" dt="2024-06-05T11:29:37.012" v="171" actId="6549"/>
        <pc:sldMkLst>
          <pc:docMk/>
          <pc:sldMk cId="2687518665" sldId="271"/>
        </pc:sldMkLst>
        <pc:spChg chg="mod">
          <ac:chgData name="Kyllönen Jouni" userId="f298ccb6-9814-47ca-ab7b-64aefa0a81d3" providerId="ADAL" clId="{3FA12D98-D946-49CD-BBC6-36163682C452}" dt="2024-06-05T11:29:37.012" v="171" actId="6549"/>
          <ac:spMkLst>
            <pc:docMk/>
            <pc:sldMk cId="2687518665" sldId="271"/>
            <ac:spMk id="3" creationId="{1C307DA3-68F1-874D-A9DF-0A7DBD264031}"/>
          </ac:spMkLst>
        </pc:spChg>
      </pc:sldChg>
      <pc:sldChg chg="modSp mod">
        <pc:chgData name="Kyllönen Jouni" userId="f298ccb6-9814-47ca-ab7b-64aefa0a81d3" providerId="ADAL" clId="{3FA12D98-D946-49CD-BBC6-36163682C452}" dt="2024-06-05T11:14:54.643" v="79" actId="14100"/>
        <pc:sldMkLst>
          <pc:docMk/>
          <pc:sldMk cId="4203529615" sldId="474"/>
        </pc:sldMkLst>
        <pc:spChg chg="mod">
          <ac:chgData name="Kyllönen Jouni" userId="f298ccb6-9814-47ca-ab7b-64aefa0a81d3" providerId="ADAL" clId="{3FA12D98-D946-49CD-BBC6-36163682C452}" dt="2024-06-05T11:14:54.643" v="79" actId="14100"/>
          <ac:spMkLst>
            <pc:docMk/>
            <pc:sldMk cId="4203529615" sldId="474"/>
            <ac:spMk id="7" creationId="{3069F71B-8D41-AC7B-F96F-A795C687D388}"/>
          </ac:spMkLst>
        </pc:spChg>
      </pc:sldChg>
      <pc:sldChg chg="modSp mod">
        <pc:chgData name="Kyllönen Jouni" userId="f298ccb6-9814-47ca-ab7b-64aefa0a81d3" providerId="ADAL" clId="{3FA12D98-D946-49CD-BBC6-36163682C452}" dt="2024-06-05T11:15:25.314" v="87" actId="1076"/>
        <pc:sldMkLst>
          <pc:docMk/>
          <pc:sldMk cId="2700064859" sldId="475"/>
        </pc:sldMkLst>
        <pc:spChg chg="mod">
          <ac:chgData name="Kyllönen Jouni" userId="f298ccb6-9814-47ca-ab7b-64aefa0a81d3" providerId="ADAL" clId="{3FA12D98-D946-49CD-BBC6-36163682C452}" dt="2024-06-05T11:15:25.314" v="87" actId="1076"/>
          <ac:spMkLst>
            <pc:docMk/>
            <pc:sldMk cId="2700064859" sldId="475"/>
            <ac:spMk id="9" creationId="{4B4AEABB-9B47-A5C8-19E0-4738350F2DF0}"/>
          </ac:spMkLst>
        </pc:spChg>
      </pc:sldChg>
      <pc:sldChg chg="modSp mod">
        <pc:chgData name="Kyllönen Jouni" userId="f298ccb6-9814-47ca-ab7b-64aefa0a81d3" providerId="ADAL" clId="{3FA12D98-D946-49CD-BBC6-36163682C452}" dt="2024-06-05T11:20:06.099" v="118" actId="20577"/>
        <pc:sldMkLst>
          <pc:docMk/>
          <pc:sldMk cId="769899439" sldId="476"/>
        </pc:sldMkLst>
        <pc:spChg chg="mod">
          <ac:chgData name="Kyllönen Jouni" userId="f298ccb6-9814-47ca-ab7b-64aefa0a81d3" providerId="ADAL" clId="{3FA12D98-D946-49CD-BBC6-36163682C452}" dt="2024-06-05T11:19:39.729" v="101" actId="14100"/>
          <ac:spMkLst>
            <pc:docMk/>
            <pc:sldMk cId="769899439" sldId="476"/>
            <ac:spMk id="3" creationId="{1D920261-0876-CC99-A5A5-614BAC499037}"/>
          </ac:spMkLst>
        </pc:spChg>
        <pc:spChg chg="mod">
          <ac:chgData name="Kyllönen Jouni" userId="f298ccb6-9814-47ca-ab7b-64aefa0a81d3" providerId="ADAL" clId="{3FA12D98-D946-49CD-BBC6-36163682C452}" dt="2024-06-05T11:20:06.099" v="118" actId="20577"/>
          <ac:spMkLst>
            <pc:docMk/>
            <pc:sldMk cId="769899439" sldId="476"/>
            <ac:spMk id="4" creationId="{95DCA0A5-D487-DF45-DD7C-636CB43D7F38}"/>
          </ac:spMkLst>
        </pc:spChg>
      </pc:sldChg>
      <pc:sldChg chg="modSp mod">
        <pc:chgData name="Kyllönen Jouni" userId="f298ccb6-9814-47ca-ab7b-64aefa0a81d3" providerId="ADAL" clId="{3FA12D98-D946-49CD-BBC6-36163682C452}" dt="2024-06-05T11:24:45.966" v="151" actId="20577"/>
        <pc:sldMkLst>
          <pc:docMk/>
          <pc:sldMk cId="3983391139" sldId="477"/>
        </pc:sldMkLst>
        <pc:spChg chg="mod">
          <ac:chgData name="Kyllönen Jouni" userId="f298ccb6-9814-47ca-ab7b-64aefa0a81d3" providerId="ADAL" clId="{3FA12D98-D946-49CD-BBC6-36163682C452}" dt="2024-06-05T11:24:45.966" v="151" actId="20577"/>
          <ac:spMkLst>
            <pc:docMk/>
            <pc:sldMk cId="3983391139" sldId="477"/>
            <ac:spMk id="4" creationId="{5E975013-0FFB-65D9-2A5C-F18A96A640CA}"/>
          </ac:spMkLst>
        </pc:spChg>
      </pc:sldChg>
      <pc:sldChg chg="modSp mod">
        <pc:chgData name="Kyllönen Jouni" userId="f298ccb6-9814-47ca-ab7b-64aefa0a81d3" providerId="ADAL" clId="{3FA12D98-D946-49CD-BBC6-36163682C452}" dt="2024-06-05T11:25:32.649" v="163" actId="20577"/>
        <pc:sldMkLst>
          <pc:docMk/>
          <pc:sldMk cId="324788339" sldId="478"/>
        </pc:sldMkLst>
        <pc:spChg chg="mod">
          <ac:chgData name="Kyllönen Jouni" userId="f298ccb6-9814-47ca-ab7b-64aefa0a81d3" providerId="ADAL" clId="{3FA12D98-D946-49CD-BBC6-36163682C452}" dt="2024-06-05T11:25:32.649" v="163" actId="20577"/>
          <ac:spMkLst>
            <pc:docMk/>
            <pc:sldMk cId="324788339" sldId="478"/>
            <ac:spMk id="4" creationId="{FFD0A0DF-8DA8-31B5-0AF2-790BDB492FAD}"/>
          </ac:spMkLst>
        </pc:spChg>
      </pc:sldChg>
      <pc:sldChg chg="modSp mod">
        <pc:chgData name="Kyllönen Jouni" userId="f298ccb6-9814-47ca-ab7b-64aefa0a81d3" providerId="ADAL" clId="{3FA12D98-D946-49CD-BBC6-36163682C452}" dt="2024-06-05T11:26:04.832" v="169" actId="20577"/>
        <pc:sldMkLst>
          <pc:docMk/>
          <pc:sldMk cId="4258191010" sldId="479"/>
        </pc:sldMkLst>
        <pc:spChg chg="mod">
          <ac:chgData name="Kyllönen Jouni" userId="f298ccb6-9814-47ca-ab7b-64aefa0a81d3" providerId="ADAL" clId="{3FA12D98-D946-49CD-BBC6-36163682C452}" dt="2024-06-05T11:26:04.832" v="169" actId="20577"/>
          <ac:spMkLst>
            <pc:docMk/>
            <pc:sldMk cId="4258191010" sldId="479"/>
            <ac:spMk id="4" creationId="{F5699684-FB3D-9CAF-60FF-81C423D43023}"/>
          </ac:spMkLst>
        </pc:spChg>
      </pc:sldChg>
      <pc:sldChg chg="modSp mod">
        <pc:chgData name="Kyllönen Jouni" userId="f298ccb6-9814-47ca-ab7b-64aefa0a81d3" providerId="ADAL" clId="{3FA12D98-D946-49CD-BBC6-36163682C452}" dt="2024-06-05T11:30:03.644" v="175" actId="20577"/>
        <pc:sldMkLst>
          <pc:docMk/>
          <pc:sldMk cId="1000352383" sldId="485"/>
        </pc:sldMkLst>
        <pc:spChg chg="mod">
          <ac:chgData name="Kyllönen Jouni" userId="f298ccb6-9814-47ca-ab7b-64aefa0a81d3" providerId="ADAL" clId="{3FA12D98-D946-49CD-BBC6-36163682C452}" dt="2024-06-05T11:30:03.644" v="175" actId="20577"/>
          <ac:spMkLst>
            <pc:docMk/>
            <pc:sldMk cId="1000352383" sldId="485"/>
            <ac:spMk id="2" creationId="{5395D45F-D9EF-7844-BFCD-34D2978E01D5}"/>
          </ac:spMkLst>
        </pc:spChg>
        <pc:spChg chg="mod">
          <ac:chgData name="Kyllönen Jouni" userId="f298ccb6-9814-47ca-ab7b-64aefa0a81d3" providerId="ADAL" clId="{3FA12D98-D946-49CD-BBC6-36163682C452}" dt="2024-06-05T11:29:32.395" v="170" actId="6549"/>
          <ac:spMkLst>
            <pc:docMk/>
            <pc:sldMk cId="1000352383" sldId="485"/>
            <ac:spMk id="3" creationId="{1C307DA3-68F1-874D-A9DF-0A7DBD264031}"/>
          </ac:spMkLst>
        </pc:spChg>
      </pc:sldChg>
    </pc:docChg>
  </pc:docChgLst>
  <pc:docChgLst>
    <pc:chgData name="Kyllönen Jouni" userId="f298ccb6-9814-47ca-ab7b-64aefa0a81d3" providerId="ADAL" clId="{F5ABA52E-4D13-469D-A54E-4F7DF695DE42}"/>
    <pc:docChg chg="undo custSel addSld delSld modSld delMainMaster">
      <pc:chgData name="Kyllönen Jouni" userId="f298ccb6-9814-47ca-ab7b-64aefa0a81d3" providerId="ADAL" clId="{F5ABA52E-4D13-469D-A54E-4F7DF695DE42}" dt="2023-11-29T10:43:18.117" v="1213" actId="20578"/>
      <pc:docMkLst>
        <pc:docMk/>
      </pc:docMkLst>
      <pc:sldChg chg="add del">
        <pc:chgData name="Kyllönen Jouni" userId="f298ccb6-9814-47ca-ab7b-64aefa0a81d3" providerId="ADAL" clId="{F5ABA52E-4D13-469D-A54E-4F7DF695DE42}" dt="2023-11-14T07:00:48.879" v="23" actId="47"/>
        <pc:sldMkLst>
          <pc:docMk/>
          <pc:sldMk cId="1964839973" sldId="256"/>
        </pc:sldMkLst>
      </pc:sldChg>
      <pc:sldChg chg="modSp mod">
        <pc:chgData name="Kyllönen Jouni" userId="f298ccb6-9814-47ca-ab7b-64aefa0a81d3" providerId="ADAL" clId="{F5ABA52E-4D13-469D-A54E-4F7DF695DE42}" dt="2023-11-29T07:42:30.483" v="1212" actId="20577"/>
        <pc:sldMkLst>
          <pc:docMk/>
          <pc:sldMk cId="3085657455" sldId="257"/>
        </pc:sldMkLst>
        <pc:spChg chg="mod">
          <ac:chgData name="Kyllönen Jouni" userId="f298ccb6-9814-47ca-ab7b-64aefa0a81d3" providerId="ADAL" clId="{F5ABA52E-4D13-469D-A54E-4F7DF695DE42}" dt="2023-11-14T08:03:20.693" v="300" actId="2711"/>
          <ac:spMkLst>
            <pc:docMk/>
            <pc:sldMk cId="3085657455" sldId="257"/>
            <ac:spMk id="2" creationId="{6F5118B5-5A03-8755-A8A0-2E2FC1C65F0E}"/>
          </ac:spMkLst>
        </pc:spChg>
        <pc:spChg chg="mod">
          <ac:chgData name="Kyllönen Jouni" userId="f298ccb6-9814-47ca-ab7b-64aefa0a81d3" providerId="ADAL" clId="{F5ABA52E-4D13-469D-A54E-4F7DF695DE42}" dt="2023-11-14T08:04:20.483" v="306" actId="2711"/>
          <ac:spMkLst>
            <pc:docMk/>
            <pc:sldMk cId="3085657455" sldId="257"/>
            <ac:spMk id="3" creationId="{B7688044-456B-9805-E4F8-4DEB4DF84E01}"/>
          </ac:spMkLst>
        </pc:spChg>
        <pc:spChg chg="mod">
          <ac:chgData name="Kyllönen Jouni" userId="f298ccb6-9814-47ca-ab7b-64aefa0a81d3" providerId="ADAL" clId="{F5ABA52E-4D13-469D-A54E-4F7DF695DE42}" dt="2023-11-14T08:04:26.695" v="307" actId="2711"/>
          <ac:spMkLst>
            <pc:docMk/>
            <pc:sldMk cId="3085657455" sldId="257"/>
            <ac:spMk id="4" creationId="{45A8666A-32BB-ABBE-7085-152AC59D97CC}"/>
          </ac:spMkLst>
        </pc:spChg>
        <pc:spChg chg="mod">
          <ac:chgData name="Kyllönen Jouni" userId="f298ccb6-9814-47ca-ab7b-64aefa0a81d3" providerId="ADAL" clId="{F5ABA52E-4D13-469D-A54E-4F7DF695DE42}" dt="2023-11-14T08:04:32.643" v="308" actId="2711"/>
          <ac:spMkLst>
            <pc:docMk/>
            <pc:sldMk cId="3085657455" sldId="257"/>
            <ac:spMk id="5" creationId="{700A07B0-3A96-5A65-F706-408A28E1C635}"/>
          </ac:spMkLst>
        </pc:spChg>
        <pc:spChg chg="mod">
          <ac:chgData name="Kyllönen Jouni" userId="f298ccb6-9814-47ca-ab7b-64aefa0a81d3" providerId="ADAL" clId="{F5ABA52E-4D13-469D-A54E-4F7DF695DE42}" dt="2023-11-14T08:04:37.743" v="309" actId="2711"/>
          <ac:spMkLst>
            <pc:docMk/>
            <pc:sldMk cId="3085657455" sldId="257"/>
            <ac:spMk id="6" creationId="{2157801F-954B-CDBD-7E54-30F132610061}"/>
          </ac:spMkLst>
        </pc:spChg>
        <pc:spChg chg="mod">
          <ac:chgData name="Kyllönen Jouni" userId="f298ccb6-9814-47ca-ab7b-64aefa0a81d3" providerId="ADAL" clId="{F5ABA52E-4D13-469D-A54E-4F7DF695DE42}" dt="2023-11-14T08:04:43.253" v="310" actId="2711"/>
          <ac:spMkLst>
            <pc:docMk/>
            <pc:sldMk cId="3085657455" sldId="257"/>
            <ac:spMk id="7" creationId="{4C3FCE3B-B617-A7F9-2C5A-CCE6E398AF13}"/>
          </ac:spMkLst>
        </pc:spChg>
        <pc:spChg chg="mod">
          <ac:chgData name="Kyllönen Jouni" userId="f298ccb6-9814-47ca-ab7b-64aefa0a81d3" providerId="ADAL" clId="{F5ABA52E-4D13-469D-A54E-4F7DF695DE42}" dt="2023-11-14T11:37:20.873" v="335" actId="1076"/>
          <ac:spMkLst>
            <pc:docMk/>
            <pc:sldMk cId="3085657455" sldId="257"/>
            <ac:spMk id="9" creationId="{427D9539-1695-DE4C-3DF9-91F17EE96DC5}"/>
          </ac:spMkLst>
        </pc:spChg>
        <pc:spChg chg="mod">
          <ac:chgData name="Kyllönen Jouni" userId="f298ccb6-9814-47ca-ab7b-64aefa0a81d3" providerId="ADAL" clId="{F5ABA52E-4D13-469D-A54E-4F7DF695DE42}" dt="2023-11-14T08:03:51.023" v="303" actId="2711"/>
          <ac:spMkLst>
            <pc:docMk/>
            <pc:sldMk cId="3085657455" sldId="257"/>
            <ac:spMk id="10" creationId="{8CDB181E-B1F8-F7FF-7550-0A6278FE5341}"/>
          </ac:spMkLst>
        </pc:spChg>
        <pc:spChg chg="mod">
          <ac:chgData name="Kyllönen Jouni" userId="f298ccb6-9814-47ca-ab7b-64aefa0a81d3" providerId="ADAL" clId="{F5ABA52E-4D13-469D-A54E-4F7DF695DE42}" dt="2023-11-29T07:42:30.483" v="1212" actId="20577"/>
          <ac:spMkLst>
            <pc:docMk/>
            <pc:sldMk cId="3085657455" sldId="257"/>
            <ac:spMk id="15" creationId="{B40D43B9-A04F-E9A9-EBC0-4983969FEE5A}"/>
          </ac:spMkLst>
        </pc:spChg>
        <pc:spChg chg="mod">
          <ac:chgData name="Kyllönen Jouni" userId="f298ccb6-9814-47ca-ab7b-64aefa0a81d3" providerId="ADAL" clId="{F5ABA52E-4D13-469D-A54E-4F7DF695DE42}" dt="2023-11-14T08:03:27.004" v="301" actId="2711"/>
          <ac:spMkLst>
            <pc:docMk/>
            <pc:sldMk cId="3085657455" sldId="257"/>
            <ac:spMk id="17" creationId="{EE16CF92-F5CC-2A93-E3D3-14B4459DAE14}"/>
          </ac:spMkLst>
        </pc:spChg>
        <pc:picChg chg="mod">
          <ac:chgData name="Kyllönen Jouni" userId="f298ccb6-9814-47ca-ab7b-64aefa0a81d3" providerId="ADAL" clId="{F5ABA52E-4D13-469D-A54E-4F7DF695DE42}" dt="2023-11-14T11:37:10.756" v="333" actId="1076"/>
          <ac:picMkLst>
            <pc:docMk/>
            <pc:sldMk cId="3085657455" sldId="257"/>
            <ac:picMk id="1036" creationId="{8376ABDE-66C0-051F-BAF8-A2BF02E3C243}"/>
          </ac:picMkLst>
        </pc:picChg>
        <pc:cxnChg chg="mod">
          <ac:chgData name="Kyllönen Jouni" userId="f298ccb6-9814-47ca-ab7b-64aefa0a81d3" providerId="ADAL" clId="{F5ABA52E-4D13-469D-A54E-4F7DF695DE42}" dt="2023-11-14T07:03:24.010" v="48" actId="1076"/>
          <ac:cxnSpMkLst>
            <pc:docMk/>
            <pc:sldMk cId="3085657455" sldId="257"/>
            <ac:cxnSpMk id="11" creationId="{C86021CC-3486-7256-63F6-14E3AFDABCFB}"/>
          </ac:cxnSpMkLst>
        </pc:cxnChg>
        <pc:cxnChg chg="mod">
          <ac:chgData name="Kyllönen Jouni" userId="f298ccb6-9814-47ca-ab7b-64aefa0a81d3" providerId="ADAL" clId="{F5ABA52E-4D13-469D-A54E-4F7DF695DE42}" dt="2023-11-14T07:03:19.190" v="47" actId="1076"/>
          <ac:cxnSpMkLst>
            <pc:docMk/>
            <pc:sldMk cId="3085657455" sldId="257"/>
            <ac:cxnSpMk id="12" creationId="{995F02D9-16F3-D647-CD04-42587849FCC6}"/>
          </ac:cxnSpMkLst>
        </pc:cxnChg>
        <pc:cxnChg chg="mod">
          <ac:chgData name="Kyllönen Jouni" userId="f298ccb6-9814-47ca-ab7b-64aefa0a81d3" providerId="ADAL" clId="{F5ABA52E-4D13-469D-A54E-4F7DF695DE42}" dt="2023-11-14T07:03:05" v="45" actId="208"/>
          <ac:cxnSpMkLst>
            <pc:docMk/>
            <pc:sldMk cId="3085657455" sldId="257"/>
            <ac:cxnSpMk id="13" creationId="{9279FA14-632A-8F70-7D54-A2575A39BD6C}"/>
          </ac:cxnSpMkLst>
        </pc:cxnChg>
        <pc:cxnChg chg="mod">
          <ac:chgData name="Kyllönen Jouni" userId="f298ccb6-9814-47ca-ab7b-64aefa0a81d3" providerId="ADAL" clId="{F5ABA52E-4D13-469D-A54E-4F7DF695DE42}" dt="2023-11-14T11:37:15.205" v="334" actId="1076"/>
          <ac:cxnSpMkLst>
            <pc:docMk/>
            <pc:sldMk cId="3085657455" sldId="257"/>
            <ac:cxnSpMk id="14" creationId="{33D1BF60-286E-77BB-36DD-E807C662D287}"/>
          </ac:cxnSpMkLst>
        </pc:cxnChg>
        <pc:cxnChg chg="mod">
          <ac:chgData name="Kyllönen Jouni" userId="f298ccb6-9814-47ca-ab7b-64aefa0a81d3" providerId="ADAL" clId="{F5ABA52E-4D13-469D-A54E-4F7DF695DE42}" dt="2023-11-14T07:02:58.438" v="44" actId="208"/>
          <ac:cxnSpMkLst>
            <pc:docMk/>
            <pc:sldMk cId="3085657455" sldId="257"/>
            <ac:cxnSpMk id="16" creationId="{A5371C40-3866-C316-112F-C9429881F069}"/>
          </ac:cxnSpMkLst>
        </pc:cxnChg>
        <pc:cxnChg chg="mod">
          <ac:chgData name="Kyllönen Jouni" userId="f298ccb6-9814-47ca-ab7b-64aefa0a81d3" providerId="ADAL" clId="{F5ABA52E-4D13-469D-A54E-4F7DF695DE42}" dt="2023-11-14T07:02:52.908" v="43" actId="208"/>
          <ac:cxnSpMkLst>
            <pc:docMk/>
            <pc:sldMk cId="3085657455" sldId="257"/>
            <ac:cxnSpMk id="19" creationId="{B00F26B8-5A62-7644-B6EC-5149A58F67FF}"/>
          </ac:cxnSpMkLst>
        </pc:cxnChg>
        <pc:cxnChg chg="mod">
          <ac:chgData name="Kyllönen Jouni" userId="f298ccb6-9814-47ca-ab7b-64aefa0a81d3" providerId="ADAL" clId="{F5ABA52E-4D13-469D-A54E-4F7DF695DE42}" dt="2023-11-14T07:02:46.818" v="42" actId="208"/>
          <ac:cxnSpMkLst>
            <pc:docMk/>
            <pc:sldMk cId="3085657455" sldId="257"/>
            <ac:cxnSpMk id="21" creationId="{14FD9FC4-0B82-28B5-F64A-37F1B28BCA12}"/>
          </ac:cxnSpMkLst>
        </pc:cxnChg>
      </pc:sldChg>
      <pc:sldChg chg="del">
        <pc:chgData name="Kyllönen Jouni" userId="f298ccb6-9814-47ca-ab7b-64aefa0a81d3" providerId="ADAL" clId="{F5ABA52E-4D13-469D-A54E-4F7DF695DE42}" dt="2023-11-14T07:01:23.748" v="35" actId="47"/>
        <pc:sldMkLst>
          <pc:docMk/>
          <pc:sldMk cId="733742922" sldId="259"/>
        </pc:sldMkLst>
      </pc:sldChg>
      <pc:sldChg chg="modSp add del mod">
        <pc:chgData name="Kyllönen Jouni" userId="f298ccb6-9814-47ca-ab7b-64aefa0a81d3" providerId="ADAL" clId="{F5ABA52E-4D13-469D-A54E-4F7DF695DE42}" dt="2023-11-14T11:52:53.880" v="362" actId="47"/>
        <pc:sldMkLst>
          <pc:docMk/>
          <pc:sldMk cId="2266614989" sldId="260"/>
        </pc:sldMkLst>
        <pc:spChg chg="mod">
          <ac:chgData name="Kyllönen Jouni" userId="f298ccb6-9814-47ca-ab7b-64aefa0a81d3" providerId="ADAL" clId="{F5ABA52E-4D13-469D-A54E-4F7DF695DE42}" dt="2023-11-14T08:05:06.563" v="314" actId="27636"/>
          <ac:spMkLst>
            <pc:docMk/>
            <pc:sldMk cId="2266614989" sldId="260"/>
            <ac:spMk id="4" creationId="{CD40B88E-8361-D39D-2C7D-ACDEE7979B0D}"/>
          </ac:spMkLst>
        </pc:spChg>
      </pc:sldChg>
      <pc:sldChg chg="modSp del mod">
        <pc:chgData name="Kyllönen Jouni" userId="f298ccb6-9814-47ca-ab7b-64aefa0a81d3" providerId="ADAL" clId="{F5ABA52E-4D13-469D-A54E-4F7DF695DE42}" dt="2023-11-14T11:54:33.489" v="367" actId="47"/>
        <pc:sldMkLst>
          <pc:docMk/>
          <pc:sldMk cId="1948475308" sldId="261"/>
        </pc:sldMkLst>
        <pc:spChg chg="mod">
          <ac:chgData name="Kyllönen Jouni" userId="f298ccb6-9814-47ca-ab7b-64aefa0a81d3" providerId="ADAL" clId="{F5ABA52E-4D13-469D-A54E-4F7DF695DE42}" dt="2023-11-14T07:26:53.055" v="192" actId="2711"/>
          <ac:spMkLst>
            <pc:docMk/>
            <pc:sldMk cId="1948475308" sldId="261"/>
            <ac:spMk id="2" creationId="{87135647-8789-9C75-09DC-9F983AA924A0}"/>
          </ac:spMkLst>
        </pc:spChg>
        <pc:spChg chg="mod">
          <ac:chgData name="Kyllönen Jouni" userId="f298ccb6-9814-47ca-ab7b-64aefa0a81d3" providerId="ADAL" clId="{F5ABA52E-4D13-469D-A54E-4F7DF695DE42}" dt="2023-11-14T07:27:10.152" v="194" actId="1076"/>
          <ac:spMkLst>
            <pc:docMk/>
            <pc:sldMk cId="1948475308" sldId="261"/>
            <ac:spMk id="4" creationId="{85381845-3D51-D718-14AC-17EFFE3FF509}"/>
          </ac:spMkLst>
        </pc:spChg>
        <pc:spChg chg="mod">
          <ac:chgData name="Kyllönen Jouni" userId="f298ccb6-9814-47ca-ab7b-64aefa0a81d3" providerId="ADAL" clId="{F5ABA52E-4D13-469D-A54E-4F7DF695DE42}" dt="2023-11-14T07:27:00.943" v="193" actId="1076"/>
          <ac:spMkLst>
            <pc:docMk/>
            <pc:sldMk cId="1948475308" sldId="261"/>
            <ac:spMk id="7" creationId="{71451424-E6C8-D7F2-F37C-46D7952D68D1}"/>
          </ac:spMkLst>
        </pc:spChg>
      </pc:sldChg>
      <pc:sldChg chg="modSp del mod">
        <pc:chgData name="Kyllönen Jouni" userId="f298ccb6-9814-47ca-ab7b-64aefa0a81d3" providerId="ADAL" clId="{F5ABA52E-4D13-469D-A54E-4F7DF695DE42}" dt="2023-11-14T11:55:45.101" v="368" actId="47"/>
        <pc:sldMkLst>
          <pc:docMk/>
          <pc:sldMk cId="4094500389" sldId="262"/>
        </pc:sldMkLst>
        <pc:spChg chg="mod">
          <ac:chgData name="Kyllönen Jouni" userId="f298ccb6-9814-47ca-ab7b-64aefa0a81d3" providerId="ADAL" clId="{F5ABA52E-4D13-469D-A54E-4F7DF695DE42}" dt="2023-11-14T07:30:37.722" v="215" actId="20577"/>
          <ac:spMkLst>
            <pc:docMk/>
            <pc:sldMk cId="4094500389" sldId="262"/>
            <ac:spMk id="2" creationId="{C39823AF-D9CA-8D7E-A444-DC3B9492FE3F}"/>
          </ac:spMkLst>
        </pc:spChg>
        <pc:spChg chg="mod">
          <ac:chgData name="Kyllönen Jouni" userId="f298ccb6-9814-47ca-ab7b-64aefa0a81d3" providerId="ADAL" clId="{F5ABA52E-4D13-469D-A54E-4F7DF695DE42}" dt="2023-11-14T07:31:41.352" v="221" actId="255"/>
          <ac:spMkLst>
            <pc:docMk/>
            <pc:sldMk cId="4094500389" sldId="262"/>
            <ac:spMk id="3" creationId="{A09EEC94-1E7F-9A5F-B7D9-BE9DA3534A0E}"/>
          </ac:spMkLst>
        </pc:spChg>
      </pc:sldChg>
      <pc:sldChg chg="modSp del mod">
        <pc:chgData name="Kyllönen Jouni" userId="f298ccb6-9814-47ca-ab7b-64aefa0a81d3" providerId="ADAL" clId="{F5ABA52E-4D13-469D-A54E-4F7DF695DE42}" dt="2023-11-14T11:47:46.726" v="360" actId="47"/>
        <pc:sldMkLst>
          <pc:docMk/>
          <pc:sldMk cId="1855408758" sldId="263"/>
        </pc:sldMkLst>
        <pc:spChg chg="mod">
          <ac:chgData name="Kyllönen Jouni" userId="f298ccb6-9814-47ca-ab7b-64aefa0a81d3" providerId="ADAL" clId="{F5ABA52E-4D13-469D-A54E-4F7DF695DE42}" dt="2023-11-14T07:34:40.552" v="229" actId="1076"/>
          <ac:spMkLst>
            <pc:docMk/>
            <pc:sldMk cId="1855408758" sldId="263"/>
            <ac:spMk id="2" creationId="{72DED10C-2D4C-6D59-70FD-129E17C3DE32}"/>
          </ac:spMkLst>
        </pc:spChg>
        <pc:spChg chg="mod">
          <ac:chgData name="Kyllönen Jouni" userId="f298ccb6-9814-47ca-ab7b-64aefa0a81d3" providerId="ADAL" clId="{F5ABA52E-4D13-469D-A54E-4F7DF695DE42}" dt="2023-11-14T11:46:34.315" v="359" actId="20577"/>
          <ac:spMkLst>
            <pc:docMk/>
            <pc:sldMk cId="1855408758" sldId="263"/>
            <ac:spMk id="4" creationId="{A15E8F13-08AC-7A53-EDC4-5C09B4144E82}"/>
          </ac:spMkLst>
        </pc:spChg>
        <pc:picChg chg="mod">
          <ac:chgData name="Kyllönen Jouni" userId="f298ccb6-9814-47ca-ab7b-64aefa0a81d3" providerId="ADAL" clId="{F5ABA52E-4D13-469D-A54E-4F7DF695DE42}" dt="2023-11-14T07:35:29.334" v="234" actId="1076"/>
          <ac:picMkLst>
            <pc:docMk/>
            <pc:sldMk cId="1855408758" sldId="263"/>
            <ac:picMk id="5" creationId="{45131CCE-7BB8-7C11-F69D-560E197A507A}"/>
          </ac:picMkLst>
        </pc:picChg>
      </pc:sldChg>
      <pc:sldChg chg="modSp del mod">
        <pc:chgData name="Kyllönen Jouni" userId="f298ccb6-9814-47ca-ab7b-64aefa0a81d3" providerId="ADAL" clId="{F5ABA52E-4D13-469D-A54E-4F7DF695DE42}" dt="2023-11-14T11:59:48.504" v="369" actId="47"/>
        <pc:sldMkLst>
          <pc:docMk/>
          <pc:sldMk cId="3719879669" sldId="264"/>
        </pc:sldMkLst>
        <pc:spChg chg="mod">
          <ac:chgData name="Kyllönen Jouni" userId="f298ccb6-9814-47ca-ab7b-64aefa0a81d3" providerId="ADAL" clId="{F5ABA52E-4D13-469D-A54E-4F7DF695DE42}" dt="2023-11-14T07:36:12.040" v="239" actId="2711"/>
          <ac:spMkLst>
            <pc:docMk/>
            <pc:sldMk cId="3719879669" sldId="264"/>
            <ac:spMk id="2" creationId="{BA5B2DA6-4048-904A-F102-72702728F3D3}"/>
          </ac:spMkLst>
        </pc:spChg>
        <pc:spChg chg="mod">
          <ac:chgData name="Kyllönen Jouni" userId="f298ccb6-9814-47ca-ab7b-64aefa0a81d3" providerId="ADAL" clId="{F5ABA52E-4D13-469D-A54E-4F7DF695DE42}" dt="2023-11-14T07:37:23.014" v="250" actId="27636"/>
          <ac:spMkLst>
            <pc:docMk/>
            <pc:sldMk cId="3719879669" sldId="264"/>
            <ac:spMk id="4" creationId="{50EA4EAA-2970-3153-A059-CC47BDBD7B2E}"/>
          </ac:spMkLst>
        </pc:spChg>
        <pc:picChg chg="mod">
          <ac:chgData name="Kyllönen Jouni" userId="f298ccb6-9814-47ca-ab7b-64aefa0a81d3" providerId="ADAL" clId="{F5ABA52E-4D13-469D-A54E-4F7DF695DE42}" dt="2023-11-14T07:37:19.571" v="248" actId="1076"/>
          <ac:picMkLst>
            <pc:docMk/>
            <pc:sldMk cId="3719879669" sldId="264"/>
            <ac:picMk id="5" creationId="{FCDCA4F1-4102-1EBF-627F-384F2EBD18B0}"/>
          </ac:picMkLst>
        </pc:picChg>
      </pc:sldChg>
      <pc:sldChg chg="modSp del mod">
        <pc:chgData name="Kyllönen Jouni" userId="f298ccb6-9814-47ca-ab7b-64aefa0a81d3" providerId="ADAL" clId="{F5ABA52E-4D13-469D-A54E-4F7DF695DE42}" dt="2023-11-23T06:51:13.050" v="751" actId="47"/>
        <pc:sldMkLst>
          <pc:docMk/>
          <pc:sldMk cId="1647350518" sldId="265"/>
        </pc:sldMkLst>
        <pc:spChg chg="mod">
          <ac:chgData name="Kyllönen Jouni" userId="f298ccb6-9814-47ca-ab7b-64aefa0a81d3" providerId="ADAL" clId="{F5ABA52E-4D13-469D-A54E-4F7DF695DE42}" dt="2023-11-14T07:39:07.535" v="265" actId="255"/>
          <ac:spMkLst>
            <pc:docMk/>
            <pc:sldMk cId="1647350518" sldId="265"/>
            <ac:spMk id="2" creationId="{10308039-C72F-6CA2-B269-19BF0781A8F4}"/>
          </ac:spMkLst>
        </pc:spChg>
        <pc:spChg chg="mod">
          <ac:chgData name="Kyllönen Jouni" userId="f298ccb6-9814-47ca-ab7b-64aefa0a81d3" providerId="ADAL" clId="{F5ABA52E-4D13-469D-A54E-4F7DF695DE42}" dt="2023-11-14T07:38:31.231" v="262" actId="255"/>
          <ac:spMkLst>
            <pc:docMk/>
            <pc:sldMk cId="1647350518" sldId="265"/>
            <ac:spMk id="3" creationId="{CE6B1179-D7EB-450E-F9B0-B8E63A05AFDC}"/>
          </ac:spMkLst>
        </pc:spChg>
        <pc:picChg chg="mod">
          <ac:chgData name="Kyllönen Jouni" userId="f298ccb6-9814-47ca-ab7b-64aefa0a81d3" providerId="ADAL" clId="{F5ABA52E-4D13-469D-A54E-4F7DF695DE42}" dt="2023-11-14T07:38:44" v="263" actId="1076"/>
          <ac:picMkLst>
            <pc:docMk/>
            <pc:sldMk cId="1647350518" sldId="265"/>
            <ac:picMk id="5" creationId="{408109C2-0038-BB7A-0527-E938598B1E67}"/>
          </ac:picMkLst>
        </pc:picChg>
      </pc:sldChg>
      <pc:sldChg chg="modSp del mod">
        <pc:chgData name="Kyllönen Jouni" userId="f298ccb6-9814-47ca-ab7b-64aefa0a81d3" providerId="ADAL" clId="{F5ABA52E-4D13-469D-A54E-4F7DF695DE42}" dt="2023-11-14T11:43:09.911" v="337" actId="47"/>
        <pc:sldMkLst>
          <pc:docMk/>
          <pc:sldMk cId="2912170834" sldId="266"/>
        </pc:sldMkLst>
        <pc:spChg chg="mod">
          <ac:chgData name="Kyllönen Jouni" userId="f298ccb6-9814-47ca-ab7b-64aefa0a81d3" providerId="ADAL" clId="{F5ABA52E-4D13-469D-A54E-4F7DF695DE42}" dt="2023-11-14T07:28:10.472" v="199" actId="2711"/>
          <ac:spMkLst>
            <pc:docMk/>
            <pc:sldMk cId="2912170834" sldId="266"/>
            <ac:spMk id="8" creationId="{B76B7601-45F9-9E6D-C434-03891A48CC66}"/>
          </ac:spMkLst>
        </pc:spChg>
        <pc:spChg chg="mod">
          <ac:chgData name="Kyllönen Jouni" userId="f298ccb6-9814-47ca-ab7b-64aefa0a81d3" providerId="ADAL" clId="{F5ABA52E-4D13-469D-A54E-4F7DF695DE42}" dt="2023-11-14T07:28:17.962" v="201" actId="2711"/>
          <ac:spMkLst>
            <pc:docMk/>
            <pc:sldMk cId="2912170834" sldId="266"/>
            <ac:spMk id="9" creationId="{B929D3C9-5CCF-FD9D-5960-04BC9C461D20}"/>
          </ac:spMkLst>
        </pc:spChg>
        <pc:spChg chg="mod">
          <ac:chgData name="Kyllönen Jouni" userId="f298ccb6-9814-47ca-ab7b-64aefa0a81d3" providerId="ADAL" clId="{F5ABA52E-4D13-469D-A54E-4F7DF695DE42}" dt="2023-11-14T07:28:14.042" v="200" actId="2711"/>
          <ac:spMkLst>
            <pc:docMk/>
            <pc:sldMk cId="2912170834" sldId="266"/>
            <ac:spMk id="10" creationId="{A5EE38BA-CFE2-0AF3-6ED4-61BCEF892067}"/>
          </ac:spMkLst>
        </pc:spChg>
        <pc:spChg chg="mod">
          <ac:chgData name="Kyllönen Jouni" userId="f298ccb6-9814-47ca-ab7b-64aefa0a81d3" providerId="ADAL" clId="{F5ABA52E-4D13-469D-A54E-4F7DF695DE42}" dt="2023-11-14T07:28:33.912" v="205" actId="2711"/>
          <ac:spMkLst>
            <pc:docMk/>
            <pc:sldMk cId="2912170834" sldId="266"/>
            <ac:spMk id="11" creationId="{CFE2BFF5-B84C-CF09-C346-3B645AE09FA4}"/>
          </ac:spMkLst>
        </pc:spChg>
        <pc:spChg chg="mod">
          <ac:chgData name="Kyllönen Jouni" userId="f298ccb6-9814-47ca-ab7b-64aefa0a81d3" providerId="ADAL" clId="{F5ABA52E-4D13-469D-A54E-4F7DF695DE42}" dt="2023-11-14T07:28:26.819" v="203" actId="2711"/>
          <ac:spMkLst>
            <pc:docMk/>
            <pc:sldMk cId="2912170834" sldId="266"/>
            <ac:spMk id="12" creationId="{4963E952-F0AE-355F-6B8C-DBA97943CFA1}"/>
          </ac:spMkLst>
        </pc:spChg>
        <pc:spChg chg="mod">
          <ac:chgData name="Kyllönen Jouni" userId="f298ccb6-9814-47ca-ab7b-64aefa0a81d3" providerId="ADAL" clId="{F5ABA52E-4D13-469D-A54E-4F7DF695DE42}" dt="2023-11-14T07:28:38.382" v="206" actId="2711"/>
          <ac:spMkLst>
            <pc:docMk/>
            <pc:sldMk cId="2912170834" sldId="266"/>
            <ac:spMk id="13" creationId="{783F15F2-5251-D1B5-1BBE-92501D371EFD}"/>
          </ac:spMkLst>
        </pc:spChg>
        <pc:spChg chg="mod">
          <ac:chgData name="Kyllönen Jouni" userId="f298ccb6-9814-47ca-ab7b-64aefa0a81d3" providerId="ADAL" clId="{F5ABA52E-4D13-469D-A54E-4F7DF695DE42}" dt="2023-11-14T07:28:21.932" v="202" actId="2711"/>
          <ac:spMkLst>
            <pc:docMk/>
            <pc:sldMk cId="2912170834" sldId="266"/>
            <ac:spMk id="15" creationId="{7229AB16-5A4A-989F-6791-DD6958DDA4B3}"/>
          </ac:spMkLst>
        </pc:spChg>
        <pc:spChg chg="mod">
          <ac:chgData name="Kyllönen Jouni" userId="f298ccb6-9814-47ca-ab7b-64aefa0a81d3" providerId="ADAL" clId="{F5ABA52E-4D13-469D-A54E-4F7DF695DE42}" dt="2023-11-14T07:28:30.428" v="204" actId="2711"/>
          <ac:spMkLst>
            <pc:docMk/>
            <pc:sldMk cId="2912170834" sldId="266"/>
            <ac:spMk id="16" creationId="{E4BFB01B-DCCF-D54F-CBD4-95933525327B}"/>
          </ac:spMkLst>
        </pc:spChg>
        <pc:spChg chg="mod">
          <ac:chgData name="Kyllönen Jouni" userId="f298ccb6-9814-47ca-ab7b-64aefa0a81d3" providerId="ADAL" clId="{F5ABA52E-4D13-469D-A54E-4F7DF695DE42}" dt="2023-11-14T07:28:42.002" v="207" actId="2711"/>
          <ac:spMkLst>
            <pc:docMk/>
            <pc:sldMk cId="2912170834" sldId="266"/>
            <ac:spMk id="17" creationId="{626E8698-8D75-E06F-A8DE-8126D053B977}"/>
          </ac:spMkLst>
        </pc:spChg>
        <pc:spChg chg="mod">
          <ac:chgData name="Kyllönen Jouni" userId="f298ccb6-9814-47ca-ab7b-64aefa0a81d3" providerId="ADAL" clId="{F5ABA52E-4D13-469D-A54E-4F7DF695DE42}" dt="2023-11-14T07:28:05.592" v="198" actId="2711"/>
          <ac:spMkLst>
            <pc:docMk/>
            <pc:sldMk cId="2912170834" sldId="266"/>
            <ac:spMk id="19" creationId="{FF8594BB-9AEB-F405-E135-45D31A76A9B4}"/>
          </ac:spMkLst>
        </pc:spChg>
      </pc:sldChg>
      <pc:sldChg chg="modSp add del mod">
        <pc:chgData name="Kyllönen Jouni" userId="f298ccb6-9814-47ca-ab7b-64aefa0a81d3" providerId="ADAL" clId="{F5ABA52E-4D13-469D-A54E-4F7DF695DE42}" dt="2023-11-14T11:52:55.813" v="363" actId="47"/>
        <pc:sldMkLst>
          <pc:docMk/>
          <pc:sldMk cId="676497834" sldId="267"/>
        </pc:sldMkLst>
        <pc:spChg chg="mod">
          <ac:chgData name="Kyllönen Jouni" userId="f298ccb6-9814-47ca-ab7b-64aefa0a81d3" providerId="ADAL" clId="{F5ABA52E-4D13-469D-A54E-4F7DF695DE42}" dt="2023-11-14T08:05:17.613" v="315" actId="2711"/>
          <ac:spMkLst>
            <pc:docMk/>
            <pc:sldMk cId="676497834" sldId="267"/>
            <ac:spMk id="2" creationId="{BEFCB02D-2AFE-9987-A73B-2635F0AB6327}"/>
          </ac:spMkLst>
        </pc:spChg>
        <pc:spChg chg="mod">
          <ac:chgData name="Kyllönen Jouni" userId="f298ccb6-9814-47ca-ab7b-64aefa0a81d3" providerId="ADAL" clId="{F5ABA52E-4D13-469D-A54E-4F7DF695DE42}" dt="2023-11-14T08:05:51.663" v="320" actId="2711"/>
          <ac:spMkLst>
            <pc:docMk/>
            <pc:sldMk cId="676497834" sldId="267"/>
            <ac:spMk id="4" creationId="{8A5A48F9-91F3-C810-871C-A16BEB610384}"/>
          </ac:spMkLst>
        </pc:spChg>
        <pc:spChg chg="mod">
          <ac:chgData name="Kyllönen Jouni" userId="f298ccb6-9814-47ca-ab7b-64aefa0a81d3" providerId="ADAL" clId="{F5ABA52E-4D13-469D-A54E-4F7DF695DE42}" dt="2023-11-14T08:05:25.593" v="316" actId="2711"/>
          <ac:spMkLst>
            <pc:docMk/>
            <pc:sldMk cId="676497834" sldId="267"/>
            <ac:spMk id="18" creationId="{6E8F50A4-7229-65AC-3BE7-FCBA62ACECAE}"/>
          </ac:spMkLst>
        </pc:spChg>
        <pc:spChg chg="mod">
          <ac:chgData name="Kyllönen Jouni" userId="f298ccb6-9814-47ca-ab7b-64aefa0a81d3" providerId="ADAL" clId="{F5ABA52E-4D13-469D-A54E-4F7DF695DE42}" dt="2023-11-14T08:05:34.933" v="317" actId="2711"/>
          <ac:spMkLst>
            <pc:docMk/>
            <pc:sldMk cId="676497834" sldId="267"/>
            <ac:spMk id="19" creationId="{3CBFA1EB-69D3-BCF3-559D-461D0DDD2AC1}"/>
          </ac:spMkLst>
        </pc:spChg>
        <pc:spChg chg="mod">
          <ac:chgData name="Kyllönen Jouni" userId="f298ccb6-9814-47ca-ab7b-64aefa0a81d3" providerId="ADAL" clId="{F5ABA52E-4D13-469D-A54E-4F7DF695DE42}" dt="2023-11-14T08:05:44.834" v="319" actId="2711"/>
          <ac:spMkLst>
            <pc:docMk/>
            <pc:sldMk cId="676497834" sldId="267"/>
            <ac:spMk id="20" creationId="{99D35B17-B231-84C3-7F0B-D99E46326962}"/>
          </ac:spMkLst>
        </pc:spChg>
        <pc:spChg chg="mod">
          <ac:chgData name="Kyllönen Jouni" userId="f298ccb6-9814-47ca-ab7b-64aefa0a81d3" providerId="ADAL" clId="{F5ABA52E-4D13-469D-A54E-4F7DF695DE42}" dt="2023-11-14T08:05:40.494" v="318" actId="2711"/>
          <ac:spMkLst>
            <pc:docMk/>
            <pc:sldMk cId="676497834" sldId="267"/>
            <ac:spMk id="21" creationId="{10FEB701-C5D8-3F8C-A2FD-B8ECBD4E4DC0}"/>
          </ac:spMkLst>
        </pc:spChg>
        <pc:spChg chg="mod">
          <ac:chgData name="Kyllönen Jouni" userId="f298ccb6-9814-47ca-ab7b-64aefa0a81d3" providerId="ADAL" clId="{F5ABA52E-4D13-469D-A54E-4F7DF695DE42}" dt="2023-11-14T07:04:29.519" v="55" actId="207"/>
          <ac:spMkLst>
            <pc:docMk/>
            <pc:sldMk cId="676497834" sldId="267"/>
            <ac:spMk id="22" creationId="{8B1033B6-0A79-896C-7778-52A3279A8B34}"/>
          </ac:spMkLst>
        </pc:spChg>
        <pc:spChg chg="mod">
          <ac:chgData name="Kyllönen Jouni" userId="f298ccb6-9814-47ca-ab7b-64aefa0a81d3" providerId="ADAL" clId="{F5ABA52E-4D13-469D-A54E-4F7DF695DE42}" dt="2023-11-14T07:04:34.009" v="56" actId="207"/>
          <ac:spMkLst>
            <pc:docMk/>
            <pc:sldMk cId="676497834" sldId="267"/>
            <ac:spMk id="23" creationId="{C56A2F7B-50CE-0DC3-AAC7-EEF52101C94A}"/>
          </ac:spMkLst>
        </pc:spChg>
        <pc:spChg chg="mod">
          <ac:chgData name="Kyllönen Jouni" userId="f298ccb6-9814-47ca-ab7b-64aefa0a81d3" providerId="ADAL" clId="{F5ABA52E-4D13-469D-A54E-4F7DF695DE42}" dt="2023-11-14T07:04:38.807" v="57" actId="207"/>
          <ac:spMkLst>
            <pc:docMk/>
            <pc:sldMk cId="676497834" sldId="267"/>
            <ac:spMk id="24" creationId="{90BCF535-059C-407A-AE60-3562123CD065}"/>
          </ac:spMkLst>
        </pc:spChg>
        <pc:spChg chg="mod">
          <ac:chgData name="Kyllönen Jouni" userId="f298ccb6-9814-47ca-ab7b-64aefa0a81d3" providerId="ADAL" clId="{F5ABA52E-4D13-469D-A54E-4F7DF695DE42}" dt="2023-11-14T07:06:19.527" v="64" actId="2711"/>
          <ac:spMkLst>
            <pc:docMk/>
            <pc:sldMk cId="676497834" sldId="267"/>
            <ac:spMk id="25" creationId="{E19A1BDE-8558-56FE-96D6-F7D514A8EB75}"/>
          </ac:spMkLst>
        </pc:spChg>
        <pc:spChg chg="mod">
          <ac:chgData name="Kyllönen Jouni" userId="f298ccb6-9814-47ca-ab7b-64aefa0a81d3" providerId="ADAL" clId="{F5ABA52E-4D13-469D-A54E-4F7DF695DE42}" dt="2023-11-14T07:06:36.377" v="67" actId="2711"/>
          <ac:spMkLst>
            <pc:docMk/>
            <pc:sldMk cId="676497834" sldId="267"/>
            <ac:spMk id="26" creationId="{1455AC25-B5A8-4F22-D019-E4D7E39056AB}"/>
          </ac:spMkLst>
        </pc:spChg>
        <pc:spChg chg="mod">
          <ac:chgData name="Kyllönen Jouni" userId="f298ccb6-9814-47ca-ab7b-64aefa0a81d3" providerId="ADAL" clId="{F5ABA52E-4D13-469D-A54E-4F7DF695DE42}" dt="2023-11-14T07:06:22.713" v="65" actId="2711"/>
          <ac:spMkLst>
            <pc:docMk/>
            <pc:sldMk cId="676497834" sldId="267"/>
            <ac:spMk id="27" creationId="{767D687F-2B22-9A28-DAF3-CD710A41674E}"/>
          </ac:spMkLst>
        </pc:spChg>
        <pc:spChg chg="mod">
          <ac:chgData name="Kyllönen Jouni" userId="f298ccb6-9814-47ca-ab7b-64aefa0a81d3" providerId="ADAL" clId="{F5ABA52E-4D13-469D-A54E-4F7DF695DE42}" dt="2023-11-14T07:06:31.339" v="66" actId="2711"/>
          <ac:spMkLst>
            <pc:docMk/>
            <pc:sldMk cId="676497834" sldId="267"/>
            <ac:spMk id="28" creationId="{EAD2BFE1-EF2D-DFF0-C71B-A182368C0BEF}"/>
          </ac:spMkLst>
        </pc:spChg>
        <pc:spChg chg="mod">
          <ac:chgData name="Kyllönen Jouni" userId="f298ccb6-9814-47ca-ab7b-64aefa0a81d3" providerId="ADAL" clId="{F5ABA52E-4D13-469D-A54E-4F7DF695DE42}" dt="2023-11-14T07:06:10.439" v="62" actId="2711"/>
          <ac:spMkLst>
            <pc:docMk/>
            <pc:sldMk cId="676497834" sldId="267"/>
            <ac:spMk id="29" creationId="{49E87C70-04DC-8181-EBF4-30CAB4DF7C68}"/>
          </ac:spMkLst>
        </pc:spChg>
        <pc:spChg chg="mod">
          <ac:chgData name="Kyllönen Jouni" userId="f298ccb6-9814-47ca-ab7b-64aefa0a81d3" providerId="ADAL" clId="{F5ABA52E-4D13-469D-A54E-4F7DF695DE42}" dt="2023-11-14T07:06:39.997" v="68" actId="2711"/>
          <ac:spMkLst>
            <pc:docMk/>
            <pc:sldMk cId="676497834" sldId="267"/>
            <ac:spMk id="30" creationId="{FF74DA30-48E8-C4A2-1FEB-3766E0550FD0}"/>
          </ac:spMkLst>
        </pc:spChg>
        <pc:spChg chg="mod">
          <ac:chgData name="Kyllönen Jouni" userId="f298ccb6-9814-47ca-ab7b-64aefa0a81d3" providerId="ADAL" clId="{F5ABA52E-4D13-469D-A54E-4F7DF695DE42}" dt="2023-11-14T07:06:05.777" v="61" actId="2711"/>
          <ac:spMkLst>
            <pc:docMk/>
            <pc:sldMk cId="676497834" sldId="267"/>
            <ac:spMk id="31" creationId="{FFBCF4BA-2B21-39F4-2BEC-02F4F24513DA}"/>
          </ac:spMkLst>
        </pc:spChg>
        <pc:spChg chg="mod">
          <ac:chgData name="Kyllönen Jouni" userId="f298ccb6-9814-47ca-ab7b-64aefa0a81d3" providerId="ADAL" clId="{F5ABA52E-4D13-469D-A54E-4F7DF695DE42}" dt="2023-11-14T07:06:56.327" v="71" actId="2711"/>
          <ac:spMkLst>
            <pc:docMk/>
            <pc:sldMk cId="676497834" sldId="267"/>
            <ac:spMk id="32" creationId="{056BFD20-17CD-F3DD-3648-CD012DFBE2BA}"/>
          </ac:spMkLst>
        </pc:spChg>
        <pc:spChg chg="mod">
          <ac:chgData name="Kyllönen Jouni" userId="f298ccb6-9814-47ca-ab7b-64aefa0a81d3" providerId="ADAL" clId="{F5ABA52E-4D13-469D-A54E-4F7DF695DE42}" dt="2023-11-14T07:06:44.877" v="69" actId="2711"/>
          <ac:spMkLst>
            <pc:docMk/>
            <pc:sldMk cId="676497834" sldId="267"/>
            <ac:spMk id="33" creationId="{66758534-34A7-63BF-37A0-C1A9CCE802B4}"/>
          </ac:spMkLst>
        </pc:spChg>
        <pc:spChg chg="mod">
          <ac:chgData name="Kyllönen Jouni" userId="f298ccb6-9814-47ca-ab7b-64aefa0a81d3" providerId="ADAL" clId="{F5ABA52E-4D13-469D-A54E-4F7DF695DE42}" dt="2023-11-14T07:06:50.918" v="70" actId="2711"/>
          <ac:spMkLst>
            <pc:docMk/>
            <pc:sldMk cId="676497834" sldId="267"/>
            <ac:spMk id="35" creationId="{678E5579-68E8-2D16-CB24-9734D6EA3420}"/>
          </ac:spMkLst>
        </pc:spChg>
        <pc:spChg chg="mod">
          <ac:chgData name="Kyllönen Jouni" userId="f298ccb6-9814-47ca-ab7b-64aefa0a81d3" providerId="ADAL" clId="{F5ABA52E-4D13-469D-A54E-4F7DF695DE42}" dt="2023-11-14T07:06:15.877" v="63" actId="2711"/>
          <ac:spMkLst>
            <pc:docMk/>
            <pc:sldMk cId="676497834" sldId="267"/>
            <ac:spMk id="36" creationId="{15773BA9-AD28-953F-2E69-19592CC415CA}"/>
          </ac:spMkLst>
        </pc:spChg>
        <pc:spChg chg="mod">
          <ac:chgData name="Kyllönen Jouni" userId="f298ccb6-9814-47ca-ab7b-64aefa0a81d3" providerId="ADAL" clId="{F5ABA52E-4D13-469D-A54E-4F7DF695DE42}" dt="2023-11-14T08:06:02.744" v="322" actId="2711"/>
          <ac:spMkLst>
            <pc:docMk/>
            <pc:sldMk cId="676497834" sldId="267"/>
            <ac:spMk id="37" creationId="{771E05E5-C8E1-9EE7-2AF6-E19A231908D6}"/>
          </ac:spMkLst>
        </pc:spChg>
        <pc:spChg chg="mod">
          <ac:chgData name="Kyllönen Jouni" userId="f298ccb6-9814-47ca-ab7b-64aefa0a81d3" providerId="ADAL" clId="{F5ABA52E-4D13-469D-A54E-4F7DF695DE42}" dt="2023-11-14T08:05:57.337" v="321" actId="2711"/>
          <ac:spMkLst>
            <pc:docMk/>
            <pc:sldMk cId="676497834" sldId="267"/>
            <ac:spMk id="38" creationId="{A35FE4E2-ED23-1031-DD1D-19CBFBDA9653}"/>
          </ac:spMkLst>
        </pc:spChg>
      </pc:sldChg>
      <pc:sldChg chg="del">
        <pc:chgData name="Kyllönen Jouni" userId="f298ccb6-9814-47ca-ab7b-64aefa0a81d3" providerId="ADAL" clId="{F5ABA52E-4D13-469D-A54E-4F7DF695DE42}" dt="2023-11-14T11:40:58.460" v="336" actId="47"/>
        <pc:sldMkLst>
          <pc:docMk/>
          <pc:sldMk cId="2009314682" sldId="268"/>
        </pc:sldMkLst>
      </pc:sldChg>
      <pc:sldChg chg="modSp mod">
        <pc:chgData name="Kyllönen Jouni" userId="f298ccb6-9814-47ca-ab7b-64aefa0a81d3" providerId="ADAL" clId="{F5ABA52E-4D13-469D-A54E-4F7DF695DE42}" dt="2023-11-23T05:54:53.987" v="679" actId="20577"/>
        <pc:sldMkLst>
          <pc:docMk/>
          <pc:sldMk cId="368978847" sldId="269"/>
        </pc:sldMkLst>
        <pc:spChg chg="mod">
          <ac:chgData name="Kyllönen Jouni" userId="f298ccb6-9814-47ca-ab7b-64aefa0a81d3" providerId="ADAL" clId="{F5ABA52E-4D13-469D-A54E-4F7DF695DE42}" dt="2023-11-23T05:51:38.384" v="530" actId="20577"/>
          <ac:spMkLst>
            <pc:docMk/>
            <pc:sldMk cId="368978847" sldId="269"/>
            <ac:spMk id="2" creationId="{146F6336-3A83-34C0-CA88-C329795F0E42}"/>
          </ac:spMkLst>
        </pc:spChg>
        <pc:spChg chg="mod">
          <ac:chgData name="Kyllönen Jouni" userId="f298ccb6-9814-47ca-ab7b-64aefa0a81d3" providerId="ADAL" clId="{F5ABA52E-4D13-469D-A54E-4F7DF695DE42}" dt="2023-11-23T05:54:53.987" v="679" actId="20577"/>
          <ac:spMkLst>
            <pc:docMk/>
            <pc:sldMk cId="368978847" sldId="269"/>
            <ac:spMk id="3" creationId="{ABF35874-82FD-0F38-0102-1F06CE8604C6}"/>
          </ac:spMkLst>
        </pc:spChg>
      </pc:sldChg>
      <pc:sldChg chg="modSp mod">
        <pc:chgData name="Kyllönen Jouni" userId="f298ccb6-9814-47ca-ab7b-64aefa0a81d3" providerId="ADAL" clId="{F5ABA52E-4D13-469D-A54E-4F7DF695DE42}" dt="2023-11-14T07:00:42.269" v="22" actId="20577"/>
        <pc:sldMkLst>
          <pc:docMk/>
          <pc:sldMk cId="2687518665" sldId="271"/>
        </pc:sldMkLst>
        <pc:spChg chg="mod">
          <ac:chgData name="Kyllönen Jouni" userId="f298ccb6-9814-47ca-ab7b-64aefa0a81d3" providerId="ADAL" clId="{F5ABA52E-4D13-469D-A54E-4F7DF695DE42}" dt="2023-11-14T07:00:34.173" v="7" actId="1076"/>
          <ac:spMkLst>
            <pc:docMk/>
            <pc:sldMk cId="2687518665" sldId="271"/>
            <ac:spMk id="2" creationId="{5395D45F-D9EF-7844-BFCD-34D2978E01D5}"/>
          </ac:spMkLst>
        </pc:spChg>
        <pc:spChg chg="mod">
          <ac:chgData name="Kyllönen Jouni" userId="f298ccb6-9814-47ca-ab7b-64aefa0a81d3" providerId="ADAL" clId="{F5ABA52E-4D13-469D-A54E-4F7DF695DE42}" dt="2023-11-14T07:00:42.269" v="22" actId="20577"/>
          <ac:spMkLst>
            <pc:docMk/>
            <pc:sldMk cId="2687518665" sldId="271"/>
            <ac:spMk id="3" creationId="{1C307DA3-68F1-874D-A9DF-0A7DBD264031}"/>
          </ac:spMkLst>
        </pc:spChg>
      </pc:sldChg>
      <pc:sldChg chg="modSp del mod">
        <pc:chgData name="Kyllönen Jouni" userId="f298ccb6-9814-47ca-ab7b-64aefa0a81d3" providerId="ADAL" clId="{F5ABA52E-4D13-469D-A54E-4F7DF695DE42}" dt="2023-11-14T11:52:57.196" v="364" actId="47"/>
        <pc:sldMkLst>
          <pc:docMk/>
          <pc:sldMk cId="785926706" sldId="472"/>
        </pc:sldMkLst>
        <pc:spChg chg="mod">
          <ac:chgData name="Kyllönen Jouni" userId="f298ccb6-9814-47ca-ab7b-64aefa0a81d3" providerId="ADAL" clId="{F5ABA52E-4D13-469D-A54E-4F7DF695DE42}" dt="2023-11-14T07:13:30.297" v="102" actId="2711"/>
          <ac:spMkLst>
            <pc:docMk/>
            <pc:sldMk cId="785926706" sldId="472"/>
            <ac:spMk id="2" creationId="{456B6A0C-9965-4546-F666-73609D8C631B}"/>
          </ac:spMkLst>
        </pc:spChg>
        <pc:spChg chg="mod">
          <ac:chgData name="Kyllönen Jouni" userId="f298ccb6-9814-47ca-ab7b-64aefa0a81d3" providerId="ADAL" clId="{F5ABA52E-4D13-469D-A54E-4F7DF695DE42}" dt="2023-11-14T07:23:24.663" v="170" actId="14100"/>
          <ac:spMkLst>
            <pc:docMk/>
            <pc:sldMk cId="785926706" sldId="472"/>
            <ac:spMk id="3" creationId="{96F5A4B6-E94B-3A7E-0107-6BA419BD241F}"/>
          </ac:spMkLst>
        </pc:spChg>
        <pc:spChg chg="mod">
          <ac:chgData name="Kyllönen Jouni" userId="f298ccb6-9814-47ca-ab7b-64aefa0a81d3" providerId="ADAL" clId="{F5ABA52E-4D13-469D-A54E-4F7DF695DE42}" dt="2023-11-14T07:09:54.439" v="74" actId="2711"/>
          <ac:spMkLst>
            <pc:docMk/>
            <pc:sldMk cId="785926706" sldId="472"/>
            <ac:spMk id="4" creationId="{6590F9B4-9B17-FB5E-AD93-D0DAF916BCC8}"/>
          </ac:spMkLst>
        </pc:spChg>
        <pc:spChg chg="mod">
          <ac:chgData name="Kyllönen Jouni" userId="f298ccb6-9814-47ca-ab7b-64aefa0a81d3" providerId="ADAL" clId="{F5ABA52E-4D13-469D-A54E-4F7DF695DE42}" dt="2023-11-14T07:10:42.827" v="79" actId="207"/>
          <ac:spMkLst>
            <pc:docMk/>
            <pc:sldMk cId="785926706" sldId="472"/>
            <ac:spMk id="5" creationId="{67E7C183-BC86-CA04-3D4D-2796D33ADE93}"/>
          </ac:spMkLst>
        </pc:spChg>
        <pc:spChg chg="mod">
          <ac:chgData name="Kyllönen Jouni" userId="f298ccb6-9814-47ca-ab7b-64aefa0a81d3" providerId="ADAL" clId="{F5ABA52E-4D13-469D-A54E-4F7DF695DE42}" dt="2023-11-14T07:23:35.114" v="172" actId="14100"/>
          <ac:spMkLst>
            <pc:docMk/>
            <pc:sldMk cId="785926706" sldId="472"/>
            <ac:spMk id="6" creationId="{3EA17868-6162-5399-B857-862CE7E434CF}"/>
          </ac:spMkLst>
        </pc:spChg>
        <pc:spChg chg="mod">
          <ac:chgData name="Kyllönen Jouni" userId="f298ccb6-9814-47ca-ab7b-64aefa0a81d3" providerId="ADAL" clId="{F5ABA52E-4D13-469D-A54E-4F7DF695DE42}" dt="2023-11-14T07:13:16.665" v="101" actId="2711"/>
          <ac:spMkLst>
            <pc:docMk/>
            <pc:sldMk cId="785926706" sldId="472"/>
            <ac:spMk id="7" creationId="{003DDC4F-B358-95BB-C934-71D3B25AB5CE}"/>
          </ac:spMkLst>
        </pc:spChg>
        <pc:spChg chg="mod">
          <ac:chgData name="Kyllönen Jouni" userId="f298ccb6-9814-47ca-ab7b-64aefa0a81d3" providerId="ADAL" clId="{F5ABA52E-4D13-469D-A54E-4F7DF695DE42}" dt="2023-11-14T07:21:44.133" v="149" actId="1076"/>
          <ac:spMkLst>
            <pc:docMk/>
            <pc:sldMk cId="785926706" sldId="472"/>
            <ac:spMk id="8" creationId="{850C054C-0A96-E14B-513D-9B5BA5B69AA2}"/>
          </ac:spMkLst>
        </pc:spChg>
        <pc:spChg chg="mod">
          <ac:chgData name="Kyllönen Jouni" userId="f298ccb6-9814-47ca-ab7b-64aefa0a81d3" providerId="ADAL" clId="{F5ABA52E-4D13-469D-A54E-4F7DF695DE42}" dt="2023-11-14T07:22:10.514" v="155" actId="1076"/>
          <ac:spMkLst>
            <pc:docMk/>
            <pc:sldMk cId="785926706" sldId="472"/>
            <ac:spMk id="9" creationId="{6FB87E17-C06F-A8A7-AEFE-6B1AE1D83175}"/>
          </ac:spMkLst>
        </pc:spChg>
        <pc:spChg chg="mod">
          <ac:chgData name="Kyllönen Jouni" userId="f298ccb6-9814-47ca-ab7b-64aefa0a81d3" providerId="ADAL" clId="{F5ABA52E-4D13-469D-A54E-4F7DF695DE42}" dt="2023-11-14T07:22:31.723" v="160" actId="1076"/>
          <ac:spMkLst>
            <pc:docMk/>
            <pc:sldMk cId="785926706" sldId="472"/>
            <ac:spMk id="10" creationId="{D70A4188-B791-05F1-17B4-31F7656465B2}"/>
          </ac:spMkLst>
        </pc:spChg>
        <pc:spChg chg="mod">
          <ac:chgData name="Kyllönen Jouni" userId="f298ccb6-9814-47ca-ab7b-64aefa0a81d3" providerId="ADAL" clId="{F5ABA52E-4D13-469D-A54E-4F7DF695DE42}" dt="2023-11-14T07:22:14.013" v="156" actId="1076"/>
          <ac:spMkLst>
            <pc:docMk/>
            <pc:sldMk cId="785926706" sldId="472"/>
            <ac:spMk id="11" creationId="{461A2CB6-60CF-461C-A8D7-8C886AB524C0}"/>
          </ac:spMkLst>
        </pc:spChg>
        <pc:spChg chg="mod">
          <ac:chgData name="Kyllönen Jouni" userId="f298ccb6-9814-47ca-ab7b-64aefa0a81d3" providerId="ADAL" clId="{F5ABA52E-4D13-469D-A54E-4F7DF695DE42}" dt="2023-11-14T07:22:17.873" v="157" actId="1076"/>
          <ac:spMkLst>
            <pc:docMk/>
            <pc:sldMk cId="785926706" sldId="472"/>
            <ac:spMk id="12" creationId="{FE1FD792-A0B3-3A93-A6AA-0078EDE659D7}"/>
          </ac:spMkLst>
        </pc:spChg>
        <pc:spChg chg="mod">
          <ac:chgData name="Kyllönen Jouni" userId="f298ccb6-9814-47ca-ab7b-64aefa0a81d3" providerId="ADAL" clId="{F5ABA52E-4D13-469D-A54E-4F7DF695DE42}" dt="2023-11-14T07:10:46.022" v="80" actId="207"/>
          <ac:spMkLst>
            <pc:docMk/>
            <pc:sldMk cId="785926706" sldId="472"/>
            <ac:spMk id="13" creationId="{32D745E8-2E78-0563-45A1-D9471AC880E1}"/>
          </ac:spMkLst>
        </pc:spChg>
        <pc:spChg chg="mod">
          <ac:chgData name="Kyllönen Jouni" userId="f298ccb6-9814-47ca-ab7b-64aefa0a81d3" providerId="ADAL" clId="{F5ABA52E-4D13-469D-A54E-4F7DF695DE42}" dt="2023-11-14T07:11:09.816" v="85" actId="1076"/>
          <ac:spMkLst>
            <pc:docMk/>
            <pc:sldMk cId="785926706" sldId="472"/>
            <ac:spMk id="14" creationId="{57873B3D-DF1C-B68B-979A-DE20423BFFC4}"/>
          </ac:spMkLst>
        </pc:spChg>
        <pc:spChg chg="mod">
          <ac:chgData name="Kyllönen Jouni" userId="f298ccb6-9814-47ca-ab7b-64aefa0a81d3" providerId="ADAL" clId="{F5ABA52E-4D13-469D-A54E-4F7DF695DE42}" dt="2023-11-14T08:06:13.025" v="323" actId="1076"/>
          <ac:spMkLst>
            <pc:docMk/>
            <pc:sldMk cId="785926706" sldId="472"/>
            <ac:spMk id="15" creationId="{FAB12C3D-5805-B99F-C143-4CCF5A85DBC2}"/>
          </ac:spMkLst>
        </pc:spChg>
        <pc:spChg chg="mod">
          <ac:chgData name="Kyllönen Jouni" userId="f298ccb6-9814-47ca-ab7b-64aefa0a81d3" providerId="ADAL" clId="{F5ABA52E-4D13-469D-A54E-4F7DF695DE42}" dt="2023-11-14T07:10:52.446" v="82" actId="207"/>
          <ac:spMkLst>
            <pc:docMk/>
            <pc:sldMk cId="785926706" sldId="472"/>
            <ac:spMk id="16" creationId="{50FAEE96-78A7-63B5-07C0-56410FF1B5A8}"/>
          </ac:spMkLst>
        </pc:spChg>
        <pc:spChg chg="mod">
          <ac:chgData name="Kyllönen Jouni" userId="f298ccb6-9814-47ca-ab7b-64aefa0a81d3" providerId="ADAL" clId="{F5ABA52E-4D13-469D-A54E-4F7DF695DE42}" dt="2023-11-14T07:11:54.526" v="90" actId="2711"/>
          <ac:spMkLst>
            <pc:docMk/>
            <pc:sldMk cId="785926706" sldId="472"/>
            <ac:spMk id="17" creationId="{E1186370-F029-CE6E-CEAA-AF9DC8DBC0AD}"/>
          </ac:spMkLst>
        </pc:spChg>
        <pc:spChg chg="mod">
          <ac:chgData name="Kyllönen Jouni" userId="f298ccb6-9814-47ca-ab7b-64aefa0a81d3" providerId="ADAL" clId="{F5ABA52E-4D13-469D-A54E-4F7DF695DE42}" dt="2023-11-14T07:22:42.643" v="162" actId="1076"/>
          <ac:spMkLst>
            <pc:docMk/>
            <pc:sldMk cId="785926706" sldId="472"/>
            <ac:spMk id="18" creationId="{98E5AB80-89AF-E016-B4EC-C828AA361569}"/>
          </ac:spMkLst>
        </pc:spChg>
        <pc:spChg chg="mod">
          <ac:chgData name="Kyllönen Jouni" userId="f298ccb6-9814-47ca-ab7b-64aefa0a81d3" providerId="ADAL" clId="{F5ABA52E-4D13-469D-A54E-4F7DF695DE42}" dt="2023-11-14T07:11:49.448" v="89" actId="2711"/>
          <ac:spMkLst>
            <pc:docMk/>
            <pc:sldMk cId="785926706" sldId="472"/>
            <ac:spMk id="19" creationId="{0F8327E8-D51A-B728-7559-C800D3AC0E3D}"/>
          </ac:spMkLst>
        </pc:spChg>
        <pc:spChg chg="mod">
          <ac:chgData name="Kyllönen Jouni" userId="f298ccb6-9814-47ca-ab7b-64aefa0a81d3" providerId="ADAL" clId="{F5ABA52E-4D13-469D-A54E-4F7DF695DE42}" dt="2023-11-14T07:22:21.703" v="158" actId="1076"/>
          <ac:spMkLst>
            <pc:docMk/>
            <pc:sldMk cId="785926706" sldId="472"/>
            <ac:spMk id="20" creationId="{0B9473ED-A369-779A-C41C-F3E40C54B8C9}"/>
          </ac:spMkLst>
        </pc:spChg>
        <pc:spChg chg="mod">
          <ac:chgData name="Kyllönen Jouni" userId="f298ccb6-9814-47ca-ab7b-64aefa0a81d3" providerId="ADAL" clId="{F5ABA52E-4D13-469D-A54E-4F7DF695DE42}" dt="2023-11-14T07:10:57.986" v="83" actId="2711"/>
          <ac:spMkLst>
            <pc:docMk/>
            <pc:sldMk cId="785926706" sldId="472"/>
            <ac:spMk id="21" creationId="{00E68032-9D07-A0F4-1E1E-3B679AB273BA}"/>
          </ac:spMkLst>
        </pc:spChg>
        <pc:spChg chg="mod">
          <ac:chgData name="Kyllönen Jouni" userId="f298ccb6-9814-47ca-ab7b-64aefa0a81d3" providerId="ADAL" clId="{F5ABA52E-4D13-469D-A54E-4F7DF695DE42}" dt="2023-11-14T07:09:37.151" v="73" actId="2711"/>
          <ac:spMkLst>
            <pc:docMk/>
            <pc:sldMk cId="785926706" sldId="472"/>
            <ac:spMk id="22" creationId="{A391A493-26B3-28FC-5D14-1DE914DE1AA2}"/>
          </ac:spMkLst>
        </pc:spChg>
        <pc:spChg chg="mod">
          <ac:chgData name="Kyllönen Jouni" userId="f298ccb6-9814-47ca-ab7b-64aefa0a81d3" providerId="ADAL" clId="{F5ABA52E-4D13-469D-A54E-4F7DF695DE42}" dt="2023-11-14T07:23:37.444" v="173" actId="14100"/>
          <ac:spMkLst>
            <pc:docMk/>
            <pc:sldMk cId="785926706" sldId="472"/>
            <ac:spMk id="23" creationId="{0460D5FC-2C98-0F7F-A664-27AC43DD0F09}"/>
          </ac:spMkLst>
        </pc:spChg>
        <pc:spChg chg="mod">
          <ac:chgData name="Kyllönen Jouni" userId="f298ccb6-9814-47ca-ab7b-64aefa0a81d3" providerId="ADAL" clId="{F5ABA52E-4D13-469D-A54E-4F7DF695DE42}" dt="2023-11-14T07:23:26.505" v="171" actId="14100"/>
          <ac:spMkLst>
            <pc:docMk/>
            <pc:sldMk cId="785926706" sldId="472"/>
            <ac:spMk id="26" creationId="{E18C4BA7-2152-84FB-79EA-9CF43B41336F}"/>
          </ac:spMkLst>
        </pc:spChg>
        <pc:spChg chg="mod">
          <ac:chgData name="Kyllönen Jouni" userId="f298ccb6-9814-47ca-ab7b-64aefa0a81d3" providerId="ADAL" clId="{F5ABA52E-4D13-469D-A54E-4F7DF695DE42}" dt="2023-11-14T07:11:44.311" v="88" actId="2711"/>
          <ac:spMkLst>
            <pc:docMk/>
            <pc:sldMk cId="785926706" sldId="472"/>
            <ac:spMk id="27" creationId="{CE188582-A761-1C59-4742-61AAD779917F}"/>
          </ac:spMkLst>
        </pc:spChg>
        <pc:spChg chg="mod">
          <ac:chgData name="Kyllönen Jouni" userId="f298ccb6-9814-47ca-ab7b-64aefa0a81d3" providerId="ADAL" clId="{F5ABA52E-4D13-469D-A54E-4F7DF695DE42}" dt="2023-11-14T07:11:38.946" v="87" actId="2711"/>
          <ac:spMkLst>
            <pc:docMk/>
            <pc:sldMk cId="785926706" sldId="472"/>
            <ac:spMk id="33" creationId="{3D67FF3A-53DE-46C4-75DD-1862BDBEA770}"/>
          </ac:spMkLst>
        </pc:spChg>
        <pc:spChg chg="mod">
          <ac:chgData name="Kyllönen Jouni" userId="f298ccb6-9814-47ca-ab7b-64aefa0a81d3" providerId="ADAL" clId="{F5ABA52E-4D13-469D-A54E-4F7DF695DE42}" dt="2023-11-14T07:22:26.573" v="159" actId="1076"/>
          <ac:spMkLst>
            <pc:docMk/>
            <pc:sldMk cId="785926706" sldId="472"/>
            <ac:spMk id="34" creationId="{B00A548E-0FE2-F232-FC1F-C27D6B769C42}"/>
          </ac:spMkLst>
        </pc:spChg>
      </pc:sldChg>
      <pc:sldChg chg="modSp del mod">
        <pc:chgData name="Kyllönen Jouni" userId="f298ccb6-9814-47ca-ab7b-64aefa0a81d3" providerId="ADAL" clId="{F5ABA52E-4D13-469D-A54E-4F7DF695DE42}" dt="2023-11-14T11:53:00.058" v="365" actId="47"/>
        <pc:sldMkLst>
          <pc:docMk/>
          <pc:sldMk cId="1809764187" sldId="473"/>
        </pc:sldMkLst>
        <pc:spChg chg="mod">
          <ac:chgData name="Kyllönen Jouni" userId="f298ccb6-9814-47ca-ab7b-64aefa0a81d3" providerId="ADAL" clId="{F5ABA52E-4D13-469D-A54E-4F7DF695DE42}" dt="2023-11-14T07:17:00.035" v="137" actId="2711"/>
          <ac:spMkLst>
            <pc:docMk/>
            <pc:sldMk cId="1809764187" sldId="473"/>
            <ac:spMk id="2" creationId="{03987E49-2E97-5F8C-1786-0BF9F4C8289F}"/>
          </ac:spMkLst>
        </pc:spChg>
        <pc:spChg chg="mod">
          <ac:chgData name="Kyllönen Jouni" userId="f298ccb6-9814-47ca-ab7b-64aefa0a81d3" providerId="ADAL" clId="{F5ABA52E-4D13-469D-A54E-4F7DF695DE42}" dt="2023-11-14T07:17:12.936" v="140" actId="1076"/>
          <ac:spMkLst>
            <pc:docMk/>
            <pc:sldMk cId="1809764187" sldId="473"/>
            <ac:spMk id="5" creationId="{23BACAE4-4F32-0364-744F-243C8AA8EEE9}"/>
          </ac:spMkLst>
        </pc:spChg>
        <pc:spChg chg="mod">
          <ac:chgData name="Kyllönen Jouni" userId="f298ccb6-9814-47ca-ab7b-64aefa0a81d3" providerId="ADAL" clId="{F5ABA52E-4D13-469D-A54E-4F7DF695DE42}" dt="2023-11-14T07:17:29.074" v="144" actId="1076"/>
          <ac:spMkLst>
            <pc:docMk/>
            <pc:sldMk cId="1809764187" sldId="473"/>
            <ac:spMk id="6" creationId="{AE4AAB8C-0D9B-B373-A7C9-8977C459C2D4}"/>
          </ac:spMkLst>
        </pc:spChg>
        <pc:spChg chg="mod">
          <ac:chgData name="Kyllönen Jouni" userId="f298ccb6-9814-47ca-ab7b-64aefa0a81d3" providerId="ADAL" clId="{F5ABA52E-4D13-469D-A54E-4F7DF695DE42}" dt="2023-11-14T07:17:34.684" v="145" actId="1076"/>
          <ac:spMkLst>
            <pc:docMk/>
            <pc:sldMk cId="1809764187" sldId="473"/>
            <ac:spMk id="7" creationId="{270EE4AC-7EC9-0527-5880-9406EA8AEAAF}"/>
          </ac:spMkLst>
        </pc:spChg>
        <pc:spChg chg="mod">
          <ac:chgData name="Kyllönen Jouni" userId="f298ccb6-9814-47ca-ab7b-64aefa0a81d3" providerId="ADAL" clId="{F5ABA52E-4D13-469D-A54E-4F7DF695DE42}" dt="2023-11-14T08:06:21.873" v="324" actId="2711"/>
          <ac:spMkLst>
            <pc:docMk/>
            <pc:sldMk cId="1809764187" sldId="473"/>
            <ac:spMk id="8" creationId="{42215026-26DB-A420-518E-35AA75A35EBF}"/>
          </ac:spMkLst>
        </pc:spChg>
        <pc:spChg chg="mod">
          <ac:chgData name="Kyllönen Jouni" userId="f298ccb6-9814-47ca-ab7b-64aefa0a81d3" providerId="ADAL" clId="{F5ABA52E-4D13-469D-A54E-4F7DF695DE42}" dt="2023-11-14T07:17:09.695" v="139" actId="1076"/>
          <ac:spMkLst>
            <pc:docMk/>
            <pc:sldMk cId="1809764187" sldId="473"/>
            <ac:spMk id="10" creationId="{3A0BCEC7-A671-D81E-3B29-D89586F856F2}"/>
          </ac:spMkLst>
        </pc:spChg>
        <pc:picChg chg="mod">
          <ac:chgData name="Kyllönen Jouni" userId="f298ccb6-9814-47ca-ab7b-64aefa0a81d3" providerId="ADAL" clId="{F5ABA52E-4D13-469D-A54E-4F7DF695DE42}" dt="2023-11-14T07:17:06.264" v="138" actId="1076"/>
          <ac:picMkLst>
            <pc:docMk/>
            <pc:sldMk cId="1809764187" sldId="473"/>
            <ac:picMk id="12" creationId="{C413D35B-54D4-6F15-A307-B3262388EBEC}"/>
          </ac:picMkLst>
        </pc:picChg>
      </pc:sldChg>
      <pc:sldChg chg="modSp mod">
        <pc:chgData name="Kyllönen Jouni" userId="f298ccb6-9814-47ca-ab7b-64aefa0a81d3" providerId="ADAL" clId="{F5ABA52E-4D13-469D-A54E-4F7DF695DE42}" dt="2023-11-23T05:56:15.384" v="748" actId="20577"/>
        <pc:sldMkLst>
          <pc:docMk/>
          <pc:sldMk cId="4203529615" sldId="474"/>
        </pc:sldMkLst>
        <pc:spChg chg="mod">
          <ac:chgData name="Kyllönen Jouni" userId="f298ccb6-9814-47ca-ab7b-64aefa0a81d3" providerId="ADAL" clId="{F5ABA52E-4D13-469D-A54E-4F7DF695DE42}" dt="2023-11-23T05:56:15.384" v="748" actId="20577"/>
          <ac:spMkLst>
            <pc:docMk/>
            <pc:sldMk cId="4203529615" sldId="474"/>
            <ac:spMk id="2" creationId="{66F26790-FBF4-F6B1-93BD-F9F3F861934C}"/>
          </ac:spMkLst>
        </pc:spChg>
        <pc:spChg chg="mod">
          <ac:chgData name="Kyllönen Jouni" userId="f298ccb6-9814-47ca-ab7b-64aefa0a81d3" providerId="ADAL" clId="{F5ABA52E-4D13-469D-A54E-4F7DF695DE42}" dt="2023-11-14T11:35:25.750" v="328" actId="255"/>
          <ac:spMkLst>
            <pc:docMk/>
            <pc:sldMk cId="4203529615" sldId="474"/>
            <ac:spMk id="7" creationId="{3069F71B-8D41-AC7B-F96F-A795C687D388}"/>
          </ac:spMkLst>
        </pc:spChg>
      </pc:sldChg>
      <pc:sldChg chg="modSp mod">
        <pc:chgData name="Kyllönen Jouni" userId="f298ccb6-9814-47ca-ab7b-64aefa0a81d3" providerId="ADAL" clId="{F5ABA52E-4D13-469D-A54E-4F7DF695DE42}" dt="2023-11-27T06:44:06.744" v="794" actId="6549"/>
        <pc:sldMkLst>
          <pc:docMk/>
          <pc:sldMk cId="2700064859" sldId="475"/>
        </pc:sldMkLst>
        <pc:spChg chg="mod">
          <ac:chgData name="Kyllönen Jouni" userId="f298ccb6-9814-47ca-ab7b-64aefa0a81d3" providerId="ADAL" clId="{F5ABA52E-4D13-469D-A54E-4F7DF695DE42}" dt="2023-11-14T07:27:19.417" v="195" actId="2711"/>
          <ac:spMkLst>
            <pc:docMk/>
            <pc:sldMk cId="2700064859" sldId="475"/>
            <ac:spMk id="2" creationId="{4D4EEF26-BF2D-8DCD-B90E-8A04D368D12A}"/>
          </ac:spMkLst>
        </pc:spChg>
        <pc:spChg chg="mod">
          <ac:chgData name="Kyllönen Jouni" userId="f298ccb6-9814-47ca-ab7b-64aefa0a81d3" providerId="ADAL" clId="{F5ABA52E-4D13-469D-A54E-4F7DF695DE42}" dt="2023-11-27T06:44:06.744" v="794" actId="6549"/>
          <ac:spMkLst>
            <pc:docMk/>
            <pc:sldMk cId="2700064859" sldId="475"/>
            <ac:spMk id="9" creationId="{4B4AEABB-9B47-A5C8-19E0-4738350F2DF0}"/>
          </ac:spMkLst>
        </pc:spChg>
      </pc:sldChg>
      <pc:sldChg chg="modSp mod">
        <pc:chgData name="Kyllönen Jouni" userId="f298ccb6-9814-47ca-ab7b-64aefa0a81d3" providerId="ADAL" clId="{F5ABA52E-4D13-469D-A54E-4F7DF695DE42}" dt="2023-11-29T10:43:18.117" v="1213" actId="20578"/>
        <pc:sldMkLst>
          <pc:docMk/>
          <pc:sldMk cId="769899439" sldId="476"/>
        </pc:sldMkLst>
        <pc:spChg chg="mod">
          <ac:chgData name="Kyllönen Jouni" userId="f298ccb6-9814-47ca-ab7b-64aefa0a81d3" providerId="ADAL" clId="{F5ABA52E-4D13-469D-A54E-4F7DF695DE42}" dt="2023-11-14T07:30:20.852" v="211" actId="14100"/>
          <ac:spMkLst>
            <pc:docMk/>
            <pc:sldMk cId="769899439" sldId="476"/>
            <ac:spMk id="2" creationId="{6175B57F-C288-ADF9-CB4F-29E5BCC8A58E}"/>
          </ac:spMkLst>
        </pc:spChg>
        <pc:spChg chg="mod">
          <ac:chgData name="Kyllönen Jouni" userId="f298ccb6-9814-47ca-ab7b-64aefa0a81d3" providerId="ADAL" clId="{F5ABA52E-4D13-469D-A54E-4F7DF695DE42}" dt="2023-11-29T10:43:18.117" v="1213" actId="20578"/>
          <ac:spMkLst>
            <pc:docMk/>
            <pc:sldMk cId="769899439" sldId="476"/>
            <ac:spMk id="4" creationId="{95DCA0A5-D487-DF45-DD7C-636CB43D7F38}"/>
          </ac:spMkLst>
        </pc:spChg>
      </pc:sldChg>
      <pc:sldChg chg="modSp mod">
        <pc:chgData name="Kyllönen Jouni" userId="f298ccb6-9814-47ca-ab7b-64aefa0a81d3" providerId="ADAL" clId="{F5ABA52E-4D13-469D-A54E-4F7DF695DE42}" dt="2023-11-27T06:21:38.749" v="752" actId="21"/>
        <pc:sldMkLst>
          <pc:docMk/>
          <pc:sldMk cId="3983391139" sldId="477"/>
        </pc:sldMkLst>
        <pc:spChg chg="mod">
          <ac:chgData name="Kyllönen Jouni" userId="f298ccb6-9814-47ca-ab7b-64aefa0a81d3" providerId="ADAL" clId="{F5ABA52E-4D13-469D-A54E-4F7DF695DE42}" dt="2023-11-21T12:34:57.487" v="382" actId="1076"/>
          <ac:spMkLst>
            <pc:docMk/>
            <pc:sldMk cId="3983391139" sldId="477"/>
            <ac:spMk id="2" creationId="{3DAE0BB8-446C-4C5F-F174-83F2E2DCB3FB}"/>
          </ac:spMkLst>
        </pc:spChg>
        <pc:spChg chg="mod">
          <ac:chgData name="Kyllönen Jouni" userId="f298ccb6-9814-47ca-ab7b-64aefa0a81d3" providerId="ADAL" clId="{F5ABA52E-4D13-469D-A54E-4F7DF695DE42}" dt="2023-11-27T06:21:38.749" v="752" actId="21"/>
          <ac:spMkLst>
            <pc:docMk/>
            <pc:sldMk cId="3983391139" sldId="477"/>
            <ac:spMk id="4" creationId="{5E975013-0FFB-65D9-2A5C-F18A96A640CA}"/>
          </ac:spMkLst>
        </pc:spChg>
        <pc:picChg chg="mod">
          <ac:chgData name="Kyllönen Jouni" userId="f298ccb6-9814-47ca-ab7b-64aefa0a81d3" providerId="ADAL" clId="{F5ABA52E-4D13-469D-A54E-4F7DF695DE42}" dt="2023-11-21T12:35:43.989" v="385" actId="1076"/>
          <ac:picMkLst>
            <pc:docMk/>
            <pc:sldMk cId="3983391139" sldId="477"/>
            <ac:picMk id="7" creationId="{851C5E6D-3906-2563-1C25-07E819660929}"/>
          </ac:picMkLst>
        </pc:picChg>
      </pc:sldChg>
      <pc:sldChg chg="modSp mod">
        <pc:chgData name="Kyllönen Jouni" userId="f298ccb6-9814-47ca-ab7b-64aefa0a81d3" providerId="ADAL" clId="{F5ABA52E-4D13-469D-A54E-4F7DF695DE42}" dt="2023-11-28T10:55:10.390" v="1201" actId="6549"/>
        <pc:sldMkLst>
          <pc:docMk/>
          <pc:sldMk cId="324788339" sldId="478"/>
        </pc:sldMkLst>
        <pc:spChg chg="mod">
          <ac:chgData name="Kyllönen Jouni" userId="f298ccb6-9814-47ca-ab7b-64aefa0a81d3" providerId="ADAL" clId="{F5ABA52E-4D13-469D-A54E-4F7DF695DE42}" dt="2023-11-14T11:49:21.562" v="361" actId="14100"/>
          <ac:spMkLst>
            <pc:docMk/>
            <pc:sldMk cId="324788339" sldId="478"/>
            <ac:spMk id="2" creationId="{94F670DB-F538-1184-5D22-9F15C66BC9F0}"/>
          </ac:spMkLst>
        </pc:spChg>
        <pc:spChg chg="mod">
          <ac:chgData name="Kyllönen Jouni" userId="f298ccb6-9814-47ca-ab7b-64aefa0a81d3" providerId="ADAL" clId="{F5ABA52E-4D13-469D-A54E-4F7DF695DE42}" dt="2023-11-28T10:55:10.390" v="1201" actId="6549"/>
          <ac:spMkLst>
            <pc:docMk/>
            <pc:sldMk cId="324788339" sldId="478"/>
            <ac:spMk id="4" creationId="{FFD0A0DF-8DA8-31B5-0AF2-790BDB492FAD}"/>
          </ac:spMkLst>
        </pc:spChg>
      </pc:sldChg>
      <pc:sldChg chg="modSp mod">
        <pc:chgData name="Kyllönen Jouni" userId="f298ccb6-9814-47ca-ab7b-64aefa0a81d3" providerId="ADAL" clId="{F5ABA52E-4D13-469D-A54E-4F7DF695DE42}" dt="2023-11-23T06:50:50.655" v="750" actId="3626"/>
        <pc:sldMkLst>
          <pc:docMk/>
          <pc:sldMk cId="4258191010" sldId="479"/>
        </pc:sldMkLst>
        <pc:spChg chg="mod">
          <ac:chgData name="Kyllönen Jouni" userId="f298ccb6-9814-47ca-ab7b-64aefa0a81d3" providerId="ADAL" clId="{F5ABA52E-4D13-469D-A54E-4F7DF695DE42}" dt="2023-11-14T07:38:02.990" v="255" actId="1076"/>
          <ac:spMkLst>
            <pc:docMk/>
            <pc:sldMk cId="4258191010" sldId="479"/>
            <ac:spMk id="2" creationId="{69633A78-BC8C-008A-DB22-5BFF9117D89D}"/>
          </ac:spMkLst>
        </pc:spChg>
        <pc:spChg chg="mod">
          <ac:chgData name="Kyllönen Jouni" userId="f298ccb6-9814-47ca-ab7b-64aefa0a81d3" providerId="ADAL" clId="{F5ABA52E-4D13-469D-A54E-4F7DF695DE42}" dt="2023-11-23T06:50:50.655" v="750" actId="3626"/>
          <ac:spMkLst>
            <pc:docMk/>
            <pc:sldMk cId="4258191010" sldId="479"/>
            <ac:spMk id="4" creationId="{F5699684-FB3D-9CAF-60FF-81C423D43023}"/>
          </ac:spMkLst>
        </pc:spChg>
      </pc:sldChg>
      <pc:sldChg chg="modSp mod">
        <pc:chgData name="Kyllönen Jouni" userId="f298ccb6-9814-47ca-ab7b-64aefa0a81d3" providerId="ADAL" clId="{F5ABA52E-4D13-469D-A54E-4F7DF695DE42}" dt="2023-11-28T07:01:23.336" v="1023" actId="20577"/>
        <pc:sldMkLst>
          <pc:docMk/>
          <pc:sldMk cId="2438611232" sldId="480"/>
        </pc:sldMkLst>
        <pc:spChg chg="mod">
          <ac:chgData name="Kyllönen Jouni" userId="f298ccb6-9814-47ca-ab7b-64aefa0a81d3" providerId="ADAL" clId="{F5ABA52E-4D13-469D-A54E-4F7DF695DE42}" dt="2023-11-14T08:01:43.964" v="267" actId="14100"/>
          <ac:spMkLst>
            <pc:docMk/>
            <pc:sldMk cId="2438611232" sldId="480"/>
            <ac:spMk id="2" creationId="{F19C8E95-7988-B731-185A-7985CE2475F1}"/>
          </ac:spMkLst>
        </pc:spChg>
        <pc:spChg chg="mod">
          <ac:chgData name="Kyllönen Jouni" userId="f298ccb6-9814-47ca-ab7b-64aefa0a81d3" providerId="ADAL" clId="{F5ABA52E-4D13-469D-A54E-4F7DF695DE42}" dt="2023-11-28T07:01:23.336" v="1023" actId="20577"/>
          <ac:spMkLst>
            <pc:docMk/>
            <pc:sldMk cId="2438611232" sldId="480"/>
            <ac:spMk id="4" creationId="{51EF7196-D043-77FC-A050-FA355B9467EC}"/>
          </ac:spMkLst>
        </pc:spChg>
      </pc:sldChg>
      <pc:sldChg chg="modSp mod">
        <pc:chgData name="Kyllönen Jouni" userId="f298ccb6-9814-47ca-ab7b-64aefa0a81d3" providerId="ADAL" clId="{F5ABA52E-4D13-469D-A54E-4F7DF695DE42}" dt="2023-11-23T05:50:33.785" v="512" actId="20577"/>
        <pc:sldMkLst>
          <pc:docMk/>
          <pc:sldMk cId="2534000340" sldId="481"/>
        </pc:sldMkLst>
        <pc:spChg chg="mod">
          <ac:chgData name="Kyllönen Jouni" userId="f298ccb6-9814-47ca-ab7b-64aefa0a81d3" providerId="ADAL" clId="{F5ABA52E-4D13-469D-A54E-4F7DF695DE42}" dt="2023-11-23T05:48:33.853" v="451" actId="20577"/>
          <ac:spMkLst>
            <pc:docMk/>
            <pc:sldMk cId="2534000340" sldId="481"/>
            <ac:spMk id="4" creationId="{F2403243-8D78-F0D4-095E-C12A13672789}"/>
          </ac:spMkLst>
        </pc:spChg>
        <pc:spChg chg="mod">
          <ac:chgData name="Kyllönen Jouni" userId="f298ccb6-9814-47ca-ab7b-64aefa0a81d3" providerId="ADAL" clId="{F5ABA52E-4D13-469D-A54E-4F7DF695DE42}" dt="2023-11-23T05:50:33.785" v="512" actId="20577"/>
          <ac:spMkLst>
            <pc:docMk/>
            <pc:sldMk cId="2534000340" sldId="481"/>
            <ac:spMk id="5" creationId="{75D4040E-6943-B7C7-7A1B-9009AFAC0654}"/>
          </ac:spMkLst>
        </pc:spChg>
        <pc:spChg chg="mod">
          <ac:chgData name="Kyllönen Jouni" userId="f298ccb6-9814-47ca-ab7b-64aefa0a81d3" providerId="ADAL" clId="{F5ABA52E-4D13-469D-A54E-4F7DF695DE42}" dt="2023-11-23T05:49:20.185" v="467" actId="20577"/>
          <ac:spMkLst>
            <pc:docMk/>
            <pc:sldMk cId="2534000340" sldId="481"/>
            <ac:spMk id="8" creationId="{F5888EF1-9F0B-7F51-9413-AED3F1C70362}"/>
          </ac:spMkLst>
        </pc:spChg>
      </pc:sldChg>
      <pc:sldChg chg="modSp mod">
        <pc:chgData name="Kyllönen Jouni" userId="f298ccb6-9814-47ca-ab7b-64aefa0a81d3" providerId="ADAL" clId="{F5ABA52E-4D13-469D-A54E-4F7DF695DE42}" dt="2023-11-28T07:03:07.746" v="1028" actId="20577"/>
        <pc:sldMkLst>
          <pc:docMk/>
          <pc:sldMk cId="3810305409" sldId="482"/>
        </pc:sldMkLst>
        <pc:spChg chg="mod">
          <ac:chgData name="Kyllönen Jouni" userId="f298ccb6-9814-47ca-ab7b-64aefa0a81d3" providerId="ADAL" clId="{F5ABA52E-4D13-469D-A54E-4F7DF695DE42}" dt="2023-11-14T08:02:36.103" v="277" actId="2711"/>
          <ac:spMkLst>
            <pc:docMk/>
            <pc:sldMk cId="3810305409" sldId="482"/>
            <ac:spMk id="2" creationId="{7AC6E702-EBDA-A108-8799-1183E9216B87}"/>
          </ac:spMkLst>
        </pc:spChg>
        <pc:spChg chg="mod">
          <ac:chgData name="Kyllönen Jouni" userId="f298ccb6-9814-47ca-ab7b-64aefa0a81d3" providerId="ADAL" clId="{F5ABA52E-4D13-469D-A54E-4F7DF695DE42}" dt="2023-11-28T07:03:07.746" v="1028" actId="20577"/>
          <ac:spMkLst>
            <pc:docMk/>
            <pc:sldMk cId="3810305409" sldId="482"/>
            <ac:spMk id="3" creationId="{B5A46FE2-6434-C1DD-7720-92D4890B5F95}"/>
          </ac:spMkLst>
        </pc:spChg>
      </pc:sldChg>
      <pc:sldChg chg="modSp del mod">
        <pc:chgData name="Kyllönen Jouni" userId="f298ccb6-9814-47ca-ab7b-64aefa0a81d3" providerId="ADAL" clId="{F5ABA52E-4D13-469D-A54E-4F7DF695DE42}" dt="2023-11-14T11:53:03.217" v="366" actId="47"/>
        <pc:sldMkLst>
          <pc:docMk/>
          <pc:sldMk cId="442283284" sldId="483"/>
        </pc:sldMkLst>
        <pc:spChg chg="mod">
          <ac:chgData name="Kyllönen Jouni" userId="f298ccb6-9814-47ca-ab7b-64aefa0a81d3" providerId="ADAL" clId="{F5ABA52E-4D13-469D-A54E-4F7DF695DE42}" dt="2023-11-14T07:25:34.842" v="188" actId="2711"/>
          <ac:spMkLst>
            <pc:docMk/>
            <pc:sldMk cId="442283284" sldId="483"/>
            <ac:spMk id="3" creationId="{8C09199C-7EB4-5A78-D699-89519A272D9D}"/>
          </ac:spMkLst>
        </pc:spChg>
        <pc:spChg chg="mod">
          <ac:chgData name="Kyllönen Jouni" userId="f298ccb6-9814-47ca-ab7b-64aefa0a81d3" providerId="ADAL" clId="{F5ABA52E-4D13-469D-A54E-4F7DF695DE42}" dt="2023-11-14T07:25:20.693" v="186" actId="1076"/>
          <ac:spMkLst>
            <pc:docMk/>
            <pc:sldMk cId="442283284" sldId="483"/>
            <ac:spMk id="4" creationId="{5F8B5EB5-4B40-86F2-F799-CD8879382FA2}"/>
          </ac:spMkLst>
        </pc:spChg>
        <pc:spChg chg="mod">
          <ac:chgData name="Kyllönen Jouni" userId="f298ccb6-9814-47ca-ab7b-64aefa0a81d3" providerId="ADAL" clId="{F5ABA52E-4D13-469D-A54E-4F7DF695DE42}" dt="2023-11-14T07:25:23.852" v="187" actId="1076"/>
          <ac:spMkLst>
            <pc:docMk/>
            <pc:sldMk cId="442283284" sldId="483"/>
            <ac:spMk id="5" creationId="{9C722E10-FF56-27EE-BD16-7D3A0BF7C84B}"/>
          </ac:spMkLst>
        </pc:spChg>
        <pc:spChg chg="mod">
          <ac:chgData name="Kyllönen Jouni" userId="f298ccb6-9814-47ca-ab7b-64aefa0a81d3" providerId="ADAL" clId="{F5ABA52E-4D13-469D-A54E-4F7DF695DE42}" dt="2023-11-14T07:24:46.073" v="179" actId="2711"/>
          <ac:spMkLst>
            <pc:docMk/>
            <pc:sldMk cId="442283284" sldId="483"/>
            <ac:spMk id="6" creationId="{402C3155-7FD6-E3F8-25C2-D7E8B7C8964B}"/>
          </ac:spMkLst>
        </pc:spChg>
        <pc:spChg chg="mod">
          <ac:chgData name="Kyllönen Jouni" userId="f298ccb6-9814-47ca-ab7b-64aefa0a81d3" providerId="ADAL" clId="{F5ABA52E-4D13-469D-A54E-4F7DF695DE42}" dt="2023-11-14T07:24:51.284" v="180" actId="2711"/>
          <ac:spMkLst>
            <pc:docMk/>
            <pc:sldMk cId="442283284" sldId="483"/>
            <ac:spMk id="7" creationId="{A3CE5CB0-BA01-1B9E-803E-574E856143E5}"/>
          </ac:spMkLst>
        </pc:spChg>
        <pc:spChg chg="mod">
          <ac:chgData name="Kyllönen Jouni" userId="f298ccb6-9814-47ca-ab7b-64aefa0a81d3" providerId="ADAL" clId="{F5ABA52E-4D13-469D-A54E-4F7DF695DE42}" dt="2023-11-14T07:24:59.394" v="182" actId="1076"/>
          <ac:spMkLst>
            <pc:docMk/>
            <pc:sldMk cId="442283284" sldId="483"/>
            <ac:spMk id="8" creationId="{962C853C-AB05-FCBB-4645-E96D9BD5CEB9}"/>
          </ac:spMkLst>
        </pc:spChg>
        <pc:graphicFrameChg chg="mod">
          <ac:chgData name="Kyllönen Jouni" userId="f298ccb6-9814-47ca-ab7b-64aefa0a81d3" providerId="ADAL" clId="{F5ABA52E-4D13-469D-A54E-4F7DF695DE42}" dt="2023-11-14T07:24:35.385" v="177" actId="1076"/>
          <ac:graphicFrameMkLst>
            <pc:docMk/>
            <pc:sldMk cId="442283284" sldId="483"/>
            <ac:graphicFrameMk id="2" creationId="{47D55F24-2D11-8BDF-DA35-9A8C9E6EB994}"/>
          </ac:graphicFrameMkLst>
        </pc:graphicFrameChg>
      </pc:sldChg>
      <pc:sldMasterChg chg="del delSldLayout">
        <pc:chgData name="Kyllönen Jouni" userId="f298ccb6-9814-47ca-ab7b-64aefa0a81d3" providerId="ADAL" clId="{F5ABA52E-4D13-469D-A54E-4F7DF695DE42}" dt="2023-11-14T07:00:01.658" v="2" actId="47"/>
        <pc:sldMasterMkLst>
          <pc:docMk/>
          <pc:sldMasterMk cId="1265563178" sldId="2147483662"/>
        </pc:sldMasterMkLst>
        <pc:sldLayoutChg chg="del">
          <pc:chgData name="Kyllönen Jouni" userId="f298ccb6-9814-47ca-ab7b-64aefa0a81d3" providerId="ADAL" clId="{F5ABA52E-4D13-469D-A54E-4F7DF695DE42}" dt="2023-11-14T07:00:01.658" v="2" actId="47"/>
          <pc:sldLayoutMkLst>
            <pc:docMk/>
            <pc:sldMasterMk cId="1265563178" sldId="2147483662"/>
            <pc:sldLayoutMk cId="2250418498" sldId="2147483663"/>
          </pc:sldLayoutMkLst>
        </pc:sldLayoutChg>
        <pc:sldLayoutChg chg="del">
          <pc:chgData name="Kyllönen Jouni" userId="f298ccb6-9814-47ca-ab7b-64aefa0a81d3" providerId="ADAL" clId="{F5ABA52E-4D13-469D-A54E-4F7DF695DE42}" dt="2023-11-14T07:00:01.658" v="2" actId="47"/>
          <pc:sldLayoutMkLst>
            <pc:docMk/>
            <pc:sldMasterMk cId="1265563178" sldId="2147483662"/>
            <pc:sldLayoutMk cId="1139179679" sldId="2147483664"/>
          </pc:sldLayoutMkLst>
        </pc:sldLayoutChg>
        <pc:sldLayoutChg chg="del">
          <pc:chgData name="Kyllönen Jouni" userId="f298ccb6-9814-47ca-ab7b-64aefa0a81d3" providerId="ADAL" clId="{F5ABA52E-4D13-469D-A54E-4F7DF695DE42}" dt="2023-11-14T07:00:01.658" v="2" actId="47"/>
          <pc:sldLayoutMkLst>
            <pc:docMk/>
            <pc:sldMasterMk cId="1265563178" sldId="2147483662"/>
            <pc:sldLayoutMk cId="1778567999" sldId="2147483665"/>
          </pc:sldLayoutMkLst>
        </pc:sldLayoutChg>
        <pc:sldLayoutChg chg="del">
          <pc:chgData name="Kyllönen Jouni" userId="f298ccb6-9814-47ca-ab7b-64aefa0a81d3" providerId="ADAL" clId="{F5ABA52E-4D13-469D-A54E-4F7DF695DE42}" dt="2023-11-14T07:00:01.658" v="2" actId="47"/>
          <pc:sldLayoutMkLst>
            <pc:docMk/>
            <pc:sldMasterMk cId="1265563178" sldId="2147483662"/>
            <pc:sldLayoutMk cId="1467179260" sldId="2147483666"/>
          </pc:sldLayoutMkLst>
        </pc:sldLayoutChg>
        <pc:sldLayoutChg chg="del">
          <pc:chgData name="Kyllönen Jouni" userId="f298ccb6-9814-47ca-ab7b-64aefa0a81d3" providerId="ADAL" clId="{F5ABA52E-4D13-469D-A54E-4F7DF695DE42}" dt="2023-11-14T07:00:01.658" v="2" actId="47"/>
          <pc:sldLayoutMkLst>
            <pc:docMk/>
            <pc:sldMasterMk cId="1265563178" sldId="2147483662"/>
            <pc:sldLayoutMk cId="3812549405" sldId="2147483667"/>
          </pc:sldLayoutMkLst>
        </pc:sldLayoutChg>
        <pc:sldLayoutChg chg="del">
          <pc:chgData name="Kyllönen Jouni" userId="f298ccb6-9814-47ca-ab7b-64aefa0a81d3" providerId="ADAL" clId="{F5ABA52E-4D13-469D-A54E-4F7DF695DE42}" dt="2023-11-14T07:00:01.658" v="2" actId="47"/>
          <pc:sldLayoutMkLst>
            <pc:docMk/>
            <pc:sldMasterMk cId="1265563178" sldId="2147483662"/>
            <pc:sldLayoutMk cId="2254821239" sldId="2147483668"/>
          </pc:sldLayoutMkLst>
        </pc:sldLayoutChg>
        <pc:sldLayoutChg chg="del">
          <pc:chgData name="Kyllönen Jouni" userId="f298ccb6-9814-47ca-ab7b-64aefa0a81d3" providerId="ADAL" clId="{F5ABA52E-4D13-469D-A54E-4F7DF695DE42}" dt="2023-11-14T07:00:01.658" v="2" actId="47"/>
          <pc:sldLayoutMkLst>
            <pc:docMk/>
            <pc:sldMasterMk cId="1265563178" sldId="2147483662"/>
            <pc:sldLayoutMk cId="1292813447" sldId="2147483669"/>
          </pc:sldLayoutMkLst>
        </pc:sldLayoutChg>
        <pc:sldLayoutChg chg="del">
          <pc:chgData name="Kyllönen Jouni" userId="f298ccb6-9814-47ca-ab7b-64aefa0a81d3" providerId="ADAL" clId="{F5ABA52E-4D13-469D-A54E-4F7DF695DE42}" dt="2023-11-14T07:00:01.658" v="2" actId="47"/>
          <pc:sldLayoutMkLst>
            <pc:docMk/>
            <pc:sldMasterMk cId="1265563178" sldId="2147483662"/>
            <pc:sldLayoutMk cId="1825680277" sldId="2147483670"/>
          </pc:sldLayoutMkLst>
        </pc:sldLayoutChg>
        <pc:sldLayoutChg chg="del">
          <pc:chgData name="Kyllönen Jouni" userId="f298ccb6-9814-47ca-ab7b-64aefa0a81d3" providerId="ADAL" clId="{F5ABA52E-4D13-469D-A54E-4F7DF695DE42}" dt="2023-11-14T07:00:01.658" v="2" actId="47"/>
          <pc:sldLayoutMkLst>
            <pc:docMk/>
            <pc:sldMasterMk cId="1265563178" sldId="2147483662"/>
            <pc:sldLayoutMk cId="953036657" sldId="2147483671"/>
          </pc:sldLayoutMkLst>
        </pc:sldLayoutChg>
        <pc:sldLayoutChg chg="del">
          <pc:chgData name="Kyllönen Jouni" userId="f298ccb6-9814-47ca-ab7b-64aefa0a81d3" providerId="ADAL" clId="{F5ABA52E-4D13-469D-A54E-4F7DF695DE42}" dt="2023-11-14T07:00:01.658" v="2" actId="47"/>
          <pc:sldLayoutMkLst>
            <pc:docMk/>
            <pc:sldMasterMk cId="1265563178" sldId="2147483662"/>
            <pc:sldLayoutMk cId="3319829170" sldId="2147483672"/>
          </pc:sldLayoutMkLst>
        </pc:sldLayoutChg>
        <pc:sldLayoutChg chg="del">
          <pc:chgData name="Kyllönen Jouni" userId="f298ccb6-9814-47ca-ab7b-64aefa0a81d3" providerId="ADAL" clId="{F5ABA52E-4D13-469D-A54E-4F7DF695DE42}" dt="2023-11-14T07:00:01.658" v="2" actId="47"/>
          <pc:sldLayoutMkLst>
            <pc:docMk/>
            <pc:sldMasterMk cId="1265563178" sldId="2147483662"/>
            <pc:sldLayoutMk cId="61910855" sldId="2147483673"/>
          </pc:sldLayoutMkLst>
        </pc:sldLayoutChg>
      </pc:sldMasterChg>
    </pc:docChg>
  </pc:docChgLst>
  <pc:docChgLst>
    <pc:chgData name="Kyllönen Jouni" userId="f298ccb6-9814-47ca-ab7b-64aefa0a81d3" providerId="ADAL" clId="{7FF0DFC3-7E32-42EA-B66E-B2F232602F77}"/>
    <pc:docChg chg="undo custSel modSld">
      <pc:chgData name="Kyllönen Jouni" userId="f298ccb6-9814-47ca-ab7b-64aefa0a81d3" providerId="ADAL" clId="{7FF0DFC3-7E32-42EA-B66E-B2F232602F77}" dt="2024-02-01T12:10:09.495" v="974" actId="207"/>
      <pc:docMkLst>
        <pc:docMk/>
      </pc:docMkLst>
      <pc:sldChg chg="addSp modSp mod modClrScheme chgLayout">
        <pc:chgData name="Kyllönen Jouni" userId="f298ccb6-9814-47ca-ab7b-64aefa0a81d3" providerId="ADAL" clId="{7FF0DFC3-7E32-42EA-B66E-B2F232602F77}" dt="2024-01-19T12:10:45.178" v="922" actId="14100"/>
        <pc:sldMkLst>
          <pc:docMk/>
          <pc:sldMk cId="368978847" sldId="269"/>
        </pc:sldMkLst>
        <pc:spChg chg="mod">
          <ac:chgData name="Kyllönen Jouni" userId="f298ccb6-9814-47ca-ab7b-64aefa0a81d3" providerId="ADAL" clId="{7FF0DFC3-7E32-42EA-B66E-B2F232602F77}" dt="2024-01-18T10:54:31.976" v="164" actId="14100"/>
          <ac:spMkLst>
            <pc:docMk/>
            <pc:sldMk cId="368978847" sldId="269"/>
            <ac:spMk id="2" creationId="{146F6336-3A83-34C0-CA88-C329795F0E42}"/>
          </ac:spMkLst>
        </pc:spChg>
        <pc:spChg chg="mod">
          <ac:chgData name="Kyllönen Jouni" userId="f298ccb6-9814-47ca-ab7b-64aefa0a81d3" providerId="ADAL" clId="{7FF0DFC3-7E32-42EA-B66E-B2F232602F77}" dt="2024-01-18T10:54:23.523" v="160" actId="255"/>
          <ac:spMkLst>
            <pc:docMk/>
            <pc:sldMk cId="368978847" sldId="269"/>
            <ac:spMk id="3" creationId="{ABF35874-82FD-0F38-0102-1F06CE8604C6}"/>
          </ac:spMkLst>
        </pc:spChg>
        <pc:picChg chg="add mod">
          <ac:chgData name="Kyllönen Jouni" userId="f298ccb6-9814-47ca-ab7b-64aefa0a81d3" providerId="ADAL" clId="{7FF0DFC3-7E32-42EA-B66E-B2F232602F77}" dt="2024-01-19T12:10:45.178" v="922" actId="14100"/>
          <ac:picMkLst>
            <pc:docMk/>
            <pc:sldMk cId="368978847" sldId="269"/>
            <ac:picMk id="5" creationId="{1126F491-B65D-613A-F423-9085D7A4A80B}"/>
          </ac:picMkLst>
        </pc:picChg>
      </pc:sldChg>
      <pc:sldChg chg="addSp delSp modSp mod">
        <pc:chgData name="Kyllönen Jouni" userId="f298ccb6-9814-47ca-ab7b-64aefa0a81d3" providerId="ADAL" clId="{7FF0DFC3-7E32-42EA-B66E-B2F232602F77}" dt="2024-01-19T10:36:29.866" v="892" actId="1076"/>
        <pc:sldMkLst>
          <pc:docMk/>
          <pc:sldMk cId="4203529615" sldId="474"/>
        </pc:sldMkLst>
        <pc:spChg chg="add del mod">
          <ac:chgData name="Kyllönen Jouni" userId="f298ccb6-9814-47ca-ab7b-64aefa0a81d3" providerId="ADAL" clId="{7FF0DFC3-7E32-42EA-B66E-B2F232602F77}" dt="2024-01-19T10:35:51.633" v="888" actId="478"/>
          <ac:spMkLst>
            <pc:docMk/>
            <pc:sldMk cId="4203529615" sldId="474"/>
            <ac:spMk id="3" creationId="{EEA598B4-1C5E-2544-AF0B-FF7E7AE7644B}"/>
          </ac:spMkLst>
        </pc:spChg>
        <pc:spChg chg="add ord">
          <ac:chgData name="Kyllönen Jouni" userId="f298ccb6-9814-47ca-ab7b-64aefa0a81d3" providerId="ADAL" clId="{7FF0DFC3-7E32-42EA-B66E-B2F232602F77}" dt="2024-01-19T10:36:13.308" v="890" actId="167"/>
          <ac:spMkLst>
            <pc:docMk/>
            <pc:sldMk cId="4203529615" sldId="474"/>
            <ac:spMk id="4" creationId="{90C4E328-507E-5875-9F82-2C8D4717914E}"/>
          </ac:spMkLst>
        </pc:spChg>
        <pc:spChg chg="mod">
          <ac:chgData name="Kyllönen Jouni" userId="f298ccb6-9814-47ca-ab7b-64aefa0a81d3" providerId="ADAL" clId="{7FF0DFC3-7E32-42EA-B66E-B2F232602F77}" dt="2024-01-19T10:36:22.650" v="891" actId="207"/>
          <ac:spMkLst>
            <pc:docMk/>
            <pc:sldMk cId="4203529615" sldId="474"/>
            <ac:spMk id="7" creationId="{3069F71B-8D41-AC7B-F96F-A795C687D388}"/>
          </ac:spMkLst>
        </pc:spChg>
        <pc:picChg chg="mod">
          <ac:chgData name="Kyllönen Jouni" userId="f298ccb6-9814-47ca-ab7b-64aefa0a81d3" providerId="ADAL" clId="{7FF0DFC3-7E32-42EA-B66E-B2F232602F77}" dt="2024-01-19T10:36:29.866" v="892" actId="1076"/>
          <ac:picMkLst>
            <pc:docMk/>
            <pc:sldMk cId="4203529615" sldId="474"/>
            <ac:picMk id="5" creationId="{AF737565-08FE-E76F-D2A9-A315E15C2702}"/>
          </ac:picMkLst>
        </pc:picChg>
      </pc:sldChg>
      <pc:sldChg chg="addSp modSp mod">
        <pc:chgData name="Kyllönen Jouni" userId="f298ccb6-9814-47ca-ab7b-64aefa0a81d3" providerId="ADAL" clId="{7FF0DFC3-7E32-42EA-B66E-B2F232602F77}" dt="2024-01-26T09:49:30.647" v="941" actId="14100"/>
        <pc:sldMkLst>
          <pc:docMk/>
          <pc:sldMk cId="2700064859" sldId="475"/>
        </pc:sldMkLst>
        <pc:spChg chg="add mod ord">
          <ac:chgData name="Kyllönen Jouni" userId="f298ccb6-9814-47ca-ab7b-64aefa0a81d3" providerId="ADAL" clId="{7FF0DFC3-7E32-42EA-B66E-B2F232602F77}" dt="2024-01-26T09:49:30.647" v="941" actId="14100"/>
          <ac:spMkLst>
            <pc:docMk/>
            <pc:sldMk cId="2700064859" sldId="475"/>
            <ac:spMk id="3" creationId="{6BB5D6EA-5F33-7809-4C17-05515B10CD34}"/>
          </ac:spMkLst>
        </pc:spChg>
        <pc:spChg chg="mod">
          <ac:chgData name="Kyllönen Jouni" userId="f298ccb6-9814-47ca-ab7b-64aefa0a81d3" providerId="ADAL" clId="{7FF0DFC3-7E32-42EA-B66E-B2F232602F77}" dt="2024-01-19T10:36:58.683" v="895" actId="207"/>
          <ac:spMkLst>
            <pc:docMk/>
            <pc:sldMk cId="2700064859" sldId="475"/>
            <ac:spMk id="9" creationId="{4B4AEABB-9B47-A5C8-19E0-4738350F2DF0}"/>
          </ac:spMkLst>
        </pc:spChg>
      </pc:sldChg>
      <pc:sldChg chg="addSp modSp mod">
        <pc:chgData name="Kyllönen Jouni" userId="f298ccb6-9814-47ca-ab7b-64aefa0a81d3" providerId="ADAL" clId="{7FF0DFC3-7E32-42EA-B66E-B2F232602F77}" dt="2024-01-26T09:49:18.216" v="940" actId="14100"/>
        <pc:sldMkLst>
          <pc:docMk/>
          <pc:sldMk cId="769899439" sldId="476"/>
        </pc:sldMkLst>
        <pc:spChg chg="add mod ord">
          <ac:chgData name="Kyllönen Jouni" userId="f298ccb6-9814-47ca-ab7b-64aefa0a81d3" providerId="ADAL" clId="{7FF0DFC3-7E32-42EA-B66E-B2F232602F77}" dt="2024-01-26T09:49:08.851" v="938" actId="14100"/>
          <ac:spMkLst>
            <pc:docMk/>
            <pc:sldMk cId="769899439" sldId="476"/>
            <ac:spMk id="3" creationId="{1D920261-0876-CC99-A5A5-614BAC499037}"/>
          </ac:spMkLst>
        </pc:spChg>
        <pc:spChg chg="mod">
          <ac:chgData name="Kyllönen Jouni" userId="f298ccb6-9814-47ca-ab7b-64aefa0a81d3" providerId="ADAL" clId="{7FF0DFC3-7E32-42EA-B66E-B2F232602F77}" dt="2024-01-26T09:49:13.846" v="939" actId="20577"/>
          <ac:spMkLst>
            <pc:docMk/>
            <pc:sldMk cId="769899439" sldId="476"/>
            <ac:spMk id="4" creationId="{95DCA0A5-D487-DF45-DD7C-636CB43D7F38}"/>
          </ac:spMkLst>
        </pc:spChg>
        <pc:picChg chg="mod">
          <ac:chgData name="Kyllönen Jouni" userId="f298ccb6-9814-47ca-ab7b-64aefa0a81d3" providerId="ADAL" clId="{7FF0DFC3-7E32-42EA-B66E-B2F232602F77}" dt="2024-01-26T09:49:18.216" v="940" actId="14100"/>
          <ac:picMkLst>
            <pc:docMk/>
            <pc:sldMk cId="769899439" sldId="476"/>
            <ac:picMk id="5" creationId="{D4B8554D-8703-7E6E-9501-1EDABE80D6A0}"/>
          </ac:picMkLst>
        </pc:picChg>
        <pc:picChg chg="mod">
          <ac:chgData name="Kyllönen Jouni" userId="f298ccb6-9814-47ca-ab7b-64aefa0a81d3" providerId="ADAL" clId="{7FF0DFC3-7E32-42EA-B66E-B2F232602F77}" dt="2024-01-26T09:49:02.266" v="936" actId="1076"/>
          <ac:picMkLst>
            <pc:docMk/>
            <pc:sldMk cId="769899439" sldId="476"/>
            <ac:picMk id="7" creationId="{6323513A-A638-1760-5A88-09AEFF43051C}"/>
          </ac:picMkLst>
        </pc:picChg>
      </pc:sldChg>
      <pc:sldChg chg="addSp modSp mod">
        <pc:chgData name="Kyllönen Jouni" userId="f298ccb6-9814-47ca-ab7b-64aefa0a81d3" providerId="ADAL" clId="{7FF0DFC3-7E32-42EA-B66E-B2F232602F77}" dt="2024-01-19T10:38:21.838" v="908" actId="207"/>
        <pc:sldMkLst>
          <pc:docMk/>
          <pc:sldMk cId="3983391139" sldId="477"/>
        </pc:sldMkLst>
        <pc:spChg chg="add mod ord">
          <ac:chgData name="Kyllönen Jouni" userId="f298ccb6-9814-47ca-ab7b-64aefa0a81d3" providerId="ADAL" clId="{7FF0DFC3-7E32-42EA-B66E-B2F232602F77}" dt="2024-01-19T10:38:09.399" v="906" actId="207"/>
          <ac:spMkLst>
            <pc:docMk/>
            <pc:sldMk cId="3983391139" sldId="477"/>
            <ac:spMk id="3" creationId="{C7923A52-F72E-A61B-BDA1-B25FE90FB557}"/>
          </ac:spMkLst>
        </pc:spChg>
        <pc:spChg chg="mod">
          <ac:chgData name="Kyllönen Jouni" userId="f298ccb6-9814-47ca-ab7b-64aefa0a81d3" providerId="ADAL" clId="{7FF0DFC3-7E32-42EA-B66E-B2F232602F77}" dt="2024-01-19T10:38:21.838" v="908" actId="207"/>
          <ac:spMkLst>
            <pc:docMk/>
            <pc:sldMk cId="3983391139" sldId="477"/>
            <ac:spMk id="4" creationId="{5E975013-0FFB-65D9-2A5C-F18A96A640CA}"/>
          </ac:spMkLst>
        </pc:spChg>
      </pc:sldChg>
      <pc:sldChg chg="addSp modSp mod">
        <pc:chgData name="Kyllönen Jouni" userId="f298ccb6-9814-47ca-ab7b-64aefa0a81d3" providerId="ADAL" clId="{7FF0DFC3-7E32-42EA-B66E-B2F232602F77}" dt="2024-02-01T12:10:09.495" v="974" actId="207"/>
        <pc:sldMkLst>
          <pc:docMk/>
          <pc:sldMk cId="324788339" sldId="478"/>
        </pc:sldMkLst>
        <pc:spChg chg="add mod ord">
          <ac:chgData name="Kyllönen Jouni" userId="f298ccb6-9814-47ca-ab7b-64aefa0a81d3" providerId="ADAL" clId="{7FF0DFC3-7E32-42EA-B66E-B2F232602F77}" dt="2024-01-26T09:48:49.116" v="932" actId="14100"/>
          <ac:spMkLst>
            <pc:docMk/>
            <pc:sldMk cId="324788339" sldId="478"/>
            <ac:spMk id="3" creationId="{67BC460A-4F72-0D87-EE3E-9F6A687FE796}"/>
          </ac:spMkLst>
        </pc:spChg>
        <pc:spChg chg="mod">
          <ac:chgData name="Kyllönen Jouni" userId="f298ccb6-9814-47ca-ab7b-64aefa0a81d3" providerId="ADAL" clId="{7FF0DFC3-7E32-42EA-B66E-B2F232602F77}" dt="2024-02-01T12:10:09.495" v="974" actId="207"/>
          <ac:spMkLst>
            <pc:docMk/>
            <pc:sldMk cId="324788339" sldId="478"/>
            <ac:spMk id="4" creationId="{FFD0A0DF-8DA8-31B5-0AF2-790BDB492FAD}"/>
          </ac:spMkLst>
        </pc:spChg>
        <pc:picChg chg="mod">
          <ac:chgData name="Kyllönen Jouni" userId="f298ccb6-9814-47ca-ab7b-64aefa0a81d3" providerId="ADAL" clId="{7FF0DFC3-7E32-42EA-B66E-B2F232602F77}" dt="2024-01-26T09:48:44.767" v="931" actId="1076"/>
          <ac:picMkLst>
            <pc:docMk/>
            <pc:sldMk cId="324788339" sldId="478"/>
            <ac:picMk id="7" creationId="{65347E2E-E86E-D5AB-F5C3-A6E04D3DE081}"/>
          </ac:picMkLst>
        </pc:picChg>
      </pc:sldChg>
      <pc:sldChg chg="addSp modSp mod">
        <pc:chgData name="Kyllönen Jouni" userId="f298ccb6-9814-47ca-ab7b-64aefa0a81d3" providerId="ADAL" clId="{7FF0DFC3-7E32-42EA-B66E-B2F232602F77}" dt="2024-01-26T09:48:30.666" v="929" actId="14100"/>
        <pc:sldMkLst>
          <pc:docMk/>
          <pc:sldMk cId="4258191010" sldId="479"/>
        </pc:sldMkLst>
        <pc:spChg chg="add mod ord">
          <ac:chgData name="Kyllönen Jouni" userId="f298ccb6-9814-47ca-ab7b-64aefa0a81d3" providerId="ADAL" clId="{7FF0DFC3-7E32-42EA-B66E-B2F232602F77}" dt="2024-01-26T09:48:22.986" v="926" actId="14100"/>
          <ac:spMkLst>
            <pc:docMk/>
            <pc:sldMk cId="4258191010" sldId="479"/>
            <ac:spMk id="3" creationId="{9D8D6ED7-D834-BCD7-5EDC-2A115CA16A3D}"/>
          </ac:spMkLst>
        </pc:spChg>
        <pc:spChg chg="mod">
          <ac:chgData name="Kyllönen Jouni" userId="f298ccb6-9814-47ca-ab7b-64aefa0a81d3" providerId="ADAL" clId="{7FF0DFC3-7E32-42EA-B66E-B2F232602F77}" dt="2024-01-26T09:48:08.226" v="924" actId="20577"/>
          <ac:spMkLst>
            <pc:docMk/>
            <pc:sldMk cId="4258191010" sldId="479"/>
            <ac:spMk id="4" creationId="{F5699684-FB3D-9CAF-60FF-81C423D43023}"/>
          </ac:spMkLst>
        </pc:spChg>
        <pc:picChg chg="mod">
          <ac:chgData name="Kyllönen Jouni" userId="f298ccb6-9814-47ca-ab7b-64aefa0a81d3" providerId="ADAL" clId="{7FF0DFC3-7E32-42EA-B66E-B2F232602F77}" dt="2024-01-26T09:48:30.666" v="929" actId="14100"/>
          <ac:picMkLst>
            <pc:docMk/>
            <pc:sldMk cId="4258191010" sldId="479"/>
            <ac:picMk id="7" creationId="{983F3911-5B5A-6462-270D-93A0F0D7AFA9}"/>
          </ac:picMkLst>
        </pc:picChg>
      </pc:sldChg>
      <pc:sldChg chg="addSp delSp modSp mod">
        <pc:chgData name="Kyllönen Jouni" userId="f298ccb6-9814-47ca-ab7b-64aefa0a81d3" providerId="ADAL" clId="{7FF0DFC3-7E32-42EA-B66E-B2F232602F77}" dt="2024-01-19T10:28:08.061" v="828" actId="20577"/>
        <pc:sldMkLst>
          <pc:docMk/>
          <pc:sldMk cId="2438611232" sldId="480"/>
        </pc:sldMkLst>
        <pc:spChg chg="mod">
          <ac:chgData name="Kyllönen Jouni" userId="f298ccb6-9814-47ca-ab7b-64aefa0a81d3" providerId="ADAL" clId="{7FF0DFC3-7E32-42EA-B66E-B2F232602F77}" dt="2024-01-19T10:23:39.752" v="545" actId="20577"/>
          <ac:spMkLst>
            <pc:docMk/>
            <pc:sldMk cId="2438611232" sldId="480"/>
            <ac:spMk id="2" creationId="{F19C8E95-7988-B731-185A-7985CE2475F1}"/>
          </ac:spMkLst>
        </pc:spChg>
        <pc:spChg chg="mod">
          <ac:chgData name="Kyllönen Jouni" userId="f298ccb6-9814-47ca-ab7b-64aefa0a81d3" providerId="ADAL" clId="{7FF0DFC3-7E32-42EA-B66E-B2F232602F77}" dt="2024-01-19T10:28:08.061" v="828" actId="20577"/>
          <ac:spMkLst>
            <pc:docMk/>
            <pc:sldMk cId="2438611232" sldId="480"/>
            <ac:spMk id="4" creationId="{51EF7196-D043-77FC-A050-FA355B9467EC}"/>
          </ac:spMkLst>
        </pc:spChg>
        <pc:picChg chg="add del">
          <ac:chgData name="Kyllönen Jouni" userId="f298ccb6-9814-47ca-ab7b-64aefa0a81d3" providerId="ADAL" clId="{7FF0DFC3-7E32-42EA-B66E-B2F232602F77}" dt="2024-01-19T10:27:15.201" v="716" actId="478"/>
          <ac:picMkLst>
            <pc:docMk/>
            <pc:sldMk cId="2438611232" sldId="480"/>
            <ac:picMk id="5" creationId="{805CC7BC-70EF-FA04-2F1C-91917AFAD287}"/>
          </ac:picMkLst>
        </pc:picChg>
        <pc:picChg chg="add mod">
          <ac:chgData name="Kyllönen Jouni" userId="f298ccb6-9814-47ca-ab7b-64aefa0a81d3" providerId="ADAL" clId="{7FF0DFC3-7E32-42EA-B66E-B2F232602F77}" dt="2024-01-18T10:52:37.867" v="134" actId="14100"/>
          <ac:picMkLst>
            <pc:docMk/>
            <pc:sldMk cId="2438611232" sldId="480"/>
            <ac:picMk id="1026" creationId="{E7C315BE-6603-0277-2F42-735724A12E88}"/>
          </ac:picMkLst>
        </pc:picChg>
      </pc:sldChg>
      <pc:sldChg chg="addSp modSp mod">
        <pc:chgData name="Kyllönen Jouni" userId="f298ccb6-9814-47ca-ab7b-64aefa0a81d3" providerId="ADAL" clId="{7FF0DFC3-7E32-42EA-B66E-B2F232602F77}" dt="2024-01-19T10:35:03.996" v="885" actId="207"/>
        <pc:sldMkLst>
          <pc:docMk/>
          <pc:sldMk cId="2534000340" sldId="481"/>
        </pc:sldMkLst>
        <pc:spChg chg="mod">
          <ac:chgData name="Kyllönen Jouni" userId="f298ccb6-9814-47ca-ab7b-64aefa0a81d3" providerId="ADAL" clId="{7FF0DFC3-7E32-42EA-B66E-B2F232602F77}" dt="2024-01-19T10:35:03.996" v="885" actId="207"/>
          <ac:spMkLst>
            <pc:docMk/>
            <pc:sldMk cId="2534000340" sldId="481"/>
            <ac:spMk id="4" creationId="{F2403243-8D78-F0D4-095E-C12A13672789}"/>
          </ac:spMkLst>
        </pc:spChg>
        <pc:spChg chg="mod">
          <ac:chgData name="Kyllönen Jouni" userId="f298ccb6-9814-47ca-ab7b-64aefa0a81d3" providerId="ADAL" clId="{7FF0DFC3-7E32-42EA-B66E-B2F232602F77}" dt="2024-01-19T10:34:54.246" v="883" actId="207"/>
          <ac:spMkLst>
            <pc:docMk/>
            <pc:sldMk cId="2534000340" sldId="481"/>
            <ac:spMk id="5" creationId="{75D4040E-6943-B7C7-7A1B-9009AFAC0654}"/>
          </ac:spMkLst>
        </pc:spChg>
        <pc:spChg chg="mod">
          <ac:chgData name="Kyllönen Jouni" userId="f298ccb6-9814-47ca-ab7b-64aefa0a81d3" providerId="ADAL" clId="{7FF0DFC3-7E32-42EA-B66E-B2F232602F77}" dt="2024-01-19T10:35:00.094" v="884" actId="207"/>
          <ac:spMkLst>
            <pc:docMk/>
            <pc:sldMk cId="2534000340" sldId="481"/>
            <ac:spMk id="8" creationId="{F5888EF1-9F0B-7F51-9413-AED3F1C70362}"/>
          </ac:spMkLst>
        </pc:spChg>
        <pc:picChg chg="add mod">
          <ac:chgData name="Kyllönen Jouni" userId="f298ccb6-9814-47ca-ab7b-64aefa0a81d3" providerId="ADAL" clId="{7FF0DFC3-7E32-42EA-B66E-B2F232602F77}" dt="2024-01-19T10:31:47.047" v="840" actId="14100"/>
          <ac:picMkLst>
            <pc:docMk/>
            <pc:sldMk cId="2534000340" sldId="481"/>
            <ac:picMk id="1026" creationId="{57AD350E-45AE-A5FF-4459-A18677926E5A}"/>
          </ac:picMkLst>
        </pc:picChg>
        <pc:picChg chg="add mod">
          <ac:chgData name="Kyllönen Jouni" userId="f298ccb6-9814-47ca-ab7b-64aefa0a81d3" providerId="ADAL" clId="{7FF0DFC3-7E32-42EA-B66E-B2F232602F77}" dt="2024-01-19T10:34:01.869" v="878" actId="14100"/>
          <ac:picMkLst>
            <pc:docMk/>
            <pc:sldMk cId="2534000340" sldId="481"/>
            <ac:picMk id="1028" creationId="{287BF0C0-81E8-8B61-3F17-108619F96B6D}"/>
          </ac:picMkLst>
        </pc:picChg>
        <pc:picChg chg="add mod">
          <ac:chgData name="Kyllönen Jouni" userId="f298ccb6-9814-47ca-ab7b-64aefa0a81d3" providerId="ADAL" clId="{7FF0DFC3-7E32-42EA-B66E-B2F232602F77}" dt="2024-01-19T10:34:45.925" v="882" actId="167"/>
          <ac:picMkLst>
            <pc:docMk/>
            <pc:sldMk cId="2534000340" sldId="481"/>
            <ac:picMk id="1030" creationId="{0E8242A6-188D-A0A5-809F-93C35281076D}"/>
          </ac:picMkLst>
        </pc:picChg>
      </pc:sldChg>
      <pc:sldChg chg="addSp modSp mod modClrScheme chgLayout">
        <pc:chgData name="Kyllönen Jouni" userId="f298ccb6-9814-47ca-ab7b-64aefa0a81d3" providerId="ADAL" clId="{7FF0DFC3-7E32-42EA-B66E-B2F232602F77}" dt="2024-01-18T10:55:19.014" v="177" actId="27636"/>
        <pc:sldMkLst>
          <pc:docMk/>
          <pc:sldMk cId="3810305409" sldId="482"/>
        </pc:sldMkLst>
        <pc:spChg chg="mod">
          <ac:chgData name="Kyllönen Jouni" userId="f298ccb6-9814-47ca-ab7b-64aefa0a81d3" providerId="ADAL" clId="{7FF0DFC3-7E32-42EA-B66E-B2F232602F77}" dt="2024-01-18T10:55:00.733" v="172" actId="14100"/>
          <ac:spMkLst>
            <pc:docMk/>
            <pc:sldMk cId="3810305409" sldId="482"/>
            <ac:spMk id="2" creationId="{7AC6E702-EBDA-A108-8799-1183E9216B87}"/>
          </ac:spMkLst>
        </pc:spChg>
        <pc:spChg chg="mod">
          <ac:chgData name="Kyllönen Jouni" userId="f298ccb6-9814-47ca-ab7b-64aefa0a81d3" providerId="ADAL" clId="{7FF0DFC3-7E32-42EA-B66E-B2F232602F77}" dt="2024-01-18T10:55:19.014" v="177" actId="27636"/>
          <ac:spMkLst>
            <pc:docMk/>
            <pc:sldMk cId="3810305409" sldId="482"/>
            <ac:spMk id="3" creationId="{B5A46FE2-6434-C1DD-7720-92D4890B5F95}"/>
          </ac:spMkLst>
        </pc:spChg>
        <pc:picChg chg="add">
          <ac:chgData name="Kyllönen Jouni" userId="f298ccb6-9814-47ca-ab7b-64aefa0a81d3" providerId="ADAL" clId="{7FF0DFC3-7E32-42EA-B66E-B2F232602F77}" dt="2024-01-18T10:54:38.917" v="165" actId="26606"/>
          <ac:picMkLst>
            <pc:docMk/>
            <pc:sldMk cId="3810305409" sldId="482"/>
            <ac:picMk id="5" creationId="{B87DF82F-EE0E-E8ED-25A8-2F198206A163}"/>
          </ac:picMkLst>
        </pc:picChg>
      </pc:sldChg>
    </pc:docChg>
  </pc:docChgLst>
  <pc:docChgLst>
    <pc:chgData name="Helenius Miisa" userId="S::miisa.helenius@taitotalo.fi::75fa5acc-9f42-4787-aa9c-b3d77faf4219" providerId="AD" clId="Web-{E6A0BCF5-C604-4163-A0A0-0CBBB6A53324}"/>
    <pc:docChg chg="delSld">
      <pc:chgData name="Helenius Miisa" userId="S::miisa.helenius@taitotalo.fi::75fa5acc-9f42-4787-aa9c-b3d77faf4219" providerId="AD" clId="Web-{E6A0BCF5-C604-4163-A0A0-0CBBB6A53324}" dt="2024-06-25T06:19:08.135" v="3"/>
      <pc:docMkLst>
        <pc:docMk/>
      </pc:docMkLst>
      <pc:sldChg chg="del">
        <pc:chgData name="Helenius Miisa" userId="S::miisa.helenius@taitotalo.fi::75fa5acc-9f42-4787-aa9c-b3d77faf4219" providerId="AD" clId="Web-{E6A0BCF5-C604-4163-A0A0-0CBBB6A53324}" dt="2024-06-25T06:19:08.135" v="2"/>
        <pc:sldMkLst>
          <pc:docMk/>
          <pc:sldMk cId="733742922" sldId="259"/>
        </pc:sldMkLst>
      </pc:sldChg>
      <pc:sldChg chg="del">
        <pc:chgData name="Helenius Miisa" userId="S::miisa.helenius@taitotalo.fi::75fa5acc-9f42-4787-aa9c-b3d77faf4219" providerId="AD" clId="Web-{E6A0BCF5-C604-4163-A0A0-0CBBB6A53324}" dt="2024-06-25T06:19:08.135" v="0"/>
        <pc:sldMkLst>
          <pc:docMk/>
          <pc:sldMk cId="1791852137" sldId="273"/>
        </pc:sldMkLst>
      </pc:sldChg>
      <pc:sldChg chg="del">
        <pc:chgData name="Helenius Miisa" userId="S::miisa.helenius@taitotalo.fi::75fa5acc-9f42-4787-aa9c-b3d77faf4219" providerId="AD" clId="Web-{E6A0BCF5-C604-4163-A0A0-0CBBB6A53324}" dt="2024-06-25T06:19:08.135" v="3"/>
        <pc:sldMkLst>
          <pc:docMk/>
          <pc:sldMk cId="1000352383" sldId="485"/>
        </pc:sldMkLst>
      </pc:sldChg>
      <pc:sldChg chg="del">
        <pc:chgData name="Helenius Miisa" userId="S::miisa.helenius@taitotalo.fi::75fa5acc-9f42-4787-aa9c-b3d77faf4219" providerId="AD" clId="Web-{E6A0BCF5-C604-4163-A0A0-0CBBB6A53324}" dt="2024-06-25T06:19:08.135" v="1"/>
        <pc:sldMkLst>
          <pc:docMk/>
          <pc:sldMk cId="3366077005" sldId="48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ECBFE-7AAB-48A5-BFBF-725851953FA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34ACD9D3-111C-4B9B-869F-53861895CAB5}">
      <dgm:prSet phldrT="[Teksti]"/>
      <dgm:spPr/>
      <dgm:t>
        <a:bodyPr/>
        <a:lstStyle/>
        <a:p>
          <a:r>
            <a:rPr lang="fi-FI" dirty="0">
              <a:solidFill>
                <a:schemeClr val="bg1"/>
              </a:solidFill>
            </a:rPr>
            <a:t>Perehtykää ja tunnistakaa muutokset</a:t>
          </a:r>
        </a:p>
      </dgm:t>
    </dgm:pt>
    <dgm:pt modelId="{87A04B09-D632-40D1-9CD3-75C1661D76F1}" type="parTrans" cxnId="{EE7759F5-436E-4734-9A37-E0A8310CD814}">
      <dgm:prSet/>
      <dgm:spPr/>
      <dgm:t>
        <a:bodyPr/>
        <a:lstStyle/>
        <a:p>
          <a:endParaRPr lang="fi-FI"/>
        </a:p>
      </dgm:t>
    </dgm:pt>
    <dgm:pt modelId="{898C9413-D33D-45E5-B001-81D216184FD9}" type="sibTrans" cxnId="{EE7759F5-436E-4734-9A37-E0A8310CD814}">
      <dgm:prSet/>
      <dgm:spPr/>
      <dgm:t>
        <a:bodyPr/>
        <a:lstStyle/>
        <a:p>
          <a:endParaRPr lang="fi-FI"/>
        </a:p>
      </dgm:t>
    </dgm:pt>
    <dgm:pt modelId="{091DAEDA-7FE2-48C9-98B1-780CACB8201D}">
      <dgm:prSet phldrT="[Teksti]"/>
      <dgm:spPr/>
      <dgm:t>
        <a:bodyPr/>
        <a:lstStyle/>
        <a:p>
          <a:r>
            <a:rPr lang="fi-FI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Tunnistakaa jämähtäneet käsitykset, jotka kahlitsevat teitä</a:t>
          </a:r>
        </a:p>
      </dgm:t>
    </dgm:pt>
    <dgm:pt modelId="{3840BDD1-87D8-447E-B2B6-EBFFAF643476}" type="parTrans" cxnId="{299098B0-A996-4423-B4AC-761B5C8A2ABF}">
      <dgm:prSet/>
      <dgm:spPr/>
      <dgm:t>
        <a:bodyPr/>
        <a:lstStyle/>
        <a:p>
          <a:endParaRPr lang="fi-FI"/>
        </a:p>
      </dgm:t>
    </dgm:pt>
    <dgm:pt modelId="{E8571833-D8D0-40E5-B490-8EA03C60216F}" type="sibTrans" cxnId="{299098B0-A996-4423-B4AC-761B5C8A2ABF}">
      <dgm:prSet/>
      <dgm:spPr/>
      <dgm:t>
        <a:bodyPr/>
        <a:lstStyle/>
        <a:p>
          <a:endParaRPr lang="fi-FI"/>
        </a:p>
      </dgm:t>
    </dgm:pt>
    <dgm:pt modelId="{D4983753-373A-4CF8-A470-9C78AE771C72}">
      <dgm:prSet phldrT="[Teksti]"/>
      <dgm:spPr/>
      <dgm:t>
        <a:bodyPr/>
        <a:lstStyle/>
        <a:p>
          <a:r>
            <a:rPr lang="fi-FI" dirty="0">
              <a:solidFill>
                <a:schemeClr val="bg1"/>
              </a:solidFill>
            </a:rPr>
            <a:t>Millaisia osaajia  kasvatatte? </a:t>
          </a:r>
        </a:p>
        <a:p>
          <a:r>
            <a:rPr lang="fi-FI" dirty="0">
              <a:solidFill>
                <a:schemeClr val="bg1"/>
              </a:solidFill>
            </a:rPr>
            <a:t>Mitä olette tulevaisuudessa? </a:t>
          </a:r>
        </a:p>
      </dgm:t>
    </dgm:pt>
    <dgm:pt modelId="{522A121E-BF48-4705-94A4-E456822EE6F2}" type="parTrans" cxnId="{B6637AE0-E793-4867-8702-BE87E58A33D0}">
      <dgm:prSet/>
      <dgm:spPr/>
      <dgm:t>
        <a:bodyPr/>
        <a:lstStyle/>
        <a:p>
          <a:endParaRPr lang="fi-FI"/>
        </a:p>
      </dgm:t>
    </dgm:pt>
    <dgm:pt modelId="{A76067E8-4825-44F5-BAC0-579B554E425B}" type="sibTrans" cxnId="{B6637AE0-E793-4867-8702-BE87E58A33D0}">
      <dgm:prSet/>
      <dgm:spPr/>
      <dgm:t>
        <a:bodyPr/>
        <a:lstStyle/>
        <a:p>
          <a:endParaRPr lang="fi-FI"/>
        </a:p>
      </dgm:t>
    </dgm:pt>
    <dgm:pt modelId="{56F76114-21E0-4FF1-A23F-F6BC15F7B42C}">
      <dgm:prSet phldrT="[Teksti]"/>
      <dgm:spPr/>
      <dgm:t>
        <a:bodyPr/>
        <a:lstStyle/>
        <a:p>
          <a:r>
            <a:rPr lang="fi-FI" dirty="0">
              <a:solidFill>
                <a:schemeClr val="bg1"/>
              </a:solidFill>
            </a:rPr>
            <a:t>Varmistakaa yhteinen näkemyksenne tulevaisuudesta (opiskelijat, työ- ja elinkeinoelämä) </a:t>
          </a:r>
        </a:p>
      </dgm:t>
    </dgm:pt>
    <dgm:pt modelId="{5D085C85-56C1-4A8E-BD01-DE67200B2297}" type="parTrans" cxnId="{34E36E51-46C6-4814-80F6-3FC1B32FF33B}">
      <dgm:prSet/>
      <dgm:spPr/>
      <dgm:t>
        <a:bodyPr/>
        <a:lstStyle/>
        <a:p>
          <a:endParaRPr lang="fi-FI"/>
        </a:p>
      </dgm:t>
    </dgm:pt>
    <dgm:pt modelId="{CB1256C5-26E6-4D72-B95D-0A86BC4CE13D}" type="sibTrans" cxnId="{34E36E51-46C6-4814-80F6-3FC1B32FF33B}">
      <dgm:prSet/>
      <dgm:spPr/>
      <dgm:t>
        <a:bodyPr/>
        <a:lstStyle/>
        <a:p>
          <a:endParaRPr lang="fi-FI"/>
        </a:p>
      </dgm:t>
    </dgm:pt>
    <dgm:pt modelId="{01970CFC-F47D-4505-887A-354C2F1B83B9}">
      <dgm:prSet phldrT="[Teksti]"/>
      <dgm:spPr/>
      <dgm:t>
        <a:bodyPr/>
        <a:lstStyle/>
        <a:p>
          <a:r>
            <a:rPr lang="fi-FI" dirty="0">
              <a:solidFill>
                <a:schemeClr val="bg1"/>
              </a:solidFill>
            </a:rPr>
            <a:t>Käärikää hihat,  ratkaiskaa, toimikaa,  vaikuttakaa, koska teette tulevaisuuden</a:t>
          </a:r>
        </a:p>
      </dgm:t>
    </dgm:pt>
    <dgm:pt modelId="{93539977-628C-4B00-A78D-C25C8A85D882}" type="parTrans" cxnId="{56DD3EED-D3D0-4A22-A5AD-9EE63BCF280E}">
      <dgm:prSet/>
      <dgm:spPr/>
      <dgm:t>
        <a:bodyPr/>
        <a:lstStyle/>
        <a:p>
          <a:endParaRPr lang="fi-FI"/>
        </a:p>
      </dgm:t>
    </dgm:pt>
    <dgm:pt modelId="{C92DD19F-3E28-4B6E-8C32-E78AD0DA6F5A}" type="sibTrans" cxnId="{56DD3EED-D3D0-4A22-A5AD-9EE63BCF280E}">
      <dgm:prSet/>
      <dgm:spPr/>
      <dgm:t>
        <a:bodyPr/>
        <a:lstStyle/>
        <a:p>
          <a:endParaRPr lang="fi-FI"/>
        </a:p>
      </dgm:t>
    </dgm:pt>
    <dgm:pt modelId="{7DB9CFDE-CF04-4106-BA08-B74C7C4453C5}" type="pres">
      <dgm:prSet presAssocID="{DBAECBFE-7AAB-48A5-BFBF-725851953FA1}" presName="cycle" presStyleCnt="0">
        <dgm:presLayoutVars>
          <dgm:dir/>
          <dgm:resizeHandles val="exact"/>
        </dgm:presLayoutVars>
      </dgm:prSet>
      <dgm:spPr/>
    </dgm:pt>
    <dgm:pt modelId="{F2D72534-DA65-438C-A687-FAA835D1B21A}" type="pres">
      <dgm:prSet presAssocID="{34ACD9D3-111C-4B9B-869F-53861895CAB5}" presName="dummy" presStyleCnt="0"/>
      <dgm:spPr/>
    </dgm:pt>
    <dgm:pt modelId="{9D808F50-DAA4-424B-93C8-1DF13827647C}" type="pres">
      <dgm:prSet presAssocID="{34ACD9D3-111C-4B9B-869F-53861895CAB5}" presName="node" presStyleLbl="revTx" presStyleIdx="0" presStyleCnt="5">
        <dgm:presLayoutVars>
          <dgm:bulletEnabled val="1"/>
        </dgm:presLayoutVars>
      </dgm:prSet>
      <dgm:spPr/>
    </dgm:pt>
    <dgm:pt modelId="{0CFD0BAE-E63D-4A7A-B0EC-10BBFB73ACC9}" type="pres">
      <dgm:prSet presAssocID="{898C9413-D33D-45E5-B001-81D216184FD9}" presName="sibTrans" presStyleLbl="node1" presStyleIdx="0" presStyleCnt="5"/>
      <dgm:spPr/>
    </dgm:pt>
    <dgm:pt modelId="{2314D5B6-E0AB-4E55-A345-27B2F3B33D2F}" type="pres">
      <dgm:prSet presAssocID="{091DAEDA-7FE2-48C9-98B1-780CACB8201D}" presName="dummy" presStyleCnt="0"/>
      <dgm:spPr/>
    </dgm:pt>
    <dgm:pt modelId="{C34A81A0-6E91-49B4-BF8E-1183EAFB8344}" type="pres">
      <dgm:prSet presAssocID="{091DAEDA-7FE2-48C9-98B1-780CACB8201D}" presName="node" presStyleLbl="revTx" presStyleIdx="1" presStyleCnt="5">
        <dgm:presLayoutVars>
          <dgm:bulletEnabled val="1"/>
        </dgm:presLayoutVars>
      </dgm:prSet>
      <dgm:spPr/>
    </dgm:pt>
    <dgm:pt modelId="{52376ED1-CD07-48D5-AFDF-F10C4645F114}" type="pres">
      <dgm:prSet presAssocID="{E8571833-D8D0-40E5-B490-8EA03C60216F}" presName="sibTrans" presStyleLbl="node1" presStyleIdx="1" presStyleCnt="5"/>
      <dgm:spPr/>
    </dgm:pt>
    <dgm:pt modelId="{14A55D85-8FC3-408F-9321-8F11FFDF533F}" type="pres">
      <dgm:prSet presAssocID="{D4983753-373A-4CF8-A470-9C78AE771C72}" presName="dummy" presStyleCnt="0"/>
      <dgm:spPr/>
    </dgm:pt>
    <dgm:pt modelId="{0CF7945D-0895-4180-ACEE-BA84E8B38FBC}" type="pres">
      <dgm:prSet presAssocID="{D4983753-373A-4CF8-A470-9C78AE771C72}" presName="node" presStyleLbl="revTx" presStyleIdx="2" presStyleCnt="5">
        <dgm:presLayoutVars>
          <dgm:bulletEnabled val="1"/>
        </dgm:presLayoutVars>
      </dgm:prSet>
      <dgm:spPr/>
    </dgm:pt>
    <dgm:pt modelId="{A5714CDD-1CC8-4A51-B576-A1E375C21252}" type="pres">
      <dgm:prSet presAssocID="{A76067E8-4825-44F5-BAC0-579B554E425B}" presName="sibTrans" presStyleLbl="node1" presStyleIdx="2" presStyleCnt="5"/>
      <dgm:spPr/>
    </dgm:pt>
    <dgm:pt modelId="{0C561705-FC18-42E8-A56C-60C126E93217}" type="pres">
      <dgm:prSet presAssocID="{56F76114-21E0-4FF1-A23F-F6BC15F7B42C}" presName="dummy" presStyleCnt="0"/>
      <dgm:spPr/>
    </dgm:pt>
    <dgm:pt modelId="{F13B99B0-DDB7-4D89-9398-EF0FC4A82C23}" type="pres">
      <dgm:prSet presAssocID="{56F76114-21E0-4FF1-A23F-F6BC15F7B42C}" presName="node" presStyleLbl="revTx" presStyleIdx="3" presStyleCnt="5" custScaleX="127559">
        <dgm:presLayoutVars>
          <dgm:bulletEnabled val="1"/>
        </dgm:presLayoutVars>
      </dgm:prSet>
      <dgm:spPr/>
    </dgm:pt>
    <dgm:pt modelId="{B23182B2-B9E7-4666-A568-95A0D2B3FBB6}" type="pres">
      <dgm:prSet presAssocID="{CB1256C5-26E6-4D72-B95D-0A86BC4CE13D}" presName="sibTrans" presStyleLbl="node1" presStyleIdx="3" presStyleCnt="5"/>
      <dgm:spPr/>
    </dgm:pt>
    <dgm:pt modelId="{F7E7D79E-83B2-4516-9BA1-9934AF8B3E3A}" type="pres">
      <dgm:prSet presAssocID="{01970CFC-F47D-4505-887A-354C2F1B83B9}" presName="dummy" presStyleCnt="0"/>
      <dgm:spPr/>
    </dgm:pt>
    <dgm:pt modelId="{2EDCAACC-E958-4F29-81B1-79C04D0093F1}" type="pres">
      <dgm:prSet presAssocID="{01970CFC-F47D-4505-887A-354C2F1B83B9}" presName="node" presStyleLbl="revTx" presStyleIdx="4" presStyleCnt="5">
        <dgm:presLayoutVars>
          <dgm:bulletEnabled val="1"/>
        </dgm:presLayoutVars>
      </dgm:prSet>
      <dgm:spPr/>
    </dgm:pt>
    <dgm:pt modelId="{17D04546-F221-47AB-AF17-C62DCA0A6932}" type="pres">
      <dgm:prSet presAssocID="{C92DD19F-3E28-4B6E-8C32-E78AD0DA6F5A}" presName="sibTrans" presStyleLbl="node1" presStyleIdx="4" presStyleCnt="5"/>
      <dgm:spPr/>
    </dgm:pt>
  </dgm:ptLst>
  <dgm:cxnLst>
    <dgm:cxn modelId="{63B47B1D-6DF8-4B4A-B584-80CFBD9C68F3}" type="presOf" srcId="{DBAECBFE-7AAB-48A5-BFBF-725851953FA1}" destId="{7DB9CFDE-CF04-4106-BA08-B74C7C4453C5}" srcOrd="0" destOrd="0" presId="urn:microsoft.com/office/officeart/2005/8/layout/cycle1"/>
    <dgm:cxn modelId="{52ADF139-DCEB-47D5-909D-34D33B718823}" type="presOf" srcId="{E8571833-D8D0-40E5-B490-8EA03C60216F}" destId="{52376ED1-CD07-48D5-AFDF-F10C4645F114}" srcOrd="0" destOrd="0" presId="urn:microsoft.com/office/officeart/2005/8/layout/cycle1"/>
    <dgm:cxn modelId="{88579A3D-B044-4BF8-94B4-D1401931950B}" type="presOf" srcId="{01970CFC-F47D-4505-887A-354C2F1B83B9}" destId="{2EDCAACC-E958-4F29-81B1-79C04D0093F1}" srcOrd="0" destOrd="0" presId="urn:microsoft.com/office/officeart/2005/8/layout/cycle1"/>
    <dgm:cxn modelId="{34E36E51-46C6-4814-80F6-3FC1B32FF33B}" srcId="{DBAECBFE-7AAB-48A5-BFBF-725851953FA1}" destId="{56F76114-21E0-4FF1-A23F-F6BC15F7B42C}" srcOrd="3" destOrd="0" parTransId="{5D085C85-56C1-4A8E-BD01-DE67200B2297}" sibTransId="{CB1256C5-26E6-4D72-B95D-0A86BC4CE13D}"/>
    <dgm:cxn modelId="{2199C775-8769-470A-B5A6-2BD6E813CBF6}" type="presOf" srcId="{D4983753-373A-4CF8-A470-9C78AE771C72}" destId="{0CF7945D-0895-4180-ACEE-BA84E8B38FBC}" srcOrd="0" destOrd="0" presId="urn:microsoft.com/office/officeart/2005/8/layout/cycle1"/>
    <dgm:cxn modelId="{6DCDCA7F-A0A8-4D89-BC5F-CB22D7ED4F04}" type="presOf" srcId="{091DAEDA-7FE2-48C9-98B1-780CACB8201D}" destId="{C34A81A0-6E91-49B4-BF8E-1183EAFB8344}" srcOrd="0" destOrd="0" presId="urn:microsoft.com/office/officeart/2005/8/layout/cycle1"/>
    <dgm:cxn modelId="{B42C088F-57FB-4CBC-9A1A-461EAC7DCE44}" type="presOf" srcId="{34ACD9D3-111C-4B9B-869F-53861895CAB5}" destId="{9D808F50-DAA4-424B-93C8-1DF13827647C}" srcOrd="0" destOrd="0" presId="urn:microsoft.com/office/officeart/2005/8/layout/cycle1"/>
    <dgm:cxn modelId="{EC4DF494-0F66-4303-93DD-6CFD7AAFB619}" type="presOf" srcId="{C92DD19F-3E28-4B6E-8C32-E78AD0DA6F5A}" destId="{17D04546-F221-47AB-AF17-C62DCA0A6932}" srcOrd="0" destOrd="0" presId="urn:microsoft.com/office/officeart/2005/8/layout/cycle1"/>
    <dgm:cxn modelId="{B57823A2-44D2-48F3-8CBF-A01C5F63168A}" type="presOf" srcId="{A76067E8-4825-44F5-BAC0-579B554E425B}" destId="{A5714CDD-1CC8-4A51-B576-A1E375C21252}" srcOrd="0" destOrd="0" presId="urn:microsoft.com/office/officeart/2005/8/layout/cycle1"/>
    <dgm:cxn modelId="{299098B0-A996-4423-B4AC-761B5C8A2ABF}" srcId="{DBAECBFE-7AAB-48A5-BFBF-725851953FA1}" destId="{091DAEDA-7FE2-48C9-98B1-780CACB8201D}" srcOrd="1" destOrd="0" parTransId="{3840BDD1-87D8-447E-B2B6-EBFFAF643476}" sibTransId="{E8571833-D8D0-40E5-B490-8EA03C60216F}"/>
    <dgm:cxn modelId="{685294B4-D970-42FC-8D57-285BAD5DCB78}" type="presOf" srcId="{898C9413-D33D-45E5-B001-81D216184FD9}" destId="{0CFD0BAE-E63D-4A7A-B0EC-10BBFB73ACC9}" srcOrd="0" destOrd="0" presId="urn:microsoft.com/office/officeart/2005/8/layout/cycle1"/>
    <dgm:cxn modelId="{B6637AE0-E793-4867-8702-BE87E58A33D0}" srcId="{DBAECBFE-7AAB-48A5-BFBF-725851953FA1}" destId="{D4983753-373A-4CF8-A470-9C78AE771C72}" srcOrd="2" destOrd="0" parTransId="{522A121E-BF48-4705-94A4-E456822EE6F2}" sibTransId="{A76067E8-4825-44F5-BAC0-579B554E425B}"/>
    <dgm:cxn modelId="{BD2FF1E7-C251-43F2-960B-F5170AF80424}" type="presOf" srcId="{CB1256C5-26E6-4D72-B95D-0A86BC4CE13D}" destId="{B23182B2-B9E7-4666-A568-95A0D2B3FBB6}" srcOrd="0" destOrd="0" presId="urn:microsoft.com/office/officeart/2005/8/layout/cycle1"/>
    <dgm:cxn modelId="{56DD3EED-D3D0-4A22-A5AD-9EE63BCF280E}" srcId="{DBAECBFE-7AAB-48A5-BFBF-725851953FA1}" destId="{01970CFC-F47D-4505-887A-354C2F1B83B9}" srcOrd="4" destOrd="0" parTransId="{93539977-628C-4B00-A78D-C25C8A85D882}" sibTransId="{C92DD19F-3E28-4B6E-8C32-E78AD0DA6F5A}"/>
    <dgm:cxn modelId="{EE7759F5-436E-4734-9A37-E0A8310CD814}" srcId="{DBAECBFE-7AAB-48A5-BFBF-725851953FA1}" destId="{34ACD9D3-111C-4B9B-869F-53861895CAB5}" srcOrd="0" destOrd="0" parTransId="{87A04B09-D632-40D1-9CD3-75C1661D76F1}" sibTransId="{898C9413-D33D-45E5-B001-81D216184FD9}"/>
    <dgm:cxn modelId="{97D5E8FB-FF08-4A0B-92DC-A7C3F0C5D5FC}" type="presOf" srcId="{56F76114-21E0-4FF1-A23F-F6BC15F7B42C}" destId="{F13B99B0-DDB7-4D89-9398-EF0FC4A82C23}" srcOrd="0" destOrd="0" presId="urn:microsoft.com/office/officeart/2005/8/layout/cycle1"/>
    <dgm:cxn modelId="{C31A78A8-DBA7-490D-BC2D-9A9D734512C4}" type="presParOf" srcId="{7DB9CFDE-CF04-4106-BA08-B74C7C4453C5}" destId="{F2D72534-DA65-438C-A687-FAA835D1B21A}" srcOrd="0" destOrd="0" presId="urn:microsoft.com/office/officeart/2005/8/layout/cycle1"/>
    <dgm:cxn modelId="{81598D03-7770-4A3B-AF2E-401CADDDB095}" type="presParOf" srcId="{7DB9CFDE-CF04-4106-BA08-B74C7C4453C5}" destId="{9D808F50-DAA4-424B-93C8-1DF13827647C}" srcOrd="1" destOrd="0" presId="urn:microsoft.com/office/officeart/2005/8/layout/cycle1"/>
    <dgm:cxn modelId="{41FFE551-9C58-4E34-931B-73F5C3148A70}" type="presParOf" srcId="{7DB9CFDE-CF04-4106-BA08-B74C7C4453C5}" destId="{0CFD0BAE-E63D-4A7A-B0EC-10BBFB73ACC9}" srcOrd="2" destOrd="0" presId="urn:microsoft.com/office/officeart/2005/8/layout/cycle1"/>
    <dgm:cxn modelId="{17039EA2-C098-427C-9357-70121B8AE898}" type="presParOf" srcId="{7DB9CFDE-CF04-4106-BA08-B74C7C4453C5}" destId="{2314D5B6-E0AB-4E55-A345-27B2F3B33D2F}" srcOrd="3" destOrd="0" presId="urn:microsoft.com/office/officeart/2005/8/layout/cycle1"/>
    <dgm:cxn modelId="{B4983025-BB20-4208-9E5A-34EB3038585B}" type="presParOf" srcId="{7DB9CFDE-CF04-4106-BA08-B74C7C4453C5}" destId="{C34A81A0-6E91-49B4-BF8E-1183EAFB8344}" srcOrd="4" destOrd="0" presId="urn:microsoft.com/office/officeart/2005/8/layout/cycle1"/>
    <dgm:cxn modelId="{A6BCE697-FC6D-492B-BCF1-4924AC09A256}" type="presParOf" srcId="{7DB9CFDE-CF04-4106-BA08-B74C7C4453C5}" destId="{52376ED1-CD07-48D5-AFDF-F10C4645F114}" srcOrd="5" destOrd="0" presId="urn:microsoft.com/office/officeart/2005/8/layout/cycle1"/>
    <dgm:cxn modelId="{C376820E-D132-4BDA-B2A8-3A3C64E29216}" type="presParOf" srcId="{7DB9CFDE-CF04-4106-BA08-B74C7C4453C5}" destId="{14A55D85-8FC3-408F-9321-8F11FFDF533F}" srcOrd="6" destOrd="0" presId="urn:microsoft.com/office/officeart/2005/8/layout/cycle1"/>
    <dgm:cxn modelId="{F1C0118D-BFEE-4874-BB5F-A33EF7D24C82}" type="presParOf" srcId="{7DB9CFDE-CF04-4106-BA08-B74C7C4453C5}" destId="{0CF7945D-0895-4180-ACEE-BA84E8B38FBC}" srcOrd="7" destOrd="0" presId="urn:microsoft.com/office/officeart/2005/8/layout/cycle1"/>
    <dgm:cxn modelId="{9C8D99F0-B674-4A1F-A6AE-DFE725D21918}" type="presParOf" srcId="{7DB9CFDE-CF04-4106-BA08-B74C7C4453C5}" destId="{A5714CDD-1CC8-4A51-B576-A1E375C21252}" srcOrd="8" destOrd="0" presId="urn:microsoft.com/office/officeart/2005/8/layout/cycle1"/>
    <dgm:cxn modelId="{2709A4AD-F041-4544-8E13-24684D45FF2F}" type="presParOf" srcId="{7DB9CFDE-CF04-4106-BA08-B74C7C4453C5}" destId="{0C561705-FC18-42E8-A56C-60C126E93217}" srcOrd="9" destOrd="0" presId="urn:microsoft.com/office/officeart/2005/8/layout/cycle1"/>
    <dgm:cxn modelId="{E32C572D-DFFB-45E4-AE01-247FB2BDFA40}" type="presParOf" srcId="{7DB9CFDE-CF04-4106-BA08-B74C7C4453C5}" destId="{F13B99B0-DDB7-4D89-9398-EF0FC4A82C23}" srcOrd="10" destOrd="0" presId="urn:microsoft.com/office/officeart/2005/8/layout/cycle1"/>
    <dgm:cxn modelId="{CED7C97E-FF97-479E-AED0-2EE452F7B4D4}" type="presParOf" srcId="{7DB9CFDE-CF04-4106-BA08-B74C7C4453C5}" destId="{B23182B2-B9E7-4666-A568-95A0D2B3FBB6}" srcOrd="11" destOrd="0" presId="urn:microsoft.com/office/officeart/2005/8/layout/cycle1"/>
    <dgm:cxn modelId="{91FF6FB9-01EB-45A2-B4EF-F35669658BC1}" type="presParOf" srcId="{7DB9CFDE-CF04-4106-BA08-B74C7C4453C5}" destId="{F7E7D79E-83B2-4516-9BA1-9934AF8B3E3A}" srcOrd="12" destOrd="0" presId="urn:microsoft.com/office/officeart/2005/8/layout/cycle1"/>
    <dgm:cxn modelId="{43B87CCA-622A-4337-8EDA-59E6F3978E86}" type="presParOf" srcId="{7DB9CFDE-CF04-4106-BA08-B74C7C4453C5}" destId="{2EDCAACC-E958-4F29-81B1-79C04D0093F1}" srcOrd="13" destOrd="0" presId="urn:microsoft.com/office/officeart/2005/8/layout/cycle1"/>
    <dgm:cxn modelId="{8CC21286-AB42-4EA6-A80E-68674790C6B6}" type="presParOf" srcId="{7DB9CFDE-CF04-4106-BA08-B74C7C4453C5}" destId="{17D04546-F221-47AB-AF17-C62DCA0A6932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08F50-DAA4-424B-93C8-1DF13827647C}">
      <dsp:nvSpPr>
        <dsp:cNvPr id="0" name=""/>
        <dsp:cNvSpPr/>
      </dsp:nvSpPr>
      <dsp:spPr>
        <a:xfrm>
          <a:off x="4053726" y="35024"/>
          <a:ext cx="1208978" cy="1208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chemeClr val="bg1"/>
              </a:solidFill>
            </a:rPr>
            <a:t>Perehtykää ja tunnistakaa muutokset</a:t>
          </a:r>
        </a:p>
      </dsp:txBody>
      <dsp:txXfrm>
        <a:off x="4053726" y="35024"/>
        <a:ext cx="1208978" cy="1208978"/>
      </dsp:txXfrm>
    </dsp:sp>
    <dsp:sp modelId="{0CFD0BAE-E63D-4A7A-B0EC-10BBFB73ACC9}">
      <dsp:nvSpPr>
        <dsp:cNvPr id="0" name=""/>
        <dsp:cNvSpPr/>
      </dsp:nvSpPr>
      <dsp:spPr>
        <a:xfrm>
          <a:off x="1206756" y="-313"/>
          <a:ext cx="4536604" cy="4536604"/>
        </a:xfrm>
        <a:prstGeom prst="circularArrow">
          <a:avLst>
            <a:gd name="adj1" fmla="val 5197"/>
            <a:gd name="adj2" fmla="val 335656"/>
            <a:gd name="adj3" fmla="val 21294288"/>
            <a:gd name="adj4" fmla="val 19765322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A81A0-6E91-49B4-BF8E-1183EAFB8344}">
      <dsp:nvSpPr>
        <dsp:cNvPr id="0" name=""/>
        <dsp:cNvSpPr/>
      </dsp:nvSpPr>
      <dsp:spPr>
        <a:xfrm>
          <a:off x="4784957" y="2285521"/>
          <a:ext cx="1208978" cy="1208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Tunnistakaa jämähtäneet käsitykset, jotka kahlitsevat teitä</a:t>
          </a:r>
        </a:p>
      </dsp:txBody>
      <dsp:txXfrm>
        <a:off x="4784957" y="2285521"/>
        <a:ext cx="1208978" cy="1208978"/>
      </dsp:txXfrm>
    </dsp:sp>
    <dsp:sp modelId="{52376ED1-CD07-48D5-AFDF-F10C4645F114}">
      <dsp:nvSpPr>
        <dsp:cNvPr id="0" name=""/>
        <dsp:cNvSpPr/>
      </dsp:nvSpPr>
      <dsp:spPr>
        <a:xfrm>
          <a:off x="1206756" y="-313"/>
          <a:ext cx="4536604" cy="4536604"/>
        </a:xfrm>
        <a:prstGeom prst="circularArrow">
          <a:avLst>
            <a:gd name="adj1" fmla="val 5197"/>
            <a:gd name="adj2" fmla="val 335656"/>
            <a:gd name="adj3" fmla="val 4015782"/>
            <a:gd name="adj4" fmla="val 2252437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7945D-0895-4180-ACEE-BA84E8B38FBC}">
      <dsp:nvSpPr>
        <dsp:cNvPr id="0" name=""/>
        <dsp:cNvSpPr/>
      </dsp:nvSpPr>
      <dsp:spPr>
        <a:xfrm>
          <a:off x="2870569" y="3676405"/>
          <a:ext cx="1208978" cy="1208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chemeClr val="bg1"/>
              </a:solidFill>
            </a:rPr>
            <a:t>Millaisia osaajia  kasvatatte?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chemeClr val="bg1"/>
              </a:solidFill>
            </a:rPr>
            <a:t>Mitä olette tulevaisuudessa? </a:t>
          </a:r>
        </a:p>
      </dsp:txBody>
      <dsp:txXfrm>
        <a:off x="2870569" y="3676405"/>
        <a:ext cx="1208978" cy="1208978"/>
      </dsp:txXfrm>
    </dsp:sp>
    <dsp:sp modelId="{A5714CDD-1CC8-4A51-B576-A1E375C21252}">
      <dsp:nvSpPr>
        <dsp:cNvPr id="0" name=""/>
        <dsp:cNvSpPr/>
      </dsp:nvSpPr>
      <dsp:spPr>
        <a:xfrm>
          <a:off x="1206756" y="-313"/>
          <a:ext cx="4536604" cy="4536604"/>
        </a:xfrm>
        <a:prstGeom prst="circularArrow">
          <a:avLst>
            <a:gd name="adj1" fmla="val 5197"/>
            <a:gd name="adj2" fmla="val 335656"/>
            <a:gd name="adj3" fmla="val 8211907"/>
            <a:gd name="adj4" fmla="val 6448562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B99B0-DDB7-4D89-9398-EF0FC4A82C23}">
      <dsp:nvSpPr>
        <dsp:cNvPr id="0" name=""/>
        <dsp:cNvSpPr/>
      </dsp:nvSpPr>
      <dsp:spPr>
        <a:xfrm>
          <a:off x="789591" y="2285521"/>
          <a:ext cx="1542160" cy="1208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chemeClr val="bg1"/>
              </a:solidFill>
            </a:rPr>
            <a:t>Varmistakaa yhteinen näkemyksenne tulevaisuudesta (opiskelijat, työ- ja elinkeinoelämä) </a:t>
          </a:r>
        </a:p>
      </dsp:txBody>
      <dsp:txXfrm>
        <a:off x="789591" y="2285521"/>
        <a:ext cx="1542160" cy="1208978"/>
      </dsp:txXfrm>
    </dsp:sp>
    <dsp:sp modelId="{B23182B2-B9E7-4666-A568-95A0D2B3FBB6}">
      <dsp:nvSpPr>
        <dsp:cNvPr id="0" name=""/>
        <dsp:cNvSpPr/>
      </dsp:nvSpPr>
      <dsp:spPr>
        <a:xfrm>
          <a:off x="1206756" y="-313"/>
          <a:ext cx="4536604" cy="4536604"/>
        </a:xfrm>
        <a:prstGeom prst="circularArrow">
          <a:avLst>
            <a:gd name="adj1" fmla="val 5197"/>
            <a:gd name="adj2" fmla="val 335656"/>
            <a:gd name="adj3" fmla="val 12299021"/>
            <a:gd name="adj4" fmla="val 10770056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CAACC-E958-4F29-81B1-79C04D0093F1}">
      <dsp:nvSpPr>
        <dsp:cNvPr id="0" name=""/>
        <dsp:cNvSpPr/>
      </dsp:nvSpPr>
      <dsp:spPr>
        <a:xfrm>
          <a:off x="1687413" y="35024"/>
          <a:ext cx="1208978" cy="1208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chemeClr val="bg1"/>
              </a:solidFill>
            </a:rPr>
            <a:t>Käärikää hihat,  ratkaiskaa, toimikaa,  vaikuttakaa, koska teette tulevaisuuden</a:t>
          </a:r>
        </a:p>
      </dsp:txBody>
      <dsp:txXfrm>
        <a:off x="1687413" y="35024"/>
        <a:ext cx="1208978" cy="1208978"/>
      </dsp:txXfrm>
    </dsp:sp>
    <dsp:sp modelId="{17D04546-F221-47AB-AF17-C62DCA0A6932}">
      <dsp:nvSpPr>
        <dsp:cNvPr id="0" name=""/>
        <dsp:cNvSpPr/>
      </dsp:nvSpPr>
      <dsp:spPr>
        <a:xfrm>
          <a:off x="1206756" y="-313"/>
          <a:ext cx="4536604" cy="4536604"/>
        </a:xfrm>
        <a:prstGeom prst="circularArrow">
          <a:avLst>
            <a:gd name="adj1" fmla="val 5197"/>
            <a:gd name="adj2" fmla="val 335656"/>
            <a:gd name="adj3" fmla="val 16866767"/>
            <a:gd name="adj4" fmla="val 15197576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6D5AC-B486-5748-925D-9C7C06A01345}" type="datetimeFigureOut">
              <a:rPr lang="fi-FI" smtClean="0"/>
              <a:t>24.6.2024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18420-1DAB-3A46-BCC8-E5CAD8A0F7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861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23AE3-3FDD-994B-A30A-FF1415EF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49360-CF60-1646-B4B7-371F1F48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DE278-B472-5941-9F3F-061CAE5FF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551E-71A9-8B4A-B982-567474591C84}" type="datetime1">
              <a:rPr lang="fi-FI" smtClean="0"/>
              <a:t>24.6.2024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BCC118-92C6-1D47-9954-FF1122869D46}"/>
              </a:ext>
            </a:extLst>
          </p:cNvPr>
          <p:cNvSpPr/>
          <p:nvPr userDrawn="1"/>
        </p:nvSpPr>
        <p:spPr>
          <a:xfrm>
            <a:off x="0" y="0"/>
            <a:ext cx="113600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002F8-51F4-8E41-AF9E-6AF38B450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2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effectLst>
                  <a:outerShdw blurRad="190500" dist="38100" dir="27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BE67C-6EDC-3345-9431-8E91D02DB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2000" y="3717177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  <a:effectLst>
                  <a:outerShdw blurRad="190500" dist="38100" dir="27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675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A23B37-E1D2-C64C-BC2D-FF4F9A3E6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1219200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B9DC7-0E99-4D49-89C4-322E66D29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A782-AAE9-EC43-9DBE-39FFFA8C934C}" type="datetime1">
              <a:rPr lang="fi-FI" smtClean="0"/>
              <a:t>24.6.2024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867AE-6E74-4C41-9AC8-8BACFADF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868F9-2296-0545-A62D-FB2B498B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0B606-8A9C-3E4E-B4A4-B464C5953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2" y="1"/>
            <a:ext cx="4844566" cy="1793173"/>
          </a:xfrm>
          <a:solidFill>
            <a:schemeClr val="tx2">
              <a:alpha val="90000"/>
            </a:schemeClr>
          </a:solidFill>
        </p:spPr>
        <p:txBody>
          <a:bodyPr lIns="251999" tIns="251999" rIns="251999" bIns="108000"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3D558-CC7E-AC4F-AE23-7DEDB432C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6287" y="1793174"/>
            <a:ext cx="4844566" cy="4275117"/>
          </a:xfrm>
          <a:solidFill>
            <a:schemeClr val="tx2">
              <a:alpha val="90000"/>
            </a:schemeClr>
          </a:solidFill>
        </p:spPr>
        <p:txBody>
          <a:bodyPr lIns="251999" tIns="180000" rIns="251999" bIns="32400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2996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6F38-971E-E743-8A34-337C9067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94F57D-7E30-C64A-968C-DE06D9A01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AC2DF-8715-A646-990D-DA2CEA49F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BE22-6A6C-B146-BD6E-497B8BD26224}" type="datetime1">
              <a:rPr lang="fi-FI" smtClean="0"/>
              <a:t>24.6.2024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BDA5E-56E8-EC44-A32D-819D9511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2553A-F783-8343-A958-E86E29B2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1765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234CC2-DF68-7C46-B5D8-91AB1404EC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00570" y="365125"/>
            <a:ext cx="277882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50BF5-D005-F046-BE23-3BAD383E5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74732" y="365125"/>
            <a:ext cx="7528956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1ED6A-3DAF-2240-9CD6-C10D5DCF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F986-2C15-6B4F-9D69-20BD296D4CDA}" type="datetime1">
              <a:rPr lang="fi-FI" smtClean="0"/>
              <a:t>24.6.2024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CEC61-88BE-A645-97A1-93767D09E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54569-C9FF-654D-B4F5-2E7AF5100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370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49360-CF60-1646-B4B7-371F1F48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23AE3-3FDD-994B-A30A-FF1415EF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DE278-B472-5941-9F3F-061CAE5FF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7DDF-2BCC-C44F-A424-3260BBB65B7A}" type="datetime1">
              <a:rPr lang="fi-FI" smtClean="0"/>
              <a:t>24.6.2024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002F8-51F4-8E41-AF9E-6AF38B450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2000" y="3342673"/>
            <a:ext cx="9144000" cy="1680845"/>
          </a:xfrm>
          <a:effectLst/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2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BE67C-6EDC-3345-9431-8E91D02DB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2000" y="5272071"/>
            <a:ext cx="9144000" cy="835726"/>
          </a:xfrm>
          <a:effectLst/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8" name="Picture 7" descr="Taitotalo tunnus">
            <a:extLst>
              <a:ext uri="{FF2B5EF4-FFF2-40B4-BE49-F238E27FC236}">
                <a16:creationId xmlns:a16="http://schemas.microsoft.com/office/drawing/2014/main" id="{7F5370E0-ACE7-474D-ABC7-C2B2E959C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2450" y="692183"/>
            <a:ext cx="1599912" cy="127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4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ECA4-083C-A744-AA9E-8289AA5B9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DE4F6-85AA-A74B-8980-796DBBD9A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A8748-DA77-0843-91BE-A19F24D3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6ABA-EAC5-3D4B-BE9C-145A634A5399}" type="datetime1">
              <a:rPr lang="fi-FI" smtClean="0"/>
              <a:t>24.6.2024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19960-C110-FC4A-94F9-08ECAA85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5D85B-7726-504F-8940-8CCBE3B9B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791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1A20A-E24F-0447-925A-758E63D0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2" y="1709738"/>
            <a:ext cx="10604664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6D89F-85A4-CB44-A9FC-041DA0972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731" y="4589463"/>
            <a:ext cx="1060466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468DC-BA43-2F49-8F1A-AB71A3730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A19F-B292-8640-8003-571A99F3364B}" type="datetime1">
              <a:rPr lang="fi-FI" smtClean="0"/>
              <a:t>24.6.2024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6591B-C2B3-6C40-B9F7-C304C2AB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40025-B364-3649-9794-AB5800C6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13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67F9-A5D5-364E-8AFE-285B35F5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708F7-E7E3-C14D-8987-C5151357F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731" y="1825625"/>
            <a:ext cx="516576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0D349-4B94-3A43-88B0-D5180C203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686A-D8FC-C74F-9E94-475FAD8C851C}" type="datetime1">
              <a:rPr lang="fi-FI" smtClean="0"/>
              <a:t>24.6.2024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90897-8178-584C-BAA3-35C161710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7A667-6EAE-5B43-ACEB-F651908A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D3748-63AE-7F4C-BF01-6244E01B8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3631" y="1825625"/>
            <a:ext cx="516576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0333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44A07-4985-8542-B2B7-F4668461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2" y="365125"/>
            <a:ext cx="10604664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6B3F5-18F7-5D43-A045-8741763EE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732" y="1681163"/>
            <a:ext cx="52013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D38B9-1422-7A4C-A443-9369B66CF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732" y="2505075"/>
            <a:ext cx="520139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301BEC-F0A1-3D4B-ABE7-2DCC96903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78005" y="1681163"/>
            <a:ext cx="52013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50E441-9076-754F-97AE-59246F2AE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78005" y="2505075"/>
            <a:ext cx="5201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F91420-A5FC-E447-877D-3D0ECD438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185D-3FDE-014C-87D3-6C67621B27EF}" type="datetime1">
              <a:rPr lang="fi-FI" smtClean="0"/>
              <a:t>24.6.2024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7C2592-7479-4A45-9E92-94BD1ABD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F71F1-62A0-C145-B231-2F24E593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054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5E03-D8AD-394D-8751-BADB91F4E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13961-CA07-EF46-9253-676D18195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DE34-2D57-FF48-A1F9-94E183AAACAF}" type="datetime1">
              <a:rPr lang="fi-FI" smtClean="0"/>
              <a:t>24.6.2024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15A5F-9119-B048-BA57-0EAAC4B0E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ED92B-A91A-824F-BC40-485471FD6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550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3EF20C-CF68-8546-8C7B-C4EC04024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58B0-D211-F64E-AF4C-F93252470DED}" type="datetime1">
              <a:rPr lang="fi-FI" smtClean="0"/>
              <a:t>24.6.2024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2E57CC-FFE5-CE42-B3DB-2B8AA5FD9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E3CBC-F67D-A343-9449-728B2FBA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152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7B39-9335-1D45-9CBC-03251EC58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2" y="457200"/>
            <a:ext cx="38951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67EFC-3F5C-1147-AB14-45C9C346E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472" y="987425"/>
            <a:ext cx="59521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8F311-6830-DB41-A762-AF5516C66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732" y="2057400"/>
            <a:ext cx="38951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BC43-B3C7-D546-AE4F-2E0AE8E9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4A9A-37A1-794E-8D4A-F839A85001DD}" type="datetime1">
              <a:rPr lang="fi-FI" smtClean="0"/>
              <a:t>24.6.2024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AD602-F739-BD4C-A259-208DB9FB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06320-159F-8448-98A5-069DD07A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040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A96472-2891-AF4E-908F-FD53A618D154}"/>
              </a:ext>
            </a:extLst>
          </p:cNvPr>
          <p:cNvSpPr/>
          <p:nvPr userDrawn="1"/>
        </p:nvSpPr>
        <p:spPr>
          <a:xfrm>
            <a:off x="11353800" y="1"/>
            <a:ext cx="838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F96E5F-077E-6E45-9C32-62AEB02AC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1" y="365125"/>
            <a:ext cx="106046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FAC8C-4F9D-1445-BD94-CDF8B89A4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731" y="1825625"/>
            <a:ext cx="10604665" cy="4004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EEE65-1874-FE40-A067-B04514C9F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4732" y="6356350"/>
            <a:ext cx="1229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27D06-7902-304C-86F8-9FD4BC94FCCE}" type="datetime1">
              <a:rPr lang="fi-FI" smtClean="0"/>
              <a:t>24.6.2024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2F5D7-99C1-BC40-BEA8-3C9FFE581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2689" y="6356350"/>
            <a:ext cx="7826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Taitotalon PowerPoint -pohja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E53FB-DCF2-8848-B71F-519EFA044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28380" y="6356350"/>
            <a:ext cx="951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B8D085-8572-7D4E-B5B1-6FD26FAE706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1471304" y="6115626"/>
            <a:ext cx="603192" cy="48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9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0" r:id="rId10"/>
    <p:sldLayoutId id="2147483658" r:id="rId11"/>
    <p:sldLayoutId id="214748365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duamiedu-my.sharepoint.com/personal/jouni_kyllonen_taitotalo_fi/Documents/Valtionavustushankkeet/Erityisavustus%20ilmasto%20ja%20kest&#228;vyyskasvatukseen/Pedagoginen%20johtaminen/Ilmasto_%20ja%20kest&#228;vyyskasvatuksen%20johtaminen%20ammatillisessa%20koulutuksessa/Koulutustoiminnan%20itsearviointi.docx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duamiedu-my.sharepoint.com/personal/jouni_kyllonen_taitotalo_fi/Documents/Valtionavustushankkeet/Erityisavustus%20ilmasto%20ja%20kest&#228;vyyskasvatukseen/Pedagoginen%20johtaminen/Ilmasto_%20ja%20kest&#228;vyyskasvatuksen%20johtaminen%20ammatillisessa%20koulutuksessa/Toteutussuunniteima_tavoitteet_painopisteet.docx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duamiedu-my.sharepoint.com/personal/jouni_kyllonen_taitotalo_fi/Documents/Valtionavustushankkeet/Erityisavustus%20ilmasto%20ja%20kest&#228;vyyskasvatukseen/Pedagoginen%20johtaminen/Ilmasto_%20ja%20kest&#228;vyyskasvatuksen%20johtaminen%20ammatillisessa%20koulutuksessa/Pedagogiset%20tavoitteet.pptx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i/photo/726380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duamiedu-my.sharepoint.com/personal/jouni_kyllonen_taitotalo_fi/Documents/Valtionavustushankkeet/Erityisavustus%20ilmasto%20ja%20kest&#228;vyyskasvatukseen/Pedagoginen%20johtaminen/Ilmasto_%20ja%20kest&#228;vyyskasvatuksen%20johtaminen%20ammatillisessa%20koulutuksessa/Opiskelijan%20osaaminen.docx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5D45F-D9EF-7844-BFCD-34D2978E0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231" y="339880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i-FI" dirty="0"/>
              <a:t>Kokonaisuuden kuvaus ilmasto- ja kestävyyskasvatuksen huomioimiseen ammatillisen koulutuksen johtamisessa ja tutkintokoulutuksen suunnittelussa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307DA3-68F1-874D-A9DF-0A7DBD264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2000" y="6260022"/>
            <a:ext cx="9144000" cy="41405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38A662-861E-F341-82F2-17A6B4679F5B}"/>
              </a:ext>
            </a:extLst>
          </p:cNvPr>
          <p:cNvSpPr/>
          <p:nvPr/>
        </p:nvSpPr>
        <p:spPr>
          <a:xfrm>
            <a:off x="11353800" y="1"/>
            <a:ext cx="838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CCA9B1-1015-8749-99D7-26F5CAD6D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342" y="1012032"/>
            <a:ext cx="1815316" cy="144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18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uorakulmio: Pyöristetyt kulmat 31">
            <a:extLst>
              <a:ext uri="{FF2B5EF4-FFF2-40B4-BE49-F238E27FC236}">
                <a16:creationId xmlns:a16="http://schemas.microsoft.com/office/drawing/2014/main" id="{7531EC55-271D-0C67-FEBF-C92BD463F4D8}"/>
              </a:ext>
            </a:extLst>
          </p:cNvPr>
          <p:cNvSpPr/>
          <p:nvPr/>
        </p:nvSpPr>
        <p:spPr>
          <a:xfrm>
            <a:off x="6171943" y="909018"/>
            <a:ext cx="3810680" cy="784028"/>
          </a:xfrm>
          <a:prstGeom prst="roundRect">
            <a:avLst/>
          </a:prstGeom>
          <a:solidFill>
            <a:srgbClr val="0A0EB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Suorakulmio: Pyöristetyt kulmat 30">
            <a:extLst>
              <a:ext uri="{FF2B5EF4-FFF2-40B4-BE49-F238E27FC236}">
                <a16:creationId xmlns:a16="http://schemas.microsoft.com/office/drawing/2014/main" id="{22DD0600-85D1-34C7-747F-E6FA6CA23806}"/>
              </a:ext>
            </a:extLst>
          </p:cNvPr>
          <p:cNvSpPr/>
          <p:nvPr/>
        </p:nvSpPr>
        <p:spPr>
          <a:xfrm>
            <a:off x="554959" y="909018"/>
            <a:ext cx="4841794" cy="77487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E18C4BA7-2152-84FB-79EA-9CF43B41336F}"/>
              </a:ext>
            </a:extLst>
          </p:cNvPr>
          <p:cNvSpPr/>
          <p:nvPr/>
        </p:nvSpPr>
        <p:spPr>
          <a:xfrm>
            <a:off x="59086" y="5404868"/>
            <a:ext cx="11230251" cy="614738"/>
          </a:xfrm>
          <a:prstGeom prst="roundRect">
            <a:avLst/>
          </a:prstGeom>
          <a:solidFill>
            <a:srgbClr val="08E8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0460D5FC-2C98-0F7F-A664-27AC43DD0F09}"/>
              </a:ext>
            </a:extLst>
          </p:cNvPr>
          <p:cNvSpPr/>
          <p:nvPr/>
        </p:nvSpPr>
        <p:spPr>
          <a:xfrm>
            <a:off x="59695" y="2537472"/>
            <a:ext cx="11292099" cy="897770"/>
          </a:xfrm>
          <a:prstGeom prst="roundRect">
            <a:avLst/>
          </a:prstGeom>
          <a:solidFill>
            <a:srgbClr val="65B76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A391A493-26B3-28FC-5D14-1DE914DE1AA2}"/>
              </a:ext>
            </a:extLst>
          </p:cNvPr>
          <p:cNvSpPr/>
          <p:nvPr/>
        </p:nvSpPr>
        <p:spPr>
          <a:xfrm>
            <a:off x="2997367" y="1883236"/>
            <a:ext cx="6150634" cy="5520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3EA17868-6162-5399-B857-862CE7E434CF}"/>
              </a:ext>
            </a:extLst>
          </p:cNvPr>
          <p:cNvSpPr/>
          <p:nvPr/>
        </p:nvSpPr>
        <p:spPr>
          <a:xfrm>
            <a:off x="59694" y="3594560"/>
            <a:ext cx="11292099" cy="17280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96F5A4B6-E94B-3A7E-0107-6BA419BD241F}"/>
              </a:ext>
            </a:extLst>
          </p:cNvPr>
          <p:cNvSpPr/>
          <p:nvPr/>
        </p:nvSpPr>
        <p:spPr>
          <a:xfrm>
            <a:off x="59695" y="6101143"/>
            <a:ext cx="11229642" cy="6147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590F9B4-9B17-FB5E-AD93-D0DAF916BCC8}"/>
              </a:ext>
            </a:extLst>
          </p:cNvPr>
          <p:cNvSpPr txBox="1"/>
          <p:nvPr/>
        </p:nvSpPr>
        <p:spPr>
          <a:xfrm>
            <a:off x="3106921" y="1974615"/>
            <a:ext cx="5740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Koulutuksen järjestäjän missio, visio, strategiset tavoitteet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7E7C183-BC86-CA04-3D4D-2796D33ADE93}"/>
              </a:ext>
            </a:extLst>
          </p:cNvPr>
          <p:cNvSpPr txBox="1"/>
          <p:nvPr/>
        </p:nvSpPr>
        <p:spPr>
          <a:xfrm>
            <a:off x="8224188" y="2650547"/>
            <a:ext cx="3179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Vastuullisuussuunnitelma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 raportti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03DDC4F-B358-95BB-C934-71D3B25AB5CE}"/>
              </a:ext>
            </a:extLst>
          </p:cNvPr>
          <p:cNvSpPr txBox="1"/>
          <p:nvPr/>
        </p:nvSpPr>
        <p:spPr>
          <a:xfrm>
            <a:off x="2796278" y="6234500"/>
            <a:ext cx="6022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Kestävä kehitys ja vastuullisuus ammatillisessa koulutuksessa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50C054C-0A96-E14B-513D-9B5BA5B69AA2}"/>
              </a:ext>
            </a:extLst>
          </p:cNvPr>
          <p:cNvSpPr txBox="1"/>
          <p:nvPr/>
        </p:nvSpPr>
        <p:spPr>
          <a:xfrm>
            <a:off x="554959" y="3837203"/>
            <a:ext cx="10505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331C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Pedagogiikan johtaminen 		Pedagogisesti johtaminen 	            Pedagogisen yhteisön johtaminen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FB87E17-C06F-A8A7-AEFE-6B1AE1D83175}"/>
              </a:ext>
            </a:extLst>
          </p:cNvPr>
          <p:cNvSpPr txBox="1"/>
          <p:nvPr/>
        </p:nvSpPr>
        <p:spPr>
          <a:xfrm>
            <a:off x="3518098" y="4965404"/>
            <a:ext cx="3693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331C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Toteutussuunnitelmien kehittäminen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70A4188-B791-05F1-17B4-31F7656465B2}"/>
              </a:ext>
            </a:extLst>
          </p:cNvPr>
          <p:cNvSpPr txBox="1"/>
          <p:nvPr/>
        </p:nvSpPr>
        <p:spPr>
          <a:xfrm>
            <a:off x="7847188" y="4394763"/>
            <a:ext cx="319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331C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Henkilöstön osaamisen kehittäminen ja varmistaminen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461A2CB6-60CF-461C-A8D7-8C886AB524C0}"/>
              </a:ext>
            </a:extLst>
          </p:cNvPr>
          <p:cNvSpPr txBox="1"/>
          <p:nvPr/>
        </p:nvSpPr>
        <p:spPr>
          <a:xfrm>
            <a:off x="4451877" y="4725925"/>
            <a:ext cx="197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331C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Oppimisympäristöt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E1FD792-A0B3-3A93-A6AA-0078EDE659D7}"/>
              </a:ext>
            </a:extLst>
          </p:cNvPr>
          <p:cNvSpPr txBox="1"/>
          <p:nvPr/>
        </p:nvSpPr>
        <p:spPr>
          <a:xfrm>
            <a:off x="3823937" y="4396725"/>
            <a:ext cx="309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331C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Opetus- ja oppimismenetelmät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32D745E8-2E78-0563-45A1-D9471AC880E1}"/>
              </a:ext>
            </a:extLst>
          </p:cNvPr>
          <p:cNvSpPr txBox="1"/>
          <p:nvPr/>
        </p:nvSpPr>
        <p:spPr>
          <a:xfrm>
            <a:off x="4772253" y="2566251"/>
            <a:ext cx="301421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Työ- ja elinkeinoelämän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osaamisen kehittämistarpeet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57873B3D-DF1C-B68B-979A-DE20423BFFC4}"/>
              </a:ext>
            </a:extLst>
          </p:cNvPr>
          <p:cNvSpPr txBox="1"/>
          <p:nvPr/>
        </p:nvSpPr>
        <p:spPr>
          <a:xfrm>
            <a:off x="6280124" y="969337"/>
            <a:ext cx="3596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Ammatillisen koulutuksen säädökset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mm. tutkintojen perusteet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FAB12C3D-5805-B99F-C143-4CCF5A85DBC2}"/>
              </a:ext>
            </a:extLst>
          </p:cNvPr>
          <p:cNvSpPr txBox="1"/>
          <p:nvPr/>
        </p:nvSpPr>
        <p:spPr>
          <a:xfrm>
            <a:off x="3078633" y="5565255"/>
            <a:ext cx="519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331C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Koulutuksen järjestäjän toimintakulttuuri ja arvot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50FAEE96-78A7-63B5-07C0-56410FF1B5A8}"/>
              </a:ext>
            </a:extLst>
          </p:cNvPr>
          <p:cNvSpPr txBox="1"/>
          <p:nvPr/>
        </p:nvSpPr>
        <p:spPr>
          <a:xfrm>
            <a:off x="481216" y="2547085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Ilmaston muutoksen megatrendit ja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muutosten voimakkuus toimialalla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E1186370-F029-CE6E-CEAA-AF9DC8DBC0AD}"/>
              </a:ext>
            </a:extLst>
          </p:cNvPr>
          <p:cNvSpPr txBox="1"/>
          <p:nvPr/>
        </p:nvSpPr>
        <p:spPr>
          <a:xfrm>
            <a:off x="574554" y="4724974"/>
            <a:ext cx="276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331C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Resurssien kohdentaminen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98E5AB80-89AF-E016-B4EC-C828AA361569}"/>
              </a:ext>
            </a:extLst>
          </p:cNvPr>
          <p:cNvSpPr txBox="1"/>
          <p:nvPr/>
        </p:nvSpPr>
        <p:spPr>
          <a:xfrm>
            <a:off x="7230854" y="4963973"/>
            <a:ext cx="4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331C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Yksilöllisten opintopolkujen varmistaminen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0F8327E8-D51A-B728-7559-C800D3AC0E3D}"/>
              </a:ext>
            </a:extLst>
          </p:cNvPr>
          <p:cNvSpPr txBox="1"/>
          <p:nvPr/>
        </p:nvSpPr>
        <p:spPr>
          <a:xfrm>
            <a:off x="985175" y="4982530"/>
            <a:ext cx="173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331C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Tietojohtaminen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0B9473ED-A369-779A-C41C-F3E40C54B8C9}"/>
              </a:ext>
            </a:extLst>
          </p:cNvPr>
          <p:cNvSpPr txBox="1"/>
          <p:nvPr/>
        </p:nvSpPr>
        <p:spPr>
          <a:xfrm>
            <a:off x="4387366" y="4121543"/>
            <a:ext cx="232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331C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Oppimisen johtaminen</a:t>
            </a:r>
          </a:p>
        </p:txBody>
      </p:sp>
      <p:sp>
        <p:nvSpPr>
          <p:cNvPr id="24" name="Nuoli: Alas 23">
            <a:extLst>
              <a:ext uri="{FF2B5EF4-FFF2-40B4-BE49-F238E27FC236}">
                <a16:creationId xmlns:a16="http://schemas.microsoft.com/office/drawing/2014/main" id="{2A0CA81C-70FF-6A27-03D0-3E335966E3F8}"/>
              </a:ext>
            </a:extLst>
          </p:cNvPr>
          <p:cNvSpPr/>
          <p:nvPr/>
        </p:nvSpPr>
        <p:spPr>
          <a:xfrm>
            <a:off x="2314605" y="3273488"/>
            <a:ext cx="641226" cy="43312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Nuoli: Alas 24">
            <a:extLst>
              <a:ext uri="{FF2B5EF4-FFF2-40B4-BE49-F238E27FC236}">
                <a16:creationId xmlns:a16="http://schemas.microsoft.com/office/drawing/2014/main" id="{C2583587-AD2B-B3A8-8F57-C3C32C7B5776}"/>
              </a:ext>
            </a:extLst>
          </p:cNvPr>
          <p:cNvSpPr/>
          <p:nvPr/>
        </p:nvSpPr>
        <p:spPr>
          <a:xfrm>
            <a:off x="9341397" y="3304498"/>
            <a:ext cx="641226" cy="41281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Nuoli: Alas 27">
            <a:extLst>
              <a:ext uri="{FF2B5EF4-FFF2-40B4-BE49-F238E27FC236}">
                <a16:creationId xmlns:a16="http://schemas.microsoft.com/office/drawing/2014/main" id="{5DAFA88D-CFD1-A015-3383-8B2D54F0BA11}"/>
              </a:ext>
            </a:extLst>
          </p:cNvPr>
          <p:cNvSpPr/>
          <p:nvPr/>
        </p:nvSpPr>
        <p:spPr>
          <a:xfrm>
            <a:off x="3991201" y="2403039"/>
            <a:ext cx="399711" cy="11613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Nuoli: Alas 28">
            <a:extLst>
              <a:ext uri="{FF2B5EF4-FFF2-40B4-BE49-F238E27FC236}">
                <a16:creationId xmlns:a16="http://schemas.microsoft.com/office/drawing/2014/main" id="{E5FE52BE-24E4-EB00-A2DE-5F89F933566E}"/>
              </a:ext>
            </a:extLst>
          </p:cNvPr>
          <p:cNvSpPr/>
          <p:nvPr/>
        </p:nvSpPr>
        <p:spPr>
          <a:xfrm>
            <a:off x="8015695" y="2441260"/>
            <a:ext cx="399711" cy="11456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Nuoli: Alas 29">
            <a:extLst>
              <a:ext uri="{FF2B5EF4-FFF2-40B4-BE49-F238E27FC236}">
                <a16:creationId xmlns:a16="http://schemas.microsoft.com/office/drawing/2014/main" id="{C6A72040-1FED-1D1F-1BD9-36577FA650D5}"/>
              </a:ext>
            </a:extLst>
          </p:cNvPr>
          <p:cNvSpPr/>
          <p:nvPr/>
        </p:nvSpPr>
        <p:spPr>
          <a:xfrm>
            <a:off x="5898262" y="3278006"/>
            <a:ext cx="641226" cy="41281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CE188582-A761-1C59-4742-61AAD779917F}"/>
              </a:ext>
            </a:extLst>
          </p:cNvPr>
          <p:cNvSpPr txBox="1"/>
          <p:nvPr/>
        </p:nvSpPr>
        <p:spPr>
          <a:xfrm>
            <a:off x="866665" y="4401942"/>
            <a:ext cx="309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331C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Johtamisjärjestelmä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3D67FF3A-53DE-46C4-75DD-1862BDBEA770}"/>
              </a:ext>
            </a:extLst>
          </p:cNvPr>
          <p:cNvSpPr txBox="1"/>
          <p:nvPr/>
        </p:nvSpPr>
        <p:spPr>
          <a:xfrm>
            <a:off x="1406618" y="4136652"/>
            <a:ext cx="128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331C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Tavoitteet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B00A548E-0FE2-F232-FC1F-C27D6B769C42}"/>
              </a:ext>
            </a:extLst>
          </p:cNvPr>
          <p:cNvSpPr txBox="1"/>
          <p:nvPr/>
        </p:nvSpPr>
        <p:spPr>
          <a:xfrm>
            <a:off x="8078405" y="4115822"/>
            <a:ext cx="266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331C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Merkitysten johtaminen 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00E68032-9D07-A0F4-1E1E-3B679AB273BA}"/>
              </a:ext>
            </a:extLst>
          </p:cNvPr>
          <p:cNvSpPr txBox="1"/>
          <p:nvPr/>
        </p:nvSpPr>
        <p:spPr>
          <a:xfrm>
            <a:off x="706162" y="995079"/>
            <a:ext cx="4582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Ilmastomuutosta, vastuullisuutta yms. koskevat säädökset ja sopimukset globaalisesti </a:t>
            </a: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D44D99B4-3D3F-4360-57DB-51A00CDAAFB7}"/>
              </a:ext>
            </a:extLst>
          </p:cNvPr>
          <p:cNvSpPr/>
          <p:nvPr/>
        </p:nvSpPr>
        <p:spPr>
          <a:xfrm>
            <a:off x="0" y="-18232"/>
            <a:ext cx="11403256" cy="8374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Otsikko 1">
            <a:extLst>
              <a:ext uri="{FF2B5EF4-FFF2-40B4-BE49-F238E27FC236}">
                <a16:creationId xmlns:a16="http://schemas.microsoft.com/office/drawing/2014/main" id="{456B6A0C-9965-4546-F666-73609D8C6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24" y="-264419"/>
            <a:ext cx="10604500" cy="1325563"/>
          </a:xfrm>
        </p:spPr>
        <p:txBody>
          <a:bodyPr>
            <a:noAutofit/>
          </a:bodyPr>
          <a:lstStyle/>
          <a:p>
            <a:pPr algn="ctr"/>
            <a:r>
              <a:rPr lang="fi-FI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Kestävä kehitys ammatillisen koulutuksen johtamisessa</a:t>
            </a:r>
          </a:p>
        </p:txBody>
      </p:sp>
    </p:spTree>
    <p:extLst>
      <p:ext uri="{BB962C8B-B14F-4D97-AF65-F5344CB8AC3E}">
        <p14:creationId xmlns:p14="http://schemas.microsoft.com/office/powerpoint/2010/main" val="671522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987E49-2E97-5F8C-1786-0BF9F4C82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782" y="284670"/>
            <a:ext cx="10515600" cy="690115"/>
          </a:xfrm>
        </p:spPr>
        <p:txBody>
          <a:bodyPr>
            <a:normAutofit/>
          </a:bodyPr>
          <a:lstStyle/>
          <a:p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Pedagoginen johtaminen koulutustoiminnassa</a:t>
            </a: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23BACAE4-4F32-0364-744F-243C8AA8EEE9}"/>
              </a:ext>
            </a:extLst>
          </p:cNvPr>
          <p:cNvSpPr/>
          <p:nvPr/>
        </p:nvSpPr>
        <p:spPr>
          <a:xfrm>
            <a:off x="408402" y="3367182"/>
            <a:ext cx="3706396" cy="2576415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331C5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331C5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331C5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Strateginen suunnittelu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Asiakkuuksien, kumppanuuksien ja sidosryhmäyhteistyön hallinta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331C5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331C5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331C5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331C5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AE4AAB8C-0D9B-B373-A7C9-8977C459C2D4}"/>
              </a:ext>
            </a:extLst>
          </p:cNvPr>
          <p:cNvSpPr/>
          <p:nvPr/>
        </p:nvSpPr>
        <p:spPr>
          <a:xfrm>
            <a:off x="4114798" y="3400246"/>
            <a:ext cx="3706396" cy="2576419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331C5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Tutkintojen ja koulutuksen järjestämisen suunnittelu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Osaamisen hankkiminen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Oppimisympäristöt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Työpaikalla järjestettävä koulutus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HOKSin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laadinta, seuranta ja päivittäminen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Osaamisen osoittaminen, arviointi ja tunnustaminen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331C5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270EE4AC-7EC9-0527-5880-9406EA8AEAAF}"/>
              </a:ext>
            </a:extLst>
          </p:cNvPr>
          <p:cNvSpPr/>
          <p:nvPr/>
        </p:nvSpPr>
        <p:spPr>
          <a:xfrm>
            <a:off x="7864375" y="3400247"/>
            <a:ext cx="3513826" cy="2576418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331C5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Johtaminen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algn="ctr">
              <a:defRPr/>
            </a:pPr>
            <a:r>
              <a:rPr lang="fi-FI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Calibri"/>
              </a:rPr>
              <a:t>     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Henkilöstösuunnittelu </a:t>
            </a:r>
            <a:endParaRPr lang="fi-FI" dirty="0">
              <a:solidFill>
                <a:schemeClr val="bg1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algn="ctr"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ja -johtaminen</a:t>
            </a:r>
            <a:endParaRPr lang="fi-FI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Opiskelijoiden hyvinvointi ja osallisuus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331C5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42215026-26DB-A420-518E-35AA75A35EBF}"/>
              </a:ext>
            </a:extLst>
          </p:cNvPr>
          <p:cNvSpPr/>
          <p:nvPr/>
        </p:nvSpPr>
        <p:spPr>
          <a:xfrm>
            <a:off x="451583" y="5976665"/>
            <a:ext cx="10926618" cy="69011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Tutkintojen ja koulutuksen tuloksellisuus ja vaikuttavuus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3A0BCEC7-A671-D81E-3B29-D89586F856F2}"/>
              </a:ext>
            </a:extLst>
          </p:cNvPr>
          <p:cNvSpPr/>
          <p:nvPr/>
        </p:nvSpPr>
        <p:spPr>
          <a:xfrm>
            <a:off x="408402" y="2771511"/>
            <a:ext cx="10926617" cy="5654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Laadunhallinta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413D35B-54D4-6F15-A307-B3262388E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83" y="1180821"/>
            <a:ext cx="10905027" cy="155762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72998E64-938A-0BF6-1AA0-89345982CFC4}"/>
              </a:ext>
            </a:extLst>
          </p:cNvPr>
          <p:cNvSpPr/>
          <p:nvPr/>
        </p:nvSpPr>
        <p:spPr>
          <a:xfrm>
            <a:off x="1086928" y="3367178"/>
            <a:ext cx="9859993" cy="7217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331C5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391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lvi, Taivas, Sininen, Pilven Muoto">
            <a:extLst>
              <a:ext uri="{FF2B5EF4-FFF2-40B4-BE49-F238E27FC236}">
                <a16:creationId xmlns:a16="http://schemas.microsoft.com/office/drawing/2014/main" id="{866B08CF-47E1-4A64-BA04-B884E9D7F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69"/>
            <a:ext cx="113941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47D55F24-2D11-8BDF-DA35-9A8C9E6EB994}"/>
              </a:ext>
            </a:extLst>
          </p:cNvPr>
          <p:cNvGraphicFramePr/>
          <p:nvPr/>
        </p:nvGraphicFramePr>
        <p:xfrm>
          <a:off x="1957545" y="1420428"/>
          <a:ext cx="6783527" cy="4886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8C09199C-7EB4-5A78-D699-89519A272D9D}"/>
              </a:ext>
            </a:extLst>
          </p:cNvPr>
          <p:cNvSpPr txBox="1"/>
          <p:nvPr/>
        </p:nvSpPr>
        <p:spPr>
          <a:xfrm>
            <a:off x="171589" y="181632"/>
            <a:ext cx="11848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Jatkuvan kehittämisen toimet ilmasto- ja kestävyyskasvatuksen huomioimiseen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 tekoihin ammatillisessa koulutuksessa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F8B5EB5-4B40-86F2-F799-CD8879382FA2}"/>
              </a:ext>
            </a:extLst>
          </p:cNvPr>
          <p:cNvSpPr txBox="1"/>
          <p:nvPr/>
        </p:nvSpPr>
        <p:spPr>
          <a:xfrm>
            <a:off x="7630605" y="1238879"/>
            <a:ext cx="33421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HAVAHDU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SYVENNY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Mitä ilmaston muutos (megatrendit)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tarkoittaa teille koulutuksen järjestäjänä? </a:t>
            </a:r>
          </a:p>
          <a:p>
            <a:pPr lvl="0"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Mitkä ovat muutoksen vaikutukset </a:t>
            </a:r>
            <a:r>
              <a:rPr lang="fi-FI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strategiaan toimintakulttuuriin, koulutus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toimintaan, pedagogiikkaan, ym. johtamisen osa-alueisiin?</a:t>
            </a:r>
            <a:r>
              <a:rPr lang="fi-FI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C722E10-FF56-27EE-BD16-7D3A0BF7C84B}"/>
              </a:ext>
            </a:extLst>
          </p:cNvPr>
          <p:cNvSpPr txBox="1"/>
          <p:nvPr/>
        </p:nvSpPr>
        <p:spPr>
          <a:xfrm>
            <a:off x="8026706" y="3769695"/>
            <a:ext cx="29460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HAASTA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Mikä on historian ja menneisyyden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taakka, josta tulisi irrottaa ote ja joka estää ja/tai hidastaa muutoksen johtamistanne?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02C3155-7FD6-E3F8-25C2-D7E8B7C8964B}"/>
              </a:ext>
            </a:extLst>
          </p:cNvPr>
          <p:cNvSpPr txBox="1"/>
          <p:nvPr/>
        </p:nvSpPr>
        <p:spPr>
          <a:xfrm>
            <a:off x="3571736" y="6085067"/>
            <a:ext cx="41547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KUVITTELE ja VISIOI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Millainen on ammatillisen koulutuksen tulevaisuus, jota koulutuksen järjestäjänä tahdotte rakentaa?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3CE5CB0-BA01-1B9E-803E-574E856143E5}"/>
              </a:ext>
            </a:extLst>
          </p:cNvPr>
          <p:cNvSpPr txBox="1"/>
          <p:nvPr/>
        </p:nvSpPr>
        <p:spPr>
          <a:xfrm>
            <a:off x="366898" y="3706254"/>
            <a:ext cx="24917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ASTU TOISIIN SAAPPAISIIN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Millainen on tulevaisuus opiskelijoiden, työnantajien ja sidosryhmien näkökulmasta?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Miten varmistatte yhteisen näkemyksen?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62C853C-AB05-FCBB-4645-E96D9BD5CEB9}"/>
              </a:ext>
            </a:extLst>
          </p:cNvPr>
          <p:cNvSpPr txBox="1"/>
          <p:nvPr/>
        </p:nvSpPr>
        <p:spPr>
          <a:xfrm>
            <a:off x="744101" y="1488482"/>
            <a:ext cx="26511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TOIMI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Mitä teidän koulutuksen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järjestäjänä</a:t>
            </a:r>
            <a:r>
              <a:rPr lang="fi-FI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tulee tehdä juuri nyt?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Mistä aloitatte?</a:t>
            </a:r>
          </a:p>
        </p:txBody>
      </p:sp>
    </p:spTree>
    <p:extLst>
      <p:ext uri="{BB962C8B-B14F-4D97-AF65-F5344CB8AC3E}">
        <p14:creationId xmlns:p14="http://schemas.microsoft.com/office/powerpoint/2010/main" val="2845543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6BB5D6EA-5F33-7809-4C17-05515B10CD34}"/>
              </a:ext>
            </a:extLst>
          </p:cNvPr>
          <p:cNvSpPr/>
          <p:nvPr/>
        </p:nvSpPr>
        <p:spPr>
          <a:xfrm>
            <a:off x="6195312" y="2914650"/>
            <a:ext cx="5158488" cy="16394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6" descr="Mentori, Aloittaa, Lisätuki, Neuvoja">
            <a:extLst>
              <a:ext uri="{FF2B5EF4-FFF2-40B4-BE49-F238E27FC236}">
                <a16:creationId xmlns:a16="http://schemas.microsoft.com/office/drawing/2014/main" id="{2E55532D-F2CB-D137-30F0-ED3419383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135" y="2142173"/>
            <a:ext cx="3459177" cy="278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D4EEF26-BF2D-8DCD-B90E-8A04D368D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72200" cy="1325563"/>
          </a:xfrm>
        </p:spPr>
        <p:txBody>
          <a:bodyPr>
            <a:normAutofit/>
          </a:bodyPr>
          <a:lstStyle/>
          <a:p>
            <a:r>
              <a:rPr lang="fi-FI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Toimialan nykytilan arviointi</a:t>
            </a:r>
            <a:endParaRPr lang="fi-FI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2C9CD0E-87B3-0258-6ED3-178C4355B0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10400" y="0"/>
            <a:ext cx="5181600" cy="2914650"/>
          </a:xfrm>
          <a:prstGeom prst="rect">
            <a:avLst/>
          </a:prstGeom>
        </p:spPr>
      </p:pic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AC1EBC70-D2ED-1B23-6041-763FB5FFB36D}"/>
              </a:ext>
            </a:extLst>
          </p:cNvPr>
          <p:cNvSpPr/>
          <p:nvPr/>
        </p:nvSpPr>
        <p:spPr>
          <a:xfrm>
            <a:off x="8824824" y="365126"/>
            <a:ext cx="1509622" cy="102372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14" descr="Energiaa, Sähköä, Voimalaitos">
            <a:extLst>
              <a:ext uri="{FF2B5EF4-FFF2-40B4-BE49-F238E27FC236}">
                <a16:creationId xmlns:a16="http://schemas.microsoft.com/office/drawing/2014/main" id="{8DFA5D08-4C15-9D9F-8ADF-F26B0FE9F13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2286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4B4AEABB-9B47-A5C8-19E0-4738350F2DF0}"/>
              </a:ext>
            </a:extLst>
          </p:cNvPr>
          <p:cNvSpPr txBox="1"/>
          <p:nvPr/>
        </p:nvSpPr>
        <p:spPr>
          <a:xfrm>
            <a:off x="6487065" y="3230632"/>
            <a:ext cx="4718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Miksi ja miten tehdään?</a:t>
            </a:r>
          </a:p>
          <a:p>
            <a:r>
              <a:rPr lang="fi-FI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Toimialan nykytilan arviointi ja sen laadinta (pdf nro_2) </a:t>
            </a:r>
          </a:p>
          <a:p>
            <a:endParaRPr lang="fi-FI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64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Mentori, Aloittaa, Lisätuki, Neuvoja">
            <a:extLst>
              <a:ext uri="{FF2B5EF4-FFF2-40B4-BE49-F238E27FC236}">
                <a16:creationId xmlns:a16="http://schemas.microsoft.com/office/drawing/2014/main" id="{3FEE5F53-238C-C2CB-63DA-6EBF6859D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139" y="3623883"/>
            <a:ext cx="3459177" cy="278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Energiaa, Sähköä, Voimalaitos">
            <a:extLst>
              <a:ext uri="{FF2B5EF4-FFF2-40B4-BE49-F238E27FC236}">
                <a16:creationId xmlns:a16="http://schemas.microsoft.com/office/drawing/2014/main" id="{2005ADBB-9F44-C013-3361-25F6B106C9C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53" y="3172398"/>
            <a:ext cx="2286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95C8328-354C-1F11-7D8D-1C416C0A6E29}"/>
              </a:ext>
            </a:extLst>
          </p:cNvPr>
          <p:cNvSpPr/>
          <p:nvPr/>
        </p:nvSpPr>
        <p:spPr>
          <a:xfrm>
            <a:off x="390653" y="793178"/>
            <a:ext cx="5210355" cy="27122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76DD099E-22D8-2276-C9BC-02D9E28FF5D7}"/>
              </a:ext>
            </a:extLst>
          </p:cNvPr>
          <p:cNvSpPr/>
          <p:nvPr/>
        </p:nvSpPr>
        <p:spPr>
          <a:xfrm>
            <a:off x="5692908" y="793178"/>
            <a:ext cx="5696592" cy="56614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7135647-8789-9C75-09DC-9F983AA9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54" y="276770"/>
            <a:ext cx="10515600" cy="730430"/>
          </a:xfrm>
        </p:spPr>
        <p:txBody>
          <a:bodyPr>
            <a:normAutofit fontScale="90000"/>
          </a:bodyPr>
          <a:lstStyle/>
          <a:p>
            <a:pPr algn="ctr"/>
            <a:r>
              <a:rPr lang="fi-FI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Toimialan nykytilan arviointi </a:t>
            </a:r>
            <a:br>
              <a:rPr lang="fi-FI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5381845-3D51-D718-14AC-17EFFE3FF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2908" y="850207"/>
            <a:ext cx="5705346" cy="57915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Miten?</a:t>
            </a:r>
          </a:p>
          <a:p>
            <a:r>
              <a:rPr lang="fi-FI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Tarkastellaan kestävän kehityksen, vihreän siirtymän sekä ilmasto- ja kestävyyskasvatuksen nykytilaa toimialalla yhteistyössä työ- ja elinkeinoelämän toimijoiden kanssa</a:t>
            </a:r>
          </a:p>
          <a:p>
            <a:r>
              <a:rPr lang="fi-FI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Tunnistetaan ympäristön muutokset megatrendien perusteella ja niiden vaikutuksesta nykytilan ilmentymät (+/-) sekä arvioida niiden elinkaarta ja vaikuttavuutta toimialalla</a:t>
            </a:r>
          </a:p>
          <a:p>
            <a:r>
              <a:rPr lang="fi-FI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Keskustellaan tavoitteellisesti toimialan ympäristövastuullisesta tulevaisuudesta yhteisen näkemyksen muodostamiseksi (merkityksellistä-</a:t>
            </a:r>
            <a:r>
              <a:rPr lang="fi-FI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minen</a:t>
            </a:r>
            <a:r>
              <a:rPr lang="fi-FI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tai vaihtoehtoisten tulevaisuuksien tunnistamiseksi</a:t>
            </a:r>
          </a:p>
          <a:p>
            <a:r>
              <a:rPr lang="fi-FI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Tuodaan esiin painopisteet ja osaaminen, joilla turvataan toimialan työelämässä vaadittava osaaminen nyt ja lähitulevaisuudessa huomioiden vastuullisuus ja kestävä kehitys</a:t>
            </a:r>
          </a:p>
          <a:p>
            <a:r>
              <a:rPr lang="fi-FI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Koulutuksen järjestäjä fasilitoi</a:t>
            </a:r>
          </a:p>
          <a:p>
            <a:endParaRPr lang="fi-FI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1451424-E6C8-D7F2-F37C-46D7952D68D1}"/>
              </a:ext>
            </a:extLst>
          </p:cNvPr>
          <p:cNvSpPr txBox="1"/>
          <p:nvPr/>
        </p:nvSpPr>
        <p:spPr>
          <a:xfrm>
            <a:off x="343208" y="793177"/>
            <a:ext cx="5210355" cy="2712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Miksi?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Koulutuksen järjestäjän koulutustoiminnan, toimintakulttuurin ja oppimisympäristöjen kehittäminen vahvistamaan arjen ilmasto- ja kestävyyskasvatusta.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Ilmasto- ja kestävyysosaamisen sekä pedagogiikan kehittäminen, tukeminen ja jalkauttaminen.</a:t>
            </a:r>
          </a:p>
        </p:txBody>
      </p:sp>
    </p:spTree>
    <p:extLst>
      <p:ext uri="{BB962C8B-B14F-4D97-AF65-F5344CB8AC3E}">
        <p14:creationId xmlns:p14="http://schemas.microsoft.com/office/powerpoint/2010/main" val="2777002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1D920261-0876-CC99-A5A5-614BAC499037}"/>
              </a:ext>
            </a:extLst>
          </p:cNvPr>
          <p:cNvSpPr/>
          <p:nvPr/>
        </p:nvSpPr>
        <p:spPr>
          <a:xfrm>
            <a:off x="5739442" y="2819091"/>
            <a:ext cx="5614358" cy="34246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175B57F-C288-ADF9-CB4F-29E5BCC8A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2" y="365125"/>
            <a:ext cx="6466016" cy="1325563"/>
          </a:xfrm>
        </p:spPr>
        <p:txBody>
          <a:bodyPr>
            <a:normAutofit/>
          </a:bodyPr>
          <a:lstStyle/>
          <a:p>
            <a:r>
              <a:rPr lang="fi-FI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Koulutuksen järjestäjän itsearviointi </a:t>
            </a:r>
            <a:br>
              <a:rPr lang="fi-FI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ammattialakohtaisesti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5DCA0A5-D487-DF45-DD7C-636CB43D7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5821" y="3190695"/>
            <a:ext cx="5181600" cy="196445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i-FI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fi-FI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Ammattialakohtaisen koulutustoiminnan itsearviointi (pdf nro_3)</a:t>
            </a:r>
          </a:p>
          <a:p>
            <a:pPr marL="0" indent="0">
              <a:buNone/>
            </a:pPr>
            <a:r>
              <a:rPr lang="fi-FI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Keskeiset sisällöt ja näkökulmat</a:t>
            </a:r>
          </a:p>
          <a:p>
            <a:pPr marL="0" indent="0">
              <a:buNone/>
            </a:pPr>
            <a:r>
              <a:rPr lang="fi-FI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Koulutuksen suunnittelua ohjaavat kestävän kehityksen näkökulmat  (pdf nro_4)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4B8554D-8703-7E6E-9501-1EDABE80D6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10400" y="0"/>
            <a:ext cx="5181600" cy="2819091"/>
          </a:xfrm>
          <a:prstGeom prst="rect">
            <a:avLst/>
          </a:prstGeom>
        </p:spPr>
      </p:pic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1A2C32B0-E486-9AFD-8319-CB35CEB94A8E}"/>
              </a:ext>
            </a:extLst>
          </p:cNvPr>
          <p:cNvSpPr/>
          <p:nvPr/>
        </p:nvSpPr>
        <p:spPr>
          <a:xfrm>
            <a:off x="10550106" y="276045"/>
            <a:ext cx="1371600" cy="123357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 descr="Lamppu, Luonne, Ecologycurrent">
            <a:extLst>
              <a:ext uri="{FF2B5EF4-FFF2-40B4-BE49-F238E27FC236}">
                <a16:creationId xmlns:a16="http://schemas.microsoft.com/office/drawing/2014/main" id="{6323513A-A638-1760-5A88-09AEFF430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24" y="2819090"/>
            <a:ext cx="4059262" cy="34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899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ska, Paratiisi, Aurinko, Lentokone">
            <a:extLst>
              <a:ext uri="{FF2B5EF4-FFF2-40B4-BE49-F238E27FC236}">
                <a16:creationId xmlns:a16="http://schemas.microsoft.com/office/drawing/2014/main" id="{C13BF793-C369-EFEF-B133-3467B50523F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43" y="1155940"/>
            <a:ext cx="7811939" cy="570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FC141606-7906-E089-105C-FD4E54A30433}"/>
              </a:ext>
            </a:extLst>
          </p:cNvPr>
          <p:cNvSpPr/>
          <p:nvPr/>
        </p:nvSpPr>
        <p:spPr>
          <a:xfrm>
            <a:off x="0" y="1155939"/>
            <a:ext cx="5466416" cy="57020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39823AF-D9CA-8D7E-A444-DC3B9492F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58282" cy="1166551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fi-FI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Koulutuksen järjestäjän itsearviointi ammattialakohtaisesti   – keskeiset sisällöt ja näkökulmat</a:t>
            </a:r>
            <a:endParaRPr lang="fi-FI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9EEC94-1E7F-9A5F-B7D9-BE9DA3534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033" y="1243434"/>
            <a:ext cx="4984630" cy="5614566"/>
          </a:xfrm>
        </p:spPr>
        <p:txBody>
          <a:bodyPr>
            <a:normAutofit fontScale="92500" lnSpcReduction="20000"/>
          </a:bodyPr>
          <a:lstStyle/>
          <a:p>
            <a:r>
              <a:rPr lang="fi-FI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Arvot</a:t>
            </a:r>
          </a:p>
          <a:p>
            <a:pPr lvl="1"/>
            <a:r>
              <a:rPr lang="fi-FI" sz="1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Eivät ole vain koulutus- ja ohjaushenkilöstön arvoja. Ne tulee määrittää, saattaa, jakaa ja sitouttaa myös opiskelijoihin </a:t>
            </a:r>
            <a:r>
              <a:rPr lang="fi-FI" sz="1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sekä</a:t>
            </a:r>
            <a:r>
              <a:rPr lang="fi-FI" sz="1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tuoda avoimesti ja vastuullisesti julki myös eri sidosryhmille</a:t>
            </a:r>
          </a:p>
          <a:p>
            <a:r>
              <a:rPr lang="fi-FI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Ekologinen kestävyys</a:t>
            </a:r>
          </a:p>
          <a:p>
            <a:pPr lvl="1"/>
            <a:r>
              <a:rPr lang="fi-FI" sz="1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Ympäristökasvatus</a:t>
            </a:r>
          </a:p>
          <a:p>
            <a:pPr lvl="1"/>
            <a:r>
              <a:rPr lang="fi-FI" sz="1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Ilmastokasvatus</a:t>
            </a:r>
          </a:p>
          <a:p>
            <a:pPr marL="457200" lvl="1" indent="0">
              <a:buNone/>
            </a:pPr>
            <a:endParaRPr lang="fi-FI" sz="2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i-FI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Taloudellinen kestävyys</a:t>
            </a:r>
          </a:p>
          <a:p>
            <a:pPr lvl="1">
              <a:spcBef>
                <a:spcPts val="0"/>
              </a:spcBef>
            </a:pPr>
            <a:r>
              <a:rPr lang="fi-FI" sz="1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Yhteys sosiaaliseen kestävyyteen</a:t>
            </a:r>
          </a:p>
          <a:p>
            <a:pPr marL="457200" lvl="1" indent="0">
              <a:spcBef>
                <a:spcPts val="0"/>
              </a:spcBef>
              <a:buNone/>
            </a:pPr>
            <a:endParaRPr lang="fi-FI" sz="2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i-FI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Kulttuurinen kestävyys </a:t>
            </a:r>
            <a:endParaRPr lang="fi-FI" sz="2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fi-FI" sz="1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Interkulttuurisuus</a:t>
            </a:r>
            <a:r>
              <a:rPr lang="fi-FI" sz="1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ja monikulttuurisuuskasvatus</a:t>
            </a:r>
          </a:p>
          <a:p>
            <a:pPr lvl="1">
              <a:spcBef>
                <a:spcPts val="0"/>
              </a:spcBef>
            </a:pPr>
            <a:r>
              <a:rPr lang="fi-FI" sz="1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Kulttuuriperintökasvatus</a:t>
            </a:r>
          </a:p>
          <a:p>
            <a:pPr marL="457200" lvl="1" indent="0">
              <a:spcBef>
                <a:spcPts val="0"/>
              </a:spcBef>
              <a:buNone/>
            </a:pPr>
            <a:endParaRPr lang="fi-FI" sz="2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i-FI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Sosiaalinen kestävyys</a:t>
            </a:r>
          </a:p>
          <a:p>
            <a:pPr lvl="1">
              <a:spcBef>
                <a:spcPts val="0"/>
              </a:spcBef>
            </a:pPr>
            <a:r>
              <a:rPr lang="fi-FI" sz="1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Demokratia- ja ihmisoikeuskasvatus</a:t>
            </a:r>
          </a:p>
          <a:p>
            <a:pPr lvl="1">
              <a:spcBef>
                <a:spcPts val="0"/>
              </a:spcBef>
            </a:pPr>
            <a:r>
              <a:rPr lang="fi-FI" sz="1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Rauhankasvatus</a:t>
            </a:r>
          </a:p>
          <a:p>
            <a:pPr lvl="1">
              <a:spcBef>
                <a:spcPts val="0"/>
              </a:spcBef>
            </a:pPr>
            <a:r>
              <a:rPr lang="fi-FI" sz="1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Mediakasvatus</a:t>
            </a:r>
          </a:p>
          <a:p>
            <a:pPr>
              <a:spcBef>
                <a:spcPts val="0"/>
              </a:spcBef>
            </a:pPr>
            <a:endParaRPr lang="fi-FI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220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7923A52-F72E-A61B-BDA1-B25FE90FB557}"/>
              </a:ext>
            </a:extLst>
          </p:cNvPr>
          <p:cNvSpPr/>
          <p:nvPr/>
        </p:nvSpPr>
        <p:spPr>
          <a:xfrm>
            <a:off x="5218981" y="2055832"/>
            <a:ext cx="6139301" cy="42284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AE0BB8-446C-4C5F-F174-83F2E2DC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05" y="164114"/>
            <a:ext cx="5553974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Toteutussuunnitelmien </a:t>
            </a:r>
            <a:br>
              <a:rPr lang="fi-FI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laadinta ja päivitys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E975013-0FFB-65D9-2A5C-F18A96A64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8981" y="2222710"/>
            <a:ext cx="5905141" cy="3462098"/>
          </a:xfrm>
          <a:noFill/>
        </p:spPr>
        <p:txBody>
          <a:bodyPr>
            <a:noAutofit/>
          </a:bodyPr>
          <a:lstStyle/>
          <a:p>
            <a:r>
              <a:rPr lang="fi-FI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Koulutustoiminnan suunnittelu ja toteutus ammatillisessa koulutuksessa </a:t>
            </a:r>
            <a:r>
              <a:rPr lang="fi-FI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painopisteenä kestävä kehitys sekä ilmasto- ja kestäväkasvatus</a:t>
            </a:r>
            <a:endParaRPr lang="fi-FI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fi-FI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Tavoitteet ja painotetut kestävän kehityksen näkökulmat (pdf nro_5)</a:t>
            </a:r>
          </a:p>
          <a:p>
            <a:pPr lvl="1"/>
            <a:r>
              <a:rPr lang="fi-FI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Tutke</a:t>
            </a:r>
            <a:r>
              <a:rPr lang="fi-FI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 Ehdotukset vihreään siirtymään liittyvän osaamisen vahvistamisesta ammatillisissa tutkinnoissa (pdf nro_6)</a:t>
            </a:r>
          </a:p>
          <a:p>
            <a:r>
              <a:rPr lang="fi-FI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Oppimisen tasot ja tasojen vaikutus ja vaikuttavuus ympäristö- ja kestävyyskasvatukseen ja kestävään kehitykseen (pdf nro_7)</a:t>
            </a:r>
          </a:p>
          <a:p>
            <a:r>
              <a:rPr lang="fi-FI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Toteutussuunnitelman malli (pdf nro_8)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C84F763-22F9-6FAD-0535-5FC2F6CE0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294" y="0"/>
            <a:ext cx="3539705" cy="2055832"/>
          </a:xfrm>
          <a:prstGeom prst="rect">
            <a:avLst/>
          </a:prstGeom>
        </p:spPr>
      </p:pic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6EB2E5A8-AF5B-6886-7394-E8045F0DE262}"/>
              </a:ext>
            </a:extLst>
          </p:cNvPr>
          <p:cNvSpPr/>
          <p:nvPr/>
        </p:nvSpPr>
        <p:spPr>
          <a:xfrm>
            <a:off x="8652294" y="1173192"/>
            <a:ext cx="1043797" cy="88264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8" descr="Kysyä, Who, Mitä, Miten, Miksi, Missä">
            <a:extLst>
              <a:ext uri="{FF2B5EF4-FFF2-40B4-BE49-F238E27FC236}">
                <a16:creationId xmlns:a16="http://schemas.microsoft.com/office/drawing/2014/main" id="{851C5E6D-3906-2563-1C25-07E81966092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37" y="2555728"/>
            <a:ext cx="44577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391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1576B50-F0D2-6D17-172E-51D709FEB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428" y="1933575"/>
            <a:ext cx="5008322" cy="3811703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BDFECB7-5901-9C5A-E640-8E0003740292}"/>
              </a:ext>
            </a:extLst>
          </p:cNvPr>
          <p:cNvSpPr txBox="1"/>
          <p:nvPr/>
        </p:nvSpPr>
        <p:spPr>
          <a:xfrm>
            <a:off x="1724026" y="25093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Kestävä kehitys ja ilmasto- ja kestävyyskasvatus </a:t>
            </a:r>
          </a:p>
          <a:p>
            <a:r>
              <a:rPr lang="fi-FI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i-FI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 toimialojen ammatillisen koulutuksen toteutussuunnitelmassa</a:t>
            </a:r>
            <a:endParaRPr lang="fi-FI" sz="2000" dirty="0">
              <a:solidFill>
                <a:schemeClr val="tx2"/>
              </a:solidFill>
            </a:endParaRPr>
          </a:p>
        </p:txBody>
      </p:sp>
      <p:sp>
        <p:nvSpPr>
          <p:cNvPr id="5" name="Nuoli: Viisikulmio 4">
            <a:extLst>
              <a:ext uri="{FF2B5EF4-FFF2-40B4-BE49-F238E27FC236}">
                <a16:creationId xmlns:a16="http://schemas.microsoft.com/office/drawing/2014/main" id="{2E40D6B3-0B5C-BE6D-934D-F2999DBD76C0}"/>
              </a:ext>
            </a:extLst>
          </p:cNvPr>
          <p:cNvSpPr/>
          <p:nvPr/>
        </p:nvSpPr>
        <p:spPr>
          <a:xfrm>
            <a:off x="276227" y="1432678"/>
            <a:ext cx="2800350" cy="21145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oimialakohtaiset</a:t>
            </a:r>
            <a:r>
              <a:rPr lang="fi-FI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fi-FI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kestävän kehityksen, vihreän siirtymän sekä ilmasto- ja kestävyyskasvatuksen </a:t>
            </a:r>
            <a:r>
              <a:rPr lang="fi-F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tavoitteet</a:t>
            </a:r>
            <a:r>
              <a:rPr lang="fi-FI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tuotteiden / palvelujen elinkaari huomioon ottaen</a:t>
            </a:r>
            <a:endParaRPr lang="fi-FI" sz="1400" i="1" dirty="0"/>
          </a:p>
        </p:txBody>
      </p:sp>
      <p:sp>
        <p:nvSpPr>
          <p:cNvPr id="6" name="Nuoli: Viisikulmio 5">
            <a:extLst>
              <a:ext uri="{FF2B5EF4-FFF2-40B4-BE49-F238E27FC236}">
                <a16:creationId xmlns:a16="http://schemas.microsoft.com/office/drawing/2014/main" id="{DD333A0D-EFF7-54CC-E508-89A4CD220D83}"/>
              </a:ext>
            </a:extLst>
          </p:cNvPr>
          <p:cNvSpPr/>
          <p:nvPr/>
        </p:nvSpPr>
        <p:spPr>
          <a:xfrm>
            <a:off x="268172" y="3630728"/>
            <a:ext cx="2800350" cy="21145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Keskeiset toimialakohtaiset pedagogiset toimenpiteet </a:t>
            </a:r>
            <a:r>
              <a:rPr lang="fi-FI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tavoitteiden saavuttamiseksi tutkintokoulutuksissa</a:t>
            </a:r>
            <a:endParaRPr lang="fi-FI" sz="1400" i="1" dirty="0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4DF13622-C647-B802-0A22-E705584A0FD8}"/>
              </a:ext>
            </a:extLst>
          </p:cNvPr>
          <p:cNvSpPr/>
          <p:nvPr/>
        </p:nvSpPr>
        <p:spPr>
          <a:xfrm>
            <a:off x="9315450" y="2028825"/>
            <a:ext cx="1447800" cy="86677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Mitä?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69CA780B-D4AB-3774-D769-5A8725B963C1}"/>
              </a:ext>
            </a:extLst>
          </p:cNvPr>
          <p:cNvSpPr/>
          <p:nvPr/>
        </p:nvSpPr>
        <p:spPr>
          <a:xfrm>
            <a:off x="8610601" y="2514600"/>
            <a:ext cx="1447800" cy="86677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Missä?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2464D016-5D7C-1799-7367-520B4DA9A856}"/>
              </a:ext>
            </a:extLst>
          </p:cNvPr>
          <p:cNvSpPr/>
          <p:nvPr/>
        </p:nvSpPr>
        <p:spPr>
          <a:xfrm>
            <a:off x="9896475" y="2514600"/>
            <a:ext cx="1447800" cy="86677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Miten?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625C03E0-BBD2-AFEB-9772-6E32E1E7619D}"/>
              </a:ext>
            </a:extLst>
          </p:cNvPr>
          <p:cNvSpPr/>
          <p:nvPr/>
        </p:nvSpPr>
        <p:spPr>
          <a:xfrm>
            <a:off x="8905875" y="3449753"/>
            <a:ext cx="2266950" cy="1238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Ohjeet, miten opetus ja ohjaus järjestetään, mitä pitää huomioida ja miksi.</a:t>
            </a:r>
            <a:endParaRPr lang="fi-FI" sz="1400" dirty="0"/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C09B9591-E34C-71A0-3BD9-5977CC373BF1}"/>
              </a:ext>
            </a:extLst>
          </p:cNvPr>
          <p:cNvSpPr/>
          <p:nvPr/>
        </p:nvSpPr>
        <p:spPr>
          <a:xfrm>
            <a:off x="8905875" y="4756381"/>
            <a:ext cx="2266950" cy="1238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Calibri" panose="020F0502020204030204" pitchFamily="34" charset="0"/>
                <a:cs typeface="Calibri" panose="020F0502020204030204" pitchFamily="34" charset="0"/>
              </a:rPr>
              <a:t>Kuvaus, miten integroidaan ammatillisiin tutkinnon osiin ja </a:t>
            </a:r>
            <a:r>
              <a:rPr lang="fi-FI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YTOjen</a:t>
            </a:r>
            <a:r>
              <a:rPr lang="fi-FI" sz="1400" b="1" dirty="0">
                <a:latin typeface="Calibri" panose="020F0502020204030204" pitchFamily="34" charset="0"/>
                <a:cs typeface="Calibri" panose="020F0502020204030204" pitchFamily="34" charset="0"/>
              </a:rPr>
              <a:t> osa-alueisiin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6695B9C-366B-4A6B-7D59-1667BFBCA417}"/>
              </a:ext>
            </a:extLst>
          </p:cNvPr>
          <p:cNvSpPr txBox="1"/>
          <p:nvPr/>
        </p:nvSpPr>
        <p:spPr>
          <a:xfrm>
            <a:off x="360486" y="920234"/>
            <a:ext cx="2011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Toimialakohtaisuus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36830BC6-50DE-30D9-9934-41828EB183D6}"/>
              </a:ext>
            </a:extLst>
          </p:cNvPr>
          <p:cNvSpPr txBox="1"/>
          <p:nvPr/>
        </p:nvSpPr>
        <p:spPr>
          <a:xfrm>
            <a:off x="8524412" y="1134159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Tutkinto ja </a:t>
            </a:r>
          </a:p>
          <a:p>
            <a:pPr algn="ctr"/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tutkinnon osa kohtaisuus</a:t>
            </a:r>
          </a:p>
        </p:txBody>
      </p:sp>
      <p:sp>
        <p:nvSpPr>
          <p:cNvPr id="15" name="Nuoli: Oikea 14">
            <a:extLst>
              <a:ext uri="{FF2B5EF4-FFF2-40B4-BE49-F238E27FC236}">
                <a16:creationId xmlns:a16="http://schemas.microsoft.com/office/drawing/2014/main" id="{A16020D1-1801-BB47-FED6-5CBAF09C594D}"/>
              </a:ext>
            </a:extLst>
          </p:cNvPr>
          <p:cNvSpPr/>
          <p:nvPr/>
        </p:nvSpPr>
        <p:spPr>
          <a:xfrm>
            <a:off x="2790825" y="3394829"/>
            <a:ext cx="1076325" cy="344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Nuoli: Oikea 15">
            <a:extLst>
              <a:ext uri="{FF2B5EF4-FFF2-40B4-BE49-F238E27FC236}">
                <a16:creationId xmlns:a16="http://schemas.microsoft.com/office/drawing/2014/main" id="{C8EC5BAB-6C0E-268D-3C48-21B198AACB9C}"/>
              </a:ext>
            </a:extLst>
          </p:cNvPr>
          <p:cNvSpPr/>
          <p:nvPr/>
        </p:nvSpPr>
        <p:spPr>
          <a:xfrm>
            <a:off x="7645280" y="3374826"/>
            <a:ext cx="1076325" cy="344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1D51E27B-2922-6875-3EB8-2D87237BB255}"/>
              </a:ext>
            </a:extLst>
          </p:cNvPr>
          <p:cNvSpPr txBox="1"/>
          <p:nvPr/>
        </p:nvSpPr>
        <p:spPr>
          <a:xfrm>
            <a:off x="4174783" y="1226463"/>
            <a:ext cx="3629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Näkökulmat, jotka huomioidaan toteutussuunnitelmassa</a:t>
            </a:r>
          </a:p>
        </p:txBody>
      </p:sp>
      <p:sp>
        <p:nvSpPr>
          <p:cNvPr id="18" name="Nuoli: Taipunut ylös 17">
            <a:extLst>
              <a:ext uri="{FF2B5EF4-FFF2-40B4-BE49-F238E27FC236}">
                <a16:creationId xmlns:a16="http://schemas.microsoft.com/office/drawing/2014/main" id="{80C0DE63-8255-7409-18D1-648EE274B738}"/>
              </a:ext>
            </a:extLst>
          </p:cNvPr>
          <p:cNvSpPr/>
          <p:nvPr/>
        </p:nvSpPr>
        <p:spPr>
          <a:xfrm rot="5400000">
            <a:off x="455618" y="3403571"/>
            <a:ext cx="474886" cy="417397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9F03FDAF-0C76-A2DD-B5BE-A995A9998A3B}"/>
              </a:ext>
            </a:extLst>
          </p:cNvPr>
          <p:cNvSpPr txBox="1"/>
          <p:nvPr/>
        </p:nvSpPr>
        <p:spPr>
          <a:xfrm>
            <a:off x="7532089" y="3080206"/>
            <a:ext cx="109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Validointi</a:t>
            </a:r>
          </a:p>
        </p:txBody>
      </p:sp>
    </p:spTree>
    <p:extLst>
      <p:ext uri="{BB962C8B-B14F-4D97-AF65-F5344CB8AC3E}">
        <p14:creationId xmlns:p14="http://schemas.microsoft.com/office/powerpoint/2010/main" val="2318502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67BC460A-4F72-0D87-EE3E-9F6A687FE796}"/>
              </a:ext>
            </a:extLst>
          </p:cNvPr>
          <p:cNvSpPr/>
          <p:nvPr/>
        </p:nvSpPr>
        <p:spPr>
          <a:xfrm>
            <a:off x="6096000" y="2087592"/>
            <a:ext cx="5257800" cy="3238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4F670DB-F538-1184-5D22-9F15C66BC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19468" cy="1325563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Opetuksen ja ohjauksen </a:t>
            </a:r>
            <a:br>
              <a:rPr lang="fi-FI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toteuttaminen </a:t>
            </a:r>
            <a:br>
              <a:rPr lang="fi-FI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FD0A0DF-8DA8-31B5-0AF2-790BDB492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7668" y="2307819"/>
            <a:ext cx="5181600" cy="22014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i-FI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i-FI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Pedagogiset tavoitteet</a:t>
            </a:r>
          </a:p>
          <a:p>
            <a:r>
              <a:rPr lang="fi-FI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Pedagogin kolme roolia</a:t>
            </a:r>
          </a:p>
          <a:p>
            <a:r>
              <a:rPr lang="fi-FI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Pedagogiset mallit oppimisessa – painopisteenä kestävä kehitys ja     vastuullisuus (pdf nro_9)</a:t>
            </a:r>
          </a:p>
          <a:p>
            <a:r>
              <a:rPr lang="fi-FI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Opiskelijoiden aktiivisuuden lisääminen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63B6D03-AEC0-6FBF-0A10-6B789B808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612" y="0"/>
            <a:ext cx="3594388" cy="2087592"/>
          </a:xfrm>
          <a:prstGeom prst="rect">
            <a:avLst/>
          </a:prstGeom>
        </p:spPr>
      </p:pic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EF31AF18-9F8F-2029-9818-C33631718F10}"/>
              </a:ext>
            </a:extLst>
          </p:cNvPr>
          <p:cNvSpPr/>
          <p:nvPr/>
        </p:nvSpPr>
        <p:spPr>
          <a:xfrm>
            <a:off x="9816860" y="1233577"/>
            <a:ext cx="983412" cy="85401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10" descr="Koulu, Opettaja, Koulutus, Aasia">
            <a:extLst>
              <a:ext uri="{FF2B5EF4-FFF2-40B4-BE49-F238E27FC236}">
                <a16:creationId xmlns:a16="http://schemas.microsoft.com/office/drawing/2014/main" id="{65347E2E-E86E-D5AB-F5C3-A6E04D3DE08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65" y="2087592"/>
            <a:ext cx="49053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8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9C8E95-7988-B731-185A-7985CE24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155" y="-117954"/>
            <a:ext cx="10505536" cy="1325563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Nostoja ammatillisen koulutuksen sivistävästä merkityksestä ja tehtävästä liittyen ilmasto- ja kestävyyskasvatukseen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1EF7196-D043-77FC-A050-FA355B946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385" y="1130060"/>
            <a:ext cx="6073541" cy="5589918"/>
          </a:xfrm>
        </p:spPr>
        <p:txBody>
          <a:bodyPr>
            <a:normAutofit fontScale="77500" lnSpcReduction="20000"/>
          </a:bodyPr>
          <a:lstStyle/>
          <a:p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Ammatillisen koulutuksen sivistävä merkitys ja tehtävä</a:t>
            </a:r>
          </a:p>
          <a:p>
            <a:pPr lvl="1"/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Ammatillisessa koulutuksessa yleissivistävän osaamisen vaatimukset ja siten myös koulutuksen sisällöt on erotettu ammatillisista vaatimuksista.</a:t>
            </a:r>
          </a:p>
          <a:p>
            <a:pPr lvl="1"/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Ammattisivistys on teoreettisten ja käytännöllisten tietojen soveltavaa hallintaa ja ymmärtämistä sekä sisäistettyä ammattietiikkaa 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(Seppo Helakorpi, koulutuksen kehittäjä ja tutkija, 2010)</a:t>
            </a:r>
          </a:p>
          <a:p>
            <a:pPr lvl="1"/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Sivistyksen merkitystä ammatillisessa koulutuksessa tulee laajentaa työtehtävien osaamista koskevasta sivistyksestä kohti laajempaa sivistyksellistä ja ihmisenä kasvamisen näkökulmaa</a:t>
            </a:r>
            <a:r>
              <a:rPr lang="fi-FI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Tämä edellyttää työelämän metataitojen korostamista työelämässä vaadittavasta osaamisessa.</a:t>
            </a:r>
          </a:p>
          <a:p>
            <a:pPr lvl="1"/>
            <a:r>
              <a:rPr lang="fi-FI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ohderyhmissä on huomioitava</a:t>
            </a:r>
          </a:p>
          <a:p>
            <a:pPr lvl="2"/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Nuoret ja aikuiset</a:t>
            </a:r>
          </a:p>
          <a:p>
            <a:pPr lvl="2"/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Toisen asteen tutkinnon suorittaneet vs. ensimmäistä ammatillista tutkintoa tavoittelevat</a:t>
            </a:r>
          </a:p>
          <a:p>
            <a:pPr lvl="3"/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Oppimisen haasteet, oppimisvaikeudet</a:t>
            </a:r>
          </a:p>
          <a:p>
            <a:pPr lvl="3"/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Maahanmuuttajat, S2-opiskelijat</a:t>
            </a:r>
          </a:p>
          <a:p>
            <a:pPr lvl="3"/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Tunnusmerkkeinä mm. tutkintokielen heikko taito, puutteita perustaidot (kirjoitus- ja lukutaito)</a:t>
            </a:r>
          </a:p>
          <a:p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Tarvitaan lisää tietoisuutta henkilö- ja ikäsensitiivisestä pedagogiikasta</a:t>
            </a:r>
          </a:p>
          <a:p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Sivistys edistää ilmasto- ja kestävyyskasvatuksen merkitystä ammatillisessa osaamisessa ja vahvistaa toimijuutta sekä jatkuvan oppimisen merkitystä työelämässä </a:t>
            </a:r>
          </a:p>
        </p:txBody>
      </p:sp>
      <p:pic>
        <p:nvPicPr>
          <p:cNvPr id="1026" name="Picture 2" descr="Kirja, Sivuja, Avoin Kirja, Lukea">
            <a:extLst>
              <a:ext uri="{FF2B5EF4-FFF2-40B4-BE49-F238E27FC236}">
                <a16:creationId xmlns:a16="http://schemas.microsoft.com/office/drawing/2014/main" id="{E7C315BE-6603-0277-2F42-735724A12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26" y="1988060"/>
            <a:ext cx="4965259" cy="373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611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044F319E-085D-6F62-3812-CC1F68B98495}"/>
              </a:ext>
            </a:extLst>
          </p:cNvPr>
          <p:cNvSpPr/>
          <p:nvPr/>
        </p:nvSpPr>
        <p:spPr>
          <a:xfrm>
            <a:off x="5244353" y="1075765"/>
            <a:ext cx="6109447" cy="54171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A5B2DA6-4048-904A-F102-72702728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464"/>
          </a:xfrm>
        </p:spPr>
        <p:txBody>
          <a:bodyPr>
            <a:normAutofit fontScale="90000"/>
          </a:bodyPr>
          <a:lstStyle/>
          <a:p>
            <a:r>
              <a:rPr lang="fi-FI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Opetuksen ja ohjauksen toteuttaminen </a:t>
            </a:r>
            <a:br>
              <a:rPr lang="fi-FI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0EA4EAA-2970-3153-A059-CC47BDBD7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22499" y="1190444"/>
            <a:ext cx="5909094" cy="52017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Ammatillisen koulutuksen pedagogisina tavoitteina on </a:t>
            </a:r>
          </a:p>
          <a:p>
            <a:pPr lvl="1"/>
            <a:r>
              <a:rPr lang="fi-FI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Opiskelija ymmärtää ympäristökysymysten ja kestävän kehityksen laajempi viitekehys sekä </a:t>
            </a:r>
          </a:p>
          <a:p>
            <a:pPr lvl="1"/>
            <a:r>
              <a:rPr lang="fi-FI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tukea opiskelijan tiedollisia ja taidollisia valmiuksia tarkastella omaa työtä ja ammattialaa kestävän kehityksen kannalta sekä toimia kestävän kehityksen edellyttämällä tavalla työssä ja elämässä</a:t>
            </a:r>
          </a:p>
          <a:p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Tutkintokoulutuksessa kestävä kehitys, ilmastokasvatus sekä digitalisaatio on otettava huomioon läpileikkaavina teemoina. Kokonaisuutta ei voi nähdä vain opetussisältönä ja -tietona, koska näin toimien opiskelijat eivät saavuta vaadittavaa osaamista toiminnan muutokseen. Vaaditaan </a:t>
            </a:r>
            <a:r>
              <a:rPr lang="fi-FI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omakohtaistumista </a:t>
            </a:r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elämässä, eri oppimisympäristöissä sekä työssä nähtyjen, havaittujen ja koettujen muutosten kautta.</a:t>
            </a:r>
          </a:p>
          <a:p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Tutkintokoulutuksen suunnittelussa ja järjestämisessä on syytä tietoisesti analysoida eri pedagogisia malleja sekä arvioida niiden soveltuvuutta tämän hetken ja lähitulevaisuuden kestävän kehityksen, ilmasto- ja kestävyyskasvatuksen vaateisiin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Dynaaminen ja aktivoiva tutkintokoulutuksen toteutus</a:t>
            </a:r>
          </a:p>
          <a:p>
            <a:pPr marL="0" indent="0">
              <a:buNone/>
            </a:pPr>
            <a:endParaRPr lang="fi-FI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0" descr="Koulu, Opettaja, Koulutus, Aasia">
            <a:extLst>
              <a:ext uri="{FF2B5EF4-FFF2-40B4-BE49-F238E27FC236}">
                <a16:creationId xmlns:a16="http://schemas.microsoft.com/office/drawing/2014/main" id="{FCDCA4F1-4102-1EBF-627F-384F2EBD18B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8" y="1544128"/>
            <a:ext cx="4769265" cy="314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628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vaate, Vaateripustin, tekstiili, sisä-&#10;&#10;Kuvaus luotu automaattisesti">
            <a:extLst>
              <a:ext uri="{FF2B5EF4-FFF2-40B4-BE49-F238E27FC236}">
                <a16:creationId xmlns:a16="http://schemas.microsoft.com/office/drawing/2014/main" id="{0A0A8C9B-5E5F-401F-CC33-C38979FE0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-1"/>
            <a:ext cx="11358283" cy="6856287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47A87C1-7703-2E43-2659-148416E2649E}"/>
              </a:ext>
            </a:extLst>
          </p:cNvPr>
          <p:cNvSpPr txBox="1"/>
          <p:nvPr/>
        </p:nvSpPr>
        <p:spPr>
          <a:xfrm>
            <a:off x="758952" y="923496"/>
            <a:ext cx="9244584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Pedagogin kolme roolia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i-FI" sz="2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Rinnalla kulkija: 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valmentaja, kasvattaja, äiti/isä...</a:t>
            </a:r>
            <a:b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• Toimii mukana opiskelijoiden ja työelämän arjessa</a:t>
            </a:r>
            <a:b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• Pyrkii ymmärtämään ja olemaan avuksi</a:t>
            </a:r>
            <a:b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i-FI" sz="2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Maailman muuttaja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kehittäjä, “tulenkantaja”</a:t>
            </a:r>
            <a:b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• Pyrkii parantamaan opetusta, arviointia, työtä ja työympäristöjä</a:t>
            </a:r>
            <a:b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• Kiinnittää huomiota myös epäkohtiin ja haluaa poistaa esteitä</a:t>
            </a:r>
            <a:b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i-FI" sz="2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Tekninen toteuttaja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”opetusteknologi”</a:t>
            </a:r>
            <a:b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• Suorittaa ennalta määrättyjä tehtäviä selkeästi ja tehokkaasti</a:t>
            </a:r>
            <a:b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• Lakisääteiset tehtävät edellyttävät aina myös tämän hoitamista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Antti Maunu, valt. tri, dosentti (Turun yliopisto), tutkija, konsultti (Tmi Antti Maunu), työnohjaaja (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STOry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Tilaisuudessa Kestävä arviointi – mitä ja kenelle, Haaga-Helia, 2.11.2023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ähti: 5-sakarainen 5">
            <a:extLst>
              <a:ext uri="{FF2B5EF4-FFF2-40B4-BE49-F238E27FC236}">
                <a16:creationId xmlns:a16="http://schemas.microsoft.com/office/drawing/2014/main" id="{A7376850-3847-F5B6-B4C8-648344B94A6A}"/>
              </a:ext>
            </a:extLst>
          </p:cNvPr>
          <p:cNvSpPr/>
          <p:nvPr/>
        </p:nvSpPr>
        <p:spPr>
          <a:xfrm>
            <a:off x="237744" y="1682496"/>
            <a:ext cx="374904" cy="42976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ähti: 5-sakarainen 6">
            <a:extLst>
              <a:ext uri="{FF2B5EF4-FFF2-40B4-BE49-F238E27FC236}">
                <a16:creationId xmlns:a16="http://schemas.microsoft.com/office/drawing/2014/main" id="{79847222-7FB6-6E80-7F5E-0896234D19AE}"/>
              </a:ext>
            </a:extLst>
          </p:cNvPr>
          <p:cNvSpPr/>
          <p:nvPr/>
        </p:nvSpPr>
        <p:spPr>
          <a:xfrm>
            <a:off x="237744" y="2755416"/>
            <a:ext cx="374904" cy="42976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ähti: 5-sakarainen 7">
            <a:extLst>
              <a:ext uri="{FF2B5EF4-FFF2-40B4-BE49-F238E27FC236}">
                <a16:creationId xmlns:a16="http://schemas.microsoft.com/office/drawing/2014/main" id="{C7E2C245-E628-ED20-1DAD-DAC5844EAA10}"/>
              </a:ext>
            </a:extLst>
          </p:cNvPr>
          <p:cNvSpPr/>
          <p:nvPr/>
        </p:nvSpPr>
        <p:spPr>
          <a:xfrm>
            <a:off x="202692" y="3828336"/>
            <a:ext cx="374904" cy="42976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259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5AF7E7A-79AA-97B0-7C19-3F90DDE5AF1F}"/>
              </a:ext>
            </a:extLst>
          </p:cNvPr>
          <p:cNvSpPr/>
          <p:nvPr/>
        </p:nvSpPr>
        <p:spPr>
          <a:xfrm>
            <a:off x="950259" y="268940"/>
            <a:ext cx="9368117" cy="658905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CB4B39-F787-BE0B-199C-40E707A4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1" y="365125"/>
            <a:ext cx="10604665" cy="739775"/>
          </a:xfrm>
        </p:spPr>
        <p:txBody>
          <a:bodyPr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Opiskelijoiden aktiivisuuden lisääminen 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7FE3378-93F1-C4C0-2DDE-F052F8FE9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953" y="1314450"/>
            <a:ext cx="8156186" cy="5314950"/>
          </a:xfrm>
          <a:prstGeom prst="rect">
            <a:avLst/>
          </a:prstGeom>
        </p:spPr>
      </p:pic>
      <p:cxnSp>
        <p:nvCxnSpPr>
          <p:cNvPr id="5" name="Suora nuoliyhdysviiva 4">
            <a:extLst>
              <a:ext uri="{FF2B5EF4-FFF2-40B4-BE49-F238E27FC236}">
                <a16:creationId xmlns:a16="http://schemas.microsoft.com/office/drawing/2014/main" id="{6FF8C06B-F087-B43C-FF02-CD0DF4B4B2A4}"/>
              </a:ext>
            </a:extLst>
          </p:cNvPr>
          <p:cNvCxnSpPr>
            <a:cxnSpLocks/>
          </p:cNvCxnSpPr>
          <p:nvPr/>
        </p:nvCxnSpPr>
        <p:spPr>
          <a:xfrm>
            <a:off x="3773010" y="1775534"/>
            <a:ext cx="35066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942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8E8511-B533-A711-F0AC-21B5766AA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013" y="1317197"/>
            <a:ext cx="4690328" cy="4958098"/>
          </a:xfrm>
          <a:solidFill>
            <a:schemeClr val="accent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>
                <a:solidFill>
                  <a:schemeClr val="bg1"/>
                </a:solidFill>
              </a:rPr>
              <a:t>Huolehdi, etteivät teoriat saa jäädä irrallisiksi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>
                <a:solidFill>
                  <a:schemeClr val="bg1"/>
                </a:solidFill>
              </a:rPr>
              <a:t>Ohjaa opiskelijat käsittelemään tietoa, arvioimaan tiedon laatua ja käyttöarvoa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>
                <a:solidFill>
                  <a:schemeClr val="bg1"/>
                </a:solidFill>
              </a:rPr>
              <a:t>Ohjaa opiskelijat tekemään asioita käytännössä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>
                <a:solidFill>
                  <a:schemeClr val="bg1"/>
                </a:solidFill>
              </a:rPr>
              <a:t>Sovella lähiopetuksessa opiskelijoiden itseopiskeltua tietoa käytäntöön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>
                <a:solidFill>
                  <a:schemeClr val="bg1"/>
                </a:solidFill>
              </a:rPr>
              <a:t>Keskity lähiopetusjaksoilla tarkastelemaan teoriaa suhteessa käytäntöön (case)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6146F1F-0A1E-54C0-D3FF-176A87FCA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1" y="17313"/>
            <a:ext cx="10604665" cy="963343"/>
          </a:xfrm>
        </p:spPr>
        <p:txBody>
          <a:bodyPr>
            <a:normAutofit/>
          </a:bodyPr>
          <a:lstStyle/>
          <a:p>
            <a:r>
              <a:rPr lang="fi-FI" dirty="0"/>
              <a:t>Huomioita oppimisen johtamisen suunnitteluun</a:t>
            </a:r>
          </a:p>
        </p:txBody>
      </p:sp>
      <p:pic>
        <p:nvPicPr>
          <p:cNvPr id="1028" name="Picture 4" descr="Takaisin Luontoon, Ilmasto">
            <a:extLst>
              <a:ext uri="{FF2B5EF4-FFF2-40B4-BE49-F238E27FC236}">
                <a16:creationId xmlns:a16="http://schemas.microsoft.com/office/drawing/2014/main" id="{8737DE7B-0CC0-8021-4B9C-13E64BC7A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48" y="1787898"/>
            <a:ext cx="60960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418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AB7C03C-8B46-A8AA-F429-A9699B00C0DB}"/>
              </a:ext>
            </a:extLst>
          </p:cNvPr>
          <p:cNvSpPr/>
          <p:nvPr/>
        </p:nvSpPr>
        <p:spPr>
          <a:xfrm>
            <a:off x="4500081" y="1222625"/>
            <a:ext cx="6876131" cy="52409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8A0995-59A1-BE42-E145-F43A4C656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126" y="1266442"/>
            <a:ext cx="6685302" cy="543915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>
                <a:solidFill>
                  <a:schemeClr val="bg1"/>
                </a:solidFill>
              </a:rPr>
              <a:t>Varaa (lisä)aikaa tiedon ymmärtämiseen </a:t>
            </a:r>
          </a:p>
          <a:p>
            <a:pPr marL="0" indent="0">
              <a:buNone/>
            </a:pPr>
            <a:r>
              <a:rPr lang="fi-FI" sz="1700" dirty="0">
                <a:solidFill>
                  <a:schemeClr val="bg1"/>
                </a:solidFill>
              </a:rPr>
              <a:t>    (opiskelija itse ensin, sitten yhdessä)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>
                <a:solidFill>
                  <a:schemeClr val="bg1"/>
                </a:solidFill>
              </a:rPr>
              <a:t>Tee lähiopetuksesta soveltavampaa ja anna sille suurempi rooli, korosta yhteistä jakamista esim. ryhmätyöskentelyllä, mikä vahvistaa opiskelijoiden tiedon hallinnan taitoja ja ymmärrystä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>
                <a:solidFill>
                  <a:schemeClr val="bg1"/>
                </a:solidFill>
              </a:rPr>
              <a:t>Yhdistä samaan oppimisprosessiin konkreettisesti luontoa, käytäntöjä ja tietoa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>
                <a:solidFill>
                  <a:schemeClr val="bg1"/>
                </a:solidFill>
              </a:rPr>
              <a:t>Yhdistä aikaisemmin opittua uusiin käsiteltäviin asioihin </a:t>
            </a: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</a:rPr>
              <a:t>=&gt; </a:t>
            </a:r>
            <a:r>
              <a:rPr lang="fi-FI" sz="1900" dirty="0">
                <a:solidFill>
                  <a:schemeClr val="bg1"/>
                </a:solidFill>
              </a:rPr>
              <a:t>vahvistaa opiskelijoiden</a:t>
            </a:r>
            <a:endParaRPr lang="fi-FI" sz="1900" dirty="0">
              <a:solidFill>
                <a:schemeClr val="bg1"/>
              </a:solidFill>
              <a:cs typeface="Arial" panose="020B0604020202020204"/>
            </a:endParaRPr>
          </a:p>
          <a:p>
            <a:pPr lvl="1"/>
            <a:r>
              <a:rPr lang="fi-FI" dirty="0">
                <a:solidFill>
                  <a:schemeClr val="bg1"/>
                </a:solidFill>
              </a:rPr>
              <a:t>soveltamisen taitoja, suunnittelu- ja organisointitaitoja</a:t>
            </a:r>
            <a:endParaRPr lang="fi-FI" dirty="0">
              <a:solidFill>
                <a:schemeClr val="bg1"/>
              </a:solidFill>
              <a:cs typeface="Arial"/>
            </a:endParaRPr>
          </a:p>
          <a:p>
            <a:pPr lvl="1"/>
            <a:r>
              <a:rPr lang="fi-FI" dirty="0">
                <a:solidFill>
                  <a:schemeClr val="bg1"/>
                </a:solidFill>
              </a:rPr>
              <a:t>oppimiskyvykkyyttä, ajankäytön hallintaa, ongelmanratkaisutaitoja</a:t>
            </a:r>
            <a:endParaRPr lang="fi-FI" dirty="0">
              <a:solidFill>
                <a:schemeClr val="bg1"/>
              </a:solidFill>
              <a:cs typeface="Arial" panose="020B0604020202020204"/>
            </a:endParaRPr>
          </a:p>
          <a:p>
            <a:pPr lvl="1"/>
            <a:r>
              <a:rPr lang="fi-FI" dirty="0">
                <a:solidFill>
                  <a:schemeClr val="bg1"/>
                </a:solidFill>
              </a:rPr>
              <a:t>viestintätaitoja</a:t>
            </a:r>
            <a:endParaRPr lang="fi-FI" dirty="0">
              <a:solidFill>
                <a:schemeClr val="bg1"/>
              </a:solidFill>
              <a:cs typeface="Arial" panose="020B0604020202020204"/>
            </a:endParaRPr>
          </a:p>
          <a:p>
            <a:pPr lvl="1"/>
            <a:r>
              <a:rPr lang="fi-FI" dirty="0">
                <a:solidFill>
                  <a:schemeClr val="bg1"/>
                </a:solidFill>
              </a:rPr>
              <a:t>muutoskyvykkyyttä, hahmottamiskykyä</a:t>
            </a:r>
            <a:endParaRPr lang="fi-FI" dirty="0">
              <a:solidFill>
                <a:schemeClr val="bg1"/>
              </a:solidFill>
              <a:cs typeface="Arial" panose="020B0604020202020204"/>
            </a:endParaRPr>
          </a:p>
          <a:p>
            <a:pPr lvl="1"/>
            <a:r>
              <a:rPr lang="fi-FI" dirty="0">
                <a:solidFill>
                  <a:schemeClr val="bg1"/>
                </a:solidFill>
              </a:rPr>
              <a:t>asennetta, motivaatiota</a:t>
            </a:r>
            <a:endParaRPr lang="fi-FI" dirty="0">
              <a:solidFill>
                <a:schemeClr val="bg1"/>
              </a:solidFill>
              <a:cs typeface="Arial" panose="020B0604020202020204"/>
            </a:endParaRPr>
          </a:p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3C38AE8A-46B1-FE23-8517-145CD882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16" y="-59121"/>
            <a:ext cx="10604500" cy="1325563"/>
          </a:xfrm>
        </p:spPr>
        <p:txBody>
          <a:bodyPr>
            <a:normAutofit/>
          </a:bodyPr>
          <a:lstStyle/>
          <a:p>
            <a:r>
              <a:rPr lang="fi-FI" dirty="0"/>
              <a:t>Huomioita oppimisen johtamisen suunnitteluun</a:t>
            </a:r>
          </a:p>
        </p:txBody>
      </p:sp>
      <p:pic>
        <p:nvPicPr>
          <p:cNvPr id="2050" name="Picture 2" descr="Auringonvalo, Näyttää Olevan">
            <a:extLst>
              <a:ext uri="{FF2B5EF4-FFF2-40B4-BE49-F238E27FC236}">
                <a16:creationId xmlns:a16="http://schemas.microsoft.com/office/drawing/2014/main" id="{E93DF932-EF92-EB6B-3E51-54606D3A3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3" y="1904648"/>
            <a:ext cx="4064939" cy="30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423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isema, Luonto, Auringonlasku">
            <a:extLst>
              <a:ext uri="{FF2B5EF4-FFF2-40B4-BE49-F238E27FC236}">
                <a16:creationId xmlns:a16="http://schemas.microsoft.com/office/drawing/2014/main" id="{2B159D8A-EFE4-4928-BBD9-BF74D6576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35828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D481189-6922-4C71-9EE5-262814804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962" y="64459"/>
            <a:ext cx="6521533" cy="708211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cs typeface="Arial"/>
              </a:rPr>
              <a:t>Tavoitteelliset </a:t>
            </a:r>
            <a:r>
              <a:rPr lang="fi-FI" dirty="0" err="1">
                <a:solidFill>
                  <a:schemeClr val="bg1"/>
                </a:solidFill>
                <a:cs typeface="Arial"/>
              </a:rPr>
              <a:t>tehtäväksiannot</a:t>
            </a:r>
            <a:endParaRPr lang="fi-FI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5B6552B-D2C4-45AE-B1DF-2119BB76C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5433" y="913487"/>
            <a:ext cx="6870593" cy="5423809"/>
          </a:xfrm>
        </p:spPr>
      </p:pic>
    </p:spTree>
    <p:extLst>
      <p:ext uri="{BB962C8B-B14F-4D97-AF65-F5344CB8AC3E}">
        <p14:creationId xmlns:p14="http://schemas.microsoft.com/office/powerpoint/2010/main" val="3362126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i Luotu, Ilmastonmuutos, Jäälautta">
            <a:extLst>
              <a:ext uri="{FF2B5EF4-FFF2-40B4-BE49-F238E27FC236}">
                <a16:creationId xmlns:a16="http://schemas.microsoft.com/office/drawing/2014/main" id="{DA36C323-5DCA-1344-5604-05B79B488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11363218" cy="6857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B94C097-3E7C-CB05-566B-422B0C5E9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74" y="295526"/>
            <a:ext cx="8461271" cy="64246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fi-FI" dirty="0"/>
              <a:t>Mistä aika johtaa kymmenien opiskelijoiden oppimista?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E44EE1-F730-4A43-7D5A-54F5EB6AC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83" y="1180487"/>
            <a:ext cx="3917576" cy="3297502"/>
          </a:xfrm>
        </p:spPr>
        <p:txBody>
          <a:bodyPr>
            <a:noAutofit/>
          </a:bodyPr>
          <a:lstStyle/>
          <a:p>
            <a:r>
              <a:rPr lang="fi-FI" sz="2000" dirty="0"/>
              <a:t>Kun valmistelet, järjestelet koulutustapahtumia, laadit opetusmateriaaleja, laadit päivä- ja tuntisuunnitelmia, rakennat ja suunnittelet oppimistehtäviä, mietit osaamisen hankkimistavat, aikataulutat opiskelijoiden työjärjestyksiä ja määrität deadlineja, ohjeistat </a:t>
            </a:r>
            <a:r>
              <a:rPr lang="fi-FI" sz="2000" dirty="0" err="1"/>
              <a:t>jne</a:t>
            </a:r>
            <a:r>
              <a:rPr lang="fi-FI" sz="2000" dirty="0"/>
              <a:t>…. 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3034A3C6-29F0-0B21-17F7-A7595A269E79}"/>
              </a:ext>
            </a:extLst>
          </p:cNvPr>
          <p:cNvSpPr txBox="1">
            <a:spLocks/>
          </p:cNvSpPr>
          <p:nvPr/>
        </p:nvSpPr>
        <p:spPr>
          <a:xfrm>
            <a:off x="6096000" y="1095204"/>
            <a:ext cx="4844566" cy="4524324"/>
          </a:xfrm>
          <a:prstGeom prst="rect">
            <a:avLst/>
          </a:prstGeom>
          <a:solidFill>
            <a:schemeClr val="tx2">
              <a:alpha val="90000"/>
            </a:schemeClr>
          </a:solidFill>
        </p:spPr>
        <p:txBody>
          <a:bodyPr vert="horz" lIns="251999" tIns="180000" rIns="251999" bIns="32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/>
              <a:t>OLETKO AJATELLUT, että</a:t>
            </a:r>
          </a:p>
          <a:p>
            <a:r>
              <a:rPr lang="fi-FI" sz="2000" dirty="0"/>
              <a:t>Teet paljon asioita opiskelijoille ja heidän puolesta</a:t>
            </a:r>
          </a:p>
          <a:p>
            <a:r>
              <a:rPr lang="fi-FI" sz="2000" dirty="0"/>
              <a:t>Tarjoat heille asiat valmiiksi ”tarjottimella”</a:t>
            </a:r>
          </a:p>
          <a:p>
            <a:r>
              <a:rPr lang="fi-FI" sz="2000" dirty="0"/>
              <a:t>Suunnittelet ja rakennat asiat niin, että opiskelija on passiivinen osapuoli</a:t>
            </a:r>
          </a:p>
          <a:p>
            <a:r>
              <a:rPr lang="fi-FI" sz="2000" dirty="0"/>
              <a:t>Tarkoitat hyvää ja pyrit antamaan parasta mahdollista opetusta </a:t>
            </a:r>
          </a:p>
          <a:p>
            <a:r>
              <a:rPr lang="fi-FI" sz="2000" dirty="0"/>
              <a:t>Taidat </a:t>
            </a:r>
            <a:r>
              <a:rPr lang="fi-FI" sz="2000" dirty="0" err="1"/>
              <a:t>ylipalvella</a:t>
            </a:r>
            <a:r>
              <a:rPr lang="fi-FI" sz="2000" dirty="0"/>
              <a:t> opiskelijaa</a:t>
            </a:r>
          </a:p>
          <a:p>
            <a:r>
              <a:rPr lang="fi-FI" sz="2000" dirty="0"/>
              <a:t>Pidät huomaamattomasti itseäsi keskiössä opiskelijan sijaan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9978C2A-758B-FFD2-2AEE-1C540D56A24E}"/>
              </a:ext>
            </a:extLst>
          </p:cNvPr>
          <p:cNvSpPr/>
          <p:nvPr/>
        </p:nvSpPr>
        <p:spPr>
          <a:xfrm>
            <a:off x="6095998" y="5925670"/>
            <a:ext cx="4844567" cy="7890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ANNA opiskelijalla tilaa ja aikaa OPPIA</a:t>
            </a:r>
          </a:p>
        </p:txBody>
      </p:sp>
    </p:spTree>
    <p:extLst>
      <p:ext uri="{BB962C8B-B14F-4D97-AF65-F5344CB8AC3E}">
        <p14:creationId xmlns:p14="http://schemas.microsoft.com/office/powerpoint/2010/main" val="2916787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9D8D6ED7-D834-BCD7-5EDC-2A115CA16A3D}"/>
              </a:ext>
            </a:extLst>
          </p:cNvPr>
          <p:cNvSpPr/>
          <p:nvPr/>
        </p:nvSpPr>
        <p:spPr>
          <a:xfrm>
            <a:off x="6096000" y="2087592"/>
            <a:ext cx="5248444" cy="35282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9633A78-BC8C-008A-DB22-5BFF9117D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98" y="339335"/>
            <a:ext cx="7875917" cy="1325563"/>
          </a:xfrm>
        </p:spPr>
        <p:txBody>
          <a:bodyPr>
            <a:noAutofit/>
          </a:bodyPr>
          <a:lstStyle/>
          <a:p>
            <a:r>
              <a:rPr lang="fi-FI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Ammatillinen koulutuksen opiskelija kestävän kehityksen muutoksen tekijänä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5699684-FB3D-9CAF-60FF-81C423D43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8700" y="2382044"/>
            <a:ext cx="5181600" cy="2220164"/>
          </a:xfrm>
        </p:spPr>
        <p:txBody>
          <a:bodyPr>
            <a:noAutofit/>
          </a:bodyPr>
          <a:lstStyle/>
          <a:p>
            <a:endParaRPr lang="fi-FI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Ammatillisen koulutuksen opiskelija osaamisen hankkijana ilmasto- ja kestävyyskasvatuksessa (pdf nro10)</a:t>
            </a:r>
            <a:endParaRPr lang="fi-FI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Tavoitteet</a:t>
            </a:r>
          </a:p>
          <a:p>
            <a:pPr lvl="1"/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Oppimisprosessin tukeminen</a:t>
            </a:r>
          </a:p>
          <a:p>
            <a:pPr lvl="1"/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Osaaminen</a:t>
            </a:r>
          </a:p>
          <a:p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Ympäristöorientoitunut ja </a:t>
            </a:r>
            <a:b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vastuullinen ammattilainen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2873FBB-3A19-2D8F-D911-CD05E963D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612" y="0"/>
            <a:ext cx="3594388" cy="2087592"/>
          </a:xfrm>
          <a:prstGeom prst="rect">
            <a:avLst/>
          </a:prstGeom>
        </p:spPr>
      </p:pic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E4B5B486-1908-CE27-932E-D16F4C583D90}"/>
              </a:ext>
            </a:extLst>
          </p:cNvPr>
          <p:cNvSpPr/>
          <p:nvPr/>
        </p:nvSpPr>
        <p:spPr>
          <a:xfrm>
            <a:off x="11024558" y="1242204"/>
            <a:ext cx="1167442" cy="84538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12" descr="Yksityisyrittäjä, Internet, Yhteys">
            <a:extLst>
              <a:ext uri="{FF2B5EF4-FFF2-40B4-BE49-F238E27FC236}">
                <a16:creationId xmlns:a16="http://schemas.microsoft.com/office/drawing/2014/main" id="{983F3911-5B5A-6462-270D-93A0F0D7AFA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0" y="2087591"/>
            <a:ext cx="5071888" cy="352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191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933B9B68-6029-D144-F891-42425C95BC45}"/>
              </a:ext>
            </a:extLst>
          </p:cNvPr>
          <p:cNvSpPr/>
          <p:nvPr/>
        </p:nvSpPr>
        <p:spPr>
          <a:xfrm>
            <a:off x="373810" y="1173193"/>
            <a:ext cx="5829766" cy="550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0308039-C72F-6CA2-B269-19BF0781A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811" y="330621"/>
            <a:ext cx="11064815" cy="704550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Ympäristöorientoitunut ja vastuullinen ammattilainen</a:t>
            </a:r>
            <a:br>
              <a:rPr lang="fi-FI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6B1179-D7EB-450E-F9B0-B8E63A05A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810" y="1311215"/>
            <a:ext cx="5722189" cy="5365630"/>
          </a:xfrm>
        </p:spPr>
        <p:txBody>
          <a:bodyPr>
            <a:normAutofit/>
          </a:bodyPr>
          <a:lstStyle/>
          <a:p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tietoinen ympäristökysymyksistä ja ymmärtää niiden merkityksen</a:t>
            </a:r>
          </a:p>
          <a:p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Toimii aktiivisesti resurssien käytön vähentämiseksi ja kiertotalouden vahvistamiseksi</a:t>
            </a:r>
          </a:p>
          <a:p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Itsearvioi oman toiminnan vaikutuksia niin työssä kuin vapaa-ajallakin sekä haluaa oppia ja kehittää itseään vastuullisesti</a:t>
            </a:r>
          </a:p>
          <a:p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Toimii esimerkkinä ja vaikuttaa myönteisesti työyhteisönsä ympäristötietoisuuteen ja kestävään toimintaan</a:t>
            </a:r>
          </a:p>
          <a:p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Suosii kestäviä liikkumismuotoja työssä ja vapaa-ajalla</a:t>
            </a:r>
          </a:p>
          <a:p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Tekee tietoisia ympäristövastuullisia valintoja  tuotehankinnoissa ja palvelujen ostoissa</a:t>
            </a:r>
          </a:p>
          <a:p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Osallistuu aktiivisesti sekä toimii vastuullisesti ja kestävästi työ- ja elinympäristön puolesta</a:t>
            </a:r>
          </a:p>
        </p:txBody>
      </p:sp>
      <p:pic>
        <p:nvPicPr>
          <p:cNvPr id="5" name="Picture 12" descr="Yksityisyrittäjä, Internet, Yhteys">
            <a:extLst>
              <a:ext uri="{FF2B5EF4-FFF2-40B4-BE49-F238E27FC236}">
                <a16:creationId xmlns:a16="http://schemas.microsoft.com/office/drawing/2014/main" id="{408109C2-0038-BB7A-0527-E938598B1E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1916218"/>
            <a:ext cx="48577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54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aisema, Syksyllä, Luonto, Puita, Värit">
            <a:extLst>
              <a:ext uri="{FF2B5EF4-FFF2-40B4-BE49-F238E27FC236}">
                <a16:creationId xmlns:a16="http://schemas.microsoft.com/office/drawing/2014/main" id="{0E8242A6-188D-A0A5-809F-93C352810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53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403243-8D78-F0D4-095E-C12A13672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16088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Ilmasto- ja ympäristökasvatus</a:t>
            </a:r>
          </a:p>
          <a:p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tukee </a:t>
            </a:r>
            <a:r>
              <a:rPr lang="fi-FI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elinikäistä oppimisprosessia, jonka kautta opiskelijat tulevat tietoisiksi ympäristöstä ja ympäristökysymyksistä sekä omasta roolistaan suhteessa ympäristöön ja sen säilymiseen</a:t>
            </a:r>
          </a:p>
          <a:p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fi-FI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hjaa opiskelijoita kestävään elämäntapaan sekä luontoyhteyttä vahvistaviin kokemuksiin ja mahdollisuuksiin arjessa.</a:t>
            </a:r>
          </a:p>
          <a:p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vahvistaa ihmisten </a:t>
            </a:r>
            <a:r>
              <a:rPr lang="fi-FI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hyvinvointia tukevaa ja maapallon rajallisia resursseja kunnioittavaa tapa elää. </a:t>
            </a:r>
          </a:p>
          <a:p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edellyttää pitkäjänteistä kasvatustyötä, jotta opiskelijoilla on vaadittavat tiedot, taidot, arvot ja asenteet ovat hallussa. 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75D4040E-6943-B7C7-7A1B-9009AFAC0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42" y="365125"/>
            <a:ext cx="10948358" cy="1325563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Kestävän kehityksen kasvatuksen </a:t>
            </a:r>
            <a:r>
              <a:rPr lang="fi-FI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 i</a:t>
            </a:r>
            <a:r>
              <a:rPr lang="fi-FI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lmasto- ja ympäristö-kasvatuksen </a:t>
            </a:r>
            <a:r>
              <a:rPr lang="fi-FI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tavoitteet ammatillisessa koulutuksessa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5888EF1-9F0B-7F51-9413-AED3F1C70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6088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Kestävän kehityksen kasvatus </a:t>
            </a:r>
          </a:p>
          <a:p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tukee elinikäistä oppimisprosessia siten, että oppilaitosyhteisöjen arvot, tiedot, taidot ja toimintatavat muuttuvat ekologisesti, taloudellisesti, sosiaalisesti ja kulttuurillisesti kestävän kehityksen mukaisiksi.</a:t>
            </a:r>
          </a:p>
          <a:p>
            <a:r>
              <a:rPr lang="fi-FI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vahvistaa </a:t>
            </a:r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opiskelijoiden ja opettajien </a:t>
            </a:r>
            <a:r>
              <a:rPr lang="fi-FI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tapaa ajatella ja toimia kestävämmän tulevaisuuden puolesta </a:t>
            </a:r>
          </a:p>
          <a:p>
            <a:r>
              <a:rPr lang="fi-FI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tukee opiskelijoita ja opettajia tekemään perusteltuja ja kestäviä valintoja ympäristön, talouden ja sosiaalisen oikeudenmukaisuuden suhteen, niin nykyisten kuin tulevien sukupolvien edun mukaisesti. </a:t>
            </a:r>
          </a:p>
        </p:txBody>
      </p:sp>
    </p:spTree>
    <p:extLst>
      <p:ext uri="{BB962C8B-B14F-4D97-AF65-F5344CB8AC3E}">
        <p14:creationId xmlns:p14="http://schemas.microsoft.com/office/powerpoint/2010/main" val="2534000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hreä ja kuiva Land-">
            <a:extLst>
              <a:ext uri="{FF2B5EF4-FFF2-40B4-BE49-F238E27FC236}">
                <a16:creationId xmlns:a16="http://schemas.microsoft.com/office/drawing/2014/main" id="{1126F491-B65D-613A-F423-9085D7A4A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0" r="10616" b="-1"/>
          <a:stretch/>
        </p:blipFill>
        <p:spPr>
          <a:xfrm>
            <a:off x="-3" y="0"/>
            <a:ext cx="11358285" cy="6857999"/>
          </a:xfrm>
          <a:prstGeom prst="rect">
            <a:avLst/>
          </a:prstGeom>
          <a:noFill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6F6336-3A83-34C0-CA88-C329795F0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772" y="0"/>
            <a:ext cx="6489361" cy="1029904"/>
          </a:xfrm>
        </p:spPr>
        <p:txBody>
          <a:bodyPr anchor="b">
            <a:normAutofit fontScale="90000"/>
          </a:bodyPr>
          <a:lstStyle/>
          <a:p>
            <a:r>
              <a:rPr lang="fi-FI" sz="2000" b="1" dirty="0"/>
              <a:t>Kestävän kehityksen johtaminen ammatillisen koulutuksen järjestäjillä - painotuksena ilmasto- ja kestävyyskasvatus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F35874-82FD-0F38-0102-1F06CE860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10773" y="1327317"/>
            <a:ext cx="6489362" cy="4973386"/>
          </a:xfrm>
        </p:spPr>
        <p:txBody>
          <a:bodyPr>
            <a:normAutofit fontScale="85000" lnSpcReduction="20000"/>
          </a:bodyPr>
          <a:lstStyle/>
          <a:p>
            <a:r>
              <a:rPr lang="fi-FI" sz="2100" dirty="0"/>
              <a:t>Huomioitavaa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100" dirty="0">
                <a:solidFill>
                  <a:schemeClr val="bg1"/>
                </a:solidFill>
              </a:rPr>
              <a:t>Jotta voidaan ennakoida tulevaisuuden työmarkkinoilla tarvittavaa osaamista, on kyettävä luomaan vaihtoehtoisia tulevaisuuskuvia.        Tämä koskee myös kestävää kehitystä. </a:t>
            </a:r>
          </a:p>
          <a:p>
            <a:r>
              <a:rPr lang="fi-FI" sz="2100" dirty="0"/>
              <a:t>Tavoitteena on että,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100" dirty="0">
                <a:solidFill>
                  <a:schemeClr val="bg1"/>
                </a:solidFill>
              </a:rPr>
              <a:t>ammatillisen koulutuksen järjestäjän johtamisen kehittäminen tukee alue- ja kansallisen tason kestävän kehityksen strategioita ja ilmasto- ja kestävyyskasvatuksen konkretisoitumista.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100" dirty="0">
                <a:solidFill>
                  <a:schemeClr val="bg1"/>
                </a:solidFill>
              </a:rPr>
              <a:t>pääpaino on ilmasto- ja kestävyyskasvatuksen pedagogisessa johtamisessa, koulutuksen järjestäjien toimintakulttuurin ja oppimisympäristöjen kehittämisessä, millä vahvistetaan arjen ilmasto- ja kestävyyskasvatusta.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100" dirty="0">
                <a:solidFill>
                  <a:schemeClr val="bg1"/>
                </a:solidFill>
              </a:rPr>
              <a:t>tunnistetaan ja määritetään ammattialoittain kestävän kehityksen tuottamaa muutosta työ- ja elinkeinoelämässä sekä opitaan kriittisesti arvioimaan ja analysoimaan muutosten vaikutuksia ja vaikuttavuutta suhteessa muutoksen edellyttämään osaamiseen. </a:t>
            </a:r>
          </a:p>
          <a:p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368978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svi versoo betonissa olevasta halkeamasta">
            <a:extLst>
              <a:ext uri="{FF2B5EF4-FFF2-40B4-BE49-F238E27FC236}">
                <a16:creationId xmlns:a16="http://schemas.microsoft.com/office/drawing/2014/main" id="{B87DF82F-EE0E-E8ED-25A8-2F198206A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1" y="10"/>
            <a:ext cx="12192001" cy="6857990"/>
          </a:xfrm>
          <a:prstGeom prst="rect">
            <a:avLst/>
          </a:prstGeom>
          <a:noFill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AC6E702-EBDA-A108-8799-1183E921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573" y="477106"/>
            <a:ext cx="5533625" cy="625205"/>
          </a:xfrm>
        </p:spPr>
        <p:txBody>
          <a:bodyPr anchor="b">
            <a:normAutofit fontScale="90000"/>
          </a:bodyPr>
          <a:lstStyle/>
          <a:p>
            <a:r>
              <a:rPr lang="fi-FI" dirty="0"/>
              <a:t>Muutos edellyttää meiltä…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A46FE2-6434-C1DD-7720-92D4890B5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3574" y="1291441"/>
            <a:ext cx="5533625" cy="483985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Nyt edellytettävä muutos ammatillisen koulutuksen johtamisessa on vähintään samaa luokkaa kuin muutos ravintoloiden ruoanvalmistuksessa. Nyt tuotetaan gluteenittomia, maidottomia ja kasvisruokavaihtoehtoja kaikille nautittavaksi ilman ruoka-allergian leimaa. Koulutustoiminnassa ilmasto- ja kestävyyskasvatuksen huomioon ottamisen tulee olla yhtä itsestään selvää. </a:t>
            </a:r>
          </a:p>
          <a:p>
            <a:endParaRPr lang="fi-FI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000" dirty="0"/>
              <a:t>On uudistettava ammatillisen koulutuksen ”raaka-aineet, valmistusmenetelmät ja käsitys tuotantoympäristöstä”, mikä tarkoittaa myös oppimisyhteisön arvojen ja toimintakulttuurin päivitystä sanoista tekoihin. </a:t>
            </a:r>
          </a:p>
        </p:txBody>
      </p:sp>
    </p:spTree>
    <p:extLst>
      <p:ext uri="{BB962C8B-B14F-4D97-AF65-F5344CB8AC3E}">
        <p14:creationId xmlns:p14="http://schemas.microsoft.com/office/powerpoint/2010/main" val="3810305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5118B5-5A03-8755-A8A0-2E2FC1C6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198" y="30787"/>
            <a:ext cx="10184296" cy="387723"/>
          </a:xfrm>
        </p:spPr>
        <p:txBody>
          <a:bodyPr>
            <a:noAutofit/>
          </a:bodyPr>
          <a:lstStyle/>
          <a:p>
            <a:r>
              <a:rPr lang="fi-FI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Tavoitteista tekoihin ammatillisessa koulutuksessa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7688044-456B-9805-E4F8-4DEB4DF84E01}"/>
              </a:ext>
            </a:extLst>
          </p:cNvPr>
          <p:cNvSpPr txBox="1"/>
          <p:nvPr/>
        </p:nvSpPr>
        <p:spPr>
          <a:xfrm>
            <a:off x="168287" y="719770"/>
            <a:ext cx="289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fi-FI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Ympäristön muutokset, sosiaaliset ja inhimilliset haasteet, megatrendit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5A8666A-32BB-ABBE-7085-152AC59D97CC}"/>
              </a:ext>
            </a:extLst>
          </p:cNvPr>
          <p:cNvSpPr txBox="1"/>
          <p:nvPr/>
        </p:nvSpPr>
        <p:spPr>
          <a:xfrm>
            <a:off x="4995307" y="894471"/>
            <a:ext cx="1850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Toimialan nykytilan </a:t>
            </a:r>
          </a:p>
          <a:p>
            <a:pPr algn="ctr"/>
            <a:r>
              <a:rPr lang="fi-FI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arviointi verkostoissa 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00A07B0-3A96-5A65-F706-408A28E1C635}"/>
              </a:ext>
            </a:extLst>
          </p:cNvPr>
          <p:cNvSpPr txBox="1"/>
          <p:nvPr/>
        </p:nvSpPr>
        <p:spPr>
          <a:xfrm>
            <a:off x="8278450" y="798164"/>
            <a:ext cx="314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Koulutuksen järjestäjän </a:t>
            </a:r>
          </a:p>
          <a:p>
            <a:pPr algn="ctr"/>
            <a:r>
              <a:rPr lang="fi-FI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Itsearviointi ammattialakohtaisesti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157801F-954B-CDBD-7E54-30F132610061}"/>
              </a:ext>
            </a:extLst>
          </p:cNvPr>
          <p:cNvSpPr txBox="1"/>
          <p:nvPr/>
        </p:nvSpPr>
        <p:spPr>
          <a:xfrm>
            <a:off x="709545" y="4038616"/>
            <a:ext cx="1944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Toteutussuunnitelmien </a:t>
            </a:r>
          </a:p>
          <a:p>
            <a:pPr algn="ctr"/>
            <a:r>
              <a:rPr lang="fi-FI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laadinta ja päivitys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C3FCE3B-B617-A7F9-2C5A-CCE6E398AF13}"/>
              </a:ext>
            </a:extLst>
          </p:cNvPr>
          <p:cNvSpPr txBox="1"/>
          <p:nvPr/>
        </p:nvSpPr>
        <p:spPr>
          <a:xfrm>
            <a:off x="4741186" y="4030223"/>
            <a:ext cx="2014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Opetuksen ja ohjauksen </a:t>
            </a:r>
          </a:p>
          <a:p>
            <a:pPr algn="ctr"/>
            <a:r>
              <a:rPr lang="fi-FI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toteuttaminen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27D9539-1695-DE4C-3DF9-91F17EE96DC5}"/>
              </a:ext>
            </a:extLst>
          </p:cNvPr>
          <p:cNvSpPr txBox="1"/>
          <p:nvPr/>
        </p:nvSpPr>
        <p:spPr>
          <a:xfrm>
            <a:off x="8647744" y="4030223"/>
            <a:ext cx="2231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Ympäristöorientoitunut ja </a:t>
            </a:r>
          </a:p>
          <a:p>
            <a:pPr algn="ctr"/>
            <a:r>
              <a:rPr lang="fi-FI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vastuullinen ammattilainen</a:t>
            </a:r>
          </a:p>
        </p:txBody>
      </p:sp>
      <p:pic>
        <p:nvPicPr>
          <p:cNvPr id="1026" name="Picture 2" descr="Lamppu, Luonne, Ecologycurrent">
            <a:extLst>
              <a:ext uri="{FF2B5EF4-FFF2-40B4-BE49-F238E27FC236}">
                <a16:creationId xmlns:a16="http://schemas.microsoft.com/office/drawing/2014/main" id="{C781F481-65FB-901F-755E-B62E8E337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041" y="1375830"/>
            <a:ext cx="2231316" cy="188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apallo, Antaa Potkut, Ottelut, Maa">
            <a:extLst>
              <a:ext uri="{FF2B5EF4-FFF2-40B4-BE49-F238E27FC236}">
                <a16:creationId xmlns:a16="http://schemas.microsoft.com/office/drawing/2014/main" id="{1BF9B26B-C9CC-A9FD-2704-1C39DC024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1" y="1480611"/>
            <a:ext cx="2641026" cy="176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ntori, Aloittaa, Lisätuki, Neuvoja">
            <a:extLst>
              <a:ext uri="{FF2B5EF4-FFF2-40B4-BE49-F238E27FC236}">
                <a16:creationId xmlns:a16="http://schemas.microsoft.com/office/drawing/2014/main" id="{24BF26ED-2176-741A-C3CE-CC7A7BFF8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149" y="1388443"/>
            <a:ext cx="2411730" cy="18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ysyä, Who, Mitä, Miten, Miksi, Missä">
            <a:extLst>
              <a:ext uri="{FF2B5EF4-FFF2-40B4-BE49-F238E27FC236}">
                <a16:creationId xmlns:a16="http://schemas.microsoft.com/office/drawing/2014/main" id="{B7A56A55-FF44-72E8-A99C-8CD191606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6" y="4553443"/>
            <a:ext cx="2645949" cy="192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oulu, Opettaja, Koulutus, Aasia">
            <a:extLst>
              <a:ext uri="{FF2B5EF4-FFF2-40B4-BE49-F238E27FC236}">
                <a16:creationId xmlns:a16="http://schemas.microsoft.com/office/drawing/2014/main" id="{2AE80B6A-295D-52B8-0369-BA5BF5542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218" y="4561836"/>
            <a:ext cx="2957702" cy="195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Yksityisyrittäjä, Internet, Yhteys">
            <a:extLst>
              <a:ext uri="{FF2B5EF4-FFF2-40B4-BE49-F238E27FC236}">
                <a16:creationId xmlns:a16="http://schemas.microsoft.com/office/drawing/2014/main" id="{8376ABDE-66C0-051F-BAF8-A2BF02E3C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99" y="4583251"/>
            <a:ext cx="3606410" cy="195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nergiaa, Sähköä, Voimalaitos">
            <a:extLst>
              <a:ext uri="{FF2B5EF4-FFF2-40B4-BE49-F238E27FC236}">
                <a16:creationId xmlns:a16="http://schemas.microsoft.com/office/drawing/2014/main" id="{C1D03842-E490-DA2D-EEA3-49E8128BC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723" y="1375830"/>
            <a:ext cx="1378347" cy="186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C86021CC-3486-7256-63F6-14E3AFDABCFB}"/>
              </a:ext>
            </a:extLst>
          </p:cNvPr>
          <p:cNvCxnSpPr/>
          <p:nvPr/>
        </p:nvCxnSpPr>
        <p:spPr>
          <a:xfrm>
            <a:off x="3234806" y="1089102"/>
            <a:ext cx="145111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995F02D9-16F3-D647-CD04-42587849FCC6}"/>
              </a:ext>
            </a:extLst>
          </p:cNvPr>
          <p:cNvCxnSpPr/>
          <p:nvPr/>
        </p:nvCxnSpPr>
        <p:spPr>
          <a:xfrm>
            <a:off x="6976076" y="1089102"/>
            <a:ext cx="145111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9279FA14-632A-8F70-7D54-A2575A39BD6C}"/>
              </a:ext>
            </a:extLst>
          </p:cNvPr>
          <p:cNvCxnSpPr/>
          <p:nvPr/>
        </p:nvCxnSpPr>
        <p:spPr>
          <a:xfrm>
            <a:off x="2938610" y="4300226"/>
            <a:ext cx="145111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33D1BF60-286E-77BB-36DD-E807C662D287}"/>
              </a:ext>
            </a:extLst>
          </p:cNvPr>
          <p:cNvCxnSpPr/>
          <p:nvPr/>
        </p:nvCxnSpPr>
        <p:spPr>
          <a:xfrm>
            <a:off x="6976075" y="4238196"/>
            <a:ext cx="145111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A5371C40-3866-C316-112F-C9429881F069}"/>
              </a:ext>
            </a:extLst>
          </p:cNvPr>
          <p:cNvCxnSpPr>
            <a:cxnSpLocks/>
          </p:cNvCxnSpPr>
          <p:nvPr/>
        </p:nvCxnSpPr>
        <p:spPr>
          <a:xfrm>
            <a:off x="9551504" y="3258330"/>
            <a:ext cx="0" cy="3847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B00F26B8-5A62-7644-B6EC-5149A58F67FF}"/>
              </a:ext>
            </a:extLst>
          </p:cNvPr>
          <p:cNvCxnSpPr/>
          <p:nvPr/>
        </p:nvCxnSpPr>
        <p:spPr>
          <a:xfrm flipH="1">
            <a:off x="1550504" y="3643120"/>
            <a:ext cx="8001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uora nuoliyhdysviiva 20">
            <a:extLst>
              <a:ext uri="{FF2B5EF4-FFF2-40B4-BE49-F238E27FC236}">
                <a16:creationId xmlns:a16="http://schemas.microsoft.com/office/drawing/2014/main" id="{14FD9FC4-0B82-28B5-F64A-37F1B28BCA12}"/>
              </a:ext>
            </a:extLst>
          </p:cNvPr>
          <p:cNvCxnSpPr>
            <a:cxnSpLocks/>
          </p:cNvCxnSpPr>
          <p:nvPr/>
        </p:nvCxnSpPr>
        <p:spPr>
          <a:xfrm>
            <a:off x="1550504" y="3643120"/>
            <a:ext cx="0" cy="39549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kstiruutu 14">
            <a:extLst>
              <a:ext uri="{FF2B5EF4-FFF2-40B4-BE49-F238E27FC236}">
                <a16:creationId xmlns:a16="http://schemas.microsoft.com/office/drawing/2014/main" id="{B40D43B9-A04F-E9A9-EBC0-4983969FEE5A}"/>
              </a:ext>
            </a:extLst>
          </p:cNvPr>
          <p:cNvSpPr txBox="1"/>
          <p:nvPr/>
        </p:nvSpPr>
        <p:spPr>
          <a:xfrm>
            <a:off x="2476745" y="3644290"/>
            <a:ext cx="660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=&gt; Pedagogiset toimintatavat kestävän kehityksen huomioimiseksi  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EE16CF92-F5CC-2A93-E3D3-14B4459DAE14}"/>
              </a:ext>
            </a:extLst>
          </p:cNvPr>
          <p:cNvSpPr txBox="1"/>
          <p:nvPr/>
        </p:nvSpPr>
        <p:spPr>
          <a:xfrm>
            <a:off x="3664166" y="520363"/>
            <a:ext cx="427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Strateginen suunnittelu ja johtaminen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CDB181E-B1F8-F7FF-7550-0A6278FE5341}"/>
              </a:ext>
            </a:extLst>
          </p:cNvPr>
          <p:cNvSpPr txBox="1"/>
          <p:nvPr/>
        </p:nvSpPr>
        <p:spPr>
          <a:xfrm>
            <a:off x="3234806" y="3276924"/>
            <a:ext cx="519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Tutkintojen</a:t>
            </a:r>
            <a:r>
              <a:rPr lang="fi-FI" sz="1800" b="1" spc="-5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</a:t>
            </a:r>
            <a:r>
              <a:rPr lang="fi-FI" sz="1800" b="1" spc="-1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koulutuksen</a:t>
            </a:r>
            <a:r>
              <a:rPr lang="fi-FI" sz="1800" b="1" spc="-1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järjestämisen</a:t>
            </a:r>
            <a:r>
              <a:rPr lang="fi-FI" sz="1800" b="1" spc="-5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800" b="1" spc="-1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suunnittelu</a:t>
            </a:r>
            <a:endParaRPr lang="fi-FI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657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90C4E328-507E-5875-9F82-2C8D4717914E}"/>
              </a:ext>
            </a:extLst>
          </p:cNvPr>
          <p:cNvSpPr/>
          <p:nvPr/>
        </p:nvSpPr>
        <p:spPr>
          <a:xfrm>
            <a:off x="5647765" y="1550894"/>
            <a:ext cx="5706035" cy="48319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F737565-08FE-E76F-D2A9-A315E15C2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9" y="1990396"/>
            <a:ext cx="5525003" cy="31078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F26790-FBF4-F6B1-93BD-F9F3F8619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9993"/>
          </a:xfrm>
        </p:spPr>
        <p:txBody>
          <a:bodyPr>
            <a:normAutofit fontScale="90000"/>
          </a:bodyPr>
          <a:lstStyle/>
          <a:p>
            <a:r>
              <a:rPr lang="fi-FI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Strateginen suunnittelu ja johtaminen</a:t>
            </a:r>
            <a:br>
              <a:rPr lang="fi-FI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3069F71B-8D41-AC7B-F96F-A795C687D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3631" y="1825625"/>
            <a:ext cx="5239851" cy="4351338"/>
          </a:xfrm>
        </p:spPr>
        <p:txBody>
          <a:bodyPr>
            <a:normAutofit fontScale="77500" lnSpcReduction="20000"/>
          </a:bodyPr>
          <a:lstStyle/>
          <a:p>
            <a:r>
              <a:rPr lang="fi-FI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Nostot</a:t>
            </a:r>
          </a:p>
          <a:p>
            <a:r>
              <a:rPr lang="fi-FI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Kestävän kehityksen strateginen perusta ammatillisen koulutuksen järjestämisessä</a:t>
            </a:r>
          </a:p>
          <a:p>
            <a:r>
              <a:rPr lang="fi-FI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Kestävä kehitys ammatillisessa koulutuksen johtamisessa</a:t>
            </a:r>
          </a:p>
          <a:p>
            <a:r>
              <a:rPr lang="fi-FI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Pedagoginen johtaminen koulutustoiminnassa</a:t>
            </a:r>
          </a:p>
          <a:p>
            <a:r>
              <a:rPr lang="fi-FI" sz="28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Suosituksia kestävän kehityksen ja vastuullisuuden huomioimiseksi ammatillisessa koulutuksessa (pdf nro_1)</a:t>
            </a:r>
          </a:p>
          <a:p>
            <a:r>
              <a:rPr lang="fi-FI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Jatkuvan kehittämisen toimet ilmasto- ja kestävyyskasvatuksen huomioimiseen ja tekoihin ammatillisessa koulutuksessa</a:t>
            </a:r>
          </a:p>
          <a:p>
            <a:endParaRPr lang="fi-FI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29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291794A6-BB9D-B9D8-B333-4695B4107091}"/>
              </a:ext>
            </a:extLst>
          </p:cNvPr>
          <p:cNvSpPr/>
          <p:nvPr/>
        </p:nvSpPr>
        <p:spPr>
          <a:xfrm>
            <a:off x="5862918" y="1925822"/>
            <a:ext cx="5487838" cy="34530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4AF8750-C11C-9386-F9D6-49280D838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418" y="408257"/>
            <a:ext cx="10515600" cy="1049607"/>
          </a:xfrm>
        </p:spPr>
        <p:txBody>
          <a:bodyPr>
            <a:noAutofit/>
          </a:bodyPr>
          <a:lstStyle/>
          <a:p>
            <a:r>
              <a:rPr lang="fi-FI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Ympäristön muutosten, sosiaalisten ja inhimillisten haasteiden ja megatrendien vaikutukset </a:t>
            </a:r>
            <a:br>
              <a:rPr lang="fi-FI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ammatillisen koulutuksen johtamisessa</a:t>
            </a:r>
            <a:br>
              <a:rPr lang="fi-FI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32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40B88E-8361-D39D-2C7D-ACDEE7979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496" y="2136039"/>
            <a:ext cx="5487838" cy="3367895"/>
          </a:xfrm>
        </p:spPr>
        <p:txBody>
          <a:bodyPr>
            <a:normAutofit fontScale="92500" lnSpcReduction="20000"/>
          </a:bodyPr>
          <a:lstStyle/>
          <a:p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Ammatillisen koulutuksen johdon keskeisin tehtävä on ennakoida ja johtaa muutosta </a:t>
            </a:r>
          </a:p>
          <a:p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tunnistettava ympäristön muutosten vaikutukset ammatillisen koulutuksen suunnitteluun ja järjestämiseen</a:t>
            </a:r>
          </a:p>
          <a:p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kyettävä huomioimaan vaikutukset kaikilla johtamisen osa-alueilla</a:t>
            </a:r>
          </a:p>
          <a:p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Kyse on koko ammatillisen koulutuksen järjestäjän toimintatavoista ja -kulttuurista, ei vaan opettavista sisällöistä, koska elämme ja olemme </a:t>
            </a:r>
            <a:r>
              <a:rPr lang="fi-FI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osa ilmastonmuutosta</a:t>
            </a:r>
            <a:endParaRPr lang="fi-FI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Maapallo, Antaa Potkut, Ottelut, Maa">
            <a:extLst>
              <a:ext uri="{FF2B5EF4-FFF2-40B4-BE49-F238E27FC236}">
                <a16:creationId xmlns:a16="http://schemas.microsoft.com/office/drawing/2014/main" id="{E8CA425A-7F7E-E80C-A066-065A73EDFC4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93" y="2006644"/>
            <a:ext cx="48482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74DE986A-5A67-3109-22B5-FA4BBFEA6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144" y="0"/>
            <a:ext cx="3315855" cy="1925822"/>
          </a:xfrm>
          <a:prstGeom prst="rect">
            <a:avLst/>
          </a:prstGeom>
        </p:spPr>
      </p:pic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B4EAF373-01B6-7219-3E37-87BFF7476953}"/>
              </a:ext>
            </a:extLst>
          </p:cNvPr>
          <p:cNvSpPr/>
          <p:nvPr/>
        </p:nvSpPr>
        <p:spPr>
          <a:xfrm>
            <a:off x="8876144" y="184727"/>
            <a:ext cx="932874" cy="840509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B81A220-700C-46EE-B231-1A18508E2F98}"/>
              </a:ext>
            </a:extLst>
          </p:cNvPr>
          <p:cNvSpPr txBox="1"/>
          <p:nvPr/>
        </p:nvSpPr>
        <p:spPr>
          <a:xfrm>
            <a:off x="609134" y="529558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1" i="0" u="none" strike="noStrike" kern="0" cap="none" spc="0" normalizeH="0" baseline="0" noProof="0" dirty="0">
              <a:ln>
                <a:noFill/>
              </a:ln>
              <a:solidFill>
                <a:srgbClr val="331C54"/>
              </a:solidFill>
              <a:effectLst/>
              <a:uLnTx/>
              <a:uFillTx/>
              <a:latin typeface="Arial" panose="020B0604020202020204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331C5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692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meli, Oman, Egypti, Marokko, Tapetti">
            <a:extLst>
              <a:ext uri="{FF2B5EF4-FFF2-40B4-BE49-F238E27FC236}">
                <a16:creationId xmlns:a16="http://schemas.microsoft.com/office/drawing/2014/main" id="{7E908108-D95B-718A-D8FC-28CAB4998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582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EFCB02D-2AFE-9987-A73B-2635F0AB6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17" y="588758"/>
            <a:ext cx="10869283" cy="401819"/>
          </a:xfrm>
        </p:spPr>
        <p:txBody>
          <a:bodyPr>
            <a:normAutofit fontScale="90000"/>
          </a:bodyPr>
          <a:lstStyle/>
          <a:p>
            <a:pPr algn="ctr"/>
            <a:br>
              <a:rPr lang="fi-FI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i-FI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8A5A48F9-91F3-C810-871C-A16BEB610384}"/>
              </a:ext>
            </a:extLst>
          </p:cNvPr>
          <p:cNvSpPr/>
          <p:nvPr/>
        </p:nvSpPr>
        <p:spPr>
          <a:xfrm>
            <a:off x="1543048" y="6196577"/>
            <a:ext cx="9039225" cy="3667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331C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YK:n kestävän kehityksen tavoitteiden edistäminen (17 kohtaa)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6E8F50A4-7229-65AC-3BE7-FCBA62ACECAE}"/>
              </a:ext>
            </a:extLst>
          </p:cNvPr>
          <p:cNvSpPr/>
          <p:nvPr/>
        </p:nvSpPr>
        <p:spPr>
          <a:xfrm>
            <a:off x="1076325" y="819150"/>
            <a:ext cx="10039350" cy="51315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Ammatillisen koulutuksen tehtävä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3CBFA1EB-69D3-BCF3-559D-461D0DDD2AC1}"/>
              </a:ext>
            </a:extLst>
          </p:cNvPr>
          <p:cNvSpPr/>
          <p:nvPr/>
        </p:nvSpPr>
        <p:spPr>
          <a:xfrm>
            <a:off x="4607720" y="2262546"/>
            <a:ext cx="3086100" cy="1017978"/>
          </a:xfrm>
          <a:prstGeom prst="rect">
            <a:avLst/>
          </a:prstGeom>
          <a:solidFill>
            <a:srgbClr val="70DE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331C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Innovatiiviset, ympäristötietoiset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331C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koulutus- ja ohjauspalvelut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99D35B17-B231-84C3-7F0B-D99E46326962}"/>
              </a:ext>
            </a:extLst>
          </p:cNvPr>
          <p:cNvSpPr/>
          <p:nvPr/>
        </p:nvSpPr>
        <p:spPr>
          <a:xfrm>
            <a:off x="7743820" y="2262546"/>
            <a:ext cx="3371848" cy="1026905"/>
          </a:xfrm>
          <a:prstGeom prst="rect">
            <a:avLst/>
          </a:prstGeom>
          <a:solidFill>
            <a:srgbClr val="70DE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331C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Osallistava, osaava ja vaikuttava ilmastovastuullinen kasvattaja</a:t>
            </a: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10FEB701-C5D8-3F8C-A2FD-B8ECBD4E4DC0}"/>
              </a:ext>
            </a:extLst>
          </p:cNvPr>
          <p:cNvSpPr/>
          <p:nvPr/>
        </p:nvSpPr>
        <p:spPr>
          <a:xfrm>
            <a:off x="1076325" y="2262546"/>
            <a:ext cx="3481395" cy="1026905"/>
          </a:xfrm>
          <a:prstGeom prst="rect">
            <a:avLst/>
          </a:prstGeom>
          <a:solidFill>
            <a:srgbClr val="70DE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331C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Työ- ja elinkeinoelämän kumppanuus kestävässä kehityksessä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8B1033B6-0A79-896C-7778-52A3279A8B34}"/>
              </a:ext>
            </a:extLst>
          </p:cNvPr>
          <p:cNvSpPr/>
          <p:nvPr/>
        </p:nvSpPr>
        <p:spPr>
          <a:xfrm>
            <a:off x="1076326" y="1388279"/>
            <a:ext cx="3481396" cy="7289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331C5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331C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kehittää työ- ja elinkeinoelämää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331C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antaa valmiuksia yrittäjyyteen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331C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antaa valmiuksia työ- ja toimintakyvyn jatkuvaan ylläpitoon 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331C5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331C5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C56A2F7B-50CE-0DC3-AAC7-EEF52101C94A}"/>
              </a:ext>
            </a:extLst>
          </p:cNvPr>
          <p:cNvSpPr/>
          <p:nvPr/>
        </p:nvSpPr>
        <p:spPr>
          <a:xfrm>
            <a:off x="4607721" y="1388279"/>
            <a:ext cx="3086100" cy="7289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331C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kohottaa ja ylläpitää väestön ammatillista osaamista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331C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vastaa työ- ja elinkeinoelämän osaamistarpeisiin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331C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edistää tutkintojen tai niiden osien suorittamista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331C5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331C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tukee elinikäistä oppimista ja ammatillista kasvua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331C5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90BCF535-059C-407A-AE60-3562123CD065}"/>
              </a:ext>
            </a:extLst>
          </p:cNvPr>
          <p:cNvSpPr/>
          <p:nvPr/>
        </p:nvSpPr>
        <p:spPr>
          <a:xfrm>
            <a:off x="7743820" y="1388279"/>
            <a:ext cx="3371849" cy="7289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331C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antaa opiskelijoille jatko-opintovalmiuksien, ammatillisen kehittymisen kannalta tarpeellisia tietoja ja taitoja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331C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tukea opiskelijoiden kehitystä hyviksi, tasapainoisiksi ja sivistyneiksi ihmisiksi ja yhteiskunnan jäseniksi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331C5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E19A1BDE-8558-56FE-96D6-F7D514A8EB75}"/>
              </a:ext>
            </a:extLst>
          </p:cNvPr>
          <p:cNvSpPr/>
          <p:nvPr/>
        </p:nvSpPr>
        <p:spPr>
          <a:xfrm>
            <a:off x="4382087" y="3382981"/>
            <a:ext cx="3554019" cy="44500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Kestävän kehityksen kokonaiskuva </a:t>
            </a:r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1455AC25-B5A8-4F22-D019-E4D7E39056AB}"/>
              </a:ext>
            </a:extLst>
          </p:cNvPr>
          <p:cNvSpPr/>
          <p:nvPr/>
        </p:nvSpPr>
        <p:spPr>
          <a:xfrm>
            <a:off x="6382936" y="3880909"/>
            <a:ext cx="2341964" cy="4137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Oppimisympäristöt</a:t>
            </a: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767D687F-2B22-9A28-DAF3-CD710A41674E}"/>
              </a:ext>
            </a:extLst>
          </p:cNvPr>
          <p:cNvSpPr/>
          <p:nvPr/>
        </p:nvSpPr>
        <p:spPr>
          <a:xfrm>
            <a:off x="3517104" y="3878041"/>
            <a:ext cx="2688429" cy="4234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Elinkaari ja ekotehokkuus</a:t>
            </a:r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EAD2BFE1-EF2D-DFF0-C71B-A182368C0BEF}"/>
              </a:ext>
            </a:extLst>
          </p:cNvPr>
          <p:cNvSpPr/>
          <p:nvPr/>
        </p:nvSpPr>
        <p:spPr>
          <a:xfrm>
            <a:off x="3517104" y="4414036"/>
            <a:ext cx="2669376" cy="4137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Taloudellinen kestävyys</a:t>
            </a: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9E87C70-04DC-8181-EBF4-30CAB4DF7C68}"/>
              </a:ext>
            </a:extLst>
          </p:cNvPr>
          <p:cNvSpPr/>
          <p:nvPr/>
        </p:nvSpPr>
        <p:spPr>
          <a:xfrm>
            <a:off x="1076325" y="3887797"/>
            <a:ext cx="2316952" cy="4137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Ympäristöjärjestelmät</a:t>
            </a: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FF74DA30-48E8-C4A2-1FEB-3766E0550FD0}"/>
              </a:ext>
            </a:extLst>
          </p:cNvPr>
          <p:cNvSpPr/>
          <p:nvPr/>
        </p:nvSpPr>
        <p:spPr>
          <a:xfrm>
            <a:off x="6382936" y="4407605"/>
            <a:ext cx="2341964" cy="4137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Ympäristötietoisuus</a:t>
            </a:r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id="{FFBCF4BA-2B21-39F4-2BEC-02F4F24513DA}"/>
              </a:ext>
            </a:extLst>
          </p:cNvPr>
          <p:cNvSpPr/>
          <p:nvPr/>
        </p:nvSpPr>
        <p:spPr>
          <a:xfrm>
            <a:off x="1076325" y="3407737"/>
            <a:ext cx="2316952" cy="4137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Ammattialan etiikka</a:t>
            </a:r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056BFD20-17CD-F3DD-3648-CD012DFBE2BA}"/>
              </a:ext>
            </a:extLst>
          </p:cNvPr>
          <p:cNvSpPr/>
          <p:nvPr/>
        </p:nvSpPr>
        <p:spPr>
          <a:xfrm>
            <a:off x="8924916" y="4382253"/>
            <a:ext cx="2190751" cy="4137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Arvojen merkitys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66758534-34A7-63BF-37A0-C1A9CCE802B4}"/>
              </a:ext>
            </a:extLst>
          </p:cNvPr>
          <p:cNvSpPr/>
          <p:nvPr/>
        </p:nvSpPr>
        <p:spPr>
          <a:xfrm>
            <a:off x="8924917" y="3398811"/>
            <a:ext cx="2190751" cy="4137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Tulevaisuusajattelu</a:t>
            </a: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678E5579-68E8-2D16-CB24-9734D6EA3420}"/>
              </a:ext>
            </a:extLst>
          </p:cNvPr>
          <p:cNvSpPr/>
          <p:nvPr/>
        </p:nvSpPr>
        <p:spPr>
          <a:xfrm>
            <a:off x="8924916" y="3880910"/>
            <a:ext cx="2190751" cy="4137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Sosiaalinen kestävyys</a:t>
            </a:r>
          </a:p>
        </p:txBody>
      </p:sp>
      <p:sp>
        <p:nvSpPr>
          <p:cNvPr id="36" name="Suorakulmio 35">
            <a:extLst>
              <a:ext uri="{FF2B5EF4-FFF2-40B4-BE49-F238E27FC236}">
                <a16:creationId xmlns:a16="http://schemas.microsoft.com/office/drawing/2014/main" id="{15773BA9-AD28-953F-2E69-19592CC415CA}"/>
              </a:ext>
            </a:extLst>
          </p:cNvPr>
          <p:cNvSpPr/>
          <p:nvPr/>
        </p:nvSpPr>
        <p:spPr>
          <a:xfrm>
            <a:off x="1076325" y="4394799"/>
            <a:ext cx="2316952" cy="4137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Kulttuurikestävyys</a:t>
            </a:r>
          </a:p>
        </p:txBody>
      </p:sp>
      <p:sp>
        <p:nvSpPr>
          <p:cNvPr id="37" name="Nuoli: Oikea 36">
            <a:extLst>
              <a:ext uri="{FF2B5EF4-FFF2-40B4-BE49-F238E27FC236}">
                <a16:creationId xmlns:a16="http://schemas.microsoft.com/office/drawing/2014/main" id="{771E05E5-C8E1-9EE7-2AF6-E19A231908D6}"/>
              </a:ext>
            </a:extLst>
          </p:cNvPr>
          <p:cNvSpPr/>
          <p:nvPr/>
        </p:nvSpPr>
        <p:spPr>
          <a:xfrm>
            <a:off x="1064420" y="4862093"/>
            <a:ext cx="10384630" cy="60762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Vastuullinen ammatillisen koulutuksen järjestäminen</a:t>
            </a:r>
          </a:p>
        </p:txBody>
      </p:sp>
      <p:sp>
        <p:nvSpPr>
          <p:cNvPr id="38" name="Nuoli: Oikea 37">
            <a:extLst>
              <a:ext uri="{FF2B5EF4-FFF2-40B4-BE49-F238E27FC236}">
                <a16:creationId xmlns:a16="http://schemas.microsoft.com/office/drawing/2014/main" id="{A35FE4E2-ED23-1031-DD1D-19CBFBDA9653}"/>
              </a:ext>
            </a:extLst>
          </p:cNvPr>
          <p:cNvSpPr/>
          <p:nvPr/>
        </p:nvSpPr>
        <p:spPr>
          <a:xfrm>
            <a:off x="1064420" y="5469721"/>
            <a:ext cx="10384630" cy="603736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Yhteinen toiminta asiakas-, työelämä- ja sidosryhmien kanssa</a:t>
            </a:r>
          </a:p>
        </p:txBody>
      </p:sp>
      <p:sp>
        <p:nvSpPr>
          <p:cNvPr id="3" name="Räjähdys: 14 pistettä 2">
            <a:extLst>
              <a:ext uri="{FF2B5EF4-FFF2-40B4-BE49-F238E27FC236}">
                <a16:creationId xmlns:a16="http://schemas.microsoft.com/office/drawing/2014/main" id="{41B0A509-7F80-D4BA-965F-20B390FC15D9}"/>
              </a:ext>
            </a:extLst>
          </p:cNvPr>
          <p:cNvSpPr/>
          <p:nvPr/>
        </p:nvSpPr>
        <p:spPr>
          <a:xfrm>
            <a:off x="2674189" y="6262777"/>
            <a:ext cx="293298" cy="256495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äjähdys: 14 pistettä 4">
            <a:extLst>
              <a:ext uri="{FF2B5EF4-FFF2-40B4-BE49-F238E27FC236}">
                <a16:creationId xmlns:a16="http://schemas.microsoft.com/office/drawing/2014/main" id="{ABEC80B8-2CD5-4AED-6524-9540B0929DCA}"/>
              </a:ext>
            </a:extLst>
          </p:cNvPr>
          <p:cNvSpPr/>
          <p:nvPr/>
        </p:nvSpPr>
        <p:spPr>
          <a:xfrm>
            <a:off x="9067435" y="6246179"/>
            <a:ext cx="293298" cy="256495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B9C2D5C2-5D60-409D-131A-C768FDF5A0F4}"/>
              </a:ext>
            </a:extLst>
          </p:cNvPr>
          <p:cNvSpPr/>
          <p:nvPr/>
        </p:nvSpPr>
        <p:spPr>
          <a:xfrm>
            <a:off x="-13812" y="-23065"/>
            <a:ext cx="11372094" cy="6738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Kestävän kehityksen strateginen perusta ammatillisen koulutuksen järjestämisessä</a:t>
            </a:r>
            <a:endParaRPr lang="fi-FI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08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aitotalon teemavärit">
      <a:dk1>
        <a:srgbClr val="331C54"/>
      </a:dk1>
      <a:lt1>
        <a:srgbClr val="FFFFFF"/>
      </a:lt1>
      <a:dk2>
        <a:srgbClr val="512398"/>
      </a:dk2>
      <a:lt2>
        <a:srgbClr val="E0E1DD"/>
      </a:lt2>
      <a:accent1>
        <a:srgbClr val="512398"/>
      </a:accent1>
      <a:accent2>
        <a:srgbClr val="331C54"/>
      </a:accent2>
      <a:accent3>
        <a:srgbClr val="00B0CA"/>
      </a:accent3>
      <a:accent4>
        <a:srgbClr val="F9E300"/>
      </a:accent4>
      <a:accent5>
        <a:srgbClr val="B2B3B3"/>
      </a:accent5>
      <a:accent6>
        <a:srgbClr val="E0E1DD"/>
      </a:accent6>
      <a:hlink>
        <a:srgbClr val="361A57"/>
      </a:hlink>
      <a:folHlink>
        <a:srgbClr val="5123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itotalo esityspohja 2020 [Vain luku]" id="{3A629211-C2FC-4AF8-8179-E3F466941B0F}" vid="{D1E592F1-98AD-413B-96B7-8343E22822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9ac081-05d7-4b45-974a-d454e53921a5" xsi:nil="true"/>
    <lcf76f155ced4ddcb4097134ff3c332f xmlns="4024df38-3c0f-462a-862d-a7f76eeefb3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BD7A1F422DD3947AB7A2E34C1684192" ma:contentTypeVersion="15" ma:contentTypeDescription="Luo uusi asiakirja." ma:contentTypeScope="" ma:versionID="517bb36628ad919e2837ea7885e61dc8">
  <xsd:schema xmlns:xsd="http://www.w3.org/2001/XMLSchema" xmlns:xs="http://www.w3.org/2001/XMLSchema" xmlns:p="http://schemas.microsoft.com/office/2006/metadata/properties" xmlns:ns2="4024df38-3c0f-462a-862d-a7f76eeefb3d" xmlns:ns3="0d9ac081-05d7-4b45-974a-d454e53921a5" targetNamespace="http://schemas.microsoft.com/office/2006/metadata/properties" ma:root="true" ma:fieldsID="9e875d32ef1a6ea89015882f1f90295a" ns2:_="" ns3:_="">
    <xsd:import namespace="4024df38-3c0f-462a-862d-a7f76eeefb3d"/>
    <xsd:import namespace="0d9ac081-05d7-4b45-974a-d454e53921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4df38-3c0f-462a-862d-a7f76eeef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3fe90fce-fafb-4b11-b9ef-d54972cc7c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9ac081-05d7-4b45-974a-d454e53921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deac8f-69d3-423a-a1f8-05252d8b5257}" ma:internalName="TaxCatchAll" ma:showField="CatchAllData" ma:web="0d9ac081-05d7-4b45-974a-d454e53921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D546F7-F80F-4E78-B13E-DE6F7A13CF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F8356B-BDB3-4B55-BE9F-45966338FA17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25215794-f6ce-42f0-af37-abfe2ebb6c93"/>
    <ds:schemaRef ds:uri="http://schemas.microsoft.com/office/2006/documentManagement/types"/>
    <ds:schemaRef ds:uri="http://www.w3.org/XML/1998/namespace"/>
    <ds:schemaRef ds:uri="http://purl.org/dc/dcmitype/"/>
    <ds:schemaRef ds:uri="0d9ac081-05d7-4b45-974a-d454e53921a5"/>
    <ds:schemaRef ds:uri="4024df38-3c0f-462a-862d-a7f76eeefb3d"/>
  </ds:schemaRefs>
</ds:datastoreItem>
</file>

<file path=customXml/itemProps3.xml><?xml version="1.0" encoding="utf-8"?>
<ds:datastoreItem xmlns:ds="http://schemas.openxmlformats.org/officeDocument/2006/customXml" ds:itemID="{66A98746-F327-4131-9FC6-991E468965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24df38-3c0f-462a-862d-a7f76eeefb3d"/>
    <ds:schemaRef ds:uri="0d9ac081-05d7-4b45-974a-d454e53921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Taitotalo esityspohja 2020</Template>
  <TotalTime>314</TotalTime>
  <Words>2172</Words>
  <Application>Microsoft Office PowerPoint</Application>
  <PresentationFormat>Laajakuva</PresentationFormat>
  <Paragraphs>303</Paragraphs>
  <Slides>28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29" baseType="lpstr">
      <vt:lpstr>Office-teema</vt:lpstr>
      <vt:lpstr>Kokonaisuuden kuvaus ilmasto- ja kestävyyskasvatuksen huomioimiseen ammatillisen koulutuksen johtamisessa ja tutkintokoulutuksen suunnittelussa</vt:lpstr>
      <vt:lpstr>Nostoja ammatillisen koulutuksen sivistävästä merkityksestä ja tehtävästä liittyen ilmasto- ja kestävyyskasvatukseen</vt:lpstr>
      <vt:lpstr>Kestävän kehityksen kasvatuksen ja ilmasto- ja ympäristö-kasvatuksen tavoitteet ammatillisessa koulutuksessa</vt:lpstr>
      <vt:lpstr>Kestävän kehityksen johtaminen ammatillisen koulutuksen järjestäjillä - painotuksena ilmasto- ja kestävyyskasvatus</vt:lpstr>
      <vt:lpstr>Muutos edellyttää meiltä…</vt:lpstr>
      <vt:lpstr>Tavoitteista tekoihin ammatillisessa koulutuksessa</vt:lpstr>
      <vt:lpstr>Strateginen suunnittelu ja johtaminen </vt:lpstr>
      <vt:lpstr>Ympäristön muutosten, sosiaalisten ja inhimillisten haasteiden ja megatrendien vaikutukset  ammatillisen koulutuksen johtamisessa </vt:lpstr>
      <vt:lpstr> </vt:lpstr>
      <vt:lpstr>Kestävä kehitys ammatillisen koulutuksen johtamisessa</vt:lpstr>
      <vt:lpstr>Pedagoginen johtaminen koulutustoiminnassa</vt:lpstr>
      <vt:lpstr>PowerPoint-esitys</vt:lpstr>
      <vt:lpstr>Toimialan nykytilan arviointi</vt:lpstr>
      <vt:lpstr>Toimialan nykytilan arviointi  </vt:lpstr>
      <vt:lpstr>Koulutuksen järjestäjän itsearviointi  ammattialakohtaisesti</vt:lpstr>
      <vt:lpstr>Koulutuksen järjestäjän itsearviointi ammattialakohtaisesti   – keskeiset sisällöt ja näkökulmat</vt:lpstr>
      <vt:lpstr>Toteutussuunnitelmien  laadinta ja päivitys</vt:lpstr>
      <vt:lpstr>PowerPoint-esitys</vt:lpstr>
      <vt:lpstr>Opetuksen ja ohjauksen  toteuttaminen  </vt:lpstr>
      <vt:lpstr>Opetuksen ja ohjauksen toteuttaminen  </vt:lpstr>
      <vt:lpstr>PowerPoint-esitys</vt:lpstr>
      <vt:lpstr>Opiskelijoiden aktiivisuuden lisääminen </vt:lpstr>
      <vt:lpstr>Huomioita oppimisen johtamisen suunnitteluun</vt:lpstr>
      <vt:lpstr>Huomioita oppimisen johtamisen suunnitteluun</vt:lpstr>
      <vt:lpstr>Tavoitteelliset tehtäväksiannot</vt:lpstr>
      <vt:lpstr>Mistä aika johtaa kymmenien opiskelijoiden oppimista?</vt:lpstr>
      <vt:lpstr>Ammatillinen koulutuksen opiskelija kestävän kehityksen muutoksen tekijänä</vt:lpstr>
      <vt:lpstr>Ympäristöorientoitunut ja vastuullinen ammattilainen </vt:lpstr>
    </vt:vector>
  </TitlesOfParts>
  <Company>Taitotalo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Kyllönen Jouni</dc:creator>
  <cp:lastModifiedBy>Kyllönen Jouni</cp:lastModifiedBy>
  <cp:revision>5</cp:revision>
  <dcterms:created xsi:type="dcterms:W3CDTF">2023-11-14T06:56:27Z</dcterms:created>
  <dcterms:modified xsi:type="dcterms:W3CDTF">2024-06-25T06:19:08Z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0x0101008BD7A1F422DD3947AB7A2E34C1684192</vt:lpwstr>
  </property>
  <property fmtid="{D5CDD505-2E9C-101B-9397-08002B2CF9AE}" pid="3" name="MediaServiceImageTags">
    <vt:lpwstr/>
  </property>
</Properties>
</file>