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300" r:id="rId8"/>
    <p:sldId id="260" r:id="rId9"/>
    <p:sldId id="261" r:id="rId10"/>
    <p:sldId id="262" r:id="rId11"/>
    <p:sldId id="263" r:id="rId12"/>
    <p:sldId id="264" r:id="rId13"/>
    <p:sldId id="265" r:id="rId14"/>
    <p:sldId id="301" r:id="rId15"/>
    <p:sldId id="266" r:id="rId16"/>
    <p:sldId id="267" r:id="rId17"/>
    <p:sldId id="268" r:id="rId18"/>
    <p:sldId id="269" r:id="rId19"/>
    <p:sldId id="270" r:id="rId20"/>
    <p:sldId id="302" r:id="rId21"/>
    <p:sldId id="271" r:id="rId22"/>
    <p:sldId id="272" r:id="rId23"/>
    <p:sldId id="273" r:id="rId24"/>
    <p:sldId id="303" r:id="rId25"/>
    <p:sldId id="274" r:id="rId26"/>
    <p:sldId id="275" r:id="rId27"/>
    <p:sldId id="276" r:id="rId28"/>
    <p:sldId id="277" r:id="rId29"/>
    <p:sldId id="278" r:id="rId30"/>
    <p:sldId id="304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A599F1-A5F1-4BD5-B88A-F43DC67437A9}" v="54" dt="2023-06-30T08:22:36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E784F6-397D-E95F-B0F8-4955401F8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0D4AE08-E870-DD99-BE5B-4E3CB74EE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8B5AA86-CA23-F026-7C2D-6390D3124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352D6CD-A0D4-9200-B9C0-0DED687B9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F1AB53-C5D0-4B1C-B899-8BA2157F2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136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A6DE23-397F-579F-962E-EAC92BF9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9C25D55-B67D-CFD3-BA4D-749404EBD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9377D0-0870-3962-625E-13DAB3715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FE5C09-CD85-7E9E-EE93-40A71613C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2BE4508-013B-3C68-4162-7ED1D65DF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260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086AB891-2D6F-D660-5E5E-FBE380F81F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911EEBE-3545-DECC-769F-3E6D42CD1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237BFA-C64B-4E88-1424-18226471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CEFAB50-C3C4-444E-290C-73DE1053D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467589-F510-2F8B-9B6E-41E2CA2A9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36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CB9EAF-A63C-E607-94E2-A9431C40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E07CF15-EDBE-C2D2-EF60-566852548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C60AA40-2275-BF48-50E8-D3C4EE75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983AE87-B168-9C76-D9D2-E220C384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276D138-2213-CCB5-4B46-A679B024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195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F99E7E-5102-FEAF-E2AE-23D9E302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0D7FB46-F11C-6F16-FC5A-C930D16C3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9833D32-AC96-B0BB-BC6B-3687113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7D82492-7D97-070B-3DEF-84FEEE18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1F0849-0B90-E682-8F7B-3B24C376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364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FDBEF3-4749-600B-80B7-DC00EAE08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F2F2CA2-5B6B-D029-94EF-DAA287FC8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3DB6EBC-FAE8-24E3-2B07-C80652E3C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2EF7B18-1D62-2D2A-FB88-9DFDF0BFB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AF09222-0562-D5DD-21ED-16C727B49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D734128-F808-E196-C152-8829CFED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6979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A62800-9725-EAE7-E14A-1119C4F61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3C38B6A-644A-6F65-AB4B-8380D86AD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F5945DA-25CF-9DA0-93F8-D2DE66EE0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4474C05-3B64-C872-D1D1-E85CA92C2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9BCB119-3E54-43B2-0DAF-D5F51E369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A39244F-E79F-F272-C101-78A6D6A4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5EAF15A-C9DD-9C96-554E-BB71ED7E1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331E8FC-776C-7091-8A5E-2A7AA506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222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C0DB44-4DD5-EF96-9EF3-D8317776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566F976-9564-0D9C-C200-FB39EB0E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344BF2-7BFA-43F3-F714-A5631AB89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B9DFD02-DD45-049C-5A4C-E6A97738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795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15CB4F-DD68-1E20-35A2-5C9A5F6BF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B02C9E7-5256-F423-4049-0E206303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6804055-8A5C-D20B-0641-FB0B25C3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49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6EE78C-42CC-28FE-19A6-0BFCBC6E2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6FB8BE-DCD8-4545-270A-1588CAB54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207A4E7-D230-CA18-6718-07C23F367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BAEF716-0F62-F5EB-3333-0942EB40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82646D0-0863-FD51-6486-CAFA13CB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E109DBD-6A08-64DD-A847-3C4D68FB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782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5FE667-3908-B8A5-139A-639263B55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EE546F1-6956-A3C6-2EC0-C7AEC0D85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549A8CB-0612-7451-8B4B-66A5F792E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2D88B70-BEA0-4DE7-7192-6504A92B7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1AD9BE5-BD89-2647-42A7-43B51113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7105C43-C90D-D88E-656A-249FF537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430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813D102-4429-14FD-EF81-1A65D544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C632B33-7516-1A58-7C61-79F1AB47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AD45C0-66F5-35C3-FA6F-F3B8AA443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97F17-1193-4828-9DAB-229A04EC3672}" type="datetimeFigureOut">
              <a:rPr lang="fi-FI" smtClean="0"/>
              <a:t>3.7.2023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E9E9D4-2BEC-A808-1FD6-5407197E8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85FDE8D-E672-6193-2A06-728D26D9B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FB632-6386-4BFB-82BF-651CDEB5D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064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E7116A-E29A-BC6B-A3A9-128F891BE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Kestävän liiketoiminnan suunnittelutyökalu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E387993-9158-C0BF-0245-69A99EA76C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  <a:p>
            <a:r>
              <a:rPr lang="fi-FI" dirty="0"/>
              <a:t>Klikkaa audio-ohjeet helpottamaan tutustumista ja käyttöönottoa!</a:t>
            </a:r>
          </a:p>
        </p:txBody>
      </p:sp>
      <p:pic>
        <p:nvPicPr>
          <p:cNvPr id="15" name="Kuva 14" descr="Osa tasaisella täytöllä">
            <a:extLst>
              <a:ext uri="{FF2B5EF4-FFF2-40B4-BE49-F238E27FC236}">
                <a16:creationId xmlns:a16="http://schemas.microsoft.com/office/drawing/2014/main" id="{D714E098-623D-8173-6B12-97A2E9A34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68119" y="4537075"/>
            <a:ext cx="1655761" cy="165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74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diagrammi, Fontti&#10;&#10;Kuvaus luotu automaattisesti">
            <a:extLst>
              <a:ext uri="{FF2B5EF4-FFF2-40B4-BE49-F238E27FC236}">
                <a16:creationId xmlns:a16="http://schemas.microsoft.com/office/drawing/2014/main" id="{4AAA35B9-889C-9368-F7DB-DBCE2F2FB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18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diagrammi, Fontti&#10;&#10;Kuvaus luotu automaattisesti">
            <a:extLst>
              <a:ext uri="{FF2B5EF4-FFF2-40B4-BE49-F238E27FC236}">
                <a16:creationId xmlns:a16="http://schemas.microsoft.com/office/drawing/2014/main" id="{84B93DB0-4F0E-2499-19E8-E650B5BA4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08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diagrammi, Fontti&#10;&#10;Kuvaus luotu automaattisesti">
            <a:extLst>
              <a:ext uri="{FF2B5EF4-FFF2-40B4-BE49-F238E27FC236}">
                <a16:creationId xmlns:a16="http://schemas.microsoft.com/office/drawing/2014/main" id="{3559251B-6388-2BEC-C847-288E588E4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44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diagrammi, Fontti&#10;&#10;Kuvaus luotu automaattisesti">
            <a:extLst>
              <a:ext uri="{FF2B5EF4-FFF2-40B4-BE49-F238E27FC236}">
                <a16:creationId xmlns:a16="http://schemas.microsoft.com/office/drawing/2014/main" id="{ACB08B9E-6B04-184E-982E-44F44B00D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43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diagrammi, Fontti&#10;&#10;Kuvaus luotu automaattisesti">
            <a:extLst>
              <a:ext uri="{FF2B5EF4-FFF2-40B4-BE49-F238E27FC236}">
                <a16:creationId xmlns:a16="http://schemas.microsoft.com/office/drawing/2014/main" id="{7FF94CEB-3E70-B523-2D95-0415D2284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89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4AB75BA8-864C-6CC3-810B-42B9498F0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0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4C0498B0-DD64-0AC1-B886-1A1D9B758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91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diagrammi, Fontti&#10;&#10;Kuvaus luotu automaattisesti">
            <a:extLst>
              <a:ext uri="{FF2B5EF4-FFF2-40B4-BE49-F238E27FC236}">
                <a16:creationId xmlns:a16="http://schemas.microsoft.com/office/drawing/2014/main" id="{B439E29F-1156-A58F-DA27-F78DFDF44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49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3D695F6E-F1E6-843D-5DDA-505704F06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14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CFD79DDA-CB35-6AAA-2125-44F2F94E5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26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Grafiikka, Fontti, kuvakaappaus&#10;&#10;Kuvaus luotu automaattisesti">
            <a:extLst>
              <a:ext uri="{FF2B5EF4-FFF2-40B4-BE49-F238E27FC236}">
                <a16:creationId xmlns:a16="http://schemas.microsoft.com/office/drawing/2014/main" id="{EA2416A0-2E81-9718-6D32-4276B5243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SBMC slide 2">
            <a:hlinkClick r:id="" action="ppaction://media"/>
            <a:extLst>
              <a:ext uri="{FF2B5EF4-FFF2-40B4-BE49-F238E27FC236}">
                <a16:creationId xmlns:a16="http://schemas.microsoft.com/office/drawing/2014/main" id="{9CDB00D0-866E-AFF0-79D5-E1CBCE402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9426" y="4030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9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03219517-8D68-82DC-EF91-8FA10751F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-8878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22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B17C7C66-F347-ECDC-2E61-0E50F7185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94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3574D381-041E-CCEC-CFD7-8892D35C1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47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569362F4-2EB9-8272-87A8-FEB88984C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14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68AEC4CA-C0BC-36AB-5104-6F9413023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35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AB67D9BF-5D82-90DF-8B69-2D715430C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43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600C13D7-D37E-DA28-DEC5-4F89D5B20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2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BC26CF3D-57AB-2B68-528E-AF7D89E21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22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diagrammi, Fontti&#10;&#10;Kuvaus luotu automaattisesti">
            <a:extLst>
              <a:ext uri="{FF2B5EF4-FFF2-40B4-BE49-F238E27FC236}">
                <a16:creationId xmlns:a16="http://schemas.microsoft.com/office/drawing/2014/main" id="{D68D35CA-5F5E-3623-4DA4-59B14750F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49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0D0DD8A6-9451-73E6-2A64-C317F9C19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63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5BC7B947-86C2-A156-469F-3E33B0EED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SBMC slide 3">
            <a:hlinkClick r:id="" action="ppaction://media"/>
            <a:extLst>
              <a:ext uri="{FF2B5EF4-FFF2-40B4-BE49-F238E27FC236}">
                <a16:creationId xmlns:a16="http://schemas.microsoft.com/office/drawing/2014/main" id="{66604BB7-F8FC-8CFB-6ABF-005EE3066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8391" y="6316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diagrammi, Fontti&#10;&#10;Kuvaus luotu automaattisesti">
            <a:extLst>
              <a:ext uri="{FF2B5EF4-FFF2-40B4-BE49-F238E27FC236}">
                <a16:creationId xmlns:a16="http://schemas.microsoft.com/office/drawing/2014/main" id="{77654E84-2EFD-6F72-E2FB-5429DD118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76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diagrammi, Fontti&#10;&#10;Kuvaus luotu automaattisesti">
            <a:extLst>
              <a:ext uri="{FF2B5EF4-FFF2-40B4-BE49-F238E27FC236}">
                <a16:creationId xmlns:a16="http://schemas.microsoft.com/office/drawing/2014/main" id="{308BB55E-E670-2127-095F-9D8D394EF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90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93B92AEF-64D5-584A-997D-06E8D2A36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10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559E2694-E485-4CE2-B1DF-B6EDACBA3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55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A29FA182-70EE-8DCA-A5DC-EAE424918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75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9939754F-51D6-2E59-5770-6AA12CE45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0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B7929778-5BEF-194E-1CCD-5E3AE859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24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8E48F91B-BC0B-E111-03D7-A3A9F074B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7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6CF7ED6D-1A7D-9BA6-C3A7-2DBA94C3F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9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0E70526C-4135-654B-C975-E09B683D5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6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3" name="Sisällön paikkamerkki 92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F644604E-32B4-B3AE-4B08-2253FDD85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4" name="SBMC slide 4">
            <a:hlinkClick r:id="" action="ppaction://media"/>
            <a:extLst>
              <a:ext uri="{FF2B5EF4-FFF2-40B4-BE49-F238E27FC236}">
                <a16:creationId xmlns:a16="http://schemas.microsoft.com/office/drawing/2014/main" id="{19CF441A-E5A1-A676-60F8-8D48CA67A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4861" y="6118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5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47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0D3FB7F4-5414-9029-B382-ECB8FCDF3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01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5F7EA83B-0E7A-A9B6-90A9-BD50CA06D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46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475E9641-5586-B0C6-D694-64EB08F3D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20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FC0C34E6-E307-F505-DEA0-02F02C9C4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50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3D78949E-6903-7377-26EC-87227C78C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12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7263E669-DEB9-502D-B6EB-6DEE0825E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SBMC slide 5">
            <a:hlinkClick r:id="" action="ppaction://media"/>
            <a:extLst>
              <a:ext uri="{FF2B5EF4-FFF2-40B4-BE49-F238E27FC236}">
                <a16:creationId xmlns:a16="http://schemas.microsoft.com/office/drawing/2014/main" id="{B91EBCA6-5D2B-3060-7F8F-C6369C045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3035" y="3335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3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diagrammi, viiva&#10;&#10;Kuvaus luotu automaattisesti">
            <a:extLst>
              <a:ext uri="{FF2B5EF4-FFF2-40B4-BE49-F238E27FC236}">
                <a16:creationId xmlns:a16="http://schemas.microsoft.com/office/drawing/2014/main" id="{99FAAA59-C1B6-29F8-D215-6F129F0AD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SBMC slide 6">
            <a:hlinkClick r:id="" action="ppaction://media"/>
            <a:extLst>
              <a:ext uri="{FF2B5EF4-FFF2-40B4-BE49-F238E27FC236}">
                <a16:creationId xmlns:a16="http://schemas.microsoft.com/office/drawing/2014/main" id="{0717C74F-E64F-9F86-92CD-E925E1290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5774" y="3832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583CA44C-6C46-5070-761E-F83CC0EC3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SBMC slide 7">
            <a:hlinkClick r:id="" action="ppaction://media"/>
            <a:extLst>
              <a:ext uri="{FF2B5EF4-FFF2-40B4-BE49-F238E27FC236}">
                <a16:creationId xmlns:a16="http://schemas.microsoft.com/office/drawing/2014/main" id="{2A3DC209-DF86-B705-6127-EEC0F44DE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3034" y="4030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diagrammi, numero&#10;&#10;Kuvaus luotu automaattisesti">
            <a:extLst>
              <a:ext uri="{FF2B5EF4-FFF2-40B4-BE49-F238E27FC236}">
                <a16:creationId xmlns:a16="http://schemas.microsoft.com/office/drawing/2014/main" id="{E3E58618-9157-47E8-A565-635687A3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SBMC slide 8">
            <a:hlinkClick r:id="" action="ppaction://media"/>
            <a:extLst>
              <a:ext uri="{FF2B5EF4-FFF2-40B4-BE49-F238E27FC236}">
                <a16:creationId xmlns:a16="http://schemas.microsoft.com/office/drawing/2014/main" id="{EF27EDB9-3F55-C5FF-6D6A-8F5507FAA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3156" y="3036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9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A7815451-5AFC-AD48-D0E8-223CEEE23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SBMC slide 9">
            <a:hlinkClick r:id="" action="ppaction://media"/>
            <a:extLst>
              <a:ext uri="{FF2B5EF4-FFF2-40B4-BE49-F238E27FC236}">
                <a16:creationId xmlns:a16="http://schemas.microsoft.com/office/drawing/2014/main" id="{52580481-F636-08DE-5DE7-AB4F8F9C6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9182" y="3136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05F2B6C9FF6DB4D96A70DE733ED7242" ma:contentTypeVersion="12" ma:contentTypeDescription="Luo uusi asiakirja." ma:contentTypeScope="" ma:versionID="19ce2fd878a8d1e0efeee9683fb9b829">
  <xsd:schema xmlns:xsd="http://www.w3.org/2001/XMLSchema" xmlns:xs="http://www.w3.org/2001/XMLSchema" xmlns:p="http://schemas.microsoft.com/office/2006/metadata/properties" xmlns:ns2="095724cf-2010-4799-9a0a-5d2d975d8ab0" xmlns:ns3="8a8c9acb-0222-4339-b932-b24adc1060cb" targetNamespace="http://schemas.microsoft.com/office/2006/metadata/properties" ma:root="true" ma:fieldsID="5c5d10c7d8c9e4e9f7124718971d0b4e" ns2:_="" ns3:_="">
    <xsd:import namespace="095724cf-2010-4799-9a0a-5d2d975d8ab0"/>
    <xsd:import namespace="8a8c9acb-0222-4339-b932-b24adc1060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724cf-2010-4799-9a0a-5d2d975d8a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c5e73081-4f5f-4171-8b39-c28ec67153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8c9acb-0222-4339-b932-b24adc1060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a1f829b-71a5-453c-86fc-5a6756d8ec22}" ma:internalName="TaxCatchAll" ma:showField="CatchAllData" ma:web="8a8c9acb-0222-4339-b932-b24adc1060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387AB2-918F-4434-B44D-5E7A8749BA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975E54-380A-4F90-A0C2-02EB55DF4F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5724cf-2010-4799-9a0a-5d2d975d8ab0"/>
    <ds:schemaRef ds:uri="8a8c9acb-0222-4339-b932-b24adc1060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10</Words>
  <Application>Microsoft Office PowerPoint</Application>
  <PresentationFormat>Laajakuva</PresentationFormat>
  <Paragraphs>3</Paragraphs>
  <Slides>44</Slides>
  <Notes>0</Notes>
  <HiddenSlides>0</HiddenSlides>
  <MMClips>8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Office-teema</vt:lpstr>
      <vt:lpstr>Kestävän liiketoiminnan suunnittelutyökalu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Kestävän liiketoiminnan suunnittelutyökalu</dc:title>
  <dc:creator>Katariina Mustonen</dc:creator>
  <cp:lastModifiedBy>Riikka-Veera Kankaanpää</cp:lastModifiedBy>
  <cp:revision>2</cp:revision>
  <dcterms:created xsi:type="dcterms:W3CDTF">2023-06-29T12:46:18Z</dcterms:created>
  <dcterms:modified xsi:type="dcterms:W3CDTF">2023-07-03T05:46:44Z</dcterms:modified>
</cp:coreProperties>
</file>