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5"/>
  </p:notesMasterIdLst>
  <p:handoutMasterIdLst>
    <p:handoutMasterId r:id="rId26"/>
  </p:handoutMasterIdLst>
  <p:sldIdLst>
    <p:sldId id="262" r:id="rId5"/>
    <p:sldId id="264" r:id="rId6"/>
    <p:sldId id="265" r:id="rId7"/>
    <p:sldId id="266" r:id="rId8"/>
    <p:sldId id="267" r:id="rId9"/>
    <p:sldId id="268" r:id="rId10"/>
    <p:sldId id="269" r:id="rId11"/>
    <p:sldId id="270" r:id="rId12"/>
    <p:sldId id="271" r:id="rId13"/>
    <p:sldId id="272" r:id="rId14"/>
    <p:sldId id="274" r:id="rId15"/>
    <p:sldId id="282" r:id="rId16"/>
    <p:sldId id="283" r:id="rId17"/>
    <p:sldId id="284" r:id="rId18"/>
    <p:sldId id="273" r:id="rId19"/>
    <p:sldId id="275" r:id="rId20"/>
    <p:sldId id="276" r:id="rId21"/>
    <p:sldId id="278" r:id="rId22"/>
    <p:sldId id="277" r:id="rId23"/>
    <p:sldId id="285"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8E"/>
    <a:srgbClr val="7DCDB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7D3A3-81DD-45FD-9FDF-5EF4740612F9}" v="4" dt="2024-05-27T12:20:14.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8" autoAdjust="0"/>
    <p:restoredTop sz="88141" autoAdjust="0"/>
  </p:normalViewPr>
  <p:slideViewPr>
    <p:cSldViewPr snapToObjects="1" showGuides="1">
      <p:cViewPr varScale="1">
        <p:scale>
          <a:sx n="59" d="100"/>
          <a:sy n="59" d="100"/>
        </p:scale>
        <p:origin x="1048"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ja Lähteenmäki (TAMK)" userId="ee232dbd-0a33-43c4-bfc8-1e13bbcfcdae" providerId="ADAL" clId="{017E5B9A-44B4-4FAC-80DC-5A9DC8743E53}"/>
    <pc:docChg chg="undo redo custSel modSld">
      <pc:chgData name="Eija Lähteenmäki (TAMK)" userId="ee232dbd-0a33-43c4-bfc8-1e13bbcfcdae" providerId="ADAL" clId="{017E5B9A-44B4-4FAC-80DC-5A9DC8743E53}" dt="2024-05-27T06:30:33.229" v="2705"/>
      <pc:docMkLst>
        <pc:docMk/>
      </pc:docMkLst>
      <pc:sldChg chg="modSp mod">
        <pc:chgData name="Eija Lähteenmäki (TAMK)" userId="ee232dbd-0a33-43c4-bfc8-1e13bbcfcdae" providerId="ADAL" clId="{017E5B9A-44B4-4FAC-80DC-5A9DC8743E53}" dt="2024-04-22T09:24:17.181" v="57" actId="207"/>
        <pc:sldMkLst>
          <pc:docMk/>
          <pc:sldMk cId="159995004" sldId="264"/>
        </pc:sldMkLst>
        <pc:spChg chg="mod">
          <ac:chgData name="Eija Lähteenmäki (TAMK)" userId="ee232dbd-0a33-43c4-bfc8-1e13bbcfcdae" providerId="ADAL" clId="{017E5B9A-44B4-4FAC-80DC-5A9DC8743E53}" dt="2024-04-22T09:24:17.181" v="57" actId="207"/>
          <ac:spMkLst>
            <pc:docMk/>
            <pc:sldMk cId="159995004" sldId="264"/>
            <ac:spMk id="7" creationId="{C144660B-64A7-84B5-A542-ECE4AF51E086}"/>
          </ac:spMkLst>
        </pc:spChg>
      </pc:sldChg>
      <pc:sldChg chg="modSp mod">
        <pc:chgData name="Eija Lähteenmäki (TAMK)" userId="ee232dbd-0a33-43c4-bfc8-1e13bbcfcdae" providerId="ADAL" clId="{017E5B9A-44B4-4FAC-80DC-5A9DC8743E53}" dt="2024-04-22T09:26:00.924" v="98" actId="20577"/>
        <pc:sldMkLst>
          <pc:docMk/>
          <pc:sldMk cId="136812777" sldId="265"/>
        </pc:sldMkLst>
        <pc:spChg chg="mod">
          <ac:chgData name="Eija Lähteenmäki (TAMK)" userId="ee232dbd-0a33-43c4-bfc8-1e13bbcfcdae" providerId="ADAL" clId="{017E5B9A-44B4-4FAC-80DC-5A9DC8743E53}" dt="2024-04-22T09:26:00.924" v="98" actId="20577"/>
          <ac:spMkLst>
            <pc:docMk/>
            <pc:sldMk cId="136812777" sldId="265"/>
            <ac:spMk id="3" creationId="{30B0A35C-F778-6C51-9F36-0F0D96E42530}"/>
          </ac:spMkLst>
        </pc:spChg>
      </pc:sldChg>
      <pc:sldChg chg="modSp mod">
        <pc:chgData name="Eija Lähteenmäki (TAMK)" userId="ee232dbd-0a33-43c4-bfc8-1e13bbcfcdae" providerId="ADAL" clId="{017E5B9A-44B4-4FAC-80DC-5A9DC8743E53}" dt="2024-05-27T06:30:33.229" v="2705"/>
        <pc:sldMkLst>
          <pc:docMk/>
          <pc:sldMk cId="2158427463" sldId="266"/>
        </pc:sldMkLst>
        <pc:spChg chg="mod">
          <ac:chgData name="Eija Lähteenmäki (TAMK)" userId="ee232dbd-0a33-43c4-bfc8-1e13bbcfcdae" providerId="ADAL" clId="{017E5B9A-44B4-4FAC-80DC-5A9DC8743E53}" dt="2024-05-27T06:30:33.229" v="2705"/>
          <ac:spMkLst>
            <pc:docMk/>
            <pc:sldMk cId="2158427463" sldId="266"/>
            <ac:spMk id="3" creationId="{1CFFEBA0-913F-A5A8-F726-BCDA3A72C018}"/>
          </ac:spMkLst>
        </pc:spChg>
      </pc:sldChg>
      <pc:sldChg chg="modSp mod">
        <pc:chgData name="Eija Lähteenmäki (TAMK)" userId="ee232dbd-0a33-43c4-bfc8-1e13bbcfcdae" providerId="ADAL" clId="{017E5B9A-44B4-4FAC-80DC-5A9DC8743E53}" dt="2024-04-27T08:19:03.290" v="2679" actId="207"/>
        <pc:sldMkLst>
          <pc:docMk/>
          <pc:sldMk cId="2727147678" sldId="267"/>
        </pc:sldMkLst>
        <pc:spChg chg="mod">
          <ac:chgData name="Eija Lähteenmäki (TAMK)" userId="ee232dbd-0a33-43c4-bfc8-1e13bbcfcdae" providerId="ADAL" clId="{017E5B9A-44B4-4FAC-80DC-5A9DC8743E53}" dt="2024-04-27T08:19:03.290" v="2679" actId="207"/>
          <ac:spMkLst>
            <pc:docMk/>
            <pc:sldMk cId="2727147678" sldId="267"/>
            <ac:spMk id="3" creationId="{1207500C-D55A-C199-2DAA-D5492CCB5078}"/>
          </ac:spMkLst>
        </pc:spChg>
      </pc:sldChg>
      <pc:sldChg chg="modSp mod">
        <pc:chgData name="Eija Lähteenmäki (TAMK)" userId="ee232dbd-0a33-43c4-bfc8-1e13bbcfcdae" providerId="ADAL" clId="{017E5B9A-44B4-4FAC-80DC-5A9DC8743E53}" dt="2024-04-22T12:06:54.496" v="435" actId="207"/>
        <pc:sldMkLst>
          <pc:docMk/>
          <pc:sldMk cId="3305051786" sldId="268"/>
        </pc:sldMkLst>
        <pc:spChg chg="mod">
          <ac:chgData name="Eija Lähteenmäki (TAMK)" userId="ee232dbd-0a33-43c4-bfc8-1e13bbcfcdae" providerId="ADAL" clId="{017E5B9A-44B4-4FAC-80DC-5A9DC8743E53}" dt="2024-04-22T12:06:54.496" v="435" actId="207"/>
          <ac:spMkLst>
            <pc:docMk/>
            <pc:sldMk cId="3305051786" sldId="268"/>
            <ac:spMk id="3" creationId="{07FD1772-E586-051B-9124-6DFE8FFB5613}"/>
          </ac:spMkLst>
        </pc:spChg>
      </pc:sldChg>
      <pc:sldChg chg="modSp mod">
        <pc:chgData name="Eija Lähteenmäki (TAMK)" userId="ee232dbd-0a33-43c4-bfc8-1e13bbcfcdae" providerId="ADAL" clId="{017E5B9A-44B4-4FAC-80DC-5A9DC8743E53}" dt="2024-04-22T12:13:41.766" v="602" actId="207"/>
        <pc:sldMkLst>
          <pc:docMk/>
          <pc:sldMk cId="1967224001" sldId="269"/>
        </pc:sldMkLst>
        <pc:spChg chg="mod">
          <ac:chgData name="Eija Lähteenmäki (TAMK)" userId="ee232dbd-0a33-43c4-bfc8-1e13bbcfcdae" providerId="ADAL" clId="{017E5B9A-44B4-4FAC-80DC-5A9DC8743E53}" dt="2024-04-22T12:07:18.236" v="437" actId="207"/>
          <ac:spMkLst>
            <pc:docMk/>
            <pc:sldMk cId="1967224001" sldId="269"/>
            <ac:spMk id="2" creationId="{6AF8AB06-D57D-E4DE-B3BD-1F92B8A1F161}"/>
          </ac:spMkLst>
        </pc:spChg>
        <pc:spChg chg="mod">
          <ac:chgData name="Eija Lähteenmäki (TAMK)" userId="ee232dbd-0a33-43c4-bfc8-1e13bbcfcdae" providerId="ADAL" clId="{017E5B9A-44B4-4FAC-80DC-5A9DC8743E53}" dt="2024-04-22T12:13:41.766" v="602" actId="207"/>
          <ac:spMkLst>
            <pc:docMk/>
            <pc:sldMk cId="1967224001" sldId="269"/>
            <ac:spMk id="3" creationId="{11FFEF56-27F0-6AE7-4E46-6FC17014FD47}"/>
          </ac:spMkLst>
        </pc:spChg>
      </pc:sldChg>
      <pc:sldChg chg="modSp mod">
        <pc:chgData name="Eija Lähteenmäki (TAMK)" userId="ee232dbd-0a33-43c4-bfc8-1e13bbcfcdae" providerId="ADAL" clId="{017E5B9A-44B4-4FAC-80DC-5A9DC8743E53}" dt="2024-04-27T08:22:22.448" v="2703" actId="6549"/>
        <pc:sldMkLst>
          <pc:docMk/>
          <pc:sldMk cId="1656715832" sldId="270"/>
        </pc:sldMkLst>
        <pc:spChg chg="mod">
          <ac:chgData name="Eija Lähteenmäki (TAMK)" userId="ee232dbd-0a33-43c4-bfc8-1e13bbcfcdae" providerId="ADAL" clId="{017E5B9A-44B4-4FAC-80DC-5A9DC8743E53}" dt="2024-04-22T13:24:58.800" v="605" actId="207"/>
          <ac:spMkLst>
            <pc:docMk/>
            <pc:sldMk cId="1656715832" sldId="270"/>
            <ac:spMk id="2" creationId="{946A072D-A3AE-5023-3B10-B0F64409806D}"/>
          </ac:spMkLst>
        </pc:spChg>
        <pc:spChg chg="mod">
          <ac:chgData name="Eija Lähteenmäki (TAMK)" userId="ee232dbd-0a33-43c4-bfc8-1e13bbcfcdae" providerId="ADAL" clId="{017E5B9A-44B4-4FAC-80DC-5A9DC8743E53}" dt="2024-04-27T08:22:22.448" v="2703" actId="6549"/>
          <ac:spMkLst>
            <pc:docMk/>
            <pc:sldMk cId="1656715832" sldId="270"/>
            <ac:spMk id="3" creationId="{8ED86E03-378D-8E25-F692-16E68FCB3050}"/>
          </ac:spMkLst>
        </pc:spChg>
      </pc:sldChg>
      <pc:sldChg chg="modSp mod">
        <pc:chgData name="Eija Lähteenmäki (TAMK)" userId="ee232dbd-0a33-43c4-bfc8-1e13bbcfcdae" providerId="ADAL" clId="{017E5B9A-44B4-4FAC-80DC-5A9DC8743E53}" dt="2024-04-25T13:00:37.993" v="1654" actId="207"/>
        <pc:sldMkLst>
          <pc:docMk/>
          <pc:sldMk cId="1292916491" sldId="271"/>
        </pc:sldMkLst>
        <pc:spChg chg="mod">
          <ac:chgData name="Eija Lähteenmäki (TAMK)" userId="ee232dbd-0a33-43c4-bfc8-1e13bbcfcdae" providerId="ADAL" clId="{017E5B9A-44B4-4FAC-80DC-5A9DC8743E53}" dt="2024-04-25T13:00:37.993" v="1654" actId="207"/>
          <ac:spMkLst>
            <pc:docMk/>
            <pc:sldMk cId="1292916491" sldId="271"/>
            <ac:spMk id="3" creationId="{67313ECA-7EA1-A067-3908-3E89AE9EA370}"/>
          </ac:spMkLst>
        </pc:spChg>
      </pc:sldChg>
      <pc:sldChg chg="modSp mod">
        <pc:chgData name="Eija Lähteenmäki (TAMK)" userId="ee232dbd-0a33-43c4-bfc8-1e13bbcfcdae" providerId="ADAL" clId="{017E5B9A-44B4-4FAC-80DC-5A9DC8743E53}" dt="2024-04-25T13:12:03.371" v="1891" actId="14100"/>
        <pc:sldMkLst>
          <pc:docMk/>
          <pc:sldMk cId="533859738" sldId="272"/>
        </pc:sldMkLst>
        <pc:spChg chg="mod">
          <ac:chgData name="Eija Lähteenmäki (TAMK)" userId="ee232dbd-0a33-43c4-bfc8-1e13bbcfcdae" providerId="ADAL" clId="{017E5B9A-44B4-4FAC-80DC-5A9DC8743E53}" dt="2024-04-25T13:12:03.371" v="1891" actId="14100"/>
          <ac:spMkLst>
            <pc:docMk/>
            <pc:sldMk cId="533859738" sldId="272"/>
            <ac:spMk id="3" creationId="{A8787F83-A06D-0FB5-8128-E36815C90628}"/>
          </ac:spMkLst>
        </pc:spChg>
      </pc:sldChg>
      <pc:sldChg chg="modSp mod">
        <pc:chgData name="Eija Lähteenmäki (TAMK)" userId="ee232dbd-0a33-43c4-bfc8-1e13bbcfcdae" providerId="ADAL" clId="{017E5B9A-44B4-4FAC-80DC-5A9DC8743E53}" dt="2024-04-25T13:21:04.486" v="2268" actId="1076"/>
        <pc:sldMkLst>
          <pc:docMk/>
          <pc:sldMk cId="64067701" sldId="273"/>
        </pc:sldMkLst>
        <pc:spChg chg="mod">
          <ac:chgData name="Eija Lähteenmäki (TAMK)" userId="ee232dbd-0a33-43c4-bfc8-1e13bbcfcdae" providerId="ADAL" clId="{017E5B9A-44B4-4FAC-80DC-5A9DC8743E53}" dt="2024-04-25T13:21:04.486" v="2268" actId="1076"/>
          <ac:spMkLst>
            <pc:docMk/>
            <pc:sldMk cId="64067701" sldId="273"/>
            <ac:spMk id="3" creationId="{70E11BC5-ADB3-CC57-3F2D-F9911C109C39}"/>
          </ac:spMkLst>
        </pc:spChg>
      </pc:sldChg>
      <pc:sldChg chg="modSp mod">
        <pc:chgData name="Eija Lähteenmäki (TAMK)" userId="ee232dbd-0a33-43c4-bfc8-1e13bbcfcdae" providerId="ADAL" clId="{017E5B9A-44B4-4FAC-80DC-5A9DC8743E53}" dt="2024-04-25T13:24:22.446" v="2340" actId="114"/>
        <pc:sldMkLst>
          <pc:docMk/>
          <pc:sldMk cId="653758059" sldId="275"/>
        </pc:sldMkLst>
        <pc:spChg chg="mod">
          <ac:chgData name="Eija Lähteenmäki (TAMK)" userId="ee232dbd-0a33-43c4-bfc8-1e13bbcfcdae" providerId="ADAL" clId="{017E5B9A-44B4-4FAC-80DC-5A9DC8743E53}" dt="2024-04-25T13:24:22.446" v="2340" actId="114"/>
          <ac:spMkLst>
            <pc:docMk/>
            <pc:sldMk cId="653758059" sldId="275"/>
            <ac:spMk id="3" creationId="{1D481099-EE66-8099-90C4-5CB9CD59FD87}"/>
          </ac:spMkLst>
        </pc:spChg>
      </pc:sldChg>
      <pc:sldChg chg="modSp mod">
        <pc:chgData name="Eija Lähteenmäki (TAMK)" userId="ee232dbd-0a33-43c4-bfc8-1e13bbcfcdae" providerId="ADAL" clId="{017E5B9A-44B4-4FAC-80DC-5A9DC8743E53}" dt="2024-04-25T13:38:23.524" v="2604" actId="207"/>
        <pc:sldMkLst>
          <pc:docMk/>
          <pc:sldMk cId="2485911745" sldId="276"/>
        </pc:sldMkLst>
        <pc:spChg chg="mod">
          <ac:chgData name="Eija Lähteenmäki (TAMK)" userId="ee232dbd-0a33-43c4-bfc8-1e13bbcfcdae" providerId="ADAL" clId="{017E5B9A-44B4-4FAC-80DC-5A9DC8743E53}" dt="2024-04-25T13:38:23.524" v="2604" actId="207"/>
          <ac:spMkLst>
            <pc:docMk/>
            <pc:sldMk cId="2485911745" sldId="276"/>
            <ac:spMk id="3" creationId="{8CF2444E-5C13-E85E-3877-0B0C7FAA2736}"/>
          </ac:spMkLst>
        </pc:spChg>
      </pc:sldChg>
      <pc:sldChg chg="modSp mod">
        <pc:chgData name="Eija Lähteenmäki (TAMK)" userId="ee232dbd-0a33-43c4-bfc8-1e13bbcfcdae" providerId="ADAL" clId="{017E5B9A-44B4-4FAC-80DC-5A9DC8743E53}" dt="2024-04-25T13:46:57.256" v="2673" actId="207"/>
        <pc:sldMkLst>
          <pc:docMk/>
          <pc:sldMk cId="3229174759" sldId="277"/>
        </pc:sldMkLst>
        <pc:spChg chg="mod">
          <ac:chgData name="Eija Lähteenmäki (TAMK)" userId="ee232dbd-0a33-43c4-bfc8-1e13bbcfcdae" providerId="ADAL" clId="{017E5B9A-44B4-4FAC-80DC-5A9DC8743E53}" dt="2024-04-25T13:46:57.256" v="2673" actId="207"/>
          <ac:spMkLst>
            <pc:docMk/>
            <pc:sldMk cId="3229174759" sldId="277"/>
            <ac:spMk id="3" creationId="{4400C1EC-02F7-7AEA-323D-1A14DEA5CFFC}"/>
          </ac:spMkLst>
        </pc:spChg>
      </pc:sldChg>
      <pc:sldChg chg="modSp mod">
        <pc:chgData name="Eija Lähteenmäki (TAMK)" userId="ee232dbd-0a33-43c4-bfc8-1e13bbcfcdae" providerId="ADAL" clId="{017E5B9A-44B4-4FAC-80DC-5A9DC8743E53}" dt="2024-04-25T13:40:57.755" v="2634" actId="207"/>
        <pc:sldMkLst>
          <pc:docMk/>
          <pc:sldMk cId="849726811" sldId="278"/>
        </pc:sldMkLst>
        <pc:spChg chg="mod">
          <ac:chgData name="Eija Lähteenmäki (TAMK)" userId="ee232dbd-0a33-43c4-bfc8-1e13bbcfcdae" providerId="ADAL" clId="{017E5B9A-44B4-4FAC-80DC-5A9DC8743E53}" dt="2024-04-25T13:40:57.755" v="2634" actId="207"/>
          <ac:spMkLst>
            <pc:docMk/>
            <pc:sldMk cId="849726811" sldId="278"/>
            <ac:spMk id="3" creationId="{C5460E56-1F77-D3AF-87E5-E719D138B12F}"/>
          </ac:spMkLst>
        </pc:spChg>
      </pc:sldChg>
      <pc:sldChg chg="modSp mod">
        <pc:chgData name="Eija Lähteenmäki (TAMK)" userId="ee232dbd-0a33-43c4-bfc8-1e13bbcfcdae" providerId="ADAL" clId="{017E5B9A-44B4-4FAC-80DC-5A9DC8743E53}" dt="2024-04-25T13:13:13.923" v="1924" actId="6549"/>
        <pc:sldMkLst>
          <pc:docMk/>
          <pc:sldMk cId="1784369193" sldId="283"/>
        </pc:sldMkLst>
        <pc:spChg chg="mod">
          <ac:chgData name="Eija Lähteenmäki (TAMK)" userId="ee232dbd-0a33-43c4-bfc8-1e13bbcfcdae" providerId="ADAL" clId="{017E5B9A-44B4-4FAC-80DC-5A9DC8743E53}" dt="2024-04-25T13:13:13.923" v="1924" actId="6549"/>
          <ac:spMkLst>
            <pc:docMk/>
            <pc:sldMk cId="1784369193" sldId="283"/>
            <ac:spMk id="2" creationId="{AF4B0338-3C90-B4C6-203B-00699A0BE83B}"/>
          </ac:spMkLst>
        </pc:spChg>
      </pc:sldChg>
    </pc:docChg>
  </pc:docChgLst>
  <pc:docChgLst>
    <pc:chgData name="Nina Kukkasniemi (TAMK)" userId="475c3659-4520-4bf8-8d39-06a4c884cf72" providerId="ADAL" clId="{8987CD79-0037-47C9-B344-40DB60EEE1ED}"/>
    <pc:docChg chg="undo custSel addSld delSld modSld">
      <pc:chgData name="Nina Kukkasniemi (TAMK)" userId="475c3659-4520-4bf8-8d39-06a4c884cf72" providerId="ADAL" clId="{8987CD79-0037-47C9-B344-40DB60EEE1ED}" dt="2023-12-05T08:52:33.172" v="1363"/>
      <pc:docMkLst>
        <pc:docMk/>
      </pc:docMkLst>
      <pc:sldChg chg="del">
        <pc:chgData name="Nina Kukkasniemi (TAMK)" userId="475c3659-4520-4bf8-8d39-06a4c884cf72" providerId="ADAL" clId="{8987CD79-0037-47C9-B344-40DB60EEE1ED}" dt="2023-12-05T08:52:02.249" v="1358" actId="47"/>
        <pc:sldMkLst>
          <pc:docMk/>
          <pc:sldMk cId="314125278" sldId="256"/>
        </pc:sldMkLst>
      </pc:sldChg>
      <pc:sldChg chg="modSp del mod">
        <pc:chgData name="Nina Kukkasniemi (TAMK)" userId="475c3659-4520-4bf8-8d39-06a4c884cf72" providerId="ADAL" clId="{8987CD79-0037-47C9-B344-40DB60EEE1ED}" dt="2023-12-05T08:51:55.653" v="1357" actId="47"/>
        <pc:sldMkLst>
          <pc:docMk/>
          <pc:sldMk cId="1900174944" sldId="260"/>
        </pc:sldMkLst>
        <pc:picChg chg="mod">
          <ac:chgData name="Nina Kukkasniemi (TAMK)" userId="475c3659-4520-4bf8-8d39-06a4c884cf72" providerId="ADAL" clId="{8987CD79-0037-47C9-B344-40DB60EEE1ED}" dt="2023-12-05T08:50:26.105" v="1355" actId="962"/>
          <ac:picMkLst>
            <pc:docMk/>
            <pc:sldMk cId="1900174944" sldId="260"/>
            <ac:picMk id="2" creationId="{53082469-86CF-8930-FD4C-E2AF13AB10A4}"/>
          </ac:picMkLst>
        </pc:picChg>
      </pc:sldChg>
      <pc:sldChg chg="addSp delSp modSp mod">
        <pc:chgData name="Nina Kukkasniemi (TAMK)" userId="475c3659-4520-4bf8-8d39-06a4c884cf72" providerId="ADAL" clId="{8987CD79-0037-47C9-B344-40DB60EEE1ED}" dt="2023-12-05T08:30:14.085" v="175" actId="478"/>
        <pc:sldMkLst>
          <pc:docMk/>
          <pc:sldMk cId="3552738277" sldId="262"/>
        </pc:sldMkLst>
        <pc:spChg chg="mod">
          <ac:chgData name="Nina Kukkasniemi (TAMK)" userId="475c3659-4520-4bf8-8d39-06a4c884cf72" providerId="ADAL" clId="{8987CD79-0037-47C9-B344-40DB60EEE1ED}" dt="2023-12-05T08:03:40.600" v="124" actId="20577"/>
          <ac:spMkLst>
            <pc:docMk/>
            <pc:sldMk cId="3552738277" sldId="262"/>
            <ac:spMk id="2" creationId="{138260C3-F266-E60E-E446-59263C44F02E}"/>
          </ac:spMkLst>
        </pc:spChg>
        <pc:spChg chg="mod">
          <ac:chgData name="Nina Kukkasniemi (TAMK)" userId="475c3659-4520-4bf8-8d39-06a4c884cf72" providerId="ADAL" clId="{8987CD79-0037-47C9-B344-40DB60EEE1ED}" dt="2023-12-05T08:28:34.596" v="171" actId="1076"/>
          <ac:spMkLst>
            <pc:docMk/>
            <pc:sldMk cId="3552738277" sldId="262"/>
            <ac:spMk id="18" creationId="{5D049A33-E0CB-52E6-4F23-41D306EA5159}"/>
          </ac:spMkLst>
        </pc:spChg>
        <pc:picChg chg="add del mod">
          <ac:chgData name="Nina Kukkasniemi (TAMK)" userId="475c3659-4520-4bf8-8d39-06a4c884cf72" providerId="ADAL" clId="{8987CD79-0037-47C9-B344-40DB60EEE1ED}" dt="2023-12-05T08:30:14.085" v="175" actId="478"/>
          <ac:picMkLst>
            <pc:docMk/>
            <pc:sldMk cId="3552738277" sldId="262"/>
            <ac:picMk id="1026" creationId="{28E42AE3-2E2E-3E7F-CC12-B3898D587282}"/>
          </ac:picMkLst>
        </pc:picChg>
      </pc:sldChg>
      <pc:sldChg chg="modSp mod modShow delCm">
        <pc:chgData name="Nina Kukkasniemi (TAMK)" userId="475c3659-4520-4bf8-8d39-06a4c884cf72" providerId="ADAL" clId="{8987CD79-0037-47C9-B344-40DB60EEE1ED}" dt="2023-12-05T08:52:33.172" v="1363"/>
        <pc:sldMkLst>
          <pc:docMk/>
          <pc:sldMk cId="2727147678" sldId="267"/>
        </pc:sldMkLst>
        <pc:spChg chg="mod">
          <ac:chgData name="Nina Kukkasniemi (TAMK)" userId="475c3659-4520-4bf8-8d39-06a4c884cf72" providerId="ADAL" clId="{8987CD79-0037-47C9-B344-40DB60EEE1ED}" dt="2023-12-05T08:49:05.191" v="1051" actId="20577"/>
          <ac:spMkLst>
            <pc:docMk/>
            <pc:sldMk cId="2727147678" sldId="267"/>
            <ac:spMk id="3" creationId="{1207500C-D55A-C199-2DAA-D5492CCB5078}"/>
          </ac:spMkLst>
        </pc:spChg>
        <pc:extLst>
          <p:ext xmlns:p="http://schemas.openxmlformats.org/presentationml/2006/main" uri="{D6D511B9-2390-475A-947B-AFAB55BFBCF1}">
            <pc226:cmChg xmlns:pc226="http://schemas.microsoft.com/office/powerpoint/2022/06/main/command" chg="del">
              <pc226:chgData name="Nina Kukkasniemi (TAMK)" userId="475c3659-4520-4bf8-8d39-06a4c884cf72" providerId="ADAL" clId="{8987CD79-0037-47C9-B344-40DB60EEE1ED}" dt="2023-12-05T08:52:33.172" v="1363"/>
              <pc2:cmMkLst xmlns:pc2="http://schemas.microsoft.com/office/powerpoint/2019/9/main/command">
                <pc:docMk/>
                <pc:sldMk cId="2727147678" sldId="267"/>
                <pc2:cmMk id="{D0EA691D-FB8E-4179-AE1D-72B5FFC5CC39}"/>
              </pc2:cmMkLst>
            </pc226:cmChg>
          </p:ext>
        </pc:extLst>
      </pc:sldChg>
      <pc:sldChg chg="modSp mod">
        <pc:chgData name="Nina Kukkasniemi (TAMK)" userId="475c3659-4520-4bf8-8d39-06a4c884cf72" providerId="ADAL" clId="{8987CD79-0037-47C9-B344-40DB60EEE1ED}" dt="2023-12-05T07:58:23.588" v="0" actId="20577"/>
        <pc:sldMkLst>
          <pc:docMk/>
          <pc:sldMk cId="1656715832" sldId="270"/>
        </pc:sldMkLst>
        <pc:spChg chg="mod">
          <ac:chgData name="Nina Kukkasniemi (TAMK)" userId="475c3659-4520-4bf8-8d39-06a4c884cf72" providerId="ADAL" clId="{8987CD79-0037-47C9-B344-40DB60EEE1ED}" dt="2023-12-05T07:58:23.588" v="0" actId="20577"/>
          <ac:spMkLst>
            <pc:docMk/>
            <pc:sldMk cId="1656715832" sldId="270"/>
            <ac:spMk id="2" creationId="{946A072D-A3AE-5023-3B10-B0F64409806D}"/>
          </ac:spMkLst>
        </pc:spChg>
      </pc:sldChg>
      <pc:sldChg chg="modSp mod">
        <pc:chgData name="Nina Kukkasniemi (TAMK)" userId="475c3659-4520-4bf8-8d39-06a4c884cf72" providerId="ADAL" clId="{8987CD79-0037-47C9-B344-40DB60EEE1ED}" dt="2023-12-05T07:59:01.783" v="6" actId="20577"/>
        <pc:sldMkLst>
          <pc:docMk/>
          <pc:sldMk cId="1292916491" sldId="271"/>
        </pc:sldMkLst>
        <pc:spChg chg="mod">
          <ac:chgData name="Nina Kukkasniemi (TAMK)" userId="475c3659-4520-4bf8-8d39-06a4c884cf72" providerId="ADAL" clId="{8987CD79-0037-47C9-B344-40DB60EEE1ED}" dt="2023-12-05T07:59:01.783" v="6" actId="20577"/>
          <ac:spMkLst>
            <pc:docMk/>
            <pc:sldMk cId="1292916491" sldId="271"/>
            <ac:spMk id="3" creationId="{67313ECA-7EA1-A067-3908-3E89AE9EA370}"/>
          </ac:spMkLst>
        </pc:spChg>
      </pc:sldChg>
      <pc:sldChg chg="modSp mod">
        <pc:chgData name="Nina Kukkasniemi (TAMK)" userId="475c3659-4520-4bf8-8d39-06a4c884cf72" providerId="ADAL" clId="{8987CD79-0037-47C9-B344-40DB60EEE1ED}" dt="2023-12-05T08:52:09.711" v="1362" actId="20577"/>
        <pc:sldMkLst>
          <pc:docMk/>
          <pc:sldMk cId="533859738" sldId="272"/>
        </pc:sldMkLst>
        <pc:spChg chg="mod">
          <ac:chgData name="Nina Kukkasniemi (TAMK)" userId="475c3659-4520-4bf8-8d39-06a4c884cf72" providerId="ADAL" clId="{8987CD79-0037-47C9-B344-40DB60EEE1ED}" dt="2023-12-05T08:41:40.092" v="256" actId="2711"/>
          <ac:spMkLst>
            <pc:docMk/>
            <pc:sldMk cId="533859738" sldId="272"/>
            <ac:spMk id="2" creationId="{A0490E41-1D75-F795-633E-94FD0F1811EE}"/>
          </ac:spMkLst>
        </pc:spChg>
        <pc:spChg chg="mod">
          <ac:chgData name="Nina Kukkasniemi (TAMK)" userId="475c3659-4520-4bf8-8d39-06a4c884cf72" providerId="ADAL" clId="{8987CD79-0037-47C9-B344-40DB60EEE1ED}" dt="2023-12-05T08:52:09.711" v="1362" actId="20577"/>
          <ac:spMkLst>
            <pc:docMk/>
            <pc:sldMk cId="533859738" sldId="272"/>
            <ac:spMk id="3" creationId="{A8787F83-A06D-0FB5-8128-E36815C90628}"/>
          </ac:spMkLst>
        </pc:spChg>
      </pc:sldChg>
      <pc:sldChg chg="modSp mod">
        <pc:chgData name="Nina Kukkasniemi (TAMK)" userId="475c3659-4520-4bf8-8d39-06a4c884cf72" providerId="ADAL" clId="{8987CD79-0037-47C9-B344-40DB60EEE1ED}" dt="2023-12-05T08:41:02.363" v="255" actId="20577"/>
        <pc:sldMkLst>
          <pc:docMk/>
          <pc:sldMk cId="2485911745" sldId="276"/>
        </pc:sldMkLst>
        <pc:spChg chg="mod">
          <ac:chgData name="Nina Kukkasniemi (TAMK)" userId="475c3659-4520-4bf8-8d39-06a4c884cf72" providerId="ADAL" clId="{8987CD79-0037-47C9-B344-40DB60EEE1ED}" dt="2023-12-05T08:41:02.363" v="255" actId="20577"/>
          <ac:spMkLst>
            <pc:docMk/>
            <pc:sldMk cId="2485911745" sldId="276"/>
            <ac:spMk id="2" creationId="{24D6FB8D-FDC5-4C52-152F-D4BE0734AB7D}"/>
          </ac:spMkLst>
        </pc:spChg>
        <pc:spChg chg="mod">
          <ac:chgData name="Nina Kukkasniemi (TAMK)" userId="475c3659-4520-4bf8-8d39-06a4c884cf72" providerId="ADAL" clId="{8987CD79-0037-47C9-B344-40DB60EEE1ED}" dt="2023-12-05T08:40:26.909" v="236" actId="20577"/>
          <ac:spMkLst>
            <pc:docMk/>
            <pc:sldMk cId="2485911745" sldId="276"/>
            <ac:spMk id="3" creationId="{8CF2444E-5C13-E85E-3877-0B0C7FAA2736}"/>
          </ac:spMkLst>
        </pc:spChg>
      </pc:sldChg>
      <pc:sldChg chg="modSp mod">
        <pc:chgData name="Nina Kukkasniemi (TAMK)" userId="475c3659-4520-4bf8-8d39-06a4c884cf72" providerId="ADAL" clId="{8987CD79-0037-47C9-B344-40DB60EEE1ED}" dt="2023-12-05T08:51:09.084" v="1356" actId="20577"/>
        <pc:sldMkLst>
          <pc:docMk/>
          <pc:sldMk cId="3229174759" sldId="277"/>
        </pc:sldMkLst>
        <pc:spChg chg="mod">
          <ac:chgData name="Nina Kukkasniemi (TAMK)" userId="475c3659-4520-4bf8-8d39-06a4c884cf72" providerId="ADAL" clId="{8987CD79-0037-47C9-B344-40DB60EEE1ED}" dt="2023-12-05T08:51:09.084" v="1356" actId="20577"/>
          <ac:spMkLst>
            <pc:docMk/>
            <pc:sldMk cId="3229174759" sldId="277"/>
            <ac:spMk id="2" creationId="{EBDC1240-9FFF-7117-AE34-56552080C8AA}"/>
          </ac:spMkLst>
        </pc:spChg>
        <pc:spChg chg="mod">
          <ac:chgData name="Nina Kukkasniemi (TAMK)" userId="475c3659-4520-4bf8-8d39-06a4c884cf72" providerId="ADAL" clId="{8987CD79-0037-47C9-B344-40DB60EEE1ED}" dt="2023-12-05T08:46:32.436" v="638" actId="20577"/>
          <ac:spMkLst>
            <pc:docMk/>
            <pc:sldMk cId="3229174759" sldId="277"/>
            <ac:spMk id="3" creationId="{4400C1EC-02F7-7AEA-323D-1A14DEA5CFFC}"/>
          </ac:spMkLst>
        </pc:spChg>
      </pc:sldChg>
      <pc:sldChg chg="modSp new mod">
        <pc:chgData name="Nina Kukkasniemi (TAMK)" userId="475c3659-4520-4bf8-8d39-06a4c884cf72" providerId="ADAL" clId="{8987CD79-0037-47C9-B344-40DB60EEE1ED}" dt="2023-12-05T08:40:56.345" v="247" actId="20577"/>
        <pc:sldMkLst>
          <pc:docMk/>
          <pc:sldMk cId="849726811" sldId="278"/>
        </pc:sldMkLst>
        <pc:spChg chg="mod">
          <ac:chgData name="Nina Kukkasniemi (TAMK)" userId="475c3659-4520-4bf8-8d39-06a4c884cf72" providerId="ADAL" clId="{8987CD79-0037-47C9-B344-40DB60EEE1ED}" dt="2023-12-05T08:40:56.345" v="247" actId="20577"/>
          <ac:spMkLst>
            <pc:docMk/>
            <pc:sldMk cId="849726811" sldId="278"/>
            <ac:spMk id="2" creationId="{6865AADA-EF96-F610-7096-4E28FB8777CD}"/>
          </ac:spMkLst>
        </pc:spChg>
        <pc:spChg chg="mod">
          <ac:chgData name="Nina Kukkasniemi (TAMK)" userId="475c3659-4520-4bf8-8d39-06a4c884cf72" providerId="ADAL" clId="{8987CD79-0037-47C9-B344-40DB60EEE1ED}" dt="2023-12-05T08:40:52.898" v="238" actId="1076"/>
          <ac:spMkLst>
            <pc:docMk/>
            <pc:sldMk cId="849726811" sldId="278"/>
            <ac:spMk id="3" creationId="{C5460E56-1F77-D3AF-87E5-E719D138B12F}"/>
          </ac:spMkLst>
        </pc:spChg>
      </pc:sldChg>
    </pc:docChg>
  </pc:docChgLst>
  <pc:docChgLst>
    <pc:chgData name="Nina Kukkasniemi (TAMK)" userId="475c3659-4520-4bf8-8d39-06a4c884cf72" providerId="ADAL" clId="{F3B78B08-4A77-483F-B844-A3004D540974}"/>
    <pc:docChg chg="addSld delSld modSld sldOrd delMainMaster">
      <pc:chgData name="Nina Kukkasniemi (TAMK)" userId="475c3659-4520-4bf8-8d39-06a4c884cf72" providerId="ADAL" clId="{F3B78B08-4A77-483F-B844-A3004D540974}" dt="2024-02-15T13:23:23.515" v="147" actId="47"/>
      <pc:docMkLst>
        <pc:docMk/>
      </pc:docMkLst>
      <pc:sldChg chg="del">
        <pc:chgData name="Nina Kukkasniemi (TAMK)" userId="475c3659-4520-4bf8-8d39-06a4c884cf72" providerId="ADAL" clId="{F3B78B08-4A77-483F-B844-A3004D540974}" dt="2024-02-15T13:23:23.515" v="147" actId="47"/>
        <pc:sldMkLst>
          <pc:docMk/>
          <pc:sldMk cId="3777311924" sldId="258"/>
        </pc:sldMkLst>
      </pc:sldChg>
      <pc:sldChg chg="del">
        <pc:chgData name="Nina Kukkasniemi (TAMK)" userId="475c3659-4520-4bf8-8d39-06a4c884cf72" providerId="ADAL" clId="{F3B78B08-4A77-483F-B844-A3004D540974}" dt="2024-02-15T13:23:21.629" v="146" actId="47"/>
        <pc:sldMkLst>
          <pc:docMk/>
          <pc:sldMk cId="195717760" sldId="259"/>
        </pc:sldMkLst>
      </pc:sldChg>
      <pc:sldChg chg="del">
        <pc:chgData name="Nina Kukkasniemi (TAMK)" userId="475c3659-4520-4bf8-8d39-06a4c884cf72" providerId="ADAL" clId="{F3B78B08-4A77-483F-B844-A3004D540974}" dt="2024-02-15T13:19:59.177" v="131" actId="47"/>
        <pc:sldMkLst>
          <pc:docMk/>
          <pc:sldMk cId="2026250965" sldId="261"/>
        </pc:sldMkLst>
      </pc:sldChg>
      <pc:sldChg chg="modSp mod">
        <pc:chgData name="Nina Kukkasniemi (TAMK)" userId="475c3659-4520-4bf8-8d39-06a4c884cf72" providerId="ADAL" clId="{F3B78B08-4A77-483F-B844-A3004D540974}" dt="2024-02-01T07:47:46.328" v="1" actId="1035"/>
        <pc:sldMkLst>
          <pc:docMk/>
          <pc:sldMk cId="3552738277" sldId="262"/>
        </pc:sldMkLst>
        <pc:spChg chg="mod">
          <ac:chgData name="Nina Kukkasniemi (TAMK)" userId="475c3659-4520-4bf8-8d39-06a4c884cf72" providerId="ADAL" clId="{F3B78B08-4A77-483F-B844-A3004D540974}" dt="2024-02-01T07:47:46.328" v="1" actId="1035"/>
          <ac:spMkLst>
            <pc:docMk/>
            <pc:sldMk cId="3552738277" sldId="262"/>
            <ac:spMk id="2" creationId="{138260C3-F266-E60E-E446-59263C44F02E}"/>
          </ac:spMkLst>
        </pc:spChg>
      </pc:sldChg>
      <pc:sldChg chg="modSp add del mod">
        <pc:chgData name="Nina Kukkasniemi (TAMK)" userId="475c3659-4520-4bf8-8d39-06a4c884cf72" providerId="ADAL" clId="{F3B78B08-4A77-483F-B844-A3004D540974}" dt="2024-02-15T13:19:55.763" v="130" actId="20577"/>
        <pc:sldMkLst>
          <pc:docMk/>
          <pc:sldMk cId="699851707" sldId="282"/>
        </pc:sldMkLst>
        <pc:spChg chg="mod">
          <ac:chgData name="Nina Kukkasniemi (TAMK)" userId="475c3659-4520-4bf8-8d39-06a4c884cf72" providerId="ADAL" clId="{F3B78B08-4A77-483F-B844-A3004D540974}" dt="2024-02-15T13:19:01.812" v="2"/>
          <ac:spMkLst>
            <pc:docMk/>
            <pc:sldMk cId="699851707" sldId="282"/>
            <ac:spMk id="4" creationId="{CFD35951-B605-7437-5D28-8367112966D0}"/>
          </ac:spMkLst>
        </pc:spChg>
        <pc:spChg chg="mod">
          <ac:chgData name="Nina Kukkasniemi (TAMK)" userId="475c3659-4520-4bf8-8d39-06a4c884cf72" providerId="ADAL" clId="{F3B78B08-4A77-483F-B844-A3004D540974}" dt="2024-02-15T13:19:01.812" v="2"/>
          <ac:spMkLst>
            <pc:docMk/>
            <pc:sldMk cId="699851707" sldId="282"/>
            <ac:spMk id="5" creationId="{AA58EFB2-2C5B-EA0D-5F4F-FC23AB84B0D0}"/>
          </ac:spMkLst>
        </pc:spChg>
        <pc:spChg chg="mod">
          <ac:chgData name="Nina Kukkasniemi (TAMK)" userId="475c3659-4520-4bf8-8d39-06a4c884cf72" providerId="ADAL" clId="{F3B78B08-4A77-483F-B844-A3004D540974}" dt="2024-02-15T13:19:13.013" v="30" actId="20577"/>
          <ac:spMkLst>
            <pc:docMk/>
            <pc:sldMk cId="699851707" sldId="282"/>
            <ac:spMk id="8" creationId="{2A835B14-8ADB-B83D-FED5-737088085C66}"/>
          </ac:spMkLst>
        </pc:spChg>
        <pc:graphicFrameChg chg="mod">
          <ac:chgData name="Nina Kukkasniemi (TAMK)" userId="475c3659-4520-4bf8-8d39-06a4c884cf72" providerId="ADAL" clId="{F3B78B08-4A77-483F-B844-A3004D540974}" dt="2024-02-15T13:19:55.763" v="130" actId="20577"/>
          <ac:graphicFrameMkLst>
            <pc:docMk/>
            <pc:sldMk cId="699851707" sldId="282"/>
            <ac:graphicFrameMk id="6" creationId="{03EF9F14-83CA-71A9-C490-CE8892CCC476}"/>
          </ac:graphicFrameMkLst>
        </pc:graphicFrameChg>
      </pc:sldChg>
      <pc:sldChg chg="modSp new mod ord">
        <pc:chgData name="Nina Kukkasniemi (TAMK)" userId="475c3659-4520-4bf8-8d39-06a4c884cf72" providerId="ADAL" clId="{F3B78B08-4A77-483F-B844-A3004D540974}" dt="2024-02-15T13:23:06.377" v="139" actId="404"/>
        <pc:sldMkLst>
          <pc:docMk/>
          <pc:sldMk cId="1784369193" sldId="283"/>
        </pc:sldMkLst>
        <pc:spChg chg="mod">
          <ac:chgData name="Nina Kukkasniemi (TAMK)" userId="475c3659-4520-4bf8-8d39-06a4c884cf72" providerId="ADAL" clId="{F3B78B08-4A77-483F-B844-A3004D540974}" dt="2024-02-15T13:23:06.377" v="139" actId="404"/>
          <ac:spMkLst>
            <pc:docMk/>
            <pc:sldMk cId="1784369193" sldId="283"/>
            <ac:spMk id="2" creationId="{AF4B0338-3C90-B4C6-203B-00699A0BE83B}"/>
          </ac:spMkLst>
        </pc:spChg>
      </pc:sldChg>
      <pc:sldChg chg="modSp new mod">
        <pc:chgData name="Nina Kukkasniemi (TAMK)" userId="475c3659-4520-4bf8-8d39-06a4c884cf72" providerId="ADAL" clId="{F3B78B08-4A77-483F-B844-A3004D540974}" dt="2024-02-15T13:23:19.486" v="145" actId="404"/>
        <pc:sldMkLst>
          <pc:docMk/>
          <pc:sldMk cId="123732765" sldId="284"/>
        </pc:sldMkLst>
        <pc:spChg chg="mod">
          <ac:chgData name="Nina Kukkasniemi (TAMK)" userId="475c3659-4520-4bf8-8d39-06a4c884cf72" providerId="ADAL" clId="{F3B78B08-4A77-483F-B844-A3004D540974}" dt="2024-02-15T13:23:19.486" v="145" actId="404"/>
          <ac:spMkLst>
            <pc:docMk/>
            <pc:sldMk cId="123732765" sldId="284"/>
            <ac:spMk id="2" creationId="{CE08A370-8B60-3A27-FD50-0E04ADB4C85C}"/>
          </ac:spMkLst>
        </pc:spChg>
      </pc:sldChg>
      <pc:sldMasterChg chg="del delSldLayout">
        <pc:chgData name="Nina Kukkasniemi (TAMK)" userId="475c3659-4520-4bf8-8d39-06a4c884cf72" providerId="ADAL" clId="{F3B78B08-4A77-483F-B844-A3004D540974}" dt="2024-02-15T13:23:23.515" v="147" actId="47"/>
        <pc:sldMasterMkLst>
          <pc:docMk/>
          <pc:sldMasterMk cId="544116752" sldId="2147483807"/>
        </pc:sldMasterMkLst>
        <pc:sldLayoutChg chg="del">
          <pc:chgData name="Nina Kukkasniemi (TAMK)" userId="475c3659-4520-4bf8-8d39-06a4c884cf72" providerId="ADAL" clId="{F3B78B08-4A77-483F-B844-A3004D540974}" dt="2024-02-15T13:23:23.515" v="147" actId="47"/>
          <pc:sldLayoutMkLst>
            <pc:docMk/>
            <pc:sldMasterMk cId="544116752" sldId="2147483807"/>
            <pc:sldLayoutMk cId="1522311411" sldId="2147483808"/>
          </pc:sldLayoutMkLst>
        </pc:sldLayoutChg>
        <pc:sldLayoutChg chg="del">
          <pc:chgData name="Nina Kukkasniemi (TAMK)" userId="475c3659-4520-4bf8-8d39-06a4c884cf72" providerId="ADAL" clId="{F3B78B08-4A77-483F-B844-A3004D540974}" dt="2024-02-15T13:23:23.515" v="147" actId="47"/>
          <pc:sldLayoutMkLst>
            <pc:docMk/>
            <pc:sldMasterMk cId="544116752" sldId="2147483807"/>
            <pc:sldLayoutMk cId="4089622239" sldId="2147483809"/>
          </pc:sldLayoutMkLst>
        </pc:sldLayoutChg>
        <pc:sldLayoutChg chg="del">
          <pc:chgData name="Nina Kukkasniemi (TAMK)" userId="475c3659-4520-4bf8-8d39-06a4c884cf72" providerId="ADAL" clId="{F3B78B08-4A77-483F-B844-A3004D540974}" dt="2024-02-15T13:23:23.515" v="147" actId="47"/>
          <pc:sldLayoutMkLst>
            <pc:docMk/>
            <pc:sldMasterMk cId="544116752" sldId="2147483807"/>
            <pc:sldLayoutMk cId="1716988665" sldId="2147483810"/>
          </pc:sldLayoutMkLst>
        </pc:sldLayoutChg>
        <pc:sldLayoutChg chg="del">
          <pc:chgData name="Nina Kukkasniemi (TAMK)" userId="475c3659-4520-4bf8-8d39-06a4c884cf72" providerId="ADAL" clId="{F3B78B08-4A77-483F-B844-A3004D540974}" dt="2024-02-15T13:23:23.515" v="147" actId="47"/>
          <pc:sldLayoutMkLst>
            <pc:docMk/>
            <pc:sldMasterMk cId="544116752" sldId="2147483807"/>
            <pc:sldLayoutMk cId="3556030044" sldId="2147483811"/>
          </pc:sldLayoutMkLst>
        </pc:sldLayoutChg>
        <pc:sldLayoutChg chg="del">
          <pc:chgData name="Nina Kukkasniemi (TAMK)" userId="475c3659-4520-4bf8-8d39-06a4c884cf72" providerId="ADAL" clId="{F3B78B08-4A77-483F-B844-A3004D540974}" dt="2024-02-15T13:23:23.515" v="147" actId="47"/>
          <pc:sldLayoutMkLst>
            <pc:docMk/>
            <pc:sldMasterMk cId="544116752" sldId="2147483807"/>
            <pc:sldLayoutMk cId="3282076130" sldId="2147483812"/>
          </pc:sldLayoutMkLst>
        </pc:sldLayoutChg>
        <pc:sldLayoutChg chg="del">
          <pc:chgData name="Nina Kukkasniemi (TAMK)" userId="475c3659-4520-4bf8-8d39-06a4c884cf72" providerId="ADAL" clId="{F3B78B08-4A77-483F-B844-A3004D540974}" dt="2024-02-15T13:23:23.515" v="147" actId="47"/>
          <pc:sldLayoutMkLst>
            <pc:docMk/>
            <pc:sldMasterMk cId="544116752" sldId="2147483807"/>
            <pc:sldLayoutMk cId="96800594" sldId="2147483813"/>
          </pc:sldLayoutMkLst>
        </pc:sldLayoutChg>
        <pc:sldLayoutChg chg="del">
          <pc:chgData name="Nina Kukkasniemi (TAMK)" userId="475c3659-4520-4bf8-8d39-06a4c884cf72" providerId="ADAL" clId="{F3B78B08-4A77-483F-B844-A3004D540974}" dt="2024-02-15T13:23:23.515" v="147" actId="47"/>
          <pc:sldLayoutMkLst>
            <pc:docMk/>
            <pc:sldMasterMk cId="544116752" sldId="2147483807"/>
            <pc:sldLayoutMk cId="3947272709" sldId="2147483814"/>
          </pc:sldLayoutMkLst>
        </pc:sldLayoutChg>
        <pc:sldLayoutChg chg="del">
          <pc:chgData name="Nina Kukkasniemi (TAMK)" userId="475c3659-4520-4bf8-8d39-06a4c884cf72" providerId="ADAL" clId="{F3B78B08-4A77-483F-B844-A3004D540974}" dt="2024-02-15T13:23:23.515" v="147" actId="47"/>
          <pc:sldLayoutMkLst>
            <pc:docMk/>
            <pc:sldMasterMk cId="544116752" sldId="2147483807"/>
            <pc:sldLayoutMk cId="2390855907" sldId="2147483815"/>
          </pc:sldLayoutMkLst>
        </pc:sldLayoutChg>
        <pc:sldLayoutChg chg="del">
          <pc:chgData name="Nina Kukkasniemi (TAMK)" userId="475c3659-4520-4bf8-8d39-06a4c884cf72" providerId="ADAL" clId="{F3B78B08-4A77-483F-B844-A3004D540974}" dt="2024-02-15T13:23:23.515" v="147" actId="47"/>
          <pc:sldLayoutMkLst>
            <pc:docMk/>
            <pc:sldMasterMk cId="544116752" sldId="2147483807"/>
            <pc:sldLayoutMk cId="3550564717" sldId="2147483816"/>
          </pc:sldLayoutMkLst>
        </pc:sldLayoutChg>
        <pc:sldLayoutChg chg="del">
          <pc:chgData name="Nina Kukkasniemi (TAMK)" userId="475c3659-4520-4bf8-8d39-06a4c884cf72" providerId="ADAL" clId="{F3B78B08-4A77-483F-B844-A3004D540974}" dt="2024-02-15T13:23:23.515" v="147" actId="47"/>
          <pc:sldLayoutMkLst>
            <pc:docMk/>
            <pc:sldMasterMk cId="544116752" sldId="2147483807"/>
            <pc:sldLayoutMk cId="693199290" sldId="2147483817"/>
          </pc:sldLayoutMkLst>
        </pc:sldLayoutChg>
        <pc:sldLayoutChg chg="del">
          <pc:chgData name="Nina Kukkasniemi (TAMK)" userId="475c3659-4520-4bf8-8d39-06a4c884cf72" providerId="ADAL" clId="{F3B78B08-4A77-483F-B844-A3004D540974}" dt="2024-02-15T13:23:23.515" v="147" actId="47"/>
          <pc:sldLayoutMkLst>
            <pc:docMk/>
            <pc:sldMasterMk cId="544116752" sldId="2147483807"/>
            <pc:sldLayoutMk cId="1188019758" sldId="2147483818"/>
          </pc:sldLayoutMkLst>
        </pc:sldLayoutChg>
      </pc:sldMasterChg>
    </pc:docChg>
  </pc:docChgLst>
  <pc:docChgLst>
    <pc:chgData name="Nina Kukkasniemi (TAMK)" userId="S::nina.kukkasniemi@tuni.fi::475c3659-4520-4bf8-8d39-06a4c884cf72" providerId="AD" clId="Web-{437694FF-2B78-4FDD-89C0-7ECF567EC56A}"/>
    <pc:docChg chg="modSld">
      <pc:chgData name="Nina Kukkasniemi (TAMK)" userId="S::nina.kukkasniemi@tuni.fi::475c3659-4520-4bf8-8d39-06a4c884cf72" providerId="AD" clId="Web-{437694FF-2B78-4FDD-89C0-7ECF567EC56A}" dt="2024-01-12T11:26:33.172" v="0" actId="20577"/>
      <pc:docMkLst>
        <pc:docMk/>
      </pc:docMkLst>
      <pc:sldChg chg="modSp">
        <pc:chgData name="Nina Kukkasniemi (TAMK)" userId="S::nina.kukkasniemi@tuni.fi::475c3659-4520-4bf8-8d39-06a4c884cf72" providerId="AD" clId="Web-{437694FF-2B78-4FDD-89C0-7ECF567EC56A}" dt="2024-01-12T11:26:33.172" v="0" actId="20577"/>
        <pc:sldMkLst>
          <pc:docMk/>
          <pc:sldMk cId="3305051786" sldId="268"/>
        </pc:sldMkLst>
        <pc:spChg chg="mod">
          <ac:chgData name="Nina Kukkasniemi (TAMK)" userId="S::nina.kukkasniemi@tuni.fi::475c3659-4520-4bf8-8d39-06a4c884cf72" providerId="AD" clId="Web-{437694FF-2B78-4FDD-89C0-7ECF567EC56A}" dt="2024-01-12T11:26:33.172" v="0" actId="20577"/>
          <ac:spMkLst>
            <pc:docMk/>
            <pc:sldMk cId="3305051786" sldId="268"/>
            <ac:spMk id="2" creationId="{F0573BB1-18D8-5C35-667C-20DFB2EC1401}"/>
          </ac:spMkLst>
        </pc:spChg>
      </pc:sldChg>
    </pc:docChg>
  </pc:docChgLst>
  <pc:docChgLst>
    <pc:chgData name="Nina Kukkasniemi (TAMK)" userId="475c3659-4520-4bf8-8d39-06a4c884cf72" providerId="ADAL" clId="{83729B17-A372-4F15-BF57-647D38EBD2F2}"/>
    <pc:docChg chg="undo custSel addSld modSld">
      <pc:chgData name="Nina Kukkasniemi (TAMK)" userId="475c3659-4520-4bf8-8d39-06a4c884cf72" providerId="ADAL" clId="{83729B17-A372-4F15-BF57-647D38EBD2F2}" dt="2024-03-05T09:32:57.737" v="41" actId="1076"/>
      <pc:docMkLst>
        <pc:docMk/>
      </pc:docMkLst>
      <pc:sldChg chg="addSp modSp mod">
        <pc:chgData name="Nina Kukkasniemi (TAMK)" userId="475c3659-4520-4bf8-8d39-06a4c884cf72" providerId="ADAL" clId="{83729B17-A372-4F15-BF57-647D38EBD2F2}" dt="2024-03-05T09:30:54.326" v="17" actId="14100"/>
        <pc:sldMkLst>
          <pc:docMk/>
          <pc:sldMk cId="3552738277" sldId="262"/>
        </pc:sldMkLst>
        <pc:spChg chg="add mod">
          <ac:chgData name="Nina Kukkasniemi (TAMK)" userId="475c3659-4520-4bf8-8d39-06a4c884cf72" providerId="ADAL" clId="{83729B17-A372-4F15-BF57-647D38EBD2F2}" dt="2024-03-05T09:30:54.326" v="17" actId="14100"/>
          <ac:spMkLst>
            <pc:docMk/>
            <pc:sldMk cId="3552738277" sldId="262"/>
            <ac:spMk id="6" creationId="{45E8BED8-609C-0BDC-BEEF-278839002438}"/>
          </ac:spMkLst>
        </pc:spChg>
        <pc:picChg chg="add mod">
          <ac:chgData name="Nina Kukkasniemi (TAMK)" userId="475c3659-4520-4bf8-8d39-06a4c884cf72" providerId="ADAL" clId="{83729B17-A372-4F15-BF57-647D38EBD2F2}" dt="2024-03-05T09:30:13.778" v="5" actId="1076"/>
          <ac:picMkLst>
            <pc:docMk/>
            <pc:sldMk cId="3552738277" sldId="262"/>
            <ac:picMk id="4" creationId="{4B340A43-D31F-58A5-70E7-4E1A72B17D4B}"/>
          </ac:picMkLst>
        </pc:picChg>
      </pc:sldChg>
      <pc:sldChg chg="addSp delSp modSp new mod modClrScheme chgLayout">
        <pc:chgData name="Nina Kukkasniemi (TAMK)" userId="475c3659-4520-4bf8-8d39-06a4c884cf72" providerId="ADAL" clId="{83729B17-A372-4F15-BF57-647D38EBD2F2}" dt="2024-03-05T09:32:57.737" v="41" actId="1076"/>
        <pc:sldMkLst>
          <pc:docMk/>
          <pc:sldMk cId="2620841997" sldId="285"/>
        </pc:sldMkLst>
        <pc:spChg chg="del">
          <ac:chgData name="Nina Kukkasniemi (TAMK)" userId="475c3659-4520-4bf8-8d39-06a4c884cf72" providerId="ADAL" clId="{83729B17-A372-4F15-BF57-647D38EBD2F2}" dt="2024-03-05T09:32:27.459" v="30" actId="700"/>
          <ac:spMkLst>
            <pc:docMk/>
            <pc:sldMk cId="2620841997" sldId="285"/>
            <ac:spMk id="2" creationId="{C4D77F04-4595-3AF4-2071-5418F56D4834}"/>
          </ac:spMkLst>
        </pc:spChg>
        <pc:spChg chg="mod ord">
          <ac:chgData name="Nina Kukkasniemi (TAMK)" userId="475c3659-4520-4bf8-8d39-06a4c884cf72" providerId="ADAL" clId="{83729B17-A372-4F15-BF57-647D38EBD2F2}" dt="2024-03-05T09:32:42.938" v="34" actId="1036"/>
          <ac:spMkLst>
            <pc:docMk/>
            <pc:sldMk cId="2620841997" sldId="285"/>
            <ac:spMk id="3" creationId="{43FD9014-0E1B-ED76-0D5D-5B2D970DA4C1}"/>
          </ac:spMkLst>
        </pc:spChg>
        <pc:spChg chg="mod ord">
          <ac:chgData name="Nina Kukkasniemi (TAMK)" userId="475c3659-4520-4bf8-8d39-06a4c884cf72" providerId="ADAL" clId="{83729B17-A372-4F15-BF57-647D38EBD2F2}" dt="2024-03-05T09:32:27.459" v="30" actId="700"/>
          <ac:spMkLst>
            <pc:docMk/>
            <pc:sldMk cId="2620841997" sldId="285"/>
            <ac:spMk id="4" creationId="{72DC0522-4615-4A72-DA85-76B0412862E7}"/>
          </ac:spMkLst>
        </pc:spChg>
        <pc:spChg chg="mod ord">
          <ac:chgData name="Nina Kukkasniemi (TAMK)" userId="475c3659-4520-4bf8-8d39-06a4c884cf72" providerId="ADAL" clId="{83729B17-A372-4F15-BF57-647D38EBD2F2}" dt="2024-03-05T09:32:27.459" v="30" actId="700"/>
          <ac:spMkLst>
            <pc:docMk/>
            <pc:sldMk cId="2620841997" sldId="285"/>
            <ac:spMk id="5" creationId="{A1B4F861-CF0F-3D87-54CA-F5125C87A39D}"/>
          </ac:spMkLst>
        </pc:spChg>
        <pc:picChg chg="add mod">
          <ac:chgData name="Nina Kukkasniemi (TAMK)" userId="475c3659-4520-4bf8-8d39-06a4c884cf72" providerId="ADAL" clId="{83729B17-A372-4F15-BF57-647D38EBD2F2}" dt="2024-03-05T09:32:57.737" v="41" actId="1076"/>
          <ac:picMkLst>
            <pc:docMk/>
            <pc:sldMk cId="2620841997" sldId="285"/>
            <ac:picMk id="6" creationId="{EBEE47FD-0006-5E70-0F7D-05F4BE07E17C}"/>
          </ac:picMkLst>
        </pc:picChg>
        <pc:picChg chg="add mod">
          <ac:chgData name="Nina Kukkasniemi (TAMK)" userId="475c3659-4520-4bf8-8d39-06a4c884cf72" providerId="ADAL" clId="{83729B17-A372-4F15-BF57-647D38EBD2F2}" dt="2024-03-05T09:32:57.737" v="41" actId="1076"/>
          <ac:picMkLst>
            <pc:docMk/>
            <pc:sldMk cId="2620841997" sldId="285"/>
            <ac:picMk id="7" creationId="{4CC35BF1-4C3D-AE29-5B25-2A903EDAF48F}"/>
          </ac:picMkLst>
        </pc:picChg>
      </pc:sldChg>
    </pc:docChg>
  </pc:docChgLst>
  <pc:docChgLst>
    <pc:chgData name="Eija Lähteenmäki (TAMK)" userId="ee232dbd-0a33-43c4-bfc8-1e13bbcfcdae" providerId="ADAL" clId="{2CB7D3A3-81DD-45FD-9FDF-5EF4740612F9}"/>
    <pc:docChg chg="undo custSel modSld">
      <pc:chgData name="Eija Lähteenmäki (TAMK)" userId="ee232dbd-0a33-43c4-bfc8-1e13bbcfcdae" providerId="ADAL" clId="{2CB7D3A3-81DD-45FD-9FDF-5EF4740612F9}" dt="2024-05-28T10:08:48.152" v="305" actId="207"/>
      <pc:docMkLst>
        <pc:docMk/>
      </pc:docMkLst>
      <pc:sldChg chg="modSp mod delCm">
        <pc:chgData name="Eija Lähteenmäki (TAMK)" userId="ee232dbd-0a33-43c4-bfc8-1e13bbcfcdae" providerId="ADAL" clId="{2CB7D3A3-81DD-45FD-9FDF-5EF4740612F9}" dt="2024-05-27T11:39:45.856" v="1" actId="207"/>
        <pc:sldMkLst>
          <pc:docMk/>
          <pc:sldMk cId="159995004" sldId="264"/>
        </pc:sldMkLst>
        <pc:spChg chg="mod">
          <ac:chgData name="Eija Lähteenmäki (TAMK)" userId="ee232dbd-0a33-43c4-bfc8-1e13bbcfcdae" providerId="ADAL" clId="{2CB7D3A3-81DD-45FD-9FDF-5EF4740612F9}" dt="2024-05-27T11:39:45.856" v="1" actId="207"/>
          <ac:spMkLst>
            <pc:docMk/>
            <pc:sldMk cId="159995004" sldId="264"/>
            <ac:spMk id="7" creationId="{C144660B-64A7-84B5-A542-ECE4AF51E086}"/>
          </ac:spMkLst>
        </pc:spChg>
        <pc:extLst>
          <p:ext xmlns:p="http://schemas.openxmlformats.org/presentationml/2006/main" uri="{D6D511B9-2390-475A-947B-AFAB55BFBCF1}">
            <pc226:cmChg xmlns:pc226="http://schemas.microsoft.com/office/powerpoint/2022/06/main/command" chg="del">
              <pc226:chgData name="Eija Lähteenmäki (TAMK)" userId="ee232dbd-0a33-43c4-bfc8-1e13bbcfcdae" providerId="ADAL" clId="{2CB7D3A3-81DD-45FD-9FDF-5EF4740612F9}" dt="2024-05-27T11:39:37.513" v="0"/>
              <pc2:cmMkLst xmlns:pc2="http://schemas.microsoft.com/office/powerpoint/2019/9/main/command">
                <pc:docMk/>
                <pc:sldMk cId="159995004" sldId="264"/>
                <pc2:cmMk id="{2F98136A-7621-40B1-A7DF-71DCB3FE13D6}"/>
              </pc2:cmMkLst>
            </pc226:cmChg>
          </p:ext>
        </pc:extLst>
      </pc:sldChg>
      <pc:sldChg chg="modSp mod delCm">
        <pc:chgData name="Eija Lähteenmäki (TAMK)" userId="ee232dbd-0a33-43c4-bfc8-1e13bbcfcdae" providerId="ADAL" clId="{2CB7D3A3-81DD-45FD-9FDF-5EF4740612F9}" dt="2024-05-27T11:40:15.850" v="3" actId="207"/>
        <pc:sldMkLst>
          <pc:docMk/>
          <pc:sldMk cId="136812777" sldId="265"/>
        </pc:sldMkLst>
        <pc:spChg chg="mod">
          <ac:chgData name="Eija Lähteenmäki (TAMK)" userId="ee232dbd-0a33-43c4-bfc8-1e13bbcfcdae" providerId="ADAL" clId="{2CB7D3A3-81DD-45FD-9FDF-5EF4740612F9}" dt="2024-05-27T11:40:15.850" v="3" actId="207"/>
          <ac:spMkLst>
            <pc:docMk/>
            <pc:sldMk cId="136812777" sldId="265"/>
            <ac:spMk id="3" creationId="{30B0A35C-F778-6C51-9F36-0F0D96E42530}"/>
          </ac:spMkLst>
        </pc:spChg>
        <pc:extLst>
          <p:ext xmlns:p="http://schemas.openxmlformats.org/presentationml/2006/main" uri="{D6D511B9-2390-475A-947B-AFAB55BFBCF1}">
            <pc226:cmChg xmlns:pc226="http://schemas.microsoft.com/office/powerpoint/2022/06/main/command" chg="del">
              <pc226:chgData name="Eija Lähteenmäki (TAMK)" userId="ee232dbd-0a33-43c4-bfc8-1e13bbcfcdae" providerId="ADAL" clId="{2CB7D3A3-81DD-45FD-9FDF-5EF4740612F9}" dt="2024-05-27T11:39:54.250" v="2"/>
              <pc2:cmMkLst xmlns:pc2="http://schemas.microsoft.com/office/powerpoint/2019/9/main/command">
                <pc:docMk/>
                <pc:sldMk cId="136812777" sldId="265"/>
                <pc2:cmMk id="{06A09107-F54A-45AC-9759-D765253F490A}"/>
              </pc2:cmMkLst>
            </pc226:cmChg>
          </p:ext>
        </pc:extLst>
      </pc:sldChg>
      <pc:sldChg chg="modSp mod delCm">
        <pc:chgData name="Eija Lähteenmäki (TAMK)" userId="ee232dbd-0a33-43c4-bfc8-1e13bbcfcdae" providerId="ADAL" clId="{2CB7D3A3-81DD-45FD-9FDF-5EF4740612F9}" dt="2024-05-27T11:45:29.854" v="6" actId="207"/>
        <pc:sldMkLst>
          <pc:docMk/>
          <pc:sldMk cId="2158427463" sldId="266"/>
        </pc:sldMkLst>
        <pc:spChg chg="mod">
          <ac:chgData name="Eija Lähteenmäki (TAMK)" userId="ee232dbd-0a33-43c4-bfc8-1e13bbcfcdae" providerId="ADAL" clId="{2CB7D3A3-81DD-45FD-9FDF-5EF4740612F9}" dt="2024-05-27T11:45:29.854" v="6" actId="207"/>
          <ac:spMkLst>
            <pc:docMk/>
            <pc:sldMk cId="2158427463" sldId="266"/>
            <ac:spMk id="3" creationId="{1CFFEBA0-913F-A5A8-F726-BCDA3A72C018}"/>
          </ac:spMkLst>
        </pc:spChg>
        <pc:extLst>
          <p:ext xmlns:p="http://schemas.openxmlformats.org/presentationml/2006/main" uri="{D6D511B9-2390-475A-947B-AFAB55BFBCF1}">
            <pc226:cmChg xmlns:pc226="http://schemas.microsoft.com/office/powerpoint/2022/06/main/command" chg="del">
              <pc226:chgData name="Eija Lähteenmäki (TAMK)" userId="ee232dbd-0a33-43c4-bfc8-1e13bbcfcdae" providerId="ADAL" clId="{2CB7D3A3-81DD-45FD-9FDF-5EF4740612F9}" dt="2024-05-27T11:42:02.490" v="4"/>
              <pc2:cmMkLst xmlns:pc2="http://schemas.microsoft.com/office/powerpoint/2019/9/main/command">
                <pc:docMk/>
                <pc:sldMk cId="2158427463" sldId="266"/>
                <pc2:cmMk id="{F3F8DC55-782B-4A7A-9894-60BF682DE966}"/>
              </pc2:cmMkLst>
            </pc226:cmChg>
          </p:ext>
        </pc:extLst>
      </pc:sldChg>
      <pc:sldChg chg="modSp mod">
        <pc:chgData name="Eija Lähteenmäki (TAMK)" userId="ee232dbd-0a33-43c4-bfc8-1e13bbcfcdae" providerId="ADAL" clId="{2CB7D3A3-81DD-45FD-9FDF-5EF4740612F9}" dt="2024-05-28T10:08:48.152" v="305" actId="207"/>
        <pc:sldMkLst>
          <pc:docMk/>
          <pc:sldMk cId="2727147678" sldId="267"/>
        </pc:sldMkLst>
        <pc:spChg chg="mod">
          <ac:chgData name="Eija Lähteenmäki (TAMK)" userId="ee232dbd-0a33-43c4-bfc8-1e13bbcfcdae" providerId="ADAL" clId="{2CB7D3A3-81DD-45FD-9FDF-5EF4740612F9}" dt="2024-05-28T10:08:48.152" v="305" actId="207"/>
          <ac:spMkLst>
            <pc:docMk/>
            <pc:sldMk cId="2727147678" sldId="267"/>
            <ac:spMk id="3" creationId="{1207500C-D55A-C199-2DAA-D5492CCB5078}"/>
          </ac:spMkLst>
        </pc:spChg>
      </pc:sldChg>
      <pc:sldChg chg="modSp mod">
        <pc:chgData name="Eija Lähteenmäki (TAMK)" userId="ee232dbd-0a33-43c4-bfc8-1e13bbcfcdae" providerId="ADAL" clId="{2CB7D3A3-81DD-45FD-9FDF-5EF4740612F9}" dt="2024-05-27T11:46:41.826" v="11" actId="207"/>
        <pc:sldMkLst>
          <pc:docMk/>
          <pc:sldMk cId="3305051786" sldId="268"/>
        </pc:sldMkLst>
        <pc:spChg chg="mod">
          <ac:chgData name="Eija Lähteenmäki (TAMK)" userId="ee232dbd-0a33-43c4-bfc8-1e13bbcfcdae" providerId="ADAL" clId="{2CB7D3A3-81DD-45FD-9FDF-5EF4740612F9}" dt="2024-05-27T11:46:41.826" v="11" actId="207"/>
          <ac:spMkLst>
            <pc:docMk/>
            <pc:sldMk cId="3305051786" sldId="268"/>
            <ac:spMk id="3" creationId="{07FD1772-E586-051B-9124-6DFE8FFB5613}"/>
          </ac:spMkLst>
        </pc:spChg>
      </pc:sldChg>
      <pc:sldChg chg="modSp mod">
        <pc:chgData name="Eija Lähteenmäki (TAMK)" userId="ee232dbd-0a33-43c4-bfc8-1e13bbcfcdae" providerId="ADAL" clId="{2CB7D3A3-81DD-45FD-9FDF-5EF4740612F9}" dt="2024-05-27T11:49:16.226" v="24" actId="207"/>
        <pc:sldMkLst>
          <pc:docMk/>
          <pc:sldMk cId="1967224001" sldId="269"/>
        </pc:sldMkLst>
        <pc:spChg chg="mod">
          <ac:chgData name="Eija Lähteenmäki (TAMK)" userId="ee232dbd-0a33-43c4-bfc8-1e13bbcfcdae" providerId="ADAL" clId="{2CB7D3A3-81DD-45FD-9FDF-5EF4740612F9}" dt="2024-05-27T11:47:01.685" v="13" actId="207"/>
          <ac:spMkLst>
            <pc:docMk/>
            <pc:sldMk cId="1967224001" sldId="269"/>
            <ac:spMk id="2" creationId="{6AF8AB06-D57D-E4DE-B3BD-1F92B8A1F161}"/>
          </ac:spMkLst>
        </pc:spChg>
        <pc:spChg chg="mod">
          <ac:chgData name="Eija Lähteenmäki (TAMK)" userId="ee232dbd-0a33-43c4-bfc8-1e13bbcfcdae" providerId="ADAL" clId="{2CB7D3A3-81DD-45FD-9FDF-5EF4740612F9}" dt="2024-05-27T11:49:16.226" v="24" actId="207"/>
          <ac:spMkLst>
            <pc:docMk/>
            <pc:sldMk cId="1967224001" sldId="269"/>
            <ac:spMk id="3" creationId="{11FFEF56-27F0-6AE7-4E46-6FC17014FD47}"/>
          </ac:spMkLst>
        </pc:spChg>
      </pc:sldChg>
      <pc:sldChg chg="modSp mod">
        <pc:chgData name="Eija Lähteenmäki (TAMK)" userId="ee232dbd-0a33-43c4-bfc8-1e13bbcfcdae" providerId="ADAL" clId="{2CB7D3A3-81DD-45FD-9FDF-5EF4740612F9}" dt="2024-05-27T11:57:29.943" v="63" actId="207"/>
        <pc:sldMkLst>
          <pc:docMk/>
          <pc:sldMk cId="1656715832" sldId="270"/>
        </pc:sldMkLst>
        <pc:spChg chg="mod">
          <ac:chgData name="Eija Lähteenmäki (TAMK)" userId="ee232dbd-0a33-43c4-bfc8-1e13bbcfcdae" providerId="ADAL" clId="{2CB7D3A3-81DD-45FD-9FDF-5EF4740612F9}" dt="2024-05-27T11:49:51.775" v="25" actId="207"/>
          <ac:spMkLst>
            <pc:docMk/>
            <pc:sldMk cId="1656715832" sldId="270"/>
            <ac:spMk id="2" creationId="{946A072D-A3AE-5023-3B10-B0F64409806D}"/>
          </ac:spMkLst>
        </pc:spChg>
        <pc:spChg chg="mod">
          <ac:chgData name="Eija Lähteenmäki (TAMK)" userId="ee232dbd-0a33-43c4-bfc8-1e13bbcfcdae" providerId="ADAL" clId="{2CB7D3A3-81DD-45FD-9FDF-5EF4740612F9}" dt="2024-05-27T11:57:29.943" v="63" actId="207"/>
          <ac:spMkLst>
            <pc:docMk/>
            <pc:sldMk cId="1656715832" sldId="270"/>
            <ac:spMk id="3" creationId="{8ED86E03-378D-8E25-F692-16E68FCB3050}"/>
          </ac:spMkLst>
        </pc:spChg>
      </pc:sldChg>
      <pc:sldChg chg="modSp mod">
        <pc:chgData name="Eija Lähteenmäki (TAMK)" userId="ee232dbd-0a33-43c4-bfc8-1e13bbcfcdae" providerId="ADAL" clId="{2CB7D3A3-81DD-45FD-9FDF-5EF4740612F9}" dt="2024-05-27T11:59:30.170" v="77" actId="207"/>
        <pc:sldMkLst>
          <pc:docMk/>
          <pc:sldMk cId="1292916491" sldId="271"/>
        </pc:sldMkLst>
        <pc:spChg chg="mod">
          <ac:chgData name="Eija Lähteenmäki (TAMK)" userId="ee232dbd-0a33-43c4-bfc8-1e13bbcfcdae" providerId="ADAL" clId="{2CB7D3A3-81DD-45FD-9FDF-5EF4740612F9}" dt="2024-05-27T11:59:30.170" v="77" actId="207"/>
          <ac:spMkLst>
            <pc:docMk/>
            <pc:sldMk cId="1292916491" sldId="271"/>
            <ac:spMk id="3" creationId="{67313ECA-7EA1-A067-3908-3E89AE9EA370}"/>
          </ac:spMkLst>
        </pc:spChg>
      </pc:sldChg>
      <pc:sldChg chg="modSp mod">
        <pc:chgData name="Eija Lähteenmäki (TAMK)" userId="ee232dbd-0a33-43c4-bfc8-1e13bbcfcdae" providerId="ADAL" clId="{2CB7D3A3-81DD-45FD-9FDF-5EF4740612F9}" dt="2024-05-27T12:04:50.519" v="119" actId="207"/>
        <pc:sldMkLst>
          <pc:docMk/>
          <pc:sldMk cId="533859738" sldId="272"/>
        </pc:sldMkLst>
        <pc:spChg chg="mod">
          <ac:chgData name="Eija Lähteenmäki (TAMK)" userId="ee232dbd-0a33-43c4-bfc8-1e13bbcfcdae" providerId="ADAL" clId="{2CB7D3A3-81DD-45FD-9FDF-5EF4740612F9}" dt="2024-05-27T12:04:50.519" v="119" actId="207"/>
          <ac:spMkLst>
            <pc:docMk/>
            <pc:sldMk cId="533859738" sldId="272"/>
            <ac:spMk id="3" creationId="{A8787F83-A06D-0FB5-8128-E36815C90628}"/>
          </ac:spMkLst>
        </pc:spChg>
      </pc:sldChg>
      <pc:sldChg chg="modSp mod">
        <pc:chgData name="Eija Lähteenmäki (TAMK)" userId="ee232dbd-0a33-43c4-bfc8-1e13bbcfcdae" providerId="ADAL" clId="{2CB7D3A3-81DD-45FD-9FDF-5EF4740612F9}" dt="2024-05-27T12:09:23.250" v="179" actId="20577"/>
        <pc:sldMkLst>
          <pc:docMk/>
          <pc:sldMk cId="64067701" sldId="273"/>
        </pc:sldMkLst>
        <pc:spChg chg="mod">
          <ac:chgData name="Eija Lähteenmäki (TAMK)" userId="ee232dbd-0a33-43c4-bfc8-1e13bbcfcdae" providerId="ADAL" clId="{2CB7D3A3-81DD-45FD-9FDF-5EF4740612F9}" dt="2024-05-27T12:09:23.250" v="179" actId="20577"/>
          <ac:spMkLst>
            <pc:docMk/>
            <pc:sldMk cId="64067701" sldId="273"/>
            <ac:spMk id="3" creationId="{70E11BC5-ADB3-CC57-3F2D-F9911C109C39}"/>
          </ac:spMkLst>
        </pc:spChg>
      </pc:sldChg>
      <pc:sldChg chg="modSp mod">
        <pc:chgData name="Eija Lähteenmäki (TAMK)" userId="ee232dbd-0a33-43c4-bfc8-1e13bbcfcdae" providerId="ADAL" clId="{2CB7D3A3-81DD-45FD-9FDF-5EF4740612F9}" dt="2024-05-27T12:05:08.434" v="133" actId="20577"/>
        <pc:sldMkLst>
          <pc:docMk/>
          <pc:sldMk cId="2264491099" sldId="274"/>
        </pc:sldMkLst>
        <pc:spChg chg="mod">
          <ac:chgData name="Eija Lähteenmäki (TAMK)" userId="ee232dbd-0a33-43c4-bfc8-1e13bbcfcdae" providerId="ADAL" clId="{2CB7D3A3-81DD-45FD-9FDF-5EF4740612F9}" dt="2024-05-27T12:05:08.434" v="133" actId="20577"/>
          <ac:spMkLst>
            <pc:docMk/>
            <pc:sldMk cId="2264491099" sldId="274"/>
            <ac:spMk id="3" creationId="{9461BED4-FAF0-6EA2-129C-8776C37F4EC3}"/>
          </ac:spMkLst>
        </pc:spChg>
      </pc:sldChg>
      <pc:sldChg chg="modSp mod">
        <pc:chgData name="Eija Lähteenmäki (TAMK)" userId="ee232dbd-0a33-43c4-bfc8-1e13bbcfcdae" providerId="ADAL" clId="{2CB7D3A3-81DD-45FD-9FDF-5EF4740612F9}" dt="2024-05-27T12:12:26.824" v="188" actId="20577"/>
        <pc:sldMkLst>
          <pc:docMk/>
          <pc:sldMk cId="653758059" sldId="275"/>
        </pc:sldMkLst>
        <pc:spChg chg="mod">
          <ac:chgData name="Eija Lähteenmäki (TAMK)" userId="ee232dbd-0a33-43c4-bfc8-1e13bbcfcdae" providerId="ADAL" clId="{2CB7D3A3-81DD-45FD-9FDF-5EF4740612F9}" dt="2024-05-27T12:12:26.824" v="188" actId="20577"/>
          <ac:spMkLst>
            <pc:docMk/>
            <pc:sldMk cId="653758059" sldId="275"/>
            <ac:spMk id="3" creationId="{1D481099-EE66-8099-90C4-5CB9CD59FD87}"/>
          </ac:spMkLst>
        </pc:spChg>
      </pc:sldChg>
      <pc:sldChg chg="modSp mod">
        <pc:chgData name="Eija Lähteenmäki (TAMK)" userId="ee232dbd-0a33-43c4-bfc8-1e13bbcfcdae" providerId="ADAL" clId="{2CB7D3A3-81DD-45FD-9FDF-5EF4740612F9}" dt="2024-05-27T12:15:35.860" v="207" actId="207"/>
        <pc:sldMkLst>
          <pc:docMk/>
          <pc:sldMk cId="2485911745" sldId="276"/>
        </pc:sldMkLst>
        <pc:spChg chg="mod">
          <ac:chgData name="Eija Lähteenmäki (TAMK)" userId="ee232dbd-0a33-43c4-bfc8-1e13bbcfcdae" providerId="ADAL" clId="{2CB7D3A3-81DD-45FD-9FDF-5EF4740612F9}" dt="2024-05-27T12:15:35.860" v="207" actId="207"/>
          <ac:spMkLst>
            <pc:docMk/>
            <pc:sldMk cId="2485911745" sldId="276"/>
            <ac:spMk id="3" creationId="{8CF2444E-5C13-E85E-3877-0B0C7FAA2736}"/>
          </ac:spMkLst>
        </pc:spChg>
      </pc:sldChg>
      <pc:sldChg chg="modSp mod">
        <pc:chgData name="Eija Lähteenmäki (TAMK)" userId="ee232dbd-0a33-43c4-bfc8-1e13bbcfcdae" providerId="ADAL" clId="{2CB7D3A3-81DD-45FD-9FDF-5EF4740612F9}" dt="2024-05-27T12:26:20.409" v="290" actId="6549"/>
        <pc:sldMkLst>
          <pc:docMk/>
          <pc:sldMk cId="3229174759" sldId="277"/>
        </pc:sldMkLst>
        <pc:spChg chg="mod">
          <ac:chgData name="Eija Lähteenmäki (TAMK)" userId="ee232dbd-0a33-43c4-bfc8-1e13bbcfcdae" providerId="ADAL" clId="{2CB7D3A3-81DD-45FD-9FDF-5EF4740612F9}" dt="2024-05-27T12:26:20.409" v="290" actId="6549"/>
          <ac:spMkLst>
            <pc:docMk/>
            <pc:sldMk cId="3229174759" sldId="277"/>
            <ac:spMk id="3" creationId="{4400C1EC-02F7-7AEA-323D-1A14DEA5CFFC}"/>
          </ac:spMkLst>
        </pc:spChg>
      </pc:sldChg>
      <pc:sldChg chg="modSp mod">
        <pc:chgData name="Eija Lähteenmäki (TAMK)" userId="ee232dbd-0a33-43c4-bfc8-1e13bbcfcdae" providerId="ADAL" clId="{2CB7D3A3-81DD-45FD-9FDF-5EF4740612F9}" dt="2024-05-27T12:20:23.164" v="215" actId="207"/>
        <pc:sldMkLst>
          <pc:docMk/>
          <pc:sldMk cId="849726811" sldId="278"/>
        </pc:sldMkLst>
        <pc:spChg chg="mod">
          <ac:chgData name="Eija Lähteenmäki (TAMK)" userId="ee232dbd-0a33-43c4-bfc8-1e13bbcfcdae" providerId="ADAL" clId="{2CB7D3A3-81DD-45FD-9FDF-5EF4740612F9}" dt="2024-05-27T12:20:23.164" v="215" actId="207"/>
          <ac:spMkLst>
            <pc:docMk/>
            <pc:sldMk cId="849726811" sldId="278"/>
            <ac:spMk id="3" creationId="{C5460E56-1F77-D3AF-87E5-E719D138B12F}"/>
          </ac:spMkLst>
        </pc:spChg>
      </pc:sldChg>
      <pc:sldChg chg="modSp mod">
        <pc:chgData name="Eija Lähteenmäki (TAMK)" userId="ee232dbd-0a33-43c4-bfc8-1e13bbcfcdae" providerId="ADAL" clId="{2CB7D3A3-81DD-45FD-9FDF-5EF4740612F9}" dt="2024-05-27T12:06:08.224" v="135" actId="207"/>
        <pc:sldMkLst>
          <pc:docMk/>
          <pc:sldMk cId="1784369193" sldId="283"/>
        </pc:sldMkLst>
        <pc:spChg chg="mod">
          <ac:chgData name="Eija Lähteenmäki (TAMK)" userId="ee232dbd-0a33-43c4-bfc8-1e13bbcfcdae" providerId="ADAL" clId="{2CB7D3A3-81DD-45FD-9FDF-5EF4740612F9}" dt="2024-05-27T12:06:08.224" v="135" actId="207"/>
          <ac:spMkLst>
            <pc:docMk/>
            <pc:sldMk cId="1784369193" sldId="283"/>
            <ac:spMk id="2" creationId="{AF4B0338-3C90-B4C6-203B-00699A0BE83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A0299-DFBE-4054-B9DC-59B4DF4E8B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i-FI"/>
        </a:p>
      </dgm:t>
    </dgm:pt>
    <dgm:pt modelId="{30257590-B8D4-48D0-BB48-77E499B9B019}">
      <dgm:prSet phldrT="[Text]"/>
      <dgm:spPr/>
      <dgm:t>
        <a:bodyPr/>
        <a:lstStyle/>
        <a:p>
          <a:r>
            <a:rPr lang="fi-FI" dirty="0"/>
            <a:t>Raaka-aineiden tuotanto</a:t>
          </a:r>
        </a:p>
      </dgm:t>
    </dgm:pt>
    <dgm:pt modelId="{863DF97D-CEFB-43B5-9C4E-DA4117C4E1F2}" type="parTrans" cxnId="{E90C9B95-E933-4603-BA89-096A7B203935}">
      <dgm:prSet/>
      <dgm:spPr/>
      <dgm:t>
        <a:bodyPr/>
        <a:lstStyle/>
        <a:p>
          <a:endParaRPr lang="fi-FI"/>
        </a:p>
      </dgm:t>
    </dgm:pt>
    <dgm:pt modelId="{2BDB8C14-FC9D-43C8-BE60-3946A4E3CC26}" type="sibTrans" cxnId="{E90C9B95-E933-4603-BA89-096A7B203935}">
      <dgm:prSet/>
      <dgm:spPr/>
      <dgm:t>
        <a:bodyPr/>
        <a:lstStyle/>
        <a:p>
          <a:endParaRPr lang="fi-FI"/>
        </a:p>
      </dgm:t>
    </dgm:pt>
    <dgm:pt modelId="{4D042183-3D25-47AC-BE39-AE23F08424D2}">
      <dgm:prSet phldrT="[Text]"/>
      <dgm:spPr/>
      <dgm:t>
        <a:bodyPr/>
        <a:lstStyle/>
        <a:p>
          <a:r>
            <a:rPr lang="fi-FI" dirty="0"/>
            <a:t>Tuotteen valmistus</a:t>
          </a:r>
        </a:p>
      </dgm:t>
    </dgm:pt>
    <dgm:pt modelId="{184755B2-A903-48BF-ADB9-B88C4579C603}" type="parTrans" cxnId="{8AD9E228-56E4-4828-9E3D-87F909B23489}">
      <dgm:prSet/>
      <dgm:spPr/>
      <dgm:t>
        <a:bodyPr/>
        <a:lstStyle/>
        <a:p>
          <a:endParaRPr lang="fi-FI"/>
        </a:p>
      </dgm:t>
    </dgm:pt>
    <dgm:pt modelId="{942C312C-F6AE-440B-8318-91ADDDE73C8B}" type="sibTrans" cxnId="{8AD9E228-56E4-4828-9E3D-87F909B23489}">
      <dgm:prSet/>
      <dgm:spPr/>
      <dgm:t>
        <a:bodyPr/>
        <a:lstStyle/>
        <a:p>
          <a:endParaRPr lang="fi-FI"/>
        </a:p>
      </dgm:t>
    </dgm:pt>
    <dgm:pt modelId="{0B462720-4296-43F1-95F6-807EDDBCE67C}">
      <dgm:prSet phldrT="[Text]"/>
      <dgm:spPr/>
      <dgm:t>
        <a:bodyPr/>
        <a:lstStyle/>
        <a:p>
          <a:r>
            <a:rPr lang="fi-FI" dirty="0"/>
            <a:t>Pakkaus ja kuljetus</a:t>
          </a:r>
        </a:p>
      </dgm:t>
    </dgm:pt>
    <dgm:pt modelId="{25807B66-32A5-4C1E-9B2F-623D9A4F9BCC}" type="parTrans" cxnId="{894B2285-195A-474F-B963-E6EC393F9EB5}">
      <dgm:prSet/>
      <dgm:spPr/>
      <dgm:t>
        <a:bodyPr/>
        <a:lstStyle/>
        <a:p>
          <a:endParaRPr lang="fi-FI"/>
        </a:p>
      </dgm:t>
    </dgm:pt>
    <dgm:pt modelId="{32A8F34A-0131-493C-84F5-6C9969CDD95F}" type="sibTrans" cxnId="{894B2285-195A-474F-B963-E6EC393F9EB5}">
      <dgm:prSet/>
      <dgm:spPr/>
      <dgm:t>
        <a:bodyPr/>
        <a:lstStyle/>
        <a:p>
          <a:endParaRPr lang="fi-FI"/>
        </a:p>
      </dgm:t>
    </dgm:pt>
    <dgm:pt modelId="{55D76FE8-0B54-46F0-B340-0E659894BA4E}">
      <dgm:prSet phldrT="[Text]"/>
      <dgm:spPr/>
      <dgm:t>
        <a:bodyPr/>
        <a:lstStyle/>
        <a:p>
          <a:r>
            <a:rPr lang="fi-FI" dirty="0"/>
            <a:t>Tuotteen käyttövaihe</a:t>
          </a:r>
        </a:p>
      </dgm:t>
    </dgm:pt>
    <dgm:pt modelId="{6AE9BF8C-7C85-4E40-AF9C-605B031B4C10}" type="parTrans" cxnId="{0795E922-B5C2-4C75-A50D-20846C0615E5}">
      <dgm:prSet/>
      <dgm:spPr/>
      <dgm:t>
        <a:bodyPr/>
        <a:lstStyle/>
        <a:p>
          <a:endParaRPr lang="fi-FI"/>
        </a:p>
      </dgm:t>
    </dgm:pt>
    <dgm:pt modelId="{202844B9-C47C-42F3-B66E-61EBC15C24CC}" type="sibTrans" cxnId="{0795E922-B5C2-4C75-A50D-20846C0615E5}">
      <dgm:prSet/>
      <dgm:spPr/>
      <dgm:t>
        <a:bodyPr/>
        <a:lstStyle/>
        <a:p>
          <a:endParaRPr lang="fi-FI"/>
        </a:p>
      </dgm:t>
    </dgm:pt>
    <dgm:pt modelId="{00EEC88F-7E77-4D62-9062-FE08FB90A29A}">
      <dgm:prSet phldrT="[Text]"/>
      <dgm:spPr/>
      <dgm:t>
        <a:bodyPr/>
        <a:lstStyle/>
        <a:p>
          <a:r>
            <a:rPr lang="fi-FI" dirty="0"/>
            <a:t>Tuotteen loppukäyttö</a:t>
          </a:r>
        </a:p>
      </dgm:t>
    </dgm:pt>
    <dgm:pt modelId="{D3D99983-AAFF-4E47-833B-28A70DE26CA0}" type="parTrans" cxnId="{2F3E2A47-E819-4AF3-9E15-B3623EE74338}">
      <dgm:prSet/>
      <dgm:spPr/>
      <dgm:t>
        <a:bodyPr/>
        <a:lstStyle/>
        <a:p>
          <a:endParaRPr lang="fi-FI"/>
        </a:p>
      </dgm:t>
    </dgm:pt>
    <dgm:pt modelId="{8BB4068E-3735-432B-BF3F-A06B04078222}" type="sibTrans" cxnId="{2F3E2A47-E819-4AF3-9E15-B3623EE74338}">
      <dgm:prSet/>
      <dgm:spPr/>
      <dgm:t>
        <a:bodyPr/>
        <a:lstStyle/>
        <a:p>
          <a:endParaRPr lang="fi-FI"/>
        </a:p>
      </dgm:t>
    </dgm:pt>
    <dgm:pt modelId="{FC6D56C6-4C8B-43C8-8E83-22C7967C02CB}">
      <dgm:prSet phldrT="[Text]"/>
      <dgm:spPr/>
      <dgm:t>
        <a:bodyPr/>
        <a:lstStyle/>
        <a:p>
          <a:endParaRPr lang="fi-FI" dirty="0"/>
        </a:p>
      </dgm:t>
    </dgm:pt>
    <dgm:pt modelId="{2E20F02B-BBDD-4DF6-AD2B-6DCD7F045C66}" type="parTrans" cxnId="{BCBAE3DE-973D-4C1E-A130-6C26E05025AF}">
      <dgm:prSet/>
      <dgm:spPr/>
      <dgm:t>
        <a:bodyPr/>
        <a:lstStyle/>
        <a:p>
          <a:endParaRPr lang="fi-FI"/>
        </a:p>
      </dgm:t>
    </dgm:pt>
    <dgm:pt modelId="{EC5F0CB5-239E-47F3-B011-6B207E65475B}" type="sibTrans" cxnId="{BCBAE3DE-973D-4C1E-A130-6C26E05025AF}">
      <dgm:prSet/>
      <dgm:spPr/>
      <dgm:t>
        <a:bodyPr/>
        <a:lstStyle/>
        <a:p>
          <a:endParaRPr lang="fi-FI"/>
        </a:p>
      </dgm:t>
    </dgm:pt>
    <dgm:pt modelId="{F7744B7B-E211-4E1C-BFD4-BE1DF454967F}">
      <dgm:prSet phldrT="[Text]"/>
      <dgm:spPr/>
      <dgm:t>
        <a:bodyPr/>
        <a:lstStyle/>
        <a:p>
          <a:endParaRPr lang="fi-FI" dirty="0"/>
        </a:p>
      </dgm:t>
    </dgm:pt>
    <dgm:pt modelId="{ED974EAA-2A3F-42A3-81EC-A498B48673F4}" type="parTrans" cxnId="{92DCAA03-DB71-4C46-B116-10397DACD79A}">
      <dgm:prSet/>
      <dgm:spPr/>
      <dgm:t>
        <a:bodyPr/>
        <a:lstStyle/>
        <a:p>
          <a:endParaRPr lang="fi-FI"/>
        </a:p>
      </dgm:t>
    </dgm:pt>
    <dgm:pt modelId="{0FB44731-A0D5-40E7-88A4-5E4A3242BC05}" type="sibTrans" cxnId="{92DCAA03-DB71-4C46-B116-10397DACD79A}">
      <dgm:prSet/>
      <dgm:spPr/>
      <dgm:t>
        <a:bodyPr/>
        <a:lstStyle/>
        <a:p>
          <a:endParaRPr lang="fi-FI"/>
        </a:p>
      </dgm:t>
    </dgm:pt>
    <dgm:pt modelId="{5E25EF97-581C-4B1B-B574-1E7FF4F5592D}">
      <dgm:prSet phldrT="[Text]"/>
      <dgm:spPr/>
      <dgm:t>
        <a:bodyPr/>
        <a:lstStyle/>
        <a:p>
          <a:endParaRPr lang="fi-FI" dirty="0"/>
        </a:p>
      </dgm:t>
    </dgm:pt>
    <dgm:pt modelId="{F97A1C5E-2647-4F08-9BD4-BFEA1746E7E9}" type="parTrans" cxnId="{EB4EAC80-2106-41E6-891B-0B0F11251052}">
      <dgm:prSet/>
      <dgm:spPr/>
      <dgm:t>
        <a:bodyPr/>
        <a:lstStyle/>
        <a:p>
          <a:endParaRPr lang="fi-FI"/>
        </a:p>
      </dgm:t>
    </dgm:pt>
    <dgm:pt modelId="{E1D94C8F-9BB2-42E9-9928-9477A063646B}" type="sibTrans" cxnId="{EB4EAC80-2106-41E6-891B-0B0F11251052}">
      <dgm:prSet/>
      <dgm:spPr/>
      <dgm:t>
        <a:bodyPr/>
        <a:lstStyle/>
        <a:p>
          <a:endParaRPr lang="fi-FI"/>
        </a:p>
      </dgm:t>
    </dgm:pt>
    <dgm:pt modelId="{EE8D72E2-92CE-4336-84D5-23A174679B29}">
      <dgm:prSet phldrT="[Text]"/>
      <dgm:spPr/>
      <dgm:t>
        <a:bodyPr/>
        <a:lstStyle/>
        <a:p>
          <a:endParaRPr lang="fi-FI" dirty="0"/>
        </a:p>
      </dgm:t>
    </dgm:pt>
    <dgm:pt modelId="{6F98789E-6757-4649-8844-F67418F54E0E}" type="parTrans" cxnId="{B63AAF2B-02C1-4B56-AC24-500F59E804D7}">
      <dgm:prSet/>
      <dgm:spPr/>
      <dgm:t>
        <a:bodyPr/>
        <a:lstStyle/>
        <a:p>
          <a:endParaRPr lang="fi-FI"/>
        </a:p>
      </dgm:t>
    </dgm:pt>
    <dgm:pt modelId="{6E839FC4-1D64-42FD-AB4B-775062A588B9}" type="sibTrans" cxnId="{B63AAF2B-02C1-4B56-AC24-500F59E804D7}">
      <dgm:prSet/>
      <dgm:spPr/>
      <dgm:t>
        <a:bodyPr/>
        <a:lstStyle/>
        <a:p>
          <a:endParaRPr lang="fi-FI"/>
        </a:p>
      </dgm:t>
    </dgm:pt>
    <dgm:pt modelId="{E1AD4388-845E-4DE4-9296-4C64AE189124}">
      <dgm:prSet phldrT="[Text]"/>
      <dgm:spPr/>
      <dgm:t>
        <a:bodyPr/>
        <a:lstStyle/>
        <a:p>
          <a:endParaRPr lang="fi-FI" dirty="0"/>
        </a:p>
      </dgm:t>
    </dgm:pt>
    <dgm:pt modelId="{18EEA565-C66B-4DA4-8E54-B06F05D066C5}" type="parTrans" cxnId="{1269FEF6-B474-4F53-8AF2-D0C07F941DC4}">
      <dgm:prSet/>
      <dgm:spPr/>
      <dgm:t>
        <a:bodyPr/>
        <a:lstStyle/>
        <a:p>
          <a:endParaRPr lang="fi-FI"/>
        </a:p>
      </dgm:t>
    </dgm:pt>
    <dgm:pt modelId="{A378A01B-E468-4B1C-8B37-869ADE7A12A8}" type="sibTrans" cxnId="{1269FEF6-B474-4F53-8AF2-D0C07F941DC4}">
      <dgm:prSet/>
      <dgm:spPr/>
      <dgm:t>
        <a:bodyPr/>
        <a:lstStyle/>
        <a:p>
          <a:endParaRPr lang="fi-FI"/>
        </a:p>
      </dgm:t>
    </dgm:pt>
    <dgm:pt modelId="{8E1E74E9-E695-45B6-913E-0E1FD5832E33}">
      <dgm:prSet phldrT="[Text]"/>
      <dgm:spPr/>
      <dgm:t>
        <a:bodyPr/>
        <a:lstStyle/>
        <a:p>
          <a:endParaRPr lang="fi-FI" dirty="0"/>
        </a:p>
      </dgm:t>
    </dgm:pt>
    <dgm:pt modelId="{5465C093-783B-4275-8719-584356D79D42}" type="parTrans" cxnId="{9389FAB5-CC64-4090-9BDB-805A1200D53F}">
      <dgm:prSet/>
      <dgm:spPr/>
      <dgm:t>
        <a:bodyPr/>
        <a:lstStyle/>
        <a:p>
          <a:endParaRPr lang="fi-FI"/>
        </a:p>
      </dgm:t>
    </dgm:pt>
    <dgm:pt modelId="{B367855B-0027-48EC-91EF-ED15566CE2F3}" type="sibTrans" cxnId="{9389FAB5-CC64-4090-9BDB-805A1200D53F}">
      <dgm:prSet/>
      <dgm:spPr/>
      <dgm:t>
        <a:bodyPr/>
        <a:lstStyle/>
        <a:p>
          <a:endParaRPr lang="fi-FI"/>
        </a:p>
      </dgm:t>
    </dgm:pt>
    <dgm:pt modelId="{0B962ADD-1256-44E4-A503-4CD3C08E45DE}">
      <dgm:prSet phldrT="[Text]"/>
      <dgm:spPr/>
      <dgm:t>
        <a:bodyPr/>
        <a:lstStyle/>
        <a:p>
          <a:endParaRPr lang="fi-FI" dirty="0"/>
        </a:p>
      </dgm:t>
    </dgm:pt>
    <dgm:pt modelId="{C9043FBB-3751-404F-B55C-0C22C6CCC2A1}" type="parTrans" cxnId="{E46633A6-7E5A-4471-BBBD-57281867CFF0}">
      <dgm:prSet/>
      <dgm:spPr/>
      <dgm:t>
        <a:bodyPr/>
        <a:lstStyle/>
        <a:p>
          <a:endParaRPr lang="fi-FI"/>
        </a:p>
      </dgm:t>
    </dgm:pt>
    <dgm:pt modelId="{4F42304B-6A47-471A-AF25-8DEAC791C8E3}" type="sibTrans" cxnId="{E46633A6-7E5A-4471-BBBD-57281867CFF0}">
      <dgm:prSet/>
      <dgm:spPr/>
      <dgm:t>
        <a:bodyPr/>
        <a:lstStyle/>
        <a:p>
          <a:endParaRPr lang="fi-FI"/>
        </a:p>
      </dgm:t>
    </dgm:pt>
    <dgm:pt modelId="{0D3F093E-9ED4-4088-940A-C09A69C001BB}">
      <dgm:prSet phldrT="[Text]"/>
      <dgm:spPr/>
      <dgm:t>
        <a:bodyPr/>
        <a:lstStyle/>
        <a:p>
          <a:endParaRPr lang="fi-FI" dirty="0"/>
        </a:p>
      </dgm:t>
    </dgm:pt>
    <dgm:pt modelId="{E92A6F7A-C906-40C0-8E28-CE11EFD4CA3F}" type="parTrans" cxnId="{62C09EC2-6FDD-47DA-95D1-D5B126DBADB6}">
      <dgm:prSet/>
      <dgm:spPr/>
      <dgm:t>
        <a:bodyPr/>
        <a:lstStyle/>
        <a:p>
          <a:endParaRPr lang="fi-FI"/>
        </a:p>
      </dgm:t>
    </dgm:pt>
    <dgm:pt modelId="{FCEE7F2B-BDEC-4283-8CE0-E575DA27BD5A}" type="sibTrans" cxnId="{62C09EC2-6FDD-47DA-95D1-D5B126DBADB6}">
      <dgm:prSet/>
      <dgm:spPr/>
      <dgm:t>
        <a:bodyPr/>
        <a:lstStyle/>
        <a:p>
          <a:endParaRPr lang="fi-FI"/>
        </a:p>
      </dgm:t>
    </dgm:pt>
    <dgm:pt modelId="{F983BF0C-EF39-41B3-B526-BA6BA0C0E710}">
      <dgm:prSet phldrT="[Text]"/>
      <dgm:spPr/>
      <dgm:t>
        <a:bodyPr/>
        <a:lstStyle/>
        <a:p>
          <a:endParaRPr lang="fi-FI" dirty="0"/>
        </a:p>
      </dgm:t>
    </dgm:pt>
    <dgm:pt modelId="{24FA3B26-4761-4B89-8843-B4B6018ED811}" type="parTrans" cxnId="{E52977C3-E19D-44DA-BA36-59510D8CF534}">
      <dgm:prSet/>
      <dgm:spPr/>
      <dgm:t>
        <a:bodyPr/>
        <a:lstStyle/>
        <a:p>
          <a:endParaRPr lang="fi-FI"/>
        </a:p>
      </dgm:t>
    </dgm:pt>
    <dgm:pt modelId="{AF71BA04-2F59-4A9E-9069-987563E587C2}" type="sibTrans" cxnId="{E52977C3-E19D-44DA-BA36-59510D8CF534}">
      <dgm:prSet/>
      <dgm:spPr/>
      <dgm:t>
        <a:bodyPr/>
        <a:lstStyle/>
        <a:p>
          <a:endParaRPr lang="fi-FI"/>
        </a:p>
      </dgm:t>
    </dgm:pt>
    <dgm:pt modelId="{A75102DF-0D6D-45F3-98D7-2F8EB98AA3CB}">
      <dgm:prSet phldrT="[Text]"/>
      <dgm:spPr/>
      <dgm:t>
        <a:bodyPr/>
        <a:lstStyle/>
        <a:p>
          <a:endParaRPr lang="fi-FI" dirty="0"/>
        </a:p>
      </dgm:t>
    </dgm:pt>
    <dgm:pt modelId="{EFE56489-41F0-42CD-9461-1330118C6DF8}" type="parTrans" cxnId="{68A95257-07DD-4A8D-92B8-C48AFC2AAB81}">
      <dgm:prSet/>
      <dgm:spPr/>
      <dgm:t>
        <a:bodyPr/>
        <a:lstStyle/>
        <a:p>
          <a:endParaRPr lang="fi-FI"/>
        </a:p>
      </dgm:t>
    </dgm:pt>
    <dgm:pt modelId="{B4F9B546-CC7A-402C-A519-630A3DCCF407}" type="sibTrans" cxnId="{68A95257-07DD-4A8D-92B8-C48AFC2AAB81}">
      <dgm:prSet/>
      <dgm:spPr/>
      <dgm:t>
        <a:bodyPr/>
        <a:lstStyle/>
        <a:p>
          <a:endParaRPr lang="fi-FI"/>
        </a:p>
      </dgm:t>
    </dgm:pt>
    <dgm:pt modelId="{23B22164-C311-4BA2-9DBD-C6883EC22EA2}">
      <dgm:prSet phldrT="[Text]"/>
      <dgm:spPr/>
      <dgm:t>
        <a:bodyPr/>
        <a:lstStyle/>
        <a:p>
          <a:endParaRPr lang="fi-FI" dirty="0"/>
        </a:p>
      </dgm:t>
    </dgm:pt>
    <dgm:pt modelId="{9CF449EA-95FB-46C6-B6A4-0681B668E7F3}" type="parTrans" cxnId="{7A9F3973-9655-4207-84A1-2328DC88D368}">
      <dgm:prSet/>
      <dgm:spPr/>
      <dgm:t>
        <a:bodyPr/>
        <a:lstStyle/>
        <a:p>
          <a:endParaRPr lang="fi-FI"/>
        </a:p>
      </dgm:t>
    </dgm:pt>
    <dgm:pt modelId="{532B9BDB-9E48-4CA8-ADA3-3FD0CEBE3A1D}" type="sibTrans" cxnId="{7A9F3973-9655-4207-84A1-2328DC88D368}">
      <dgm:prSet/>
      <dgm:spPr/>
      <dgm:t>
        <a:bodyPr/>
        <a:lstStyle/>
        <a:p>
          <a:endParaRPr lang="fi-FI"/>
        </a:p>
      </dgm:t>
    </dgm:pt>
    <dgm:pt modelId="{5BCB756C-7733-4993-A9F6-5CA3AB7E4E9E}">
      <dgm:prSet phldrT="[Text]"/>
      <dgm:spPr/>
      <dgm:t>
        <a:bodyPr/>
        <a:lstStyle/>
        <a:p>
          <a:endParaRPr lang="fi-FI" dirty="0"/>
        </a:p>
      </dgm:t>
    </dgm:pt>
    <dgm:pt modelId="{7DB91675-0015-4828-8983-C0FF758DFC30}" type="parTrans" cxnId="{063DF08A-B6EC-4B5F-89ED-FA734FB2515B}">
      <dgm:prSet/>
      <dgm:spPr/>
      <dgm:t>
        <a:bodyPr/>
        <a:lstStyle/>
        <a:p>
          <a:endParaRPr lang="fi-FI"/>
        </a:p>
      </dgm:t>
    </dgm:pt>
    <dgm:pt modelId="{C789E4B7-30A7-44D2-93A0-B691CEEEB396}" type="sibTrans" cxnId="{063DF08A-B6EC-4B5F-89ED-FA734FB2515B}">
      <dgm:prSet/>
      <dgm:spPr/>
      <dgm:t>
        <a:bodyPr/>
        <a:lstStyle/>
        <a:p>
          <a:endParaRPr lang="fi-FI"/>
        </a:p>
      </dgm:t>
    </dgm:pt>
    <dgm:pt modelId="{A3B86F89-30E8-4934-A1F0-C8D843E7AF0A}">
      <dgm:prSet phldrT="[Text]"/>
      <dgm:spPr/>
      <dgm:t>
        <a:bodyPr/>
        <a:lstStyle/>
        <a:p>
          <a:endParaRPr lang="fi-FI" dirty="0"/>
        </a:p>
      </dgm:t>
    </dgm:pt>
    <dgm:pt modelId="{44C1B54D-E046-47B3-AA5F-32C674610BC0}" type="parTrans" cxnId="{5F85C5D3-4920-494A-827D-7CB9F6E61123}">
      <dgm:prSet/>
      <dgm:spPr/>
      <dgm:t>
        <a:bodyPr/>
        <a:lstStyle/>
        <a:p>
          <a:endParaRPr lang="fi-FI"/>
        </a:p>
      </dgm:t>
    </dgm:pt>
    <dgm:pt modelId="{E7C4EF20-6B54-4C5C-AAA7-CF4CDB72A1F8}" type="sibTrans" cxnId="{5F85C5D3-4920-494A-827D-7CB9F6E61123}">
      <dgm:prSet/>
      <dgm:spPr/>
      <dgm:t>
        <a:bodyPr/>
        <a:lstStyle/>
        <a:p>
          <a:endParaRPr lang="fi-FI"/>
        </a:p>
      </dgm:t>
    </dgm:pt>
    <dgm:pt modelId="{EF50FFD4-9E79-41CE-8B35-C71BF39D79A8}">
      <dgm:prSet phldrT="[Text]"/>
      <dgm:spPr/>
      <dgm:t>
        <a:bodyPr/>
        <a:lstStyle/>
        <a:p>
          <a:endParaRPr lang="fi-FI" dirty="0"/>
        </a:p>
      </dgm:t>
    </dgm:pt>
    <dgm:pt modelId="{878C7EDA-3690-4EE4-9262-E716870BE150}" type="parTrans" cxnId="{BADE9402-7493-4148-9A19-58D131938BF3}">
      <dgm:prSet/>
      <dgm:spPr/>
      <dgm:t>
        <a:bodyPr/>
        <a:lstStyle/>
        <a:p>
          <a:endParaRPr lang="fi-FI"/>
        </a:p>
      </dgm:t>
    </dgm:pt>
    <dgm:pt modelId="{259E9CB4-7FE5-42F4-8B20-B012C7BAAFF9}" type="sibTrans" cxnId="{BADE9402-7493-4148-9A19-58D131938BF3}">
      <dgm:prSet/>
      <dgm:spPr/>
      <dgm:t>
        <a:bodyPr/>
        <a:lstStyle/>
        <a:p>
          <a:endParaRPr lang="fi-FI"/>
        </a:p>
      </dgm:t>
    </dgm:pt>
    <dgm:pt modelId="{3773AA90-0641-4D57-B596-9B77EB17BF9D}">
      <dgm:prSet phldrT="[Text]"/>
      <dgm:spPr/>
      <dgm:t>
        <a:bodyPr/>
        <a:lstStyle/>
        <a:p>
          <a:endParaRPr lang="fi-FI" dirty="0"/>
        </a:p>
      </dgm:t>
    </dgm:pt>
    <dgm:pt modelId="{9B412F0C-A0C7-4070-B007-A239A67F4D3F}" type="parTrans" cxnId="{10305591-0789-455A-9577-40A74442C2EE}">
      <dgm:prSet/>
      <dgm:spPr/>
      <dgm:t>
        <a:bodyPr/>
        <a:lstStyle/>
        <a:p>
          <a:endParaRPr lang="fi-FI"/>
        </a:p>
      </dgm:t>
    </dgm:pt>
    <dgm:pt modelId="{8323FA41-3B24-4733-93B1-0C78F96F00D1}" type="sibTrans" cxnId="{10305591-0789-455A-9577-40A74442C2EE}">
      <dgm:prSet/>
      <dgm:spPr/>
      <dgm:t>
        <a:bodyPr/>
        <a:lstStyle/>
        <a:p>
          <a:endParaRPr lang="fi-FI"/>
        </a:p>
      </dgm:t>
    </dgm:pt>
    <dgm:pt modelId="{89E030BE-5F00-41D8-B55B-BA2560A4E5E4}">
      <dgm:prSet phldrT="[Text]"/>
      <dgm:spPr/>
      <dgm:t>
        <a:bodyPr/>
        <a:lstStyle/>
        <a:p>
          <a:endParaRPr lang="fi-FI" dirty="0"/>
        </a:p>
      </dgm:t>
    </dgm:pt>
    <dgm:pt modelId="{75CC88F8-0394-40B1-9569-1C8D3C8256C2}" type="parTrans" cxnId="{010068E3-AAFB-4174-90F7-0C7FDC589664}">
      <dgm:prSet/>
      <dgm:spPr/>
      <dgm:t>
        <a:bodyPr/>
        <a:lstStyle/>
        <a:p>
          <a:endParaRPr lang="fi-FI"/>
        </a:p>
      </dgm:t>
    </dgm:pt>
    <dgm:pt modelId="{60A8675E-3239-4357-BF17-610E30E642F4}" type="sibTrans" cxnId="{010068E3-AAFB-4174-90F7-0C7FDC589664}">
      <dgm:prSet/>
      <dgm:spPr/>
      <dgm:t>
        <a:bodyPr/>
        <a:lstStyle/>
        <a:p>
          <a:endParaRPr lang="fi-FI"/>
        </a:p>
      </dgm:t>
    </dgm:pt>
    <dgm:pt modelId="{977B1CE5-D0B3-4992-8FA3-C0D5F21BE773}">
      <dgm:prSet phldrT="[Text]"/>
      <dgm:spPr/>
      <dgm:t>
        <a:bodyPr/>
        <a:lstStyle/>
        <a:p>
          <a:endParaRPr lang="fi-FI" dirty="0"/>
        </a:p>
      </dgm:t>
    </dgm:pt>
    <dgm:pt modelId="{37239193-09A1-4F86-B9CF-C6AF5D719AFA}" type="parTrans" cxnId="{613E10F4-8603-4F6C-BAB8-E957557C5194}">
      <dgm:prSet/>
      <dgm:spPr/>
      <dgm:t>
        <a:bodyPr/>
        <a:lstStyle/>
        <a:p>
          <a:endParaRPr lang="fi-FI"/>
        </a:p>
      </dgm:t>
    </dgm:pt>
    <dgm:pt modelId="{7E4499D0-2099-4A2E-ADF5-6F1D3E1A0CA3}" type="sibTrans" cxnId="{613E10F4-8603-4F6C-BAB8-E957557C5194}">
      <dgm:prSet/>
      <dgm:spPr/>
      <dgm:t>
        <a:bodyPr/>
        <a:lstStyle/>
        <a:p>
          <a:endParaRPr lang="fi-FI"/>
        </a:p>
      </dgm:t>
    </dgm:pt>
    <dgm:pt modelId="{A5F5B421-F6B3-497B-85D3-D0FC28B11013}">
      <dgm:prSet phldrT="[Text]"/>
      <dgm:spPr/>
      <dgm:t>
        <a:bodyPr/>
        <a:lstStyle/>
        <a:p>
          <a:endParaRPr lang="fi-FI" dirty="0"/>
        </a:p>
      </dgm:t>
    </dgm:pt>
    <dgm:pt modelId="{9F9DD156-3556-4B17-A1B3-16767A88B05A}" type="parTrans" cxnId="{5D83064C-2D44-4795-922B-E70A1F3AEAC8}">
      <dgm:prSet/>
      <dgm:spPr/>
      <dgm:t>
        <a:bodyPr/>
        <a:lstStyle/>
        <a:p>
          <a:endParaRPr lang="fi-FI"/>
        </a:p>
      </dgm:t>
    </dgm:pt>
    <dgm:pt modelId="{B0C4C748-1447-4B3F-8BA1-44CCA360A4E0}" type="sibTrans" cxnId="{5D83064C-2D44-4795-922B-E70A1F3AEAC8}">
      <dgm:prSet/>
      <dgm:spPr/>
      <dgm:t>
        <a:bodyPr/>
        <a:lstStyle/>
        <a:p>
          <a:endParaRPr lang="fi-FI"/>
        </a:p>
      </dgm:t>
    </dgm:pt>
    <dgm:pt modelId="{C942685E-020F-49F3-8AB1-80CB51ABFD53}">
      <dgm:prSet phldrT="[Text]"/>
      <dgm:spPr/>
      <dgm:t>
        <a:bodyPr/>
        <a:lstStyle/>
        <a:p>
          <a:endParaRPr lang="fi-FI" dirty="0"/>
        </a:p>
      </dgm:t>
    </dgm:pt>
    <dgm:pt modelId="{D06B609B-850D-4BD4-863E-B802E6D0E118}" type="parTrans" cxnId="{CD91C4B5-9947-451C-9C4C-44306B8074DA}">
      <dgm:prSet/>
      <dgm:spPr/>
      <dgm:t>
        <a:bodyPr/>
        <a:lstStyle/>
        <a:p>
          <a:endParaRPr lang="fi-FI"/>
        </a:p>
      </dgm:t>
    </dgm:pt>
    <dgm:pt modelId="{2179B5A1-C6E3-46B2-9825-4D6294BD910E}" type="sibTrans" cxnId="{CD91C4B5-9947-451C-9C4C-44306B8074DA}">
      <dgm:prSet/>
      <dgm:spPr/>
      <dgm:t>
        <a:bodyPr/>
        <a:lstStyle/>
        <a:p>
          <a:endParaRPr lang="fi-FI"/>
        </a:p>
      </dgm:t>
    </dgm:pt>
    <dgm:pt modelId="{9628E5CF-0F3A-4D6B-97C1-ACBAD112E56A}">
      <dgm:prSet phldrT="[Text]"/>
      <dgm:spPr/>
      <dgm:t>
        <a:bodyPr/>
        <a:lstStyle/>
        <a:p>
          <a:endParaRPr lang="fi-FI" dirty="0"/>
        </a:p>
      </dgm:t>
    </dgm:pt>
    <dgm:pt modelId="{56FAC8ED-4808-43A6-B4C0-0E991343BD7C}" type="parTrans" cxnId="{73D91B1E-03D3-45C7-93C5-50EADB567BFD}">
      <dgm:prSet/>
      <dgm:spPr/>
      <dgm:t>
        <a:bodyPr/>
        <a:lstStyle/>
        <a:p>
          <a:endParaRPr lang="fi-FI"/>
        </a:p>
      </dgm:t>
    </dgm:pt>
    <dgm:pt modelId="{5935A912-88D3-45AC-AD88-43B6A43145A0}" type="sibTrans" cxnId="{73D91B1E-03D3-45C7-93C5-50EADB567BFD}">
      <dgm:prSet/>
      <dgm:spPr/>
      <dgm:t>
        <a:bodyPr/>
        <a:lstStyle/>
        <a:p>
          <a:endParaRPr lang="fi-FI"/>
        </a:p>
      </dgm:t>
    </dgm:pt>
    <dgm:pt modelId="{718B37E2-6186-492A-99AC-BCE306BA19A9}">
      <dgm:prSet phldrT="[Text]"/>
      <dgm:spPr/>
      <dgm:t>
        <a:bodyPr/>
        <a:lstStyle/>
        <a:p>
          <a:endParaRPr lang="fi-FI" dirty="0"/>
        </a:p>
      </dgm:t>
    </dgm:pt>
    <dgm:pt modelId="{182126E4-FC34-4BCA-AB47-47A46A295E1B}" type="parTrans" cxnId="{7CCBB9EE-47A7-4B9B-AF36-7A71BAF4B6A2}">
      <dgm:prSet/>
      <dgm:spPr/>
      <dgm:t>
        <a:bodyPr/>
        <a:lstStyle/>
        <a:p>
          <a:endParaRPr lang="fi-FI"/>
        </a:p>
      </dgm:t>
    </dgm:pt>
    <dgm:pt modelId="{47EF21A9-1548-4F9B-AC5D-E18330FA5DC5}" type="sibTrans" cxnId="{7CCBB9EE-47A7-4B9B-AF36-7A71BAF4B6A2}">
      <dgm:prSet/>
      <dgm:spPr/>
      <dgm:t>
        <a:bodyPr/>
        <a:lstStyle/>
        <a:p>
          <a:endParaRPr lang="fi-FI"/>
        </a:p>
      </dgm:t>
    </dgm:pt>
    <dgm:pt modelId="{C9D4252C-BE41-4DE6-A2A9-85624432B572}">
      <dgm:prSet phldrT="[Text]"/>
      <dgm:spPr/>
      <dgm:t>
        <a:bodyPr/>
        <a:lstStyle/>
        <a:p>
          <a:endParaRPr lang="fi-FI" dirty="0"/>
        </a:p>
      </dgm:t>
    </dgm:pt>
    <dgm:pt modelId="{E8DDC2E5-4A68-49A6-9B93-5C3BEAFBF11E}" type="parTrans" cxnId="{B722E220-BA92-4BB7-912F-FD89385F0CC8}">
      <dgm:prSet/>
      <dgm:spPr/>
      <dgm:t>
        <a:bodyPr/>
        <a:lstStyle/>
        <a:p>
          <a:endParaRPr lang="fi-FI"/>
        </a:p>
      </dgm:t>
    </dgm:pt>
    <dgm:pt modelId="{EE804013-A492-48D6-9FCA-4ED5236E77EF}" type="sibTrans" cxnId="{B722E220-BA92-4BB7-912F-FD89385F0CC8}">
      <dgm:prSet/>
      <dgm:spPr/>
      <dgm:t>
        <a:bodyPr/>
        <a:lstStyle/>
        <a:p>
          <a:endParaRPr lang="fi-FI"/>
        </a:p>
      </dgm:t>
    </dgm:pt>
    <dgm:pt modelId="{5E446BC3-1644-4A2D-BB75-41B05D05DADD}">
      <dgm:prSet phldrT="[Text]"/>
      <dgm:spPr/>
      <dgm:t>
        <a:bodyPr/>
        <a:lstStyle/>
        <a:p>
          <a:endParaRPr lang="fi-FI" dirty="0"/>
        </a:p>
      </dgm:t>
    </dgm:pt>
    <dgm:pt modelId="{AFC2AB5D-8816-4F82-B9F2-F968DF40490C}" type="parTrans" cxnId="{6F2C723D-4887-4D3B-AED8-A79A0EFAAA0E}">
      <dgm:prSet/>
      <dgm:spPr/>
      <dgm:t>
        <a:bodyPr/>
        <a:lstStyle/>
        <a:p>
          <a:endParaRPr lang="fi-FI"/>
        </a:p>
      </dgm:t>
    </dgm:pt>
    <dgm:pt modelId="{1E279AC1-6784-4B16-8BA8-5C30E8B1929A}" type="sibTrans" cxnId="{6F2C723D-4887-4D3B-AED8-A79A0EFAAA0E}">
      <dgm:prSet/>
      <dgm:spPr/>
      <dgm:t>
        <a:bodyPr/>
        <a:lstStyle/>
        <a:p>
          <a:endParaRPr lang="fi-FI"/>
        </a:p>
      </dgm:t>
    </dgm:pt>
    <dgm:pt modelId="{2F867248-61A9-4C47-A595-739BDE7C854F}">
      <dgm:prSet phldrT="[Text]"/>
      <dgm:spPr/>
      <dgm:t>
        <a:bodyPr/>
        <a:lstStyle/>
        <a:p>
          <a:endParaRPr lang="fi-FI" dirty="0"/>
        </a:p>
      </dgm:t>
    </dgm:pt>
    <dgm:pt modelId="{17CC3C77-5875-4788-8A8A-355FADE3074C}" type="parTrans" cxnId="{723F5060-FB2F-4BD4-99F0-294A585F5B99}">
      <dgm:prSet/>
      <dgm:spPr/>
      <dgm:t>
        <a:bodyPr/>
        <a:lstStyle/>
        <a:p>
          <a:endParaRPr lang="fi-FI"/>
        </a:p>
      </dgm:t>
    </dgm:pt>
    <dgm:pt modelId="{5AF913D6-E10B-4706-9474-95A62CCAB56A}" type="sibTrans" cxnId="{723F5060-FB2F-4BD4-99F0-294A585F5B99}">
      <dgm:prSet/>
      <dgm:spPr/>
      <dgm:t>
        <a:bodyPr/>
        <a:lstStyle/>
        <a:p>
          <a:endParaRPr lang="fi-FI"/>
        </a:p>
      </dgm:t>
    </dgm:pt>
    <dgm:pt modelId="{3AEE5EC9-9873-4B3E-8533-9357D6F168FC}">
      <dgm:prSet phldrT="[Text]"/>
      <dgm:spPr/>
      <dgm:t>
        <a:bodyPr/>
        <a:lstStyle/>
        <a:p>
          <a:endParaRPr lang="fi-FI" dirty="0"/>
        </a:p>
      </dgm:t>
    </dgm:pt>
    <dgm:pt modelId="{0D98B9B5-3127-470A-83C0-C8089BA9212E}" type="parTrans" cxnId="{68037D37-E187-4394-A18D-B4815B64B5BB}">
      <dgm:prSet/>
      <dgm:spPr/>
      <dgm:t>
        <a:bodyPr/>
        <a:lstStyle/>
        <a:p>
          <a:endParaRPr lang="fi-FI"/>
        </a:p>
      </dgm:t>
    </dgm:pt>
    <dgm:pt modelId="{366E1C37-8838-4F6D-BB64-B7E3F2945CFF}" type="sibTrans" cxnId="{68037D37-E187-4394-A18D-B4815B64B5BB}">
      <dgm:prSet/>
      <dgm:spPr/>
      <dgm:t>
        <a:bodyPr/>
        <a:lstStyle/>
        <a:p>
          <a:endParaRPr lang="fi-FI"/>
        </a:p>
      </dgm:t>
    </dgm:pt>
    <dgm:pt modelId="{017418B2-DAE7-4549-A5C0-7C59AEC260E6}">
      <dgm:prSet phldrT="[Text]"/>
      <dgm:spPr/>
      <dgm:t>
        <a:bodyPr/>
        <a:lstStyle/>
        <a:p>
          <a:endParaRPr lang="fi-FI" dirty="0"/>
        </a:p>
      </dgm:t>
    </dgm:pt>
    <dgm:pt modelId="{F6E91BA3-612A-4A07-9BA0-6FE5204FACD1}" type="parTrans" cxnId="{E118DD44-A61F-4DAD-B53B-952BB236F5E0}">
      <dgm:prSet/>
      <dgm:spPr/>
      <dgm:t>
        <a:bodyPr/>
        <a:lstStyle/>
        <a:p>
          <a:endParaRPr lang="fi-FI"/>
        </a:p>
      </dgm:t>
    </dgm:pt>
    <dgm:pt modelId="{B7098B11-C71A-4F6B-892E-850B4C80377E}" type="sibTrans" cxnId="{E118DD44-A61F-4DAD-B53B-952BB236F5E0}">
      <dgm:prSet/>
      <dgm:spPr/>
      <dgm:t>
        <a:bodyPr/>
        <a:lstStyle/>
        <a:p>
          <a:endParaRPr lang="fi-FI"/>
        </a:p>
      </dgm:t>
    </dgm:pt>
    <dgm:pt modelId="{4B5CE2AB-69E5-416F-9A61-E6596D356339}">
      <dgm:prSet phldrT="[Text]"/>
      <dgm:spPr/>
      <dgm:t>
        <a:bodyPr/>
        <a:lstStyle/>
        <a:p>
          <a:endParaRPr lang="fi-FI" dirty="0"/>
        </a:p>
      </dgm:t>
    </dgm:pt>
    <dgm:pt modelId="{7BFC8F65-A547-4A31-BA7C-991C3F102E63}" type="parTrans" cxnId="{13B9EEED-8669-4D27-AD58-6BFBB531C479}">
      <dgm:prSet/>
      <dgm:spPr/>
      <dgm:t>
        <a:bodyPr/>
        <a:lstStyle/>
        <a:p>
          <a:endParaRPr lang="fi-FI"/>
        </a:p>
      </dgm:t>
    </dgm:pt>
    <dgm:pt modelId="{C54DE16D-DE33-4D4B-A888-E1C73F7CB977}" type="sibTrans" cxnId="{13B9EEED-8669-4D27-AD58-6BFBB531C479}">
      <dgm:prSet/>
      <dgm:spPr/>
      <dgm:t>
        <a:bodyPr/>
        <a:lstStyle/>
        <a:p>
          <a:endParaRPr lang="fi-FI"/>
        </a:p>
      </dgm:t>
    </dgm:pt>
    <dgm:pt modelId="{B5FE6297-7437-474C-A712-87E195323965}" type="pres">
      <dgm:prSet presAssocID="{874A0299-DFBE-4054-B9DC-59B4DF4E8B2B}" presName="Name0" presStyleCnt="0">
        <dgm:presLayoutVars>
          <dgm:dir/>
          <dgm:animLvl val="lvl"/>
          <dgm:resizeHandles val="exact"/>
        </dgm:presLayoutVars>
      </dgm:prSet>
      <dgm:spPr/>
    </dgm:pt>
    <dgm:pt modelId="{158F0D81-BA69-4BCC-B18D-ADBBD8BDB598}" type="pres">
      <dgm:prSet presAssocID="{30257590-B8D4-48D0-BB48-77E499B9B019}" presName="composite" presStyleCnt="0"/>
      <dgm:spPr/>
    </dgm:pt>
    <dgm:pt modelId="{53C24956-8080-45C2-852B-B017FF5C06CF}" type="pres">
      <dgm:prSet presAssocID="{30257590-B8D4-48D0-BB48-77E499B9B019}" presName="parTx" presStyleLbl="alignNode1" presStyleIdx="0" presStyleCnt="5">
        <dgm:presLayoutVars>
          <dgm:chMax val="0"/>
          <dgm:chPref val="0"/>
          <dgm:bulletEnabled val="1"/>
        </dgm:presLayoutVars>
      </dgm:prSet>
      <dgm:spPr/>
    </dgm:pt>
    <dgm:pt modelId="{41F8AB0D-9757-4EC8-8837-B670E6ECC6AA}" type="pres">
      <dgm:prSet presAssocID="{30257590-B8D4-48D0-BB48-77E499B9B019}" presName="desTx" presStyleLbl="alignAccFollowNode1" presStyleIdx="0" presStyleCnt="5">
        <dgm:presLayoutVars>
          <dgm:bulletEnabled val="1"/>
        </dgm:presLayoutVars>
      </dgm:prSet>
      <dgm:spPr/>
    </dgm:pt>
    <dgm:pt modelId="{EAA089BD-4BA0-4913-A77F-401C1D7544EA}" type="pres">
      <dgm:prSet presAssocID="{2BDB8C14-FC9D-43C8-BE60-3946A4E3CC26}" presName="space" presStyleCnt="0"/>
      <dgm:spPr/>
    </dgm:pt>
    <dgm:pt modelId="{F269B5E2-0027-46E8-B5F1-6FE6EC2CAFF2}" type="pres">
      <dgm:prSet presAssocID="{4D042183-3D25-47AC-BE39-AE23F08424D2}" presName="composite" presStyleCnt="0"/>
      <dgm:spPr/>
    </dgm:pt>
    <dgm:pt modelId="{E4C3FA4A-AA65-4D16-8BDA-5C4AE0685CF9}" type="pres">
      <dgm:prSet presAssocID="{4D042183-3D25-47AC-BE39-AE23F08424D2}" presName="parTx" presStyleLbl="alignNode1" presStyleIdx="1" presStyleCnt="5">
        <dgm:presLayoutVars>
          <dgm:chMax val="0"/>
          <dgm:chPref val="0"/>
          <dgm:bulletEnabled val="1"/>
        </dgm:presLayoutVars>
      </dgm:prSet>
      <dgm:spPr/>
    </dgm:pt>
    <dgm:pt modelId="{214B2800-5699-4557-86B8-391ABD69AF8A}" type="pres">
      <dgm:prSet presAssocID="{4D042183-3D25-47AC-BE39-AE23F08424D2}" presName="desTx" presStyleLbl="alignAccFollowNode1" presStyleIdx="1" presStyleCnt="5">
        <dgm:presLayoutVars>
          <dgm:bulletEnabled val="1"/>
        </dgm:presLayoutVars>
      </dgm:prSet>
      <dgm:spPr/>
    </dgm:pt>
    <dgm:pt modelId="{CCBF75E6-9FF9-43D4-81B1-2AD992E214C9}" type="pres">
      <dgm:prSet presAssocID="{942C312C-F6AE-440B-8318-91ADDDE73C8B}" presName="space" presStyleCnt="0"/>
      <dgm:spPr/>
    </dgm:pt>
    <dgm:pt modelId="{0F4D1A71-8DCF-4B9B-84A2-82270CD8B7BF}" type="pres">
      <dgm:prSet presAssocID="{0B462720-4296-43F1-95F6-807EDDBCE67C}" presName="composite" presStyleCnt="0"/>
      <dgm:spPr/>
    </dgm:pt>
    <dgm:pt modelId="{74997D9D-B574-4E81-B11B-0AC8AFE651CD}" type="pres">
      <dgm:prSet presAssocID="{0B462720-4296-43F1-95F6-807EDDBCE67C}" presName="parTx" presStyleLbl="alignNode1" presStyleIdx="2" presStyleCnt="5">
        <dgm:presLayoutVars>
          <dgm:chMax val="0"/>
          <dgm:chPref val="0"/>
          <dgm:bulletEnabled val="1"/>
        </dgm:presLayoutVars>
      </dgm:prSet>
      <dgm:spPr/>
    </dgm:pt>
    <dgm:pt modelId="{17EF4114-0937-4A12-921E-E3F48AD75B71}" type="pres">
      <dgm:prSet presAssocID="{0B462720-4296-43F1-95F6-807EDDBCE67C}" presName="desTx" presStyleLbl="alignAccFollowNode1" presStyleIdx="2" presStyleCnt="5">
        <dgm:presLayoutVars>
          <dgm:bulletEnabled val="1"/>
        </dgm:presLayoutVars>
      </dgm:prSet>
      <dgm:spPr/>
    </dgm:pt>
    <dgm:pt modelId="{54F491EF-0AEF-43C9-931D-EAB8EBB5C67C}" type="pres">
      <dgm:prSet presAssocID="{32A8F34A-0131-493C-84F5-6C9969CDD95F}" presName="space" presStyleCnt="0"/>
      <dgm:spPr/>
    </dgm:pt>
    <dgm:pt modelId="{31E03184-8086-4179-9B66-F8D5DB3AA7F4}" type="pres">
      <dgm:prSet presAssocID="{55D76FE8-0B54-46F0-B340-0E659894BA4E}" presName="composite" presStyleCnt="0"/>
      <dgm:spPr/>
    </dgm:pt>
    <dgm:pt modelId="{59160AD3-8462-4700-B4D1-BB15EB90442D}" type="pres">
      <dgm:prSet presAssocID="{55D76FE8-0B54-46F0-B340-0E659894BA4E}" presName="parTx" presStyleLbl="alignNode1" presStyleIdx="3" presStyleCnt="5">
        <dgm:presLayoutVars>
          <dgm:chMax val="0"/>
          <dgm:chPref val="0"/>
          <dgm:bulletEnabled val="1"/>
        </dgm:presLayoutVars>
      </dgm:prSet>
      <dgm:spPr/>
    </dgm:pt>
    <dgm:pt modelId="{6D86FDFB-B312-40CB-96FA-3D72E94ECC5F}" type="pres">
      <dgm:prSet presAssocID="{55D76FE8-0B54-46F0-B340-0E659894BA4E}" presName="desTx" presStyleLbl="alignAccFollowNode1" presStyleIdx="3" presStyleCnt="5">
        <dgm:presLayoutVars>
          <dgm:bulletEnabled val="1"/>
        </dgm:presLayoutVars>
      </dgm:prSet>
      <dgm:spPr/>
    </dgm:pt>
    <dgm:pt modelId="{1E330763-20A4-4438-8DFD-826A68ED41D1}" type="pres">
      <dgm:prSet presAssocID="{202844B9-C47C-42F3-B66E-61EBC15C24CC}" presName="space" presStyleCnt="0"/>
      <dgm:spPr/>
    </dgm:pt>
    <dgm:pt modelId="{2F7C6E31-EEB3-4D32-AF7E-BA180D942E87}" type="pres">
      <dgm:prSet presAssocID="{00EEC88F-7E77-4D62-9062-FE08FB90A29A}" presName="composite" presStyleCnt="0"/>
      <dgm:spPr/>
    </dgm:pt>
    <dgm:pt modelId="{AE70DAE8-4CC9-49C7-B4C2-DCB5AF3334F6}" type="pres">
      <dgm:prSet presAssocID="{00EEC88F-7E77-4D62-9062-FE08FB90A29A}" presName="parTx" presStyleLbl="alignNode1" presStyleIdx="4" presStyleCnt="5">
        <dgm:presLayoutVars>
          <dgm:chMax val="0"/>
          <dgm:chPref val="0"/>
          <dgm:bulletEnabled val="1"/>
        </dgm:presLayoutVars>
      </dgm:prSet>
      <dgm:spPr/>
    </dgm:pt>
    <dgm:pt modelId="{1D95DCFA-0043-445D-8574-2EDC74B515ED}" type="pres">
      <dgm:prSet presAssocID="{00EEC88F-7E77-4D62-9062-FE08FB90A29A}" presName="desTx" presStyleLbl="alignAccFollowNode1" presStyleIdx="4" presStyleCnt="5">
        <dgm:presLayoutVars>
          <dgm:bulletEnabled val="1"/>
        </dgm:presLayoutVars>
      </dgm:prSet>
      <dgm:spPr/>
    </dgm:pt>
  </dgm:ptLst>
  <dgm:cxnLst>
    <dgm:cxn modelId="{BADE9402-7493-4148-9A19-58D131938BF3}" srcId="{4D042183-3D25-47AC-BE39-AE23F08424D2}" destId="{EF50FFD4-9E79-41CE-8B35-C71BF39D79A8}" srcOrd="13" destOrd="0" parTransId="{878C7EDA-3690-4EE4-9262-E716870BE150}" sibTransId="{259E9CB4-7FE5-42F4-8B20-B012C7BAAFF9}"/>
    <dgm:cxn modelId="{D6739603-4690-4F17-95A9-C74FB1DFA980}" type="presOf" srcId="{30257590-B8D4-48D0-BB48-77E499B9B019}" destId="{53C24956-8080-45C2-852B-B017FF5C06CF}" srcOrd="0" destOrd="0" presId="urn:microsoft.com/office/officeart/2005/8/layout/hList1"/>
    <dgm:cxn modelId="{92DCAA03-DB71-4C46-B116-10397DACD79A}" srcId="{55D76FE8-0B54-46F0-B340-0E659894BA4E}" destId="{F7744B7B-E211-4E1C-BFD4-BE1DF454967F}" srcOrd="0" destOrd="0" parTransId="{ED974EAA-2A3F-42A3-81EC-A498B48673F4}" sibTransId="{0FB44731-A0D5-40E7-88A4-5E4A3242BC05}"/>
    <dgm:cxn modelId="{09FC7013-DC96-41FE-97B4-3D12254807A6}" type="presOf" srcId="{3AEE5EC9-9873-4B3E-8533-9357D6F168FC}" destId="{214B2800-5699-4557-86B8-391ABD69AF8A}" srcOrd="0" destOrd="10" presId="urn:microsoft.com/office/officeart/2005/8/layout/hList1"/>
    <dgm:cxn modelId="{A242A615-84EB-4802-9C61-6E9E4D3D3A5C}" type="presOf" srcId="{00EEC88F-7E77-4D62-9062-FE08FB90A29A}" destId="{AE70DAE8-4CC9-49C7-B4C2-DCB5AF3334F6}" srcOrd="0" destOrd="0" presId="urn:microsoft.com/office/officeart/2005/8/layout/hList1"/>
    <dgm:cxn modelId="{B952BF18-589E-4606-AD6D-FFCE8B8EAA9B}" type="presOf" srcId="{55D76FE8-0B54-46F0-B340-0E659894BA4E}" destId="{59160AD3-8462-4700-B4D1-BB15EB90442D}" srcOrd="0" destOrd="0" presId="urn:microsoft.com/office/officeart/2005/8/layout/hList1"/>
    <dgm:cxn modelId="{28C3741D-959A-4EEF-9BC0-FA20A4620804}" type="presOf" srcId="{4B5CE2AB-69E5-416F-9A61-E6596D356339}" destId="{214B2800-5699-4557-86B8-391ABD69AF8A}" srcOrd="0" destOrd="12" presId="urn:microsoft.com/office/officeart/2005/8/layout/hList1"/>
    <dgm:cxn modelId="{73D91B1E-03D3-45C7-93C5-50EADB567BFD}" srcId="{4D042183-3D25-47AC-BE39-AE23F08424D2}" destId="{9628E5CF-0F3A-4D6B-97C1-ACBAD112E56A}" srcOrd="5" destOrd="0" parTransId="{56FAC8ED-4808-43A6-B4C0-0E991343BD7C}" sibTransId="{5935A912-88D3-45AC-AD88-43B6A43145A0}"/>
    <dgm:cxn modelId="{19F3B91F-CD53-4D14-A914-B27421B060C2}" type="presOf" srcId="{5E25EF97-581C-4B1B-B574-1E7FF4F5592D}" destId="{6D86FDFB-B312-40CB-96FA-3D72E94ECC5F}" srcOrd="0" destOrd="1" presId="urn:microsoft.com/office/officeart/2005/8/layout/hList1"/>
    <dgm:cxn modelId="{B722E220-BA92-4BB7-912F-FD89385F0CC8}" srcId="{4D042183-3D25-47AC-BE39-AE23F08424D2}" destId="{C9D4252C-BE41-4DE6-A2A9-85624432B572}" srcOrd="7" destOrd="0" parTransId="{E8DDC2E5-4A68-49A6-9B93-5C3BEAFBF11E}" sibTransId="{EE804013-A492-48D6-9FCA-4ED5236E77EF}"/>
    <dgm:cxn modelId="{0795E922-B5C2-4C75-A50D-20846C0615E5}" srcId="{874A0299-DFBE-4054-B9DC-59B4DF4E8B2B}" destId="{55D76FE8-0B54-46F0-B340-0E659894BA4E}" srcOrd="3" destOrd="0" parTransId="{6AE9BF8C-7C85-4E40-AF9C-605B031B4C10}" sibTransId="{202844B9-C47C-42F3-B66E-61EBC15C24CC}"/>
    <dgm:cxn modelId="{35AAA623-A2B6-48CA-B7A7-F0EA7C9522E0}" type="presOf" srcId="{0D3F093E-9ED4-4088-940A-C09A69C001BB}" destId="{17EF4114-0937-4A12-921E-E3F48AD75B71}" srcOrd="0" destOrd="0" presId="urn:microsoft.com/office/officeart/2005/8/layout/hList1"/>
    <dgm:cxn modelId="{8AD9E228-56E4-4828-9E3D-87F909B23489}" srcId="{874A0299-DFBE-4054-B9DC-59B4DF4E8B2B}" destId="{4D042183-3D25-47AC-BE39-AE23F08424D2}" srcOrd="1" destOrd="0" parTransId="{184755B2-A903-48BF-ADB9-B88C4579C603}" sibTransId="{942C312C-F6AE-440B-8318-91ADDDE73C8B}"/>
    <dgm:cxn modelId="{D1002129-5123-4D3D-A226-D70DE33BC902}" type="presOf" srcId="{EF50FFD4-9E79-41CE-8B35-C71BF39D79A8}" destId="{214B2800-5699-4557-86B8-391ABD69AF8A}" srcOrd="0" destOrd="13" presId="urn:microsoft.com/office/officeart/2005/8/layout/hList1"/>
    <dgm:cxn modelId="{B63AAF2B-02C1-4B56-AC24-500F59E804D7}" srcId="{00EEC88F-7E77-4D62-9062-FE08FB90A29A}" destId="{EE8D72E2-92CE-4336-84D5-23A174679B29}" srcOrd="2" destOrd="0" parTransId="{6F98789E-6757-4649-8844-F67418F54E0E}" sibTransId="{6E839FC4-1D64-42FD-AB4B-775062A588B9}"/>
    <dgm:cxn modelId="{67330536-180C-4AE2-A4DF-A1F2C662F941}" type="presOf" srcId="{5E446BC3-1644-4A2D-BB75-41B05D05DADD}" destId="{214B2800-5699-4557-86B8-391ABD69AF8A}" srcOrd="0" destOrd="8" presId="urn:microsoft.com/office/officeart/2005/8/layout/hList1"/>
    <dgm:cxn modelId="{68037D37-E187-4394-A18D-B4815B64B5BB}" srcId="{4D042183-3D25-47AC-BE39-AE23F08424D2}" destId="{3AEE5EC9-9873-4B3E-8533-9357D6F168FC}" srcOrd="10" destOrd="0" parTransId="{0D98B9B5-3127-470A-83C0-C8089BA9212E}" sibTransId="{366E1C37-8838-4F6D-BB64-B7E3F2945CFF}"/>
    <dgm:cxn modelId="{6F2C723D-4887-4D3B-AED8-A79A0EFAAA0E}" srcId="{4D042183-3D25-47AC-BE39-AE23F08424D2}" destId="{5E446BC3-1644-4A2D-BB75-41B05D05DADD}" srcOrd="8" destOrd="0" parTransId="{AFC2AB5D-8816-4F82-B9F2-F968DF40490C}" sibTransId="{1E279AC1-6784-4B16-8BA8-5C30E8B1929A}"/>
    <dgm:cxn modelId="{723F5060-FB2F-4BD4-99F0-294A585F5B99}" srcId="{4D042183-3D25-47AC-BE39-AE23F08424D2}" destId="{2F867248-61A9-4C47-A595-739BDE7C854F}" srcOrd="9" destOrd="0" parTransId="{17CC3C77-5875-4788-8A8A-355FADE3074C}" sibTransId="{5AF913D6-E10B-4706-9474-95A62CCAB56A}"/>
    <dgm:cxn modelId="{35997D62-4BDF-4B1A-9F0C-451B346B1D54}" type="presOf" srcId="{F7744B7B-E211-4E1C-BFD4-BE1DF454967F}" destId="{6D86FDFB-B312-40CB-96FA-3D72E94ECC5F}" srcOrd="0" destOrd="0" presId="urn:microsoft.com/office/officeart/2005/8/layout/hList1"/>
    <dgm:cxn modelId="{AAF42663-03BD-48A5-8F72-EEE6A3CAF066}" type="presOf" srcId="{2F867248-61A9-4C47-A595-739BDE7C854F}" destId="{214B2800-5699-4557-86B8-391ABD69AF8A}" srcOrd="0" destOrd="9" presId="urn:microsoft.com/office/officeart/2005/8/layout/hList1"/>
    <dgm:cxn modelId="{E118DD44-A61F-4DAD-B53B-952BB236F5E0}" srcId="{4D042183-3D25-47AC-BE39-AE23F08424D2}" destId="{017418B2-DAE7-4549-A5C0-7C59AEC260E6}" srcOrd="11" destOrd="0" parTransId="{F6E91BA3-612A-4A07-9BA0-6FE5204FACD1}" sibTransId="{B7098B11-C71A-4F6B-892E-850B4C80377E}"/>
    <dgm:cxn modelId="{53CCFB65-0D82-4FB3-B197-648D251BECFA}" type="presOf" srcId="{718B37E2-6186-492A-99AC-BCE306BA19A9}" destId="{214B2800-5699-4557-86B8-391ABD69AF8A}" srcOrd="0" destOrd="6" presId="urn:microsoft.com/office/officeart/2005/8/layout/hList1"/>
    <dgm:cxn modelId="{2F3E2A47-E819-4AF3-9E15-B3623EE74338}" srcId="{874A0299-DFBE-4054-B9DC-59B4DF4E8B2B}" destId="{00EEC88F-7E77-4D62-9062-FE08FB90A29A}" srcOrd="4" destOrd="0" parTransId="{D3D99983-AAFF-4E47-833B-28A70DE26CA0}" sibTransId="{8BB4068E-3735-432B-BF3F-A06B04078222}"/>
    <dgm:cxn modelId="{8CDC3548-0C14-4D69-B8FA-D2FF7959D673}" type="presOf" srcId="{A5F5B421-F6B3-497B-85D3-D0FC28B11013}" destId="{214B2800-5699-4557-86B8-391ABD69AF8A}" srcOrd="0" destOrd="3" presId="urn:microsoft.com/office/officeart/2005/8/layout/hList1"/>
    <dgm:cxn modelId="{0960394B-8284-4C59-B893-F06B56D72966}" type="presOf" srcId="{A75102DF-0D6D-45F3-98D7-2F8EB98AA3CB}" destId="{17EF4114-0937-4A12-921E-E3F48AD75B71}" srcOrd="0" destOrd="2" presId="urn:microsoft.com/office/officeart/2005/8/layout/hList1"/>
    <dgm:cxn modelId="{5D83064C-2D44-4795-922B-E70A1F3AEAC8}" srcId="{4D042183-3D25-47AC-BE39-AE23F08424D2}" destId="{A5F5B421-F6B3-497B-85D3-D0FC28B11013}" srcOrd="3" destOrd="0" parTransId="{9F9DD156-3556-4B17-A1B3-16767A88B05A}" sibTransId="{B0C4C748-1447-4B3F-8BA1-44CCA360A4E0}"/>
    <dgm:cxn modelId="{43980A4F-4568-46CA-8210-BACC8F66C11E}" type="presOf" srcId="{C942685E-020F-49F3-8AB1-80CB51ABFD53}" destId="{214B2800-5699-4557-86B8-391ABD69AF8A}" srcOrd="0" destOrd="4" presId="urn:microsoft.com/office/officeart/2005/8/layout/hList1"/>
    <dgm:cxn modelId="{11B5896F-95A4-4CF8-A271-547C460DB5BD}" type="presOf" srcId="{E1AD4388-845E-4DE4-9296-4C64AE189124}" destId="{1D95DCFA-0043-445D-8574-2EDC74B515ED}" srcOrd="0" destOrd="0" presId="urn:microsoft.com/office/officeart/2005/8/layout/hList1"/>
    <dgm:cxn modelId="{79A6AD71-3005-4B8C-97D9-A497C2AAC749}" type="presOf" srcId="{C9D4252C-BE41-4DE6-A2A9-85624432B572}" destId="{214B2800-5699-4557-86B8-391ABD69AF8A}" srcOrd="0" destOrd="7" presId="urn:microsoft.com/office/officeart/2005/8/layout/hList1"/>
    <dgm:cxn modelId="{7A9F3973-9655-4207-84A1-2328DC88D368}" srcId="{30257590-B8D4-48D0-BB48-77E499B9B019}" destId="{23B22164-C311-4BA2-9DBD-C6883EC22EA2}" srcOrd="2" destOrd="0" parTransId="{9CF449EA-95FB-46C6-B6A4-0681B668E7F3}" sibTransId="{532B9BDB-9E48-4CA8-ADA3-3FD0CEBE3A1D}"/>
    <dgm:cxn modelId="{1EEB5D53-881F-4D93-B825-0C7400F7C073}" type="presOf" srcId="{874A0299-DFBE-4054-B9DC-59B4DF4E8B2B}" destId="{B5FE6297-7437-474C-A712-87E195323965}" srcOrd="0" destOrd="0" presId="urn:microsoft.com/office/officeart/2005/8/layout/hList1"/>
    <dgm:cxn modelId="{68A95257-07DD-4A8D-92B8-C48AFC2AAB81}" srcId="{0B462720-4296-43F1-95F6-807EDDBCE67C}" destId="{A75102DF-0D6D-45F3-98D7-2F8EB98AA3CB}" srcOrd="2" destOrd="0" parTransId="{EFE56489-41F0-42CD-9461-1330118C6DF8}" sibTransId="{B4F9B546-CC7A-402C-A519-630A3DCCF407}"/>
    <dgm:cxn modelId="{FB6CA658-BE17-4F56-8877-1C5D36D03860}" type="presOf" srcId="{017418B2-DAE7-4549-A5C0-7C59AEC260E6}" destId="{214B2800-5699-4557-86B8-391ABD69AF8A}" srcOrd="0" destOrd="11" presId="urn:microsoft.com/office/officeart/2005/8/layout/hList1"/>
    <dgm:cxn modelId="{EB4EAC80-2106-41E6-891B-0B0F11251052}" srcId="{55D76FE8-0B54-46F0-B340-0E659894BA4E}" destId="{5E25EF97-581C-4B1B-B574-1E7FF4F5592D}" srcOrd="1" destOrd="0" parTransId="{F97A1C5E-2647-4F08-9BD4-BFEA1746E7E9}" sibTransId="{E1D94C8F-9BB2-42E9-9928-9477A063646B}"/>
    <dgm:cxn modelId="{A578CE81-9AC0-495F-9147-6A463B8EC03B}" type="presOf" srcId="{4D042183-3D25-47AC-BE39-AE23F08424D2}" destId="{E4C3FA4A-AA65-4D16-8BDA-5C4AE0685CF9}" srcOrd="0" destOrd="0" presId="urn:microsoft.com/office/officeart/2005/8/layout/hList1"/>
    <dgm:cxn modelId="{894B2285-195A-474F-B963-E6EC393F9EB5}" srcId="{874A0299-DFBE-4054-B9DC-59B4DF4E8B2B}" destId="{0B462720-4296-43F1-95F6-807EDDBCE67C}" srcOrd="2" destOrd="0" parTransId="{25807B66-32A5-4C1E-9B2F-623D9A4F9BCC}" sibTransId="{32A8F34A-0131-493C-84F5-6C9969CDD95F}"/>
    <dgm:cxn modelId="{AD7E2286-97EF-4CA5-8660-306EBB00BB08}" type="presOf" srcId="{9628E5CF-0F3A-4D6B-97C1-ACBAD112E56A}" destId="{214B2800-5699-4557-86B8-391ABD69AF8A}" srcOrd="0" destOrd="5" presId="urn:microsoft.com/office/officeart/2005/8/layout/hList1"/>
    <dgm:cxn modelId="{703E6289-49AD-43E6-A690-F7D2A47EEDC3}" type="presOf" srcId="{0B962ADD-1256-44E4-A503-4CD3C08E45DE}" destId="{17EF4114-0937-4A12-921E-E3F48AD75B71}" srcOrd="0" destOrd="3" presId="urn:microsoft.com/office/officeart/2005/8/layout/hList1"/>
    <dgm:cxn modelId="{063DF08A-B6EC-4B5F-89ED-FA734FB2515B}" srcId="{30257590-B8D4-48D0-BB48-77E499B9B019}" destId="{5BCB756C-7733-4993-A9F6-5CA3AB7E4E9E}" srcOrd="0" destOrd="0" parTransId="{7DB91675-0015-4828-8983-C0FF758DFC30}" sibTransId="{C789E4B7-30A7-44D2-93A0-B691CEEEB396}"/>
    <dgm:cxn modelId="{10305591-0789-455A-9577-40A74442C2EE}" srcId="{4D042183-3D25-47AC-BE39-AE23F08424D2}" destId="{3773AA90-0641-4D57-B596-9B77EB17BF9D}" srcOrd="0" destOrd="0" parTransId="{9B412F0C-A0C7-4070-B007-A239A67F4D3F}" sibTransId="{8323FA41-3B24-4733-93B1-0C78F96F00D1}"/>
    <dgm:cxn modelId="{83ECE294-EABA-4148-AC58-47D0B34A1DA9}" type="presOf" srcId="{A3B86F89-30E8-4934-A1F0-C8D843E7AF0A}" destId="{41F8AB0D-9757-4EC8-8837-B670E6ECC6AA}" srcOrd="0" destOrd="1" presId="urn:microsoft.com/office/officeart/2005/8/layout/hList1"/>
    <dgm:cxn modelId="{E90C9B95-E933-4603-BA89-096A7B203935}" srcId="{874A0299-DFBE-4054-B9DC-59B4DF4E8B2B}" destId="{30257590-B8D4-48D0-BB48-77E499B9B019}" srcOrd="0" destOrd="0" parTransId="{863DF97D-CEFB-43B5-9C4E-DA4117C4E1F2}" sibTransId="{2BDB8C14-FC9D-43C8-BE60-3946A4E3CC26}"/>
    <dgm:cxn modelId="{E02FD89C-D64A-4EBD-A8F6-909B6B17F67E}" type="presOf" srcId="{977B1CE5-D0B3-4992-8FA3-C0D5F21BE773}" destId="{214B2800-5699-4557-86B8-391ABD69AF8A}" srcOrd="0" destOrd="2" presId="urn:microsoft.com/office/officeart/2005/8/layout/hList1"/>
    <dgm:cxn modelId="{73830A9F-BD1A-4930-BA3E-944B0B720726}" type="presOf" srcId="{23B22164-C311-4BA2-9DBD-C6883EC22EA2}" destId="{41F8AB0D-9757-4EC8-8837-B670E6ECC6AA}" srcOrd="0" destOrd="2" presId="urn:microsoft.com/office/officeart/2005/8/layout/hList1"/>
    <dgm:cxn modelId="{E46633A6-7E5A-4471-BBBD-57281867CFF0}" srcId="{0B462720-4296-43F1-95F6-807EDDBCE67C}" destId="{0B962ADD-1256-44E4-A503-4CD3C08E45DE}" srcOrd="3" destOrd="0" parTransId="{C9043FBB-3751-404F-B55C-0C22C6CCC2A1}" sibTransId="{4F42304B-6A47-471A-AF25-8DEAC791C8E3}"/>
    <dgm:cxn modelId="{70E414A8-69BC-4F25-A509-50BE33C920FD}" type="presOf" srcId="{5BCB756C-7733-4993-A9F6-5CA3AB7E4E9E}" destId="{41F8AB0D-9757-4EC8-8837-B670E6ECC6AA}" srcOrd="0" destOrd="0" presId="urn:microsoft.com/office/officeart/2005/8/layout/hList1"/>
    <dgm:cxn modelId="{166E60AC-7534-4A5C-A61B-51DC1BC684A7}" type="presOf" srcId="{F983BF0C-EF39-41B3-B526-BA6BA0C0E710}" destId="{17EF4114-0937-4A12-921E-E3F48AD75B71}" srcOrd="0" destOrd="1" presId="urn:microsoft.com/office/officeart/2005/8/layout/hList1"/>
    <dgm:cxn modelId="{C65284B2-349C-49D0-9DCF-8CBB476D4803}" type="presOf" srcId="{EE8D72E2-92CE-4336-84D5-23A174679B29}" destId="{1D95DCFA-0043-445D-8574-2EDC74B515ED}" srcOrd="0" destOrd="2" presId="urn:microsoft.com/office/officeart/2005/8/layout/hList1"/>
    <dgm:cxn modelId="{CD91C4B5-9947-451C-9C4C-44306B8074DA}" srcId="{4D042183-3D25-47AC-BE39-AE23F08424D2}" destId="{C942685E-020F-49F3-8AB1-80CB51ABFD53}" srcOrd="4" destOrd="0" parTransId="{D06B609B-850D-4BD4-863E-B802E6D0E118}" sibTransId="{2179B5A1-C6E3-46B2-9825-4D6294BD910E}"/>
    <dgm:cxn modelId="{9389FAB5-CC64-4090-9BDB-805A1200D53F}" srcId="{00EEC88F-7E77-4D62-9062-FE08FB90A29A}" destId="{8E1E74E9-E695-45B6-913E-0E1FD5832E33}" srcOrd="1" destOrd="0" parTransId="{5465C093-783B-4275-8719-584356D79D42}" sibTransId="{B367855B-0027-48EC-91EF-ED15566CE2F3}"/>
    <dgm:cxn modelId="{0C9FC1BB-4F8B-4495-935B-F9A42FA3093B}" type="presOf" srcId="{FC6D56C6-4C8B-43C8-8E83-22C7967C02CB}" destId="{6D86FDFB-B312-40CB-96FA-3D72E94ECC5F}" srcOrd="0" destOrd="2" presId="urn:microsoft.com/office/officeart/2005/8/layout/hList1"/>
    <dgm:cxn modelId="{62C09EC2-6FDD-47DA-95D1-D5B126DBADB6}" srcId="{0B462720-4296-43F1-95F6-807EDDBCE67C}" destId="{0D3F093E-9ED4-4088-940A-C09A69C001BB}" srcOrd="0" destOrd="0" parTransId="{E92A6F7A-C906-40C0-8E28-CE11EFD4CA3F}" sibTransId="{FCEE7F2B-BDEC-4283-8CE0-E575DA27BD5A}"/>
    <dgm:cxn modelId="{E52977C3-E19D-44DA-BA36-59510D8CF534}" srcId="{0B462720-4296-43F1-95F6-807EDDBCE67C}" destId="{F983BF0C-EF39-41B3-B526-BA6BA0C0E710}" srcOrd="1" destOrd="0" parTransId="{24FA3B26-4761-4B89-8843-B4B6018ED811}" sibTransId="{AF71BA04-2F59-4A9E-9069-987563E587C2}"/>
    <dgm:cxn modelId="{EC409ED3-B875-40CC-BC36-6CAE03F3E479}" type="presOf" srcId="{89E030BE-5F00-41D8-B55B-BA2560A4E5E4}" destId="{214B2800-5699-4557-86B8-391ABD69AF8A}" srcOrd="0" destOrd="1" presId="urn:microsoft.com/office/officeart/2005/8/layout/hList1"/>
    <dgm:cxn modelId="{5F85C5D3-4920-494A-827D-7CB9F6E61123}" srcId="{30257590-B8D4-48D0-BB48-77E499B9B019}" destId="{A3B86F89-30E8-4934-A1F0-C8D843E7AF0A}" srcOrd="1" destOrd="0" parTransId="{44C1B54D-E046-47B3-AA5F-32C674610BC0}" sibTransId="{E7C4EF20-6B54-4C5C-AAA7-CF4CDB72A1F8}"/>
    <dgm:cxn modelId="{BCBAE3DE-973D-4C1E-A130-6C26E05025AF}" srcId="{55D76FE8-0B54-46F0-B340-0E659894BA4E}" destId="{FC6D56C6-4C8B-43C8-8E83-22C7967C02CB}" srcOrd="2" destOrd="0" parTransId="{2E20F02B-BBDD-4DF6-AD2B-6DCD7F045C66}" sibTransId="{EC5F0CB5-239E-47F3-B011-6B207E65475B}"/>
    <dgm:cxn modelId="{010068E3-AAFB-4174-90F7-0C7FDC589664}" srcId="{4D042183-3D25-47AC-BE39-AE23F08424D2}" destId="{89E030BE-5F00-41D8-B55B-BA2560A4E5E4}" srcOrd="1" destOrd="0" parTransId="{75CC88F8-0394-40B1-9569-1C8D3C8256C2}" sibTransId="{60A8675E-3239-4357-BF17-610E30E642F4}"/>
    <dgm:cxn modelId="{58BFE1E8-9FEE-4684-AB13-0C5F4BC148E3}" type="presOf" srcId="{8E1E74E9-E695-45B6-913E-0E1FD5832E33}" destId="{1D95DCFA-0043-445D-8574-2EDC74B515ED}" srcOrd="0" destOrd="1" presId="urn:microsoft.com/office/officeart/2005/8/layout/hList1"/>
    <dgm:cxn modelId="{36E16DED-CAF6-4BB6-872E-EED9D9AC99CC}" type="presOf" srcId="{0B462720-4296-43F1-95F6-807EDDBCE67C}" destId="{74997D9D-B574-4E81-B11B-0AC8AFE651CD}" srcOrd="0" destOrd="0" presId="urn:microsoft.com/office/officeart/2005/8/layout/hList1"/>
    <dgm:cxn modelId="{13B9EEED-8669-4D27-AD58-6BFBB531C479}" srcId="{4D042183-3D25-47AC-BE39-AE23F08424D2}" destId="{4B5CE2AB-69E5-416F-9A61-E6596D356339}" srcOrd="12" destOrd="0" parTransId="{7BFC8F65-A547-4A31-BA7C-991C3F102E63}" sibTransId="{C54DE16D-DE33-4D4B-A888-E1C73F7CB977}"/>
    <dgm:cxn modelId="{7CCBB9EE-47A7-4B9B-AF36-7A71BAF4B6A2}" srcId="{4D042183-3D25-47AC-BE39-AE23F08424D2}" destId="{718B37E2-6186-492A-99AC-BCE306BA19A9}" srcOrd="6" destOrd="0" parTransId="{182126E4-FC34-4BCA-AB47-47A46A295E1B}" sibTransId="{47EF21A9-1548-4F9B-AC5D-E18330FA5DC5}"/>
    <dgm:cxn modelId="{613E10F4-8603-4F6C-BAB8-E957557C5194}" srcId="{4D042183-3D25-47AC-BE39-AE23F08424D2}" destId="{977B1CE5-D0B3-4992-8FA3-C0D5F21BE773}" srcOrd="2" destOrd="0" parTransId="{37239193-09A1-4F86-B9CF-C6AF5D719AFA}" sibTransId="{7E4499D0-2099-4A2E-ADF5-6F1D3E1A0CA3}"/>
    <dgm:cxn modelId="{1269FEF6-B474-4F53-8AF2-D0C07F941DC4}" srcId="{00EEC88F-7E77-4D62-9062-FE08FB90A29A}" destId="{E1AD4388-845E-4DE4-9296-4C64AE189124}" srcOrd="0" destOrd="0" parTransId="{18EEA565-C66B-4DA4-8E54-B06F05D066C5}" sibTransId="{A378A01B-E468-4B1C-8B37-869ADE7A12A8}"/>
    <dgm:cxn modelId="{D79147F9-A7E4-4BC7-84DE-838C0F98B358}" type="presOf" srcId="{3773AA90-0641-4D57-B596-9B77EB17BF9D}" destId="{214B2800-5699-4557-86B8-391ABD69AF8A}" srcOrd="0" destOrd="0" presId="urn:microsoft.com/office/officeart/2005/8/layout/hList1"/>
    <dgm:cxn modelId="{018AEACD-2371-4475-819E-8CE957A2B2BC}" type="presParOf" srcId="{B5FE6297-7437-474C-A712-87E195323965}" destId="{158F0D81-BA69-4BCC-B18D-ADBBD8BDB598}" srcOrd="0" destOrd="0" presId="urn:microsoft.com/office/officeart/2005/8/layout/hList1"/>
    <dgm:cxn modelId="{275453A2-D23F-44EE-8E12-BB36064B2B12}" type="presParOf" srcId="{158F0D81-BA69-4BCC-B18D-ADBBD8BDB598}" destId="{53C24956-8080-45C2-852B-B017FF5C06CF}" srcOrd="0" destOrd="0" presId="urn:microsoft.com/office/officeart/2005/8/layout/hList1"/>
    <dgm:cxn modelId="{65DFC600-7312-4B63-804B-AB9E200AD6A6}" type="presParOf" srcId="{158F0D81-BA69-4BCC-B18D-ADBBD8BDB598}" destId="{41F8AB0D-9757-4EC8-8837-B670E6ECC6AA}" srcOrd="1" destOrd="0" presId="urn:microsoft.com/office/officeart/2005/8/layout/hList1"/>
    <dgm:cxn modelId="{42BE51E2-648F-4667-861A-61431AAC5F12}" type="presParOf" srcId="{B5FE6297-7437-474C-A712-87E195323965}" destId="{EAA089BD-4BA0-4913-A77F-401C1D7544EA}" srcOrd="1" destOrd="0" presId="urn:microsoft.com/office/officeart/2005/8/layout/hList1"/>
    <dgm:cxn modelId="{141DF07A-ADFC-4DF8-81E5-5BFCB620AF67}" type="presParOf" srcId="{B5FE6297-7437-474C-A712-87E195323965}" destId="{F269B5E2-0027-46E8-B5F1-6FE6EC2CAFF2}" srcOrd="2" destOrd="0" presId="urn:microsoft.com/office/officeart/2005/8/layout/hList1"/>
    <dgm:cxn modelId="{43125012-38C8-4889-A6E8-6943BE0B9F35}" type="presParOf" srcId="{F269B5E2-0027-46E8-B5F1-6FE6EC2CAFF2}" destId="{E4C3FA4A-AA65-4D16-8BDA-5C4AE0685CF9}" srcOrd="0" destOrd="0" presId="urn:microsoft.com/office/officeart/2005/8/layout/hList1"/>
    <dgm:cxn modelId="{917248D3-C886-4514-850C-5669280E0A5D}" type="presParOf" srcId="{F269B5E2-0027-46E8-B5F1-6FE6EC2CAFF2}" destId="{214B2800-5699-4557-86B8-391ABD69AF8A}" srcOrd="1" destOrd="0" presId="urn:microsoft.com/office/officeart/2005/8/layout/hList1"/>
    <dgm:cxn modelId="{8ED574FF-6D26-4320-9065-282613BD8C4D}" type="presParOf" srcId="{B5FE6297-7437-474C-A712-87E195323965}" destId="{CCBF75E6-9FF9-43D4-81B1-2AD992E214C9}" srcOrd="3" destOrd="0" presId="urn:microsoft.com/office/officeart/2005/8/layout/hList1"/>
    <dgm:cxn modelId="{ACD57485-ECDD-43D7-AFE7-A15FF2C67383}" type="presParOf" srcId="{B5FE6297-7437-474C-A712-87E195323965}" destId="{0F4D1A71-8DCF-4B9B-84A2-82270CD8B7BF}" srcOrd="4" destOrd="0" presId="urn:microsoft.com/office/officeart/2005/8/layout/hList1"/>
    <dgm:cxn modelId="{DB5D1765-B07B-4A12-A480-9FC38681478D}" type="presParOf" srcId="{0F4D1A71-8DCF-4B9B-84A2-82270CD8B7BF}" destId="{74997D9D-B574-4E81-B11B-0AC8AFE651CD}" srcOrd="0" destOrd="0" presId="urn:microsoft.com/office/officeart/2005/8/layout/hList1"/>
    <dgm:cxn modelId="{92DBB8C0-A2E8-4BE2-BE99-357A52C8F47C}" type="presParOf" srcId="{0F4D1A71-8DCF-4B9B-84A2-82270CD8B7BF}" destId="{17EF4114-0937-4A12-921E-E3F48AD75B71}" srcOrd="1" destOrd="0" presId="urn:microsoft.com/office/officeart/2005/8/layout/hList1"/>
    <dgm:cxn modelId="{743707C2-B30A-483B-8BAC-E2C910A7F3B8}" type="presParOf" srcId="{B5FE6297-7437-474C-A712-87E195323965}" destId="{54F491EF-0AEF-43C9-931D-EAB8EBB5C67C}" srcOrd="5" destOrd="0" presId="urn:microsoft.com/office/officeart/2005/8/layout/hList1"/>
    <dgm:cxn modelId="{08F4BADF-F7B0-48E3-ACED-D7469E3740FD}" type="presParOf" srcId="{B5FE6297-7437-474C-A712-87E195323965}" destId="{31E03184-8086-4179-9B66-F8D5DB3AA7F4}" srcOrd="6" destOrd="0" presId="urn:microsoft.com/office/officeart/2005/8/layout/hList1"/>
    <dgm:cxn modelId="{EF23EC26-BE8D-4A38-A671-38374E99690A}" type="presParOf" srcId="{31E03184-8086-4179-9B66-F8D5DB3AA7F4}" destId="{59160AD3-8462-4700-B4D1-BB15EB90442D}" srcOrd="0" destOrd="0" presId="urn:microsoft.com/office/officeart/2005/8/layout/hList1"/>
    <dgm:cxn modelId="{14A29DFF-E0DB-45CD-BE94-3EC11B8F44C5}" type="presParOf" srcId="{31E03184-8086-4179-9B66-F8D5DB3AA7F4}" destId="{6D86FDFB-B312-40CB-96FA-3D72E94ECC5F}" srcOrd="1" destOrd="0" presId="urn:microsoft.com/office/officeart/2005/8/layout/hList1"/>
    <dgm:cxn modelId="{2CED8A9D-6B6C-4B0F-B4D1-8EBE6696E72B}" type="presParOf" srcId="{B5FE6297-7437-474C-A712-87E195323965}" destId="{1E330763-20A4-4438-8DFD-826A68ED41D1}" srcOrd="7" destOrd="0" presId="urn:microsoft.com/office/officeart/2005/8/layout/hList1"/>
    <dgm:cxn modelId="{C53A9B28-ED41-4EBE-955B-C1440E71F9E8}" type="presParOf" srcId="{B5FE6297-7437-474C-A712-87E195323965}" destId="{2F7C6E31-EEB3-4D32-AF7E-BA180D942E87}" srcOrd="8" destOrd="0" presId="urn:microsoft.com/office/officeart/2005/8/layout/hList1"/>
    <dgm:cxn modelId="{8CA09335-00C5-4865-A41A-5FE2D398F7C4}" type="presParOf" srcId="{2F7C6E31-EEB3-4D32-AF7E-BA180D942E87}" destId="{AE70DAE8-4CC9-49C7-B4C2-DCB5AF3334F6}" srcOrd="0" destOrd="0" presId="urn:microsoft.com/office/officeart/2005/8/layout/hList1"/>
    <dgm:cxn modelId="{1BA00A93-E0A6-41AD-AC89-523D2CBE3261}" type="presParOf" srcId="{2F7C6E31-EEB3-4D32-AF7E-BA180D942E87}" destId="{1D95DCFA-0043-445D-8574-2EDC74B515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24956-8080-45C2-852B-B017FF5C06CF}">
      <dsp:nvSpPr>
        <dsp:cNvPr id="0" name=""/>
        <dsp:cNvSpPr/>
      </dsp:nvSpPr>
      <dsp:spPr>
        <a:xfrm>
          <a:off x="4929" y="299714"/>
          <a:ext cx="1889521" cy="6222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i-FI" sz="1800" kern="1200" dirty="0"/>
            <a:t>Raaka-aineiden tuotanto</a:t>
          </a:r>
        </a:p>
      </dsp:txBody>
      <dsp:txXfrm>
        <a:off x="4929" y="299714"/>
        <a:ext cx="1889521" cy="622266"/>
      </dsp:txXfrm>
    </dsp:sp>
    <dsp:sp modelId="{41F8AB0D-9757-4EC8-8837-B670E6ECC6AA}">
      <dsp:nvSpPr>
        <dsp:cNvPr id="0" name=""/>
        <dsp:cNvSpPr/>
      </dsp:nvSpPr>
      <dsp:spPr>
        <a:xfrm>
          <a:off x="4929" y="921980"/>
          <a:ext cx="1889521" cy="40855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dsp:txBody>
      <dsp:txXfrm>
        <a:off x="4929" y="921980"/>
        <a:ext cx="1889521" cy="4085589"/>
      </dsp:txXfrm>
    </dsp:sp>
    <dsp:sp modelId="{E4C3FA4A-AA65-4D16-8BDA-5C4AE0685CF9}">
      <dsp:nvSpPr>
        <dsp:cNvPr id="0" name=""/>
        <dsp:cNvSpPr/>
      </dsp:nvSpPr>
      <dsp:spPr>
        <a:xfrm>
          <a:off x="2158984" y="299714"/>
          <a:ext cx="1889521" cy="6222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i-FI" sz="1800" kern="1200" dirty="0"/>
            <a:t>Tuotteen valmistus</a:t>
          </a:r>
        </a:p>
      </dsp:txBody>
      <dsp:txXfrm>
        <a:off x="2158984" y="299714"/>
        <a:ext cx="1889521" cy="622266"/>
      </dsp:txXfrm>
    </dsp:sp>
    <dsp:sp modelId="{214B2800-5699-4557-86B8-391ABD69AF8A}">
      <dsp:nvSpPr>
        <dsp:cNvPr id="0" name=""/>
        <dsp:cNvSpPr/>
      </dsp:nvSpPr>
      <dsp:spPr>
        <a:xfrm>
          <a:off x="2158984" y="921980"/>
          <a:ext cx="1889521" cy="40855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dsp:txBody>
      <dsp:txXfrm>
        <a:off x="2158984" y="921980"/>
        <a:ext cx="1889521" cy="4085589"/>
      </dsp:txXfrm>
    </dsp:sp>
    <dsp:sp modelId="{74997D9D-B574-4E81-B11B-0AC8AFE651CD}">
      <dsp:nvSpPr>
        <dsp:cNvPr id="0" name=""/>
        <dsp:cNvSpPr/>
      </dsp:nvSpPr>
      <dsp:spPr>
        <a:xfrm>
          <a:off x="4313039" y="299714"/>
          <a:ext cx="1889521" cy="6222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i-FI" sz="1800" kern="1200" dirty="0"/>
            <a:t>Pakkaus ja kuljetus</a:t>
          </a:r>
        </a:p>
      </dsp:txBody>
      <dsp:txXfrm>
        <a:off x="4313039" y="299714"/>
        <a:ext cx="1889521" cy="622266"/>
      </dsp:txXfrm>
    </dsp:sp>
    <dsp:sp modelId="{17EF4114-0937-4A12-921E-E3F48AD75B71}">
      <dsp:nvSpPr>
        <dsp:cNvPr id="0" name=""/>
        <dsp:cNvSpPr/>
      </dsp:nvSpPr>
      <dsp:spPr>
        <a:xfrm>
          <a:off x="4313039" y="921980"/>
          <a:ext cx="1889521" cy="40855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dsp:txBody>
      <dsp:txXfrm>
        <a:off x="4313039" y="921980"/>
        <a:ext cx="1889521" cy="4085589"/>
      </dsp:txXfrm>
    </dsp:sp>
    <dsp:sp modelId="{59160AD3-8462-4700-B4D1-BB15EB90442D}">
      <dsp:nvSpPr>
        <dsp:cNvPr id="0" name=""/>
        <dsp:cNvSpPr/>
      </dsp:nvSpPr>
      <dsp:spPr>
        <a:xfrm>
          <a:off x="6467094" y="299714"/>
          <a:ext cx="1889521" cy="6222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i-FI" sz="1800" kern="1200" dirty="0"/>
            <a:t>Tuotteen käyttövaihe</a:t>
          </a:r>
        </a:p>
      </dsp:txBody>
      <dsp:txXfrm>
        <a:off x="6467094" y="299714"/>
        <a:ext cx="1889521" cy="622266"/>
      </dsp:txXfrm>
    </dsp:sp>
    <dsp:sp modelId="{6D86FDFB-B312-40CB-96FA-3D72E94ECC5F}">
      <dsp:nvSpPr>
        <dsp:cNvPr id="0" name=""/>
        <dsp:cNvSpPr/>
      </dsp:nvSpPr>
      <dsp:spPr>
        <a:xfrm>
          <a:off x="6467094" y="921980"/>
          <a:ext cx="1889521" cy="40855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dsp:txBody>
      <dsp:txXfrm>
        <a:off x="6467094" y="921980"/>
        <a:ext cx="1889521" cy="4085589"/>
      </dsp:txXfrm>
    </dsp:sp>
    <dsp:sp modelId="{AE70DAE8-4CC9-49C7-B4C2-DCB5AF3334F6}">
      <dsp:nvSpPr>
        <dsp:cNvPr id="0" name=""/>
        <dsp:cNvSpPr/>
      </dsp:nvSpPr>
      <dsp:spPr>
        <a:xfrm>
          <a:off x="8621148" y="299714"/>
          <a:ext cx="1889521" cy="6222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i-FI" sz="1800" kern="1200" dirty="0"/>
            <a:t>Tuotteen loppukäyttö</a:t>
          </a:r>
        </a:p>
      </dsp:txBody>
      <dsp:txXfrm>
        <a:off x="8621148" y="299714"/>
        <a:ext cx="1889521" cy="622266"/>
      </dsp:txXfrm>
    </dsp:sp>
    <dsp:sp modelId="{1D95DCFA-0043-445D-8574-2EDC74B515ED}">
      <dsp:nvSpPr>
        <dsp:cNvPr id="0" name=""/>
        <dsp:cNvSpPr/>
      </dsp:nvSpPr>
      <dsp:spPr>
        <a:xfrm>
          <a:off x="8621148" y="921980"/>
          <a:ext cx="1889521" cy="40855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a:p>
          <a:pPr marL="171450" lvl="1" indent="-171450" algn="l" defTabSz="800100">
            <a:lnSpc>
              <a:spcPct val="90000"/>
            </a:lnSpc>
            <a:spcBef>
              <a:spcPct val="0"/>
            </a:spcBef>
            <a:spcAft>
              <a:spcPct val="15000"/>
            </a:spcAft>
            <a:buChar char="•"/>
          </a:pPr>
          <a:endParaRPr lang="fi-FI" sz="1800" kern="1200" dirty="0"/>
        </a:p>
      </dsp:txBody>
      <dsp:txXfrm>
        <a:off x="8621148" y="921980"/>
        <a:ext cx="1889521" cy="408558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28.5.2024</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28.5.2024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1</a:t>
            </a:fld>
            <a:endParaRPr lang="fi-FI"/>
          </a:p>
        </p:txBody>
      </p:sp>
    </p:spTree>
    <p:extLst>
      <p:ext uri="{BB962C8B-B14F-4D97-AF65-F5344CB8AC3E}">
        <p14:creationId xmlns:p14="http://schemas.microsoft.com/office/powerpoint/2010/main" val="422475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1A97949-CA96-A34A-920F-344DC55B3479}" type="slidenum">
              <a:rPr lang="fi-FI" smtClean="0"/>
              <a:t>5</a:t>
            </a:fld>
            <a:endParaRPr lang="fi-FI"/>
          </a:p>
        </p:txBody>
      </p:sp>
    </p:spTree>
    <p:extLst>
      <p:ext uri="{BB962C8B-B14F-4D97-AF65-F5344CB8AC3E}">
        <p14:creationId xmlns:p14="http://schemas.microsoft.com/office/powerpoint/2010/main" val="255616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Hankkeen</a:t>
            </a:r>
            <a:r>
              <a:rPr lang="en-US" dirty="0"/>
              <a:t> </a:t>
            </a:r>
            <a:r>
              <a:rPr lang="en-US" dirty="0" err="1"/>
              <a:t>pääkuva</a:t>
            </a:r>
            <a:r>
              <a:rPr lang="en-US" dirty="0"/>
              <a:t> </a:t>
            </a:r>
            <a:r>
              <a:rPr lang="en-US" dirty="0" err="1"/>
              <a:t>tähän</a:t>
            </a:r>
            <a:r>
              <a:rPr lang="en-US" dirty="0"/>
              <a:t>. Kuvan </a:t>
            </a:r>
            <a:r>
              <a:rPr lang="en-US" dirty="0" err="1"/>
              <a:t>koko</a:t>
            </a:r>
            <a:r>
              <a:rPr lang="en-US" dirty="0"/>
              <a:t> 1280x400px. </a:t>
            </a:r>
            <a:r>
              <a:rPr lang="en-US" dirty="0" err="1"/>
              <a:t>Lisää</a:t>
            </a:r>
            <a:r>
              <a:rPr lang="en-US" dirty="0"/>
              <a:t> </a:t>
            </a:r>
            <a:r>
              <a:rPr lang="en-US" dirty="0" err="1"/>
              <a:t>kuva</a:t>
            </a:r>
            <a:r>
              <a:rPr lang="en-US" dirty="0"/>
              <a:t> </a:t>
            </a:r>
            <a:r>
              <a:rPr lang="en-US" dirty="0" err="1"/>
              <a:t>alla</a:t>
            </a:r>
            <a:r>
              <a:rPr lang="en-US" dirty="0"/>
              <a:t> </a:t>
            </a:r>
            <a:r>
              <a:rPr lang="en-US" dirty="0" err="1"/>
              <a:t>olevaa</a:t>
            </a:r>
            <a:r>
              <a:rPr lang="en-US" dirty="0"/>
              <a:t> </a:t>
            </a:r>
            <a:r>
              <a:rPr lang="en-US" dirty="0" err="1"/>
              <a:t>ikonia</a:t>
            </a:r>
            <a:r>
              <a:rPr lang="en-US" dirty="0"/>
              <a:t> </a:t>
            </a:r>
            <a:r>
              <a:rPr lang="en-US" dirty="0" err="1"/>
              <a:t>klikkaamalla</a:t>
            </a:r>
            <a:r>
              <a:rPr lang="en-US" dirty="0"/>
              <a:t>.</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sa/4.0/deed.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emf.thirdlight.com/link/35ex5uod70xo-edoub5/@/preview/1?o"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kiertotaloussuomi.fi/taito-ja-tyokalut/digitaaliset-ratkaisut/" TargetMode="External"/><Relationship Id="rId2" Type="http://schemas.openxmlformats.org/officeDocument/2006/relationships/hyperlink" Target="https://doi.org/10.1016/j.procir.2018.04.027" TargetMode="External"/><Relationship Id="rId1" Type="http://schemas.openxmlformats.org/officeDocument/2006/relationships/slideLayout" Target="../slideLayouts/slideLayout3.xml"/><Relationship Id="rId4" Type="http://schemas.openxmlformats.org/officeDocument/2006/relationships/hyperlink" Target="https://www.sitra.fi/julkaisut/kestavaa-kasvua-kiertotalouden-liiketoimintamalleist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open.spotify.com/episode/5ns1nGMsUqPlmoy8loTx7z?si=22fb8d119c8d4ceb" TargetMode="External"/><Relationship Id="rId2" Type="http://schemas.openxmlformats.org/officeDocument/2006/relationships/hyperlink" Target="https://open.spotify.com/episode/6CTKquLwWK6yjJk8EBy9fq" TargetMode="External"/><Relationship Id="rId1" Type="http://schemas.openxmlformats.org/officeDocument/2006/relationships/slideLayout" Target="../slideLayouts/slideLayout3.xml"/><Relationship Id="rId4" Type="http://schemas.openxmlformats.org/officeDocument/2006/relationships/hyperlink" Target="https://op.europa.eu/en/publication-detail/-/publication/45cc30f6-cd57-11ea-adf7-01aa75ed71a1/language-en/format-PDF/source-17085411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projects.tuni.fi/kiertotalousosaaja/podcast-nakokulmia-elinkaarilaskentaa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a:xfrm>
            <a:off x="0" y="1844824"/>
            <a:ext cx="12192000" cy="638369"/>
          </a:xfrm>
        </p:spPr>
        <p:txBody>
          <a:bodyPr/>
          <a:lstStyle/>
          <a:p>
            <a:r>
              <a:rPr lang="fi-FI" dirty="0"/>
              <a:t>Kestävä suunnittelu ja tuotantoprosessit (5 op)</a:t>
            </a:r>
          </a:p>
        </p:txBody>
      </p:sp>
      <p:pic>
        <p:nvPicPr>
          <p:cNvPr id="8" name="Picture 7" descr="Text&#10;&#10;Description automatically generated">
            <a:extLst>
              <a:ext uri="{FF2B5EF4-FFF2-40B4-BE49-F238E27FC236}">
                <a16:creationId xmlns:a16="http://schemas.microsoft.com/office/drawing/2014/main" id="{4CB5A19E-CCDE-0B1F-83D6-E3AE1DC8E686}"/>
              </a:ext>
            </a:extLst>
          </p:cNvPr>
          <p:cNvPicPr>
            <a:picLocks noChangeAspect="1"/>
          </p:cNvPicPr>
          <p:nvPr/>
        </p:nvPicPr>
        <p:blipFill>
          <a:blip r:embed="rId3"/>
          <a:stretch>
            <a:fillRect/>
          </a:stretch>
        </p:blipFill>
        <p:spPr>
          <a:xfrm>
            <a:off x="150316" y="116632"/>
            <a:ext cx="3069021" cy="782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5525846-4A27-FF7D-DC53-0D1795601BF1}"/>
              </a:ext>
            </a:extLst>
          </p:cNvPr>
          <p:cNvPicPr>
            <a:picLocks noChangeAspect="1"/>
          </p:cNvPicPr>
          <p:nvPr/>
        </p:nvPicPr>
        <p:blipFill>
          <a:blip r:embed="rId4"/>
          <a:stretch>
            <a:fillRect/>
          </a:stretch>
        </p:blipFill>
        <p:spPr>
          <a:xfrm>
            <a:off x="3376031" y="68722"/>
            <a:ext cx="3337995" cy="878420"/>
          </a:xfrm>
          <a:prstGeom prst="rect">
            <a:avLst/>
          </a:prstGeom>
        </p:spPr>
      </p:pic>
      <p:pic>
        <p:nvPicPr>
          <p:cNvPr id="17" name="Picture 16" descr="Diagram&#10;&#10;Description automatically generated">
            <a:extLst>
              <a:ext uri="{FF2B5EF4-FFF2-40B4-BE49-F238E27FC236}">
                <a16:creationId xmlns:a16="http://schemas.microsoft.com/office/drawing/2014/main" id="{3A3B413F-3F68-44CB-DD64-5FFA0D5F3828}"/>
              </a:ext>
            </a:extLst>
          </p:cNvPr>
          <p:cNvPicPr>
            <a:picLocks noChangeAspect="1"/>
          </p:cNvPicPr>
          <p:nvPr/>
        </p:nvPicPr>
        <p:blipFill>
          <a:blip r:embed="rId5"/>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3002358"/>
            <a:ext cx="5796644" cy="2862322"/>
          </a:xfrm>
          <a:prstGeom prst="rect">
            <a:avLst/>
          </a:prstGeom>
          <a:noFill/>
        </p:spPr>
        <p:txBody>
          <a:bodyPr wrap="square" rtlCol="0">
            <a:spAutoFit/>
          </a:bodyPr>
          <a:lstStyle/>
          <a:p>
            <a:r>
              <a:rPr lang="fi-FI" dirty="0"/>
              <a:t>Opintojakson toteutus osana Pakkausarvoketjun kiertotalousosaaja -koulutusta (30 op)</a:t>
            </a:r>
          </a:p>
          <a:p>
            <a:endParaRPr lang="fi-FI" dirty="0"/>
          </a:p>
          <a:p>
            <a:endParaRPr lang="fi-FI" dirty="0"/>
          </a:p>
          <a:p>
            <a:r>
              <a:rPr lang="fi-FI" dirty="0"/>
              <a:t>Nina Kukkasniemi</a:t>
            </a:r>
          </a:p>
          <a:p>
            <a:r>
              <a:rPr lang="fi-FI" dirty="0"/>
              <a:t>Mika Nieminen</a:t>
            </a:r>
          </a:p>
          <a:p>
            <a:endParaRPr lang="fi-FI" dirty="0"/>
          </a:p>
          <a:p>
            <a:endParaRPr lang="fi-FI" dirty="0"/>
          </a:p>
          <a:p>
            <a:endParaRPr lang="fi-FI" dirty="0"/>
          </a:p>
          <a:p>
            <a:endParaRPr lang="fi-FI" dirty="0"/>
          </a:p>
        </p:txBody>
      </p:sp>
      <p:pic>
        <p:nvPicPr>
          <p:cNvPr id="4" name="Picture 3" descr="A sign with text and symbols&#10;&#10;Description automatically generated">
            <a:extLst>
              <a:ext uri="{FF2B5EF4-FFF2-40B4-BE49-F238E27FC236}">
                <a16:creationId xmlns:a16="http://schemas.microsoft.com/office/drawing/2014/main" id="{4B340A43-D31F-58A5-70E7-4E1A72B17D4B}"/>
              </a:ext>
            </a:extLst>
          </p:cNvPr>
          <p:cNvPicPr>
            <a:picLocks noChangeAspect="1"/>
          </p:cNvPicPr>
          <p:nvPr/>
        </p:nvPicPr>
        <p:blipFill>
          <a:blip r:embed="rId6"/>
          <a:stretch>
            <a:fillRect/>
          </a:stretch>
        </p:blipFill>
        <p:spPr>
          <a:xfrm>
            <a:off x="5303912" y="4938148"/>
            <a:ext cx="1812091" cy="638369"/>
          </a:xfrm>
          <a:prstGeom prst="rect">
            <a:avLst/>
          </a:prstGeom>
        </p:spPr>
      </p:pic>
      <p:sp>
        <p:nvSpPr>
          <p:cNvPr id="6" name="TextBox 5">
            <a:extLst>
              <a:ext uri="{FF2B5EF4-FFF2-40B4-BE49-F238E27FC236}">
                <a16:creationId xmlns:a16="http://schemas.microsoft.com/office/drawing/2014/main" id="{45E8BED8-609C-0BDC-BEEF-278839002438}"/>
              </a:ext>
            </a:extLst>
          </p:cNvPr>
          <p:cNvSpPr txBox="1"/>
          <p:nvPr/>
        </p:nvSpPr>
        <p:spPr>
          <a:xfrm>
            <a:off x="7143908" y="4967829"/>
            <a:ext cx="3884640" cy="579005"/>
          </a:xfrm>
          <a:prstGeom prst="rect">
            <a:avLst/>
          </a:prstGeom>
          <a:noFill/>
        </p:spPr>
        <p:txBody>
          <a:bodyPr wrap="square">
            <a:spAutoFit/>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Tämä teos on lisensoitu Creative </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Commons</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Nimeä-</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EiKaupallinen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JaaSamoin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4.0.Kansainvälinen -lisenssillä. Tarkastele lisenssiä osoitteessa </a:t>
            </a:r>
            <a:r>
              <a:rPr lang="fi-FI" sz="1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https://creativecommons.org/licenses/by-nc-sa/4.0/deed.fi</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0E41-1D75-F795-633E-94FD0F1811EE}"/>
              </a:ext>
            </a:extLst>
          </p:cNvPr>
          <p:cNvSpPr>
            <a:spLocks noGrp="1"/>
          </p:cNvSpPr>
          <p:nvPr>
            <p:ph type="title"/>
          </p:nvPr>
        </p:nvSpPr>
        <p:spPr/>
        <p:txBody>
          <a:bodyPr/>
          <a:lstStyle/>
          <a:p>
            <a:r>
              <a:rPr lang="fi-FI" b="1" i="0" dirty="0">
                <a:solidFill>
                  <a:srgbClr val="4E008E"/>
                </a:solidFill>
                <a:effectLst/>
                <a:latin typeface="+mn-lt"/>
              </a:rPr>
              <a:t>2. Elinkaarianalyysi (LCA) ja kiertotalous</a:t>
            </a:r>
            <a:br>
              <a:rPr lang="fi-FI" b="1" i="0" dirty="0">
                <a:solidFill>
                  <a:srgbClr val="4E008E"/>
                </a:solidFill>
                <a:effectLst/>
                <a:latin typeface="Open Sans" panose="020B0606030504020204" pitchFamily="34" charset="0"/>
              </a:rPr>
            </a:br>
            <a:endParaRPr lang="fi-FI" dirty="0"/>
          </a:p>
        </p:txBody>
      </p:sp>
      <p:sp>
        <p:nvSpPr>
          <p:cNvPr id="3" name="Content Placeholder 2">
            <a:extLst>
              <a:ext uri="{FF2B5EF4-FFF2-40B4-BE49-F238E27FC236}">
                <a16:creationId xmlns:a16="http://schemas.microsoft.com/office/drawing/2014/main" id="{A8787F83-A06D-0FB5-8128-E36815C90628}"/>
              </a:ext>
            </a:extLst>
          </p:cNvPr>
          <p:cNvSpPr>
            <a:spLocks noGrp="1"/>
          </p:cNvSpPr>
          <p:nvPr>
            <p:ph idx="1"/>
          </p:nvPr>
        </p:nvSpPr>
        <p:spPr>
          <a:xfrm>
            <a:off x="428252" y="1558384"/>
            <a:ext cx="11518248" cy="4174872"/>
          </a:xfrm>
        </p:spPr>
        <p:txBody>
          <a:bodyPr/>
          <a:lstStyle/>
          <a:p>
            <a:pPr marL="342900" indent="-342900" algn="l">
              <a:buFont typeface="+mj-lt"/>
              <a:buAutoNum type="arabicPeriod"/>
            </a:pPr>
            <a:r>
              <a:rPr lang="fi-FI" sz="1400" b="0" i="0" dirty="0">
                <a:solidFill>
                  <a:srgbClr val="212529"/>
                </a:solidFill>
                <a:effectLst/>
                <a:ea typeface="Open Sans" panose="020B0606030504020204" pitchFamily="34" charset="0"/>
                <a:cs typeface="Open Sans" panose="020B0606030504020204" pitchFamily="34" charset="0"/>
              </a:rPr>
              <a:t>Valitse kiertotalousstrategia, jota voisi olla mahdollista soveltaa valitsemaasi pakkaukseen (</a:t>
            </a:r>
            <a:r>
              <a:rPr lang="fi-FI" sz="1400" b="0" i="0" u="none" strike="noStrike" dirty="0">
                <a:solidFill>
                  <a:srgbClr val="4E008E"/>
                </a:solidFill>
                <a:effectLst/>
                <a:ea typeface="Open Sans" panose="020B0606030504020204" pitchFamily="34" charset="0"/>
                <a:cs typeface="Open Sans" panose="020B0606030504020204" pitchFamily="34" charset="0"/>
                <a:hlinkClick r:id="rId2"/>
              </a:rPr>
              <a:t>napsauta tätä linkkiä tutustuaksesi kuuteen erilaiseen kiertotalousstrategiaan</a:t>
            </a:r>
            <a:r>
              <a:rPr lang="fi-FI" sz="1400" b="0" i="0" dirty="0">
                <a:effectLst/>
                <a:ea typeface="Open Sans" panose="020B0606030504020204" pitchFamily="34" charset="0"/>
                <a:cs typeface="Open Sans" panose="020B0606030504020204" pitchFamily="34" charset="0"/>
              </a:rPr>
              <a:t>), </a:t>
            </a:r>
            <a:r>
              <a:rPr lang="fi-FI" sz="1400" dirty="0">
                <a:ea typeface="Open Sans" panose="020B0606030504020204" pitchFamily="34" charset="0"/>
                <a:cs typeface="Open Sans" panose="020B0606030504020204" pitchFamily="34" charset="0"/>
              </a:rPr>
              <a:t>e</a:t>
            </a:r>
            <a:r>
              <a:rPr lang="fi-FI" sz="1400" b="0" i="0" dirty="0">
                <a:effectLst/>
                <a:ea typeface="Open Sans" panose="020B0606030504020204" pitchFamily="34" charset="0"/>
                <a:cs typeface="Open Sans" panose="020B0606030504020204" pitchFamily="34" charset="0"/>
              </a:rPr>
              <a:t>simerkiksi </a:t>
            </a:r>
            <a:r>
              <a:rPr lang="fi-FI" sz="1400" b="0" i="0" dirty="0">
                <a:solidFill>
                  <a:srgbClr val="212529"/>
                </a:solidFill>
                <a:effectLst/>
                <a:ea typeface="Open Sans" panose="020B0606030504020204" pitchFamily="34" charset="0"/>
                <a:cs typeface="Open Sans" panose="020B0606030504020204" pitchFamily="34" charset="0"/>
              </a:rPr>
              <a:t>pakkauksen eliniän pidentämismahdollisuudet elinkaaren eri vaiheissa.</a:t>
            </a:r>
          </a:p>
          <a:p>
            <a:pPr marL="342900" indent="-342900" algn="l">
              <a:buFont typeface="+mj-lt"/>
              <a:buAutoNum type="arabicPeriod"/>
            </a:pPr>
            <a:r>
              <a:rPr lang="fi-FI" sz="1400" b="0" i="0" dirty="0">
                <a:solidFill>
                  <a:srgbClr val="212529"/>
                </a:solidFill>
                <a:effectLst/>
                <a:ea typeface="Open Sans" panose="020B0606030504020204" pitchFamily="34" charset="0"/>
                <a:cs typeface="Open Sans" panose="020B0606030504020204" pitchFamily="34" charset="0"/>
              </a:rPr>
              <a:t>Tarkastele pakkauksen elinkaarta jakamalla se elinkaaren eri vaiheisiin (erillinen työpohja </a:t>
            </a:r>
            <a:r>
              <a:rPr lang="fi-FI" sz="1400" b="0" i="0" dirty="0">
                <a:effectLst/>
                <a:ea typeface="Open Sans" panose="020B0606030504020204" pitchFamily="34" charset="0"/>
                <a:cs typeface="Open Sans" panose="020B0606030504020204" pitchFamily="34" charset="0"/>
              </a:rPr>
              <a:t>dioilla 11–16</a:t>
            </a:r>
            <a:r>
              <a:rPr lang="fi-FI" sz="1400" b="0" i="0" dirty="0">
                <a:solidFill>
                  <a:srgbClr val="212529"/>
                </a:solidFill>
                <a:effectLst/>
                <a:ea typeface="Open Sans" panose="020B0606030504020204" pitchFamily="34" charset="0"/>
                <a:cs typeface="Open Sans" panose="020B0606030504020204" pitchFamily="34" charset="0"/>
              </a:rPr>
              <a:t>). Työpohjassa on viisi vaihetta: raaka-aineiden tuotanto, valmistus, pakkaus ja kuljetus, tuotteen käyttövaihe ja tuotteen loppukäyttö. Kiinnitä huomiota elinkaaren eri vaiheisiin tuleviin ja niistä lähteviin materiaalivirtoihin. Pyri samaan jokaiseen vaiheeseen vähintään kaksi tulo- ja lähtövirtaa. Tehtävässä pyritään visualisoimaan pakkauksen elinkaari kattavasti, mutta yksityiskohtiin ei ole tarvetta mennä.</a:t>
            </a:r>
          </a:p>
          <a:p>
            <a:pPr marL="342900" indent="-342900" algn="l">
              <a:buFont typeface="+mj-lt"/>
              <a:buAutoNum type="arabicPeriod"/>
            </a:pPr>
            <a:r>
              <a:rPr lang="fi-FI" sz="1400" b="0" i="0" dirty="0">
                <a:solidFill>
                  <a:srgbClr val="212529"/>
                </a:solidFill>
                <a:effectLst/>
                <a:ea typeface="Open Sans" panose="020B0606030504020204" pitchFamily="34" charset="0"/>
                <a:cs typeface="Open Sans" panose="020B0606030504020204" pitchFamily="34" charset="0"/>
              </a:rPr>
              <a:t>Analysoi </a:t>
            </a:r>
            <a:r>
              <a:rPr lang="fi-FI" sz="1400" b="0" i="0" dirty="0">
                <a:effectLst/>
                <a:ea typeface="Open Sans" panose="020B0606030504020204" pitchFamily="34" charset="0"/>
                <a:cs typeface="Open Sans" panose="020B0606030504020204" pitchFamily="34" charset="0"/>
              </a:rPr>
              <a:t>esityksessäsi, miten kiertotalousstrategioita olisi mahdollista hyödyntää pakkauksen elinkaaren ei vaiheissa.</a:t>
            </a:r>
          </a:p>
          <a:p>
            <a:pPr marL="342900" indent="-342900" algn="l">
              <a:buFont typeface="+mj-lt"/>
              <a:buAutoNum type="arabicPeriod"/>
            </a:pPr>
            <a:r>
              <a:rPr lang="fi-FI" sz="1400" b="0" i="0" dirty="0">
                <a:solidFill>
                  <a:srgbClr val="212529"/>
                </a:solidFill>
                <a:effectLst/>
                <a:ea typeface="Open Sans" panose="020B0606030504020204" pitchFamily="34" charset="0"/>
                <a:cs typeface="Open Sans" panose="020B0606030504020204" pitchFamily="34" charset="0"/>
              </a:rPr>
              <a:t>Arvioi tunnistamiasi mahdollisuuksia ja niiden käyttökelpoisuutta käyttämällä esim. liikennevaloja (</a:t>
            </a:r>
            <a:r>
              <a:rPr lang="fi-FI" sz="1400" b="0" i="0" dirty="0">
                <a:effectLst/>
                <a:ea typeface="Open Sans" panose="020B0606030504020204" pitchFamily="34" charset="0"/>
                <a:cs typeface="Open Sans" panose="020B0606030504020204" pitchFamily="34" charset="0"/>
              </a:rPr>
              <a:t>vihreä </a:t>
            </a:r>
            <a:r>
              <a:rPr lang="fi-FI" sz="1400" dirty="0">
                <a:ea typeface="Open Sans" panose="020B0606030504020204" pitchFamily="34" charset="0"/>
                <a:cs typeface="Open Sans" panose="020B0606030504020204" pitchFamily="34" charset="0"/>
              </a:rPr>
              <a:t>–</a:t>
            </a:r>
            <a:r>
              <a:rPr lang="fi-FI" sz="1400" b="0" i="0" dirty="0">
                <a:effectLst/>
                <a:ea typeface="Open Sans" panose="020B0606030504020204" pitchFamily="34" charset="0"/>
                <a:cs typeface="Open Sans" panose="020B0606030504020204" pitchFamily="34" charset="0"/>
              </a:rPr>
              <a:t> strategian käyttöönotto on helppoa, keltainen </a:t>
            </a:r>
            <a:r>
              <a:rPr lang="fi-FI" sz="1400" dirty="0">
                <a:ea typeface="Open Sans" panose="020B0606030504020204" pitchFamily="34" charset="0"/>
                <a:cs typeface="Open Sans" panose="020B0606030504020204" pitchFamily="34" charset="0"/>
              </a:rPr>
              <a:t>–</a:t>
            </a:r>
            <a:r>
              <a:rPr lang="fi-FI" sz="1400" b="0" i="0" dirty="0">
                <a:effectLst/>
                <a:ea typeface="Open Sans" panose="020B0606030504020204" pitchFamily="34" charset="0"/>
                <a:cs typeface="Open Sans" panose="020B0606030504020204" pitchFamily="34" charset="0"/>
              </a:rPr>
              <a:t> strategian käyttöönotossa haasteita, mutta käyttöönotto on tehtävissä, punainen </a:t>
            </a:r>
            <a:r>
              <a:rPr lang="fi-FI" sz="1400" dirty="0">
                <a:ea typeface="Open Sans" panose="020B0606030504020204" pitchFamily="34" charset="0"/>
                <a:cs typeface="Open Sans" panose="020B0606030504020204" pitchFamily="34" charset="0"/>
              </a:rPr>
              <a:t>–</a:t>
            </a:r>
            <a:r>
              <a:rPr lang="fi-FI" sz="1400" b="0" i="0" dirty="0">
                <a:effectLst/>
                <a:ea typeface="Open Sans" panose="020B0606030504020204" pitchFamily="34" charset="0"/>
                <a:cs typeface="Open Sans" panose="020B0606030504020204" pitchFamily="34" charset="0"/>
              </a:rPr>
              <a:t> </a:t>
            </a:r>
            <a:r>
              <a:rPr lang="fi-FI" sz="1400" b="0" i="0" dirty="0">
                <a:solidFill>
                  <a:srgbClr val="212529"/>
                </a:solidFill>
                <a:effectLst/>
                <a:ea typeface="Open Sans" panose="020B0606030504020204" pitchFamily="34" charset="0"/>
                <a:cs typeface="Open Sans" panose="020B0606030504020204" pitchFamily="34" charset="0"/>
              </a:rPr>
              <a:t>strategian käyttöönotto on hankalaa). Muista lisätä arvioidesi perään lyhyt selitys (esim. kustannukset, puuttuvat teknologiat, lainsäädäntö jne.).</a:t>
            </a:r>
          </a:p>
          <a:p>
            <a:pPr marL="342900" indent="-342900" algn="l">
              <a:buFont typeface="+mj-lt"/>
              <a:buAutoNum type="arabicPeriod"/>
            </a:pPr>
            <a:r>
              <a:rPr lang="fi-FI" sz="1400" b="0" i="0" dirty="0">
                <a:solidFill>
                  <a:srgbClr val="212529"/>
                </a:solidFill>
                <a:effectLst/>
                <a:ea typeface="Open Sans" panose="020B0606030504020204" pitchFamily="34" charset="0"/>
                <a:cs typeface="Open Sans" panose="020B0606030504020204" pitchFamily="34" charset="0"/>
              </a:rPr>
              <a:t>Pohdi </a:t>
            </a:r>
            <a:r>
              <a:rPr lang="fi-FI" sz="1400" b="0" i="0" dirty="0">
                <a:effectLst/>
                <a:ea typeface="Open Sans" panose="020B0606030504020204" pitchFamily="34" charset="0"/>
                <a:cs typeface="Open Sans" panose="020B0606030504020204" pitchFamily="34" charset="0"/>
              </a:rPr>
              <a:t>loppukäyttäjän/kuluttajan </a:t>
            </a:r>
            <a:r>
              <a:rPr lang="fi-FI" sz="1400" b="0" i="0" dirty="0">
                <a:solidFill>
                  <a:srgbClr val="212529"/>
                </a:solidFill>
                <a:effectLst/>
                <a:ea typeface="Open Sans" panose="020B0606030504020204" pitchFamily="34" charset="0"/>
                <a:cs typeface="Open Sans" panose="020B0606030504020204" pitchFamily="34" charset="0"/>
              </a:rPr>
              <a:t>roolia. Mitä haasteita jollakin tietyllä kiertotalousstrategialla on erityisesti tuotteen loppukäyttäjän roolia </a:t>
            </a:r>
            <a:r>
              <a:rPr lang="fi-FI" sz="1400" b="0" i="0" dirty="0">
                <a:effectLst/>
                <a:ea typeface="Open Sans" panose="020B0606030504020204" pitchFamily="34" charset="0"/>
                <a:cs typeface="Open Sans" panose="020B0606030504020204" pitchFamily="34" charset="0"/>
              </a:rPr>
              <a:t>ajatellen? </a:t>
            </a:r>
            <a:r>
              <a:rPr lang="fi-FI" sz="1400" b="0" i="0" dirty="0">
                <a:solidFill>
                  <a:srgbClr val="212529"/>
                </a:solidFill>
                <a:effectLst/>
                <a:ea typeface="Open Sans" panose="020B0606030504020204" pitchFamily="34" charset="0"/>
                <a:cs typeface="Open Sans" panose="020B0606030504020204" pitchFamily="34" charset="0"/>
              </a:rPr>
              <a:t>Jos esimerkiksi </a:t>
            </a:r>
            <a:r>
              <a:rPr lang="fi-FI" sz="1400" b="0" i="0" dirty="0">
                <a:effectLst/>
                <a:ea typeface="Open Sans" panose="020B0606030504020204" pitchFamily="34" charset="0"/>
                <a:cs typeface="Open Sans" panose="020B0606030504020204" pitchFamily="34" charset="0"/>
              </a:rPr>
              <a:t>tuotteen elinkaarta pyritään parantamaan suunnitteluvaiheessa, loppukäyttäjän toimet saattavat siitä huolimatta aiheuttaa tuotteen ennenaik</a:t>
            </a:r>
            <a:r>
              <a:rPr lang="fi-FI" sz="1400" b="0" i="0" dirty="0">
                <a:solidFill>
                  <a:srgbClr val="212529"/>
                </a:solidFill>
                <a:effectLst/>
                <a:ea typeface="Open Sans" panose="020B0606030504020204" pitchFamily="34" charset="0"/>
                <a:cs typeface="Open Sans" panose="020B0606030504020204" pitchFamily="34" charset="0"/>
              </a:rPr>
              <a:t>aisen rikkoutumisen. Miten </a:t>
            </a:r>
            <a:r>
              <a:rPr lang="fi-FI" sz="1400" b="0" i="0" dirty="0">
                <a:effectLst/>
                <a:ea typeface="Open Sans" panose="020B0606030504020204" pitchFamily="34" charset="0"/>
                <a:cs typeface="Open Sans" panose="020B0606030504020204" pitchFamily="34" charset="0"/>
              </a:rPr>
              <a:t>varmistetaan, että </a:t>
            </a:r>
            <a:r>
              <a:rPr lang="fi-FI" sz="1400" b="0" i="0" dirty="0">
                <a:solidFill>
                  <a:srgbClr val="212529"/>
                </a:solidFill>
                <a:effectLst/>
                <a:ea typeface="Open Sans" panose="020B0606030504020204" pitchFamily="34" charset="0"/>
                <a:cs typeface="Open Sans" panose="020B0606030504020204" pitchFamily="34" charset="0"/>
              </a:rPr>
              <a:t>pakkaus päätyy tarkoituksenmukaisimpaan loppukäyttöön elinkaaren </a:t>
            </a:r>
            <a:r>
              <a:rPr lang="fi-FI" sz="1400" b="0" i="0" dirty="0">
                <a:effectLst/>
                <a:ea typeface="Open Sans" panose="020B0606030504020204" pitchFamily="34" charset="0"/>
                <a:cs typeface="Open Sans" panose="020B0606030504020204" pitchFamily="34" charset="0"/>
              </a:rPr>
              <a:t>loppuvaiheessa, esimerkiksi </a:t>
            </a:r>
            <a:r>
              <a:rPr lang="fi-FI" sz="1400" b="0" i="0" dirty="0">
                <a:solidFill>
                  <a:srgbClr val="212529"/>
                </a:solidFill>
                <a:effectLst/>
                <a:ea typeface="Open Sans" panose="020B0606030504020204" pitchFamily="34" charset="0"/>
                <a:cs typeface="Open Sans" panose="020B0606030504020204" pitchFamily="34" charset="0"/>
              </a:rPr>
              <a:t>sekajäteastian sijasta kierrätysastiaan</a:t>
            </a:r>
            <a:r>
              <a:rPr lang="fi-FI" sz="1400" b="0" i="0" dirty="0">
                <a:effectLst/>
                <a:ea typeface="Open Sans" panose="020B0606030504020204" pitchFamily="34" charset="0"/>
                <a:cs typeface="Open Sans" panose="020B0606030504020204" pitchFamily="34" charset="0"/>
              </a:rPr>
              <a:t>? </a:t>
            </a:r>
          </a:p>
          <a:p>
            <a:pPr marL="342900" indent="-342900" algn="l">
              <a:buFont typeface="+mj-lt"/>
              <a:buAutoNum type="arabicPeriod"/>
            </a:pPr>
            <a:r>
              <a:rPr lang="fi-FI" sz="1400" b="0" i="0" dirty="0">
                <a:effectLst/>
                <a:ea typeface="Open Sans" panose="020B0606030504020204" pitchFamily="34" charset="0"/>
                <a:cs typeface="Open Sans" panose="020B0606030504020204" pitchFamily="34" charset="0"/>
              </a:rPr>
              <a:t>Kun olet tallentanut esityksesi </a:t>
            </a:r>
            <a:r>
              <a:rPr lang="fi-FI" sz="1400" b="0" i="0" dirty="0">
                <a:solidFill>
                  <a:srgbClr val="212529"/>
                </a:solidFill>
                <a:effectLst/>
                <a:ea typeface="Open Sans" panose="020B0606030504020204" pitchFamily="34" charset="0"/>
                <a:cs typeface="Open Sans" panose="020B0606030504020204" pitchFamily="34" charset="0"/>
              </a:rPr>
              <a:t>keskustelualueelle, </a:t>
            </a:r>
            <a:r>
              <a:rPr lang="fi-FI" sz="1400" b="1" i="0" dirty="0">
                <a:solidFill>
                  <a:srgbClr val="212529"/>
                </a:solidFill>
                <a:effectLst/>
                <a:ea typeface="Open Sans" panose="020B0606030504020204" pitchFamily="34" charset="0"/>
                <a:cs typeface="Open Sans" panose="020B0606030504020204" pitchFamily="34" charset="0"/>
              </a:rPr>
              <a:t>tutustu vähintään kahteen muuhun kurssilaisten tekemään esitykseen ja kommentoi niitä lyhyesti ja </a:t>
            </a:r>
            <a:r>
              <a:rPr lang="fi-FI" sz="1400" b="1" i="0" dirty="0">
                <a:effectLst/>
                <a:ea typeface="Open Sans" panose="020B0606030504020204" pitchFamily="34" charset="0"/>
                <a:cs typeface="Open Sans" panose="020B0606030504020204" pitchFamily="34" charset="0"/>
              </a:rPr>
              <a:t>kohteliaasti, </a:t>
            </a:r>
            <a:r>
              <a:rPr lang="fi-FI" sz="1400" b="0" i="0" dirty="0">
                <a:solidFill>
                  <a:srgbClr val="212529"/>
                </a:solidFill>
                <a:effectLst/>
                <a:ea typeface="Open Sans" panose="020B0606030504020204" pitchFamily="34" charset="0"/>
                <a:cs typeface="Open Sans" panose="020B0606030504020204" pitchFamily="34" charset="0"/>
              </a:rPr>
              <a:t>esim. mitä pidit esityksessä mielenkiintoisena tai mitä ajatuksia esitys sinussa herätti.</a:t>
            </a:r>
          </a:p>
          <a:p>
            <a:pPr marL="342900" indent="-342900" algn="l">
              <a:buFont typeface="+mj-lt"/>
              <a:buAutoNum type="arabicPeriod"/>
            </a:pPr>
            <a:r>
              <a:rPr lang="fi-FI" sz="1400" dirty="0">
                <a:solidFill>
                  <a:srgbClr val="212529"/>
                </a:solidFill>
                <a:ea typeface="Open Sans" panose="020B0606030504020204" pitchFamily="34" charset="0"/>
                <a:cs typeface="Open Sans" panose="020B0606030504020204" pitchFamily="34" charset="0"/>
              </a:rPr>
              <a:t>Tehtävän </a:t>
            </a:r>
            <a:r>
              <a:rPr lang="fi-FI" sz="1400" dirty="0">
                <a:ea typeface="Open Sans" panose="020B0606030504020204" pitchFamily="34" charset="0"/>
                <a:cs typeface="Open Sans" panose="020B0606030504020204" pitchFamily="34" charset="0"/>
              </a:rPr>
              <a:t>työpohjana voit käyttää dioja 11–14.</a:t>
            </a:r>
            <a:endParaRPr lang="fi-FI" sz="1400" b="0" i="0" dirty="0">
              <a:effectLst/>
              <a:ea typeface="Open Sans" panose="020B0606030504020204" pitchFamily="34" charset="0"/>
              <a:cs typeface="Open Sans" panose="020B0606030504020204" pitchFamily="34" charset="0"/>
            </a:endParaRPr>
          </a:p>
          <a:p>
            <a:endParaRPr lang="fi-FI" sz="1400" dirty="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88391482-94BA-3049-8D68-A9E5C978854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0021B36F-3A4A-0472-3FBD-AB1D168F3B32}"/>
              </a:ext>
            </a:extLst>
          </p:cNvPr>
          <p:cNvSpPr>
            <a:spLocks noGrp="1"/>
          </p:cNvSpPr>
          <p:nvPr>
            <p:ph type="sldNum" sz="quarter" idx="4"/>
          </p:nvPr>
        </p:nvSpPr>
        <p:spPr/>
        <p:txBody>
          <a:bodyPr/>
          <a:lstStyle/>
          <a:p>
            <a:r>
              <a:rPr lang="fi-FI"/>
              <a:t>|  </a:t>
            </a:r>
            <a:fld id="{CDC8994D-33BE-6F4B-918B-78B2D731EB1C}" type="slidenum">
              <a:rPr lang="fi-FI" smtClean="0"/>
              <a:pPr/>
              <a:t>10</a:t>
            </a:fld>
            <a:endParaRPr lang="fi-FI" dirty="0"/>
          </a:p>
        </p:txBody>
      </p:sp>
    </p:spTree>
    <p:extLst>
      <p:ext uri="{BB962C8B-B14F-4D97-AF65-F5344CB8AC3E}">
        <p14:creationId xmlns:p14="http://schemas.microsoft.com/office/powerpoint/2010/main" val="53385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38B56B-9193-11AD-6D8D-061A24261D14}"/>
              </a:ext>
            </a:extLst>
          </p:cNvPr>
          <p:cNvSpPr>
            <a:spLocks noGrp="1"/>
          </p:cNvSpPr>
          <p:nvPr>
            <p:ph type="ctrTitle"/>
          </p:nvPr>
        </p:nvSpPr>
        <p:spPr/>
        <p:txBody>
          <a:bodyPr/>
          <a:lstStyle/>
          <a:p>
            <a:r>
              <a:rPr lang="fi-FI" dirty="0"/>
              <a:t>Elinkaaren kuvaus</a:t>
            </a:r>
            <a:endParaRPr lang="LID4096" dirty="0"/>
          </a:p>
        </p:txBody>
      </p:sp>
      <p:sp>
        <p:nvSpPr>
          <p:cNvPr id="3" name="Alaotsikko 2">
            <a:extLst>
              <a:ext uri="{FF2B5EF4-FFF2-40B4-BE49-F238E27FC236}">
                <a16:creationId xmlns:a16="http://schemas.microsoft.com/office/drawing/2014/main" id="{9461BED4-FAF0-6EA2-129C-8776C37F4EC3}"/>
              </a:ext>
            </a:extLst>
          </p:cNvPr>
          <p:cNvSpPr>
            <a:spLocks noGrp="1"/>
          </p:cNvSpPr>
          <p:nvPr>
            <p:ph type="subTitle" idx="1"/>
          </p:nvPr>
        </p:nvSpPr>
        <p:spPr/>
        <p:txBody>
          <a:bodyPr/>
          <a:lstStyle/>
          <a:p>
            <a:r>
              <a:rPr lang="fi-FI" dirty="0"/>
              <a:t>Nimi: [ETUNIMI SUKUNIMI]</a:t>
            </a:r>
          </a:p>
          <a:p>
            <a:r>
              <a:rPr lang="fi-FI" dirty="0"/>
              <a:t>Tehtävässä kuvattava tuote: [TUOTTEEN NIMI]</a:t>
            </a:r>
            <a:endParaRPr lang="LID4096" dirty="0"/>
          </a:p>
        </p:txBody>
      </p:sp>
      <p:sp>
        <p:nvSpPr>
          <p:cNvPr id="4" name="Tekstiruutu 3">
            <a:extLst>
              <a:ext uri="{FF2B5EF4-FFF2-40B4-BE49-F238E27FC236}">
                <a16:creationId xmlns:a16="http://schemas.microsoft.com/office/drawing/2014/main" id="{4AA43214-BE53-47A0-0F68-42CDA153A1F4}"/>
              </a:ext>
            </a:extLst>
          </p:cNvPr>
          <p:cNvSpPr txBox="1"/>
          <p:nvPr/>
        </p:nvSpPr>
        <p:spPr>
          <a:xfrm>
            <a:off x="3760055" y="4293096"/>
            <a:ext cx="4707381" cy="1099439"/>
          </a:xfrm>
          <a:prstGeom prst="rect">
            <a:avLst/>
          </a:prstGeom>
          <a:noFill/>
          <a:ln w="25400">
            <a:solidFill>
              <a:srgbClr val="FF0000"/>
            </a:solidFill>
            <a:prstDash val="dash"/>
          </a:ln>
        </p:spPr>
        <p:txBody>
          <a:bodyPr wrap="square" lIns="265846" tIns="132923" rIns="132923" bIns="132923"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prstClr val="black"/>
                </a:solidFill>
                <a:effectLst/>
                <a:uLnTx/>
                <a:uFillTx/>
                <a:ea typeface="+mn-ea"/>
                <a:cs typeface="+mn-cs"/>
              </a:rPr>
              <a:t>Voit muokata työpohjaa haluamallasi tavalla. Voit myös tulostaa työpohjan ja skannata/valokuvata lopputuloksen.</a:t>
            </a:r>
            <a:endParaRPr kumimoji="0" lang="LID4096" b="0" i="0" u="none" strike="noStrike" kern="1200" cap="none" spc="0" normalizeH="0" baseline="0" noProof="0" dirty="0">
              <a:ln>
                <a:noFill/>
              </a:ln>
              <a:solidFill>
                <a:prstClr val="black"/>
              </a:solidFill>
              <a:effectLst/>
              <a:uLnTx/>
              <a:uFillTx/>
              <a:ea typeface="+mn-ea"/>
              <a:cs typeface="+mn-cs"/>
            </a:endParaRPr>
          </a:p>
        </p:txBody>
      </p:sp>
      <p:pic>
        <p:nvPicPr>
          <p:cNvPr id="5" name="Picture 4" descr="Text&#10;&#10;Description automatically generated">
            <a:extLst>
              <a:ext uri="{FF2B5EF4-FFF2-40B4-BE49-F238E27FC236}">
                <a16:creationId xmlns:a16="http://schemas.microsoft.com/office/drawing/2014/main" id="{734F0865-B7AB-250A-7EED-E600011F447D}"/>
              </a:ext>
            </a:extLst>
          </p:cNvPr>
          <p:cNvPicPr>
            <a:picLocks noChangeAspect="1"/>
          </p:cNvPicPr>
          <p:nvPr/>
        </p:nvPicPr>
        <p:blipFill>
          <a:blip r:embed="rId2"/>
          <a:stretch>
            <a:fillRect/>
          </a:stretch>
        </p:blipFill>
        <p:spPr>
          <a:xfrm>
            <a:off x="150316" y="116632"/>
            <a:ext cx="3069021" cy="78260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B0C12314-9636-780F-C1AB-1A3FB7112DE2}"/>
              </a:ext>
            </a:extLst>
          </p:cNvPr>
          <p:cNvPicPr>
            <a:picLocks noChangeAspect="1"/>
          </p:cNvPicPr>
          <p:nvPr/>
        </p:nvPicPr>
        <p:blipFill>
          <a:blip r:embed="rId3"/>
          <a:stretch>
            <a:fillRect/>
          </a:stretch>
        </p:blipFill>
        <p:spPr>
          <a:xfrm>
            <a:off x="3376031" y="68722"/>
            <a:ext cx="3337995" cy="878420"/>
          </a:xfrm>
          <a:prstGeom prst="rect">
            <a:avLst/>
          </a:prstGeom>
        </p:spPr>
      </p:pic>
      <p:pic>
        <p:nvPicPr>
          <p:cNvPr id="8" name="Picture 7">
            <a:extLst>
              <a:ext uri="{FF2B5EF4-FFF2-40B4-BE49-F238E27FC236}">
                <a16:creationId xmlns:a16="http://schemas.microsoft.com/office/drawing/2014/main" id="{6961EABA-418B-FBDE-3536-817FB8AC817B}"/>
              </a:ext>
            </a:extLst>
          </p:cNvPr>
          <p:cNvPicPr>
            <a:picLocks noChangeAspect="1"/>
          </p:cNvPicPr>
          <p:nvPr/>
        </p:nvPicPr>
        <p:blipFill>
          <a:blip r:embed="rId4"/>
          <a:stretch>
            <a:fillRect/>
          </a:stretch>
        </p:blipFill>
        <p:spPr>
          <a:xfrm>
            <a:off x="335360" y="5949280"/>
            <a:ext cx="2495600" cy="540458"/>
          </a:xfrm>
          <a:prstGeom prst="rect">
            <a:avLst/>
          </a:prstGeom>
        </p:spPr>
      </p:pic>
    </p:spTree>
    <p:extLst>
      <p:ext uri="{BB962C8B-B14F-4D97-AF65-F5344CB8AC3E}">
        <p14:creationId xmlns:p14="http://schemas.microsoft.com/office/powerpoint/2010/main" val="226449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3EF9F14-83CA-71A9-C490-CE8892CCC476}"/>
              </a:ext>
            </a:extLst>
          </p:cNvPr>
          <p:cNvGraphicFramePr>
            <a:graphicFrameLocks noGrp="1"/>
          </p:cNvGraphicFramePr>
          <p:nvPr>
            <p:ph idx="1"/>
            <p:extLst>
              <p:ext uri="{D42A27DB-BD31-4B8C-83A1-F6EECF244321}">
                <p14:modId xmlns:p14="http://schemas.microsoft.com/office/powerpoint/2010/main" val="203648728"/>
              </p:ext>
            </p:extLst>
          </p:nvPr>
        </p:nvGraphicFramePr>
        <p:xfrm>
          <a:off x="668766" y="404664"/>
          <a:ext cx="10515600" cy="530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FD35951-B605-7437-5D28-8367112966D0}"/>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DC808-9B4F-47F6-816E-B4DD926C39FF}" type="datetime1">
              <a:rPr kumimoji="0" lang="fi-FI" sz="1000" b="0" i="0" u="none" strike="noStrike" kern="1200" cap="none" spc="0" normalizeH="0" baseline="0" noProof="0" smtClean="0">
                <a:ln>
                  <a:noFill/>
                </a:ln>
                <a:solidFill>
                  <a:srgbClr val="FFFFFF">
                    <a:lumMod val="6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28.5.2024</a:t>
            </a:fld>
            <a:endParaRPr kumimoji="0" lang="fi-FI" sz="10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AA58EFB2-2C5B-EA0D-5F4F-FC23AB84B0D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  </a:t>
            </a:r>
            <a:fld id="{CDC8994D-33BE-6F4B-918B-78B2D731EB1C}" type="slidenum">
              <a:rPr kumimoji="0" lang="fi-FI" sz="1000" b="0" i="0" u="none" strike="noStrike" kern="1200" cap="none" spc="0" normalizeH="0" baseline="0" noProof="0" smtClean="0">
                <a:ln>
                  <a:noFill/>
                </a:ln>
                <a:solidFill>
                  <a:srgbClr val="FFFFFF">
                    <a:lumMod val="6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i-FI" sz="10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2A835B14-8ADB-B83D-FED5-737088085C66}"/>
              </a:ext>
            </a:extLst>
          </p:cNvPr>
          <p:cNvSpPr txBox="1"/>
          <p:nvPr/>
        </p:nvSpPr>
        <p:spPr>
          <a:xfrm>
            <a:off x="767408" y="5916158"/>
            <a:ext cx="60978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rPr>
              <a:t>Muokattu lähteestä: https://www.circulardesignguide.com/</a:t>
            </a:r>
          </a:p>
        </p:txBody>
      </p:sp>
    </p:spTree>
    <p:extLst>
      <p:ext uri="{BB962C8B-B14F-4D97-AF65-F5344CB8AC3E}">
        <p14:creationId xmlns:p14="http://schemas.microsoft.com/office/powerpoint/2010/main" val="699851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0338-3C90-B4C6-203B-00699A0BE83B}"/>
              </a:ext>
            </a:extLst>
          </p:cNvPr>
          <p:cNvSpPr>
            <a:spLocks noGrp="1"/>
          </p:cNvSpPr>
          <p:nvPr>
            <p:ph type="title"/>
          </p:nvPr>
        </p:nvSpPr>
        <p:spPr/>
        <p:txBody>
          <a:bodyPr/>
          <a:lstStyle/>
          <a:p>
            <a:r>
              <a:rPr lang="fi-FI" sz="2400" dirty="0"/>
              <a:t>Arvioi mahdollisuuksia </a:t>
            </a:r>
            <a:r>
              <a:rPr lang="fi-FI" sz="2400" dirty="0">
                <a:solidFill>
                  <a:schemeClr val="tx2"/>
                </a:solidFill>
              </a:rPr>
              <a:t>tehdä tuotteesta paremmin kiertotalouden periaatteita vastaava</a:t>
            </a:r>
          </a:p>
        </p:txBody>
      </p:sp>
      <p:sp>
        <p:nvSpPr>
          <p:cNvPr id="3" name="Content Placeholder 2">
            <a:extLst>
              <a:ext uri="{FF2B5EF4-FFF2-40B4-BE49-F238E27FC236}">
                <a16:creationId xmlns:a16="http://schemas.microsoft.com/office/drawing/2014/main" id="{3E7B4ACB-3683-E8B7-6167-CAB08D7EB2FF}"/>
              </a:ext>
            </a:extLst>
          </p:cNvPr>
          <p:cNvSpPr>
            <a:spLocks noGrp="1"/>
          </p:cNvSpPr>
          <p:nvPr>
            <p:ph idx="1"/>
          </p:nvPr>
        </p:nvSpPr>
        <p:spPr/>
        <p:txBody>
          <a:bodyPr/>
          <a:lstStyle/>
          <a:p>
            <a:endParaRPr lang="fi-FI"/>
          </a:p>
        </p:txBody>
      </p:sp>
      <p:sp>
        <p:nvSpPr>
          <p:cNvPr id="4" name="Date Placeholder 3">
            <a:extLst>
              <a:ext uri="{FF2B5EF4-FFF2-40B4-BE49-F238E27FC236}">
                <a16:creationId xmlns:a16="http://schemas.microsoft.com/office/drawing/2014/main" id="{7CE47FF1-7276-6063-DEBF-8765DBF48931}"/>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9DF9B6F7-B8E5-2792-DF17-82476C540CE1}"/>
              </a:ext>
            </a:extLst>
          </p:cNvPr>
          <p:cNvSpPr>
            <a:spLocks noGrp="1"/>
          </p:cNvSpPr>
          <p:nvPr>
            <p:ph type="sldNum" sz="quarter" idx="4"/>
          </p:nvPr>
        </p:nvSpPr>
        <p:spPr/>
        <p:txBody>
          <a:bodyPr/>
          <a:lstStyle/>
          <a:p>
            <a:r>
              <a:rPr lang="fi-FI"/>
              <a:t>|  </a:t>
            </a:r>
            <a:fld id="{CDC8994D-33BE-6F4B-918B-78B2D731EB1C}" type="slidenum">
              <a:rPr lang="fi-FI" smtClean="0"/>
              <a:pPr/>
              <a:t>13</a:t>
            </a:fld>
            <a:endParaRPr lang="fi-FI" dirty="0"/>
          </a:p>
        </p:txBody>
      </p:sp>
    </p:spTree>
    <p:extLst>
      <p:ext uri="{BB962C8B-B14F-4D97-AF65-F5344CB8AC3E}">
        <p14:creationId xmlns:p14="http://schemas.microsoft.com/office/powerpoint/2010/main" val="178436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A370-8B60-3A27-FD50-0E04ADB4C85C}"/>
              </a:ext>
            </a:extLst>
          </p:cNvPr>
          <p:cNvSpPr>
            <a:spLocks noGrp="1"/>
          </p:cNvSpPr>
          <p:nvPr>
            <p:ph type="title"/>
          </p:nvPr>
        </p:nvSpPr>
        <p:spPr/>
        <p:txBody>
          <a:bodyPr/>
          <a:lstStyle/>
          <a:p>
            <a:r>
              <a:rPr lang="fi-FI" sz="2400" dirty="0"/>
              <a:t>Minkälainen rooli tuotteen loppukäyttäjällä on elinkaaren kannalta?</a:t>
            </a:r>
          </a:p>
        </p:txBody>
      </p:sp>
      <p:sp>
        <p:nvSpPr>
          <p:cNvPr id="3" name="Content Placeholder 2">
            <a:extLst>
              <a:ext uri="{FF2B5EF4-FFF2-40B4-BE49-F238E27FC236}">
                <a16:creationId xmlns:a16="http://schemas.microsoft.com/office/drawing/2014/main" id="{A0A24DFE-7E8D-A322-79A2-9EABE3F73FCB}"/>
              </a:ext>
            </a:extLst>
          </p:cNvPr>
          <p:cNvSpPr>
            <a:spLocks noGrp="1"/>
          </p:cNvSpPr>
          <p:nvPr>
            <p:ph idx="1"/>
          </p:nvPr>
        </p:nvSpPr>
        <p:spPr/>
        <p:txBody>
          <a:bodyPr/>
          <a:lstStyle/>
          <a:p>
            <a:endParaRPr lang="fi-FI"/>
          </a:p>
        </p:txBody>
      </p:sp>
      <p:sp>
        <p:nvSpPr>
          <p:cNvPr id="4" name="Date Placeholder 3">
            <a:extLst>
              <a:ext uri="{FF2B5EF4-FFF2-40B4-BE49-F238E27FC236}">
                <a16:creationId xmlns:a16="http://schemas.microsoft.com/office/drawing/2014/main" id="{473BAB1E-81BC-C19D-26C5-67013F33CC89}"/>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B31ACABE-7A5A-F1B3-DFB5-C0D931B7E20D}"/>
              </a:ext>
            </a:extLst>
          </p:cNvPr>
          <p:cNvSpPr>
            <a:spLocks noGrp="1"/>
          </p:cNvSpPr>
          <p:nvPr>
            <p:ph type="sldNum" sz="quarter" idx="4"/>
          </p:nvPr>
        </p:nvSpPr>
        <p:spPr/>
        <p:txBody>
          <a:bodyPr/>
          <a:lstStyle/>
          <a:p>
            <a:r>
              <a:rPr lang="fi-FI"/>
              <a:t>|  </a:t>
            </a:r>
            <a:fld id="{CDC8994D-33BE-6F4B-918B-78B2D731EB1C}" type="slidenum">
              <a:rPr lang="fi-FI" smtClean="0"/>
              <a:pPr/>
              <a:t>14</a:t>
            </a:fld>
            <a:endParaRPr lang="fi-FI" dirty="0"/>
          </a:p>
        </p:txBody>
      </p:sp>
    </p:spTree>
    <p:extLst>
      <p:ext uri="{BB962C8B-B14F-4D97-AF65-F5344CB8AC3E}">
        <p14:creationId xmlns:p14="http://schemas.microsoft.com/office/powerpoint/2010/main" val="12373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p:txBody>
          <a:bodyPr/>
          <a:lstStyle/>
          <a:p>
            <a:r>
              <a:rPr lang="fi-FI" dirty="0"/>
              <a:t>3. Tuotantoprosessit kohti kiertotaloutta</a:t>
            </a:r>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a:xfrm>
            <a:off x="410400" y="1583070"/>
            <a:ext cx="10515600" cy="3788068"/>
          </a:xfrm>
        </p:spPr>
        <p:txBody>
          <a:bodyPr/>
          <a:lstStyle/>
          <a:p>
            <a:pPr algn="l">
              <a:buFont typeface="+mj-lt"/>
              <a:buAutoNum type="arabicPeriod"/>
            </a:pPr>
            <a:r>
              <a:rPr lang="fi-FI" sz="1600" dirty="0">
                <a:ea typeface="Open Sans" panose="020B0606030504020204" pitchFamily="34" charset="0"/>
                <a:cs typeface="Open Sans" panose="020B0606030504020204" pitchFamily="34" charset="0"/>
              </a:rPr>
              <a:t>Aloita tutustumalla lähteisiin eli tehtävään liittyviin oppimisresursseihin (seuraava dia). Tehtävänäsi on haastatella työelämän edustajaa (mielellään organisaatiosi ulkopuolinen asiantuntija). Laadi oppimisresursseihin tutustumisen jälkeen vähintään kolme haastattelukysymystä.</a:t>
            </a:r>
          </a:p>
          <a:p>
            <a:pPr algn="l">
              <a:buFont typeface="+mj-lt"/>
              <a:buAutoNum type="arabicPeriod"/>
            </a:pPr>
            <a:r>
              <a:rPr lang="fi-FI" sz="1600" b="0" i="0" dirty="0">
                <a:effectLst/>
                <a:ea typeface="Open Sans" panose="020B0606030504020204" pitchFamily="34" charset="0"/>
                <a:cs typeface="Open Sans" panose="020B0606030504020204" pitchFamily="34" charset="0"/>
              </a:rPr>
              <a:t>Selvitä haastattelussa, miten haastateltava näkee tuotantoprosessien kehittämistarpeen kohti kiertotaloutta ja vihreää siirtymää, millä tavalla tarpeet liittyvät pakkausratkaisuihin ja kokonaisvastuullisuuteen sekä kuka tai mitkä sidosryhmistä tarvitaan mukaan.</a:t>
            </a:r>
          </a:p>
          <a:p>
            <a:pPr algn="l">
              <a:buFont typeface="+mj-lt"/>
              <a:buAutoNum type="arabicPeriod"/>
            </a:pPr>
            <a:r>
              <a:rPr lang="fi-FI" sz="1600" b="0" i="0" dirty="0">
                <a:effectLst/>
                <a:ea typeface="Open Sans" panose="020B0606030504020204" pitchFamily="34" charset="0"/>
                <a:cs typeface="Open Sans" panose="020B0606030504020204" pitchFamily="34" charset="0"/>
              </a:rPr>
              <a:t>Kirjoita haastattelusta yhteenveto. Älä anna haastateltavasta tai hänen edustamastaan organisaatiosta tunnistettavia tietoja.</a:t>
            </a:r>
          </a:p>
          <a:p>
            <a:pPr algn="l">
              <a:buFont typeface="+mj-lt"/>
              <a:buAutoNum type="arabicPeriod"/>
            </a:pPr>
            <a:r>
              <a:rPr lang="fi-FI" sz="1600" b="0" i="0" dirty="0">
                <a:solidFill>
                  <a:srgbClr val="212529"/>
                </a:solidFill>
                <a:effectLst/>
                <a:ea typeface="Open Sans" panose="020B0606030504020204" pitchFamily="34" charset="0"/>
                <a:cs typeface="Open Sans" panose="020B0606030504020204" pitchFamily="34" charset="0"/>
              </a:rPr>
              <a:t>Vaihtoehtona perinteiselle kirjoitetulle haastatteluraportille voit </a:t>
            </a:r>
            <a:r>
              <a:rPr lang="fi-FI" sz="1600" b="0" i="0" dirty="0">
                <a:effectLst/>
                <a:ea typeface="Open Sans" panose="020B0606030504020204" pitchFamily="34" charset="0"/>
                <a:cs typeface="Open Sans" panose="020B0606030504020204" pitchFamily="34" charset="0"/>
              </a:rPr>
              <a:t>halutessasi tehdä </a:t>
            </a:r>
            <a:r>
              <a:rPr lang="fi-FI" sz="1600" b="0" i="0" dirty="0">
                <a:solidFill>
                  <a:srgbClr val="212529"/>
                </a:solidFill>
                <a:effectLst/>
                <a:ea typeface="Open Sans" panose="020B0606030504020204" pitchFamily="34" charset="0"/>
                <a:cs typeface="Open Sans" panose="020B0606030504020204" pitchFamily="34" charset="0"/>
              </a:rPr>
              <a:t>videohaastattelun. Pyydä haastateltavalta lupa äänitallenteen jakamiseen opintojakson opiskelijoille.</a:t>
            </a:r>
          </a:p>
          <a:p>
            <a:pPr marL="0" indent="0" algn="l">
              <a:buNone/>
            </a:pPr>
            <a:r>
              <a:rPr lang="fi-FI" sz="1600" dirty="0">
                <a:ea typeface="Open Sans" panose="020B0606030504020204" pitchFamily="34" charset="0"/>
                <a:cs typeface="Open Sans" panose="020B0606030504020204" pitchFamily="34" charset="0"/>
              </a:rPr>
              <a:t>Huomaa, että t</a:t>
            </a:r>
            <a:r>
              <a:rPr lang="fi-FI" sz="1600" b="0" i="0" dirty="0">
                <a:effectLst/>
                <a:ea typeface="Open Sans" panose="020B0606030504020204" pitchFamily="34" charset="0"/>
                <a:cs typeface="Open Sans" panose="020B0606030504020204" pitchFamily="34" charset="0"/>
              </a:rPr>
              <a:t>ässä tehtävässä ei </a:t>
            </a:r>
            <a:r>
              <a:rPr lang="fi-FI" sz="1600" dirty="0">
                <a:ea typeface="Open Sans" panose="020B0606030504020204" pitchFamily="34" charset="0"/>
                <a:cs typeface="Open Sans" panose="020B0606030504020204" pitchFamily="34" charset="0"/>
              </a:rPr>
              <a:t>välttämättä tarvitse olla</a:t>
            </a:r>
            <a:r>
              <a:rPr lang="fi-FI" sz="1600" b="0" i="0" dirty="0">
                <a:effectLst/>
                <a:ea typeface="Open Sans" panose="020B0606030504020204" pitchFamily="34" charset="0"/>
                <a:cs typeface="Open Sans" panose="020B0606030504020204" pitchFamily="34" charset="0"/>
              </a:rPr>
              <a:t> </a:t>
            </a:r>
            <a:r>
              <a:rPr lang="fi-FI" sz="1600" b="0" i="0" dirty="0">
                <a:solidFill>
                  <a:srgbClr val="212529"/>
                </a:solidFill>
                <a:effectLst/>
                <a:ea typeface="Open Sans" panose="020B0606030504020204" pitchFamily="34" charset="0"/>
                <a:cs typeface="Open Sans" panose="020B0606030504020204" pitchFamily="34" charset="0"/>
              </a:rPr>
              <a:t>suoraa linkkiä pakkauksiin. Oppimistehtävän tavoitteena on oppia löytämään ja ymmärtämään keinoja ja mahdollisuuksia tuotantoprosessien </a:t>
            </a:r>
            <a:r>
              <a:rPr lang="fi-FI" sz="1600" b="0" i="0" dirty="0">
                <a:effectLst/>
                <a:ea typeface="Open Sans" panose="020B0606030504020204" pitchFamily="34" charset="0"/>
                <a:cs typeface="Open Sans" panose="020B0606030504020204" pitchFamily="34" charset="0"/>
              </a:rPr>
              <a:t>modernisoimiseen. On toivottavaa, että k</a:t>
            </a:r>
            <a:r>
              <a:rPr lang="fi-FI" sz="1600" b="0" i="0" dirty="0">
                <a:solidFill>
                  <a:srgbClr val="212529"/>
                </a:solidFill>
                <a:effectLst/>
                <a:ea typeface="Open Sans" panose="020B0606030504020204" pitchFamily="34" charset="0"/>
                <a:cs typeface="Open Sans" panose="020B0606030504020204" pitchFamily="34" charset="0"/>
              </a:rPr>
              <a:t>eskustelu ja haastattelu herättävät ajatuksia kokonaissuunnittelun tärkeydestä. Tärkeämpää on siis ymmärtää kokonaiskuva, jossa pakkausratkaisu on yksi osa. </a:t>
            </a:r>
          </a:p>
          <a:p>
            <a:endParaRPr lang="fi-FI" sz="1600" dirty="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a:t>|  </a:t>
            </a:r>
            <a:fld id="{CDC8994D-33BE-6F4B-918B-78B2D731EB1C}" type="slidenum">
              <a:rPr lang="fi-FI" smtClean="0"/>
              <a:pPr/>
              <a:t>15</a:t>
            </a:fld>
            <a:endParaRPr lang="fi-FI" dirty="0"/>
          </a:p>
        </p:txBody>
      </p:sp>
    </p:spTree>
    <p:extLst>
      <p:ext uri="{BB962C8B-B14F-4D97-AF65-F5344CB8AC3E}">
        <p14:creationId xmlns:p14="http://schemas.microsoft.com/office/powerpoint/2010/main" val="6406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8212-BEBC-61BE-DFA3-73D5F5475D4B}"/>
              </a:ext>
            </a:extLst>
          </p:cNvPr>
          <p:cNvSpPr>
            <a:spLocks noGrp="1"/>
          </p:cNvSpPr>
          <p:nvPr>
            <p:ph type="title"/>
          </p:nvPr>
        </p:nvSpPr>
        <p:spPr/>
        <p:txBody>
          <a:bodyPr/>
          <a:lstStyle/>
          <a:p>
            <a:r>
              <a:rPr lang="fi-FI" dirty="0"/>
              <a:t>3. Tuotantoprosessit kohti kiertotaloutta</a:t>
            </a:r>
          </a:p>
        </p:txBody>
      </p:sp>
      <p:sp>
        <p:nvSpPr>
          <p:cNvPr id="3" name="Content Placeholder 2">
            <a:extLst>
              <a:ext uri="{FF2B5EF4-FFF2-40B4-BE49-F238E27FC236}">
                <a16:creationId xmlns:a16="http://schemas.microsoft.com/office/drawing/2014/main" id="{1D481099-EE66-8099-90C4-5CB9CD59FD87}"/>
              </a:ext>
            </a:extLst>
          </p:cNvPr>
          <p:cNvSpPr>
            <a:spLocks noGrp="1"/>
          </p:cNvSpPr>
          <p:nvPr>
            <p:ph idx="1"/>
          </p:nvPr>
        </p:nvSpPr>
        <p:spPr/>
        <p:txBody>
          <a:bodyPr/>
          <a:lstStyle/>
          <a:p>
            <a:r>
              <a:rPr lang="fi-FI" sz="1800" dirty="0"/>
              <a:t>Tutustu esimerkiksi seuraaviin lähteisiin, jotka toimivat tässä tehtävässä oppimisresursseina. Etsi lähteitä myös listauksen ulkopuolelta. Muista lisätä palautettavaan tehtävään käyttämäsi lähteet.</a:t>
            </a:r>
          </a:p>
          <a:p>
            <a:pPr lvl="1"/>
            <a:r>
              <a:rPr lang="fi-FI" sz="1400" dirty="0" err="1"/>
              <a:t>Antikainen,M</a:t>
            </a:r>
            <a:r>
              <a:rPr lang="fi-FI" sz="1400" dirty="0"/>
              <a:t>., </a:t>
            </a:r>
            <a:r>
              <a:rPr lang="fi-FI" sz="1400" dirty="0" err="1"/>
              <a:t>Uusitalo,T</a:t>
            </a:r>
            <a:r>
              <a:rPr lang="fi-FI" sz="1400" dirty="0"/>
              <a:t>. &amp; Kivikytö-Reponen, P. 2018. </a:t>
            </a:r>
            <a:r>
              <a:rPr lang="fi-FI" sz="1400" dirty="0" err="1"/>
              <a:t>Digitalisation</a:t>
            </a:r>
            <a:r>
              <a:rPr lang="fi-FI" sz="1400" dirty="0"/>
              <a:t> as an </a:t>
            </a:r>
            <a:r>
              <a:rPr lang="fi-FI" sz="1400" dirty="0" err="1"/>
              <a:t>Enabler</a:t>
            </a:r>
            <a:r>
              <a:rPr lang="fi-FI" sz="1400" dirty="0"/>
              <a:t> of </a:t>
            </a:r>
            <a:r>
              <a:rPr lang="fi-FI" sz="1400" dirty="0" err="1"/>
              <a:t>Circular</a:t>
            </a:r>
            <a:r>
              <a:rPr lang="fi-FI" sz="1400" dirty="0"/>
              <a:t> </a:t>
            </a:r>
            <a:r>
              <a:rPr lang="fi-FI" sz="1400" dirty="0" err="1"/>
              <a:t>Economy</a:t>
            </a:r>
            <a:r>
              <a:rPr lang="fi-FI" sz="1400" dirty="0"/>
              <a:t>. </a:t>
            </a:r>
            <a:r>
              <a:rPr lang="fi-FI" sz="1400" dirty="0" err="1"/>
              <a:t>Procedia</a:t>
            </a:r>
            <a:r>
              <a:rPr lang="fi-FI" sz="1400" dirty="0"/>
              <a:t> CIRP, Volume 73, </a:t>
            </a:r>
            <a:r>
              <a:rPr lang="fi-FI" sz="1400" dirty="0" err="1"/>
              <a:t>pages</a:t>
            </a:r>
            <a:r>
              <a:rPr lang="fi-FI" sz="1400" dirty="0"/>
              <a:t> 45–49. </a:t>
            </a:r>
            <a:r>
              <a:rPr lang="fi-FI" sz="1400" dirty="0">
                <a:hlinkClick r:id="rId2"/>
              </a:rPr>
              <a:t>https://doi.org/10.1016/j.procir.2018.04.027</a:t>
            </a:r>
            <a:r>
              <a:rPr lang="fi-FI" sz="1400" dirty="0"/>
              <a:t>.</a:t>
            </a:r>
          </a:p>
          <a:p>
            <a:pPr lvl="1"/>
            <a:r>
              <a:rPr lang="fi-FI" sz="1400" dirty="0"/>
              <a:t>Kisu. </a:t>
            </a:r>
            <a:r>
              <a:rPr lang="fi-FI" sz="1400" dirty="0">
                <a:hlinkClick r:id="rId3"/>
              </a:rPr>
              <a:t>https://kiertotaloussuomi.fi/taito-ja-tyokalut/digitaaliset-ratkaisut/</a:t>
            </a:r>
            <a:r>
              <a:rPr lang="fi-FI" sz="1400" dirty="0"/>
              <a:t> </a:t>
            </a:r>
          </a:p>
          <a:p>
            <a:pPr lvl="1"/>
            <a:r>
              <a:rPr lang="fi-FI" sz="1400" dirty="0">
                <a:ea typeface="Times New Roman" panose="02020603050405020304" pitchFamily="18" charset="0"/>
              </a:rPr>
              <a:t>Sitra &amp; </a:t>
            </a:r>
            <a:r>
              <a:rPr lang="fi-FI" sz="1400" dirty="0" err="1">
                <a:ea typeface="Times New Roman" panose="02020603050405020304" pitchFamily="18" charset="0"/>
              </a:rPr>
              <a:t>Deloitte</a:t>
            </a:r>
            <a:r>
              <a:rPr lang="fi-FI" sz="1400" dirty="0">
                <a:ea typeface="Times New Roman" panose="02020603050405020304" pitchFamily="18" charset="0"/>
              </a:rPr>
              <a:t>. 2022. Kestävää kasvua kiertotalouden liiketoimintamalleista. Käsikirja yrityksille.</a:t>
            </a:r>
            <a:r>
              <a:rPr lang="fi-FI" sz="1400" dirty="0">
                <a:effectLst/>
                <a:ea typeface="Times New Roman" panose="02020603050405020304" pitchFamily="18" charset="0"/>
              </a:rPr>
              <a:t> </a:t>
            </a:r>
            <a:r>
              <a:rPr lang="fi-FI" sz="1400" dirty="0">
                <a:effectLst/>
                <a:ea typeface="Times New Roman" panose="02020603050405020304" pitchFamily="18" charset="0"/>
                <a:hlinkClick r:id="rId4"/>
              </a:rPr>
              <a:t>https://www.sitra.fi/julkaisut/kestavaa-kasvua-kiertotalouden-liiketoimintamalleista/</a:t>
            </a:r>
            <a:r>
              <a:rPr lang="fi-FI" sz="1400" dirty="0">
                <a:effectLst/>
                <a:ea typeface="Times New Roman" panose="02020603050405020304" pitchFamily="18" charset="0"/>
              </a:rPr>
              <a:t> </a:t>
            </a:r>
          </a:p>
          <a:p>
            <a:pPr lvl="1"/>
            <a:r>
              <a:rPr lang="fi-FI" sz="1400" dirty="0" err="1">
                <a:effectLst/>
                <a:ea typeface="Times New Roman" panose="02020603050405020304" pitchFamily="18" charset="0"/>
              </a:rPr>
              <a:t>Sumter</a:t>
            </a:r>
            <a:r>
              <a:rPr lang="fi-FI" sz="1400" dirty="0">
                <a:effectLst/>
                <a:ea typeface="Times New Roman" panose="02020603050405020304" pitchFamily="18" charset="0"/>
              </a:rPr>
              <a:t>, D., de </a:t>
            </a:r>
            <a:r>
              <a:rPr lang="fi-FI" sz="1400" dirty="0" err="1">
                <a:effectLst/>
                <a:ea typeface="Times New Roman" panose="02020603050405020304" pitchFamily="18" charset="0"/>
              </a:rPr>
              <a:t>Koning</a:t>
            </a:r>
            <a:r>
              <a:rPr lang="fi-FI" sz="1400" dirty="0">
                <a:effectLst/>
                <a:ea typeface="Times New Roman" panose="02020603050405020304" pitchFamily="18" charset="0"/>
              </a:rPr>
              <a:t>, J., </a:t>
            </a:r>
            <a:r>
              <a:rPr lang="fi-FI" sz="1400" dirty="0" err="1">
                <a:effectLst/>
                <a:ea typeface="Times New Roman" panose="02020603050405020304" pitchFamily="18" charset="0"/>
              </a:rPr>
              <a:t>Bakker</a:t>
            </a:r>
            <a:r>
              <a:rPr lang="fi-FI" sz="1400" dirty="0">
                <a:effectLst/>
                <a:ea typeface="Times New Roman" panose="02020603050405020304" pitchFamily="18" charset="0"/>
              </a:rPr>
              <a:t>, C. &amp; </a:t>
            </a:r>
            <a:r>
              <a:rPr lang="fi-FI" sz="1400" dirty="0" err="1">
                <a:effectLst/>
                <a:ea typeface="Times New Roman" panose="02020603050405020304" pitchFamily="18" charset="0"/>
              </a:rPr>
              <a:t>Balkenende</a:t>
            </a:r>
            <a:r>
              <a:rPr lang="fi-FI" sz="1400" dirty="0">
                <a:effectLst/>
                <a:ea typeface="Times New Roman" panose="02020603050405020304" pitchFamily="18" charset="0"/>
              </a:rPr>
              <a:t>, R. 2020. </a:t>
            </a:r>
            <a:r>
              <a:rPr lang="en-US" sz="1400" dirty="0">
                <a:effectLst/>
                <a:ea typeface="Times New Roman" panose="02020603050405020304" pitchFamily="18" charset="0"/>
              </a:rPr>
              <a:t>Circular Economy Competencies for Design. Sustainability, 12(4), p.1561. </a:t>
            </a:r>
            <a:r>
              <a:rPr lang="en-US" sz="1400" dirty="0" err="1">
                <a:effectLst/>
                <a:ea typeface="Times New Roman" panose="02020603050405020304" pitchFamily="18" charset="0"/>
              </a:rPr>
              <a:t>doi:https</a:t>
            </a:r>
            <a:r>
              <a:rPr lang="en-US" sz="1400" dirty="0">
                <a:effectLst/>
                <a:ea typeface="Times New Roman" panose="02020603050405020304" pitchFamily="18" charset="0"/>
              </a:rPr>
              <a:t>://doi.org/10.3390/su12041561.</a:t>
            </a:r>
            <a:endParaRPr lang="fi-FI" sz="1400" dirty="0">
              <a:effectLst/>
              <a:ea typeface="Times New Roman" panose="02020603050405020304" pitchFamily="18" charset="0"/>
            </a:endParaRPr>
          </a:p>
          <a:p>
            <a:pPr lvl="1"/>
            <a:r>
              <a:rPr lang="fi-FI" sz="1400" dirty="0">
                <a:effectLst/>
                <a:ea typeface="Times New Roman" panose="02020603050405020304" pitchFamily="18" charset="0"/>
              </a:rPr>
              <a:t>Työ- ja elinkeinoministeriö. 2022. Kiertotalouden digitalisaatio ja ekosysteemit : Nykytila, tavoitearkkitehtuuri ja toimenpiteet https://julkaisut.valtioneuvosto.fi/handle/10024/164500. Lue s. 27 alkaen 2.4 Digitaaliset teknologiat ja data kiertotaloudessa.</a:t>
            </a:r>
          </a:p>
          <a:p>
            <a:endParaRPr lang="fi-FI" sz="1800" dirty="0"/>
          </a:p>
        </p:txBody>
      </p:sp>
      <p:sp>
        <p:nvSpPr>
          <p:cNvPr id="4" name="Date Placeholder 3">
            <a:extLst>
              <a:ext uri="{FF2B5EF4-FFF2-40B4-BE49-F238E27FC236}">
                <a16:creationId xmlns:a16="http://schemas.microsoft.com/office/drawing/2014/main" id="{403CEFB6-B0C2-D13F-51AE-5E697CE6B5CA}"/>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B2E31C63-6BBD-1EF2-C47F-CE51327EB3BC}"/>
              </a:ext>
            </a:extLst>
          </p:cNvPr>
          <p:cNvSpPr>
            <a:spLocks noGrp="1"/>
          </p:cNvSpPr>
          <p:nvPr>
            <p:ph type="sldNum" sz="quarter" idx="4"/>
          </p:nvPr>
        </p:nvSpPr>
        <p:spPr/>
        <p:txBody>
          <a:bodyPr/>
          <a:lstStyle/>
          <a:p>
            <a:r>
              <a:rPr lang="fi-FI"/>
              <a:t>|  </a:t>
            </a:r>
            <a:fld id="{CDC8994D-33BE-6F4B-918B-78B2D731EB1C}" type="slidenum">
              <a:rPr lang="fi-FI" smtClean="0"/>
              <a:pPr/>
              <a:t>16</a:t>
            </a:fld>
            <a:endParaRPr lang="fi-FI" dirty="0"/>
          </a:p>
        </p:txBody>
      </p:sp>
    </p:spTree>
    <p:extLst>
      <p:ext uri="{BB962C8B-B14F-4D97-AF65-F5344CB8AC3E}">
        <p14:creationId xmlns:p14="http://schemas.microsoft.com/office/powerpoint/2010/main" val="65375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27223" y="772032"/>
            <a:ext cx="10515600" cy="645616"/>
          </a:xfrm>
        </p:spPr>
        <p:txBody>
          <a:bodyPr/>
          <a:lstStyle/>
          <a:p>
            <a:r>
              <a:rPr lang="fi-FI" dirty="0"/>
              <a:t>4. Kiertotalouden periaatteiden mukainen suunnittelu (1/2)</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400" y="2060848"/>
            <a:ext cx="10515600" cy="3788068"/>
          </a:xfrm>
        </p:spPr>
        <p:txBody>
          <a:bodyPr/>
          <a:lstStyle/>
          <a:p>
            <a:r>
              <a:rPr lang="fi-FI" sz="1400" dirty="0"/>
              <a:t>Tehtävä sisältää kaksi erillistä palautettavaa tehtävää. Tutustu tarjolla oleviin oppimisresursseihin ja hyödynnä myös opintojakson aikaisia materiaaleja ja tehtäviä. Ota tehtävässä huomioon kokonaissuunnittelun näkökulma pelkän pakkauksen suunnittelun sijaan.</a:t>
            </a:r>
          </a:p>
          <a:p>
            <a:pPr marL="342900" indent="-342900">
              <a:buFont typeface="+mj-lt"/>
              <a:buAutoNum type="arabicPeriod"/>
            </a:pPr>
            <a:r>
              <a:rPr lang="fi-FI" sz="1400" dirty="0"/>
              <a:t>Laadi yksin tai pienessä tiimissä (1–4 opiskelijaa) posteri, huoneentaulu tai tarkistuslista pakkausratkaisun kiertotalouden periaatteiden mukaisesta suunnittelusta. (HUOM.! Kaikki tiimin jäsenet palauttavat saman tiedoston.)</a:t>
            </a:r>
          </a:p>
          <a:p>
            <a:pPr marL="342900" indent="-342900">
              <a:buFont typeface="+mj-lt"/>
              <a:buAutoNum type="arabicPeriod"/>
            </a:pPr>
            <a:r>
              <a:rPr lang="fi-FI" sz="1400" dirty="0"/>
              <a:t>Lisäksi jokainen posterin tekemiseen osallistunut kirjoittaa henkilökohtaisesta ja oman työnsä näkökulmasta perustellun tekstin toimenpiteistä, jotka kokee kaikkein merkittävimmiksi. (Erillinen henkilökohtainen tehtävänpalautus, vain opettajat näkevät palautukset.)</a:t>
            </a: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a:t>|  </a:t>
            </a:r>
            <a:fld id="{CDC8994D-33BE-6F4B-918B-78B2D731EB1C}" type="slidenum">
              <a:rPr lang="fi-FI" smtClean="0"/>
              <a:pPr/>
              <a:t>17</a:t>
            </a:fld>
            <a:endParaRPr lang="fi-FI" dirty="0"/>
          </a:p>
        </p:txBody>
      </p:sp>
    </p:spTree>
    <p:extLst>
      <p:ext uri="{BB962C8B-B14F-4D97-AF65-F5344CB8AC3E}">
        <p14:creationId xmlns:p14="http://schemas.microsoft.com/office/powerpoint/2010/main" val="248591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AADA-EF96-F610-7096-4E28FB8777CD}"/>
              </a:ext>
            </a:extLst>
          </p:cNvPr>
          <p:cNvSpPr>
            <a:spLocks noGrp="1"/>
          </p:cNvSpPr>
          <p:nvPr>
            <p:ph type="title"/>
          </p:nvPr>
        </p:nvSpPr>
        <p:spPr/>
        <p:txBody>
          <a:bodyPr/>
          <a:lstStyle/>
          <a:p>
            <a:r>
              <a:rPr lang="fi-FI" dirty="0"/>
              <a:t>4. Kiertotalouden periaatteiden mukainen suunnittelu (2/2)</a:t>
            </a:r>
          </a:p>
        </p:txBody>
      </p:sp>
      <p:sp>
        <p:nvSpPr>
          <p:cNvPr id="3" name="Content Placeholder 2">
            <a:extLst>
              <a:ext uri="{FF2B5EF4-FFF2-40B4-BE49-F238E27FC236}">
                <a16:creationId xmlns:a16="http://schemas.microsoft.com/office/drawing/2014/main" id="{C5460E56-1F77-D3AF-87E5-E719D138B12F}"/>
              </a:ext>
            </a:extLst>
          </p:cNvPr>
          <p:cNvSpPr>
            <a:spLocks noGrp="1"/>
          </p:cNvSpPr>
          <p:nvPr>
            <p:ph idx="1"/>
          </p:nvPr>
        </p:nvSpPr>
        <p:spPr>
          <a:xfrm>
            <a:off x="410400" y="2110170"/>
            <a:ext cx="10515600" cy="3788068"/>
          </a:xfrm>
        </p:spPr>
        <p:txBody>
          <a:bodyPr/>
          <a:lstStyle/>
          <a:p>
            <a:pPr marL="0" indent="0">
              <a:buNone/>
            </a:pPr>
            <a:r>
              <a:rPr lang="fi-FI" sz="1400" dirty="0"/>
              <a:t>Osaamistavoitteet:</a:t>
            </a:r>
          </a:p>
          <a:p>
            <a:r>
              <a:rPr lang="fi-FI" sz="1400" dirty="0"/>
              <a:t>Opiskelija osaa</a:t>
            </a:r>
          </a:p>
          <a:p>
            <a:pPr lvl="1"/>
            <a:r>
              <a:rPr lang="fi-FI" sz="1400" dirty="0"/>
              <a:t>tarkastella pakkausratkaisua ja tuotetta kokonaisuutena, ymmärtää kokonaiskäsitteen</a:t>
            </a:r>
          </a:p>
          <a:p>
            <a:pPr lvl="1"/>
            <a:r>
              <a:rPr lang="fi-FI" sz="1400" dirty="0"/>
              <a:t>ottaa kokonaissuunnittelussa huomioon koko arvoketjun kestävän kehityksen tavoitteiden saavuttamiseksi</a:t>
            </a:r>
          </a:p>
          <a:p>
            <a:pPr lvl="1"/>
            <a:r>
              <a:rPr lang="fi-FI" sz="1400" dirty="0"/>
              <a:t>ottaa huomioon mahdolliset PPWR-ehdotuksen mahdollisuudet/rajoitteet.</a:t>
            </a:r>
          </a:p>
          <a:p>
            <a:r>
              <a:rPr lang="fi-FI" sz="1400" dirty="0"/>
              <a:t>Arviointikriteerit: Opiskelija</a:t>
            </a:r>
          </a:p>
          <a:p>
            <a:pPr lvl="1"/>
            <a:r>
              <a:rPr lang="fi-FI" sz="1400" dirty="0"/>
              <a:t>tuntee kiertotalouden suunnittelun periaatteet ja esittää perusteltuja ratkaisuvaihtoehtoja</a:t>
            </a:r>
          </a:p>
          <a:p>
            <a:pPr lvl="1"/>
            <a:r>
              <a:rPr lang="fi-FI" sz="1400" dirty="0"/>
              <a:t>osaa tarkastella pakkausratkaisua ja tuotetta kokonaisuutena sekä eri toimijoiden näkökulmista</a:t>
            </a:r>
          </a:p>
          <a:p>
            <a:pPr lvl="1"/>
            <a:r>
              <a:rPr lang="fi-FI" sz="1400" dirty="0"/>
              <a:t>osaa ottaa suunnittelussa huomioon koko arvoketjun kestävän kehityksen tavoitteiden saavuttamiseksi ja ongelmien ratkaisemiseksi (systeemin näkökulma)</a:t>
            </a:r>
          </a:p>
          <a:p>
            <a:pPr lvl="1"/>
            <a:r>
              <a:rPr lang="fi-FI" sz="1400" dirty="0"/>
              <a:t>osaa nimetä erilaisia tapoja suunnitella kiertotalouden mukaisia ratkaisuja.</a:t>
            </a:r>
          </a:p>
          <a:p>
            <a:pPr lvl="1"/>
            <a:endParaRPr lang="fi-FI" sz="1000" dirty="0"/>
          </a:p>
        </p:txBody>
      </p:sp>
      <p:sp>
        <p:nvSpPr>
          <p:cNvPr id="4" name="Date Placeholder 3">
            <a:extLst>
              <a:ext uri="{FF2B5EF4-FFF2-40B4-BE49-F238E27FC236}">
                <a16:creationId xmlns:a16="http://schemas.microsoft.com/office/drawing/2014/main" id="{4334D671-E3CA-AB01-9612-E12D5BB25F83}"/>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3324D5E8-CF15-5F68-04E8-26DA820B8E82}"/>
              </a:ext>
            </a:extLst>
          </p:cNvPr>
          <p:cNvSpPr>
            <a:spLocks noGrp="1"/>
          </p:cNvSpPr>
          <p:nvPr>
            <p:ph type="sldNum" sz="quarter" idx="4"/>
          </p:nvPr>
        </p:nvSpPr>
        <p:spPr/>
        <p:txBody>
          <a:bodyPr/>
          <a:lstStyle/>
          <a:p>
            <a:r>
              <a:rPr lang="fi-FI"/>
              <a:t>|  </a:t>
            </a:r>
            <a:fld id="{CDC8994D-33BE-6F4B-918B-78B2D731EB1C}" type="slidenum">
              <a:rPr lang="fi-FI" smtClean="0"/>
              <a:pPr/>
              <a:t>18</a:t>
            </a:fld>
            <a:endParaRPr lang="fi-FI" dirty="0"/>
          </a:p>
        </p:txBody>
      </p:sp>
    </p:spTree>
    <p:extLst>
      <p:ext uri="{BB962C8B-B14F-4D97-AF65-F5344CB8AC3E}">
        <p14:creationId xmlns:p14="http://schemas.microsoft.com/office/powerpoint/2010/main" val="84972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1240-9FFF-7117-AE34-56552080C8AA}"/>
              </a:ext>
            </a:extLst>
          </p:cNvPr>
          <p:cNvSpPr>
            <a:spLocks noGrp="1"/>
          </p:cNvSpPr>
          <p:nvPr>
            <p:ph type="title"/>
          </p:nvPr>
        </p:nvSpPr>
        <p:spPr/>
        <p:txBody>
          <a:bodyPr/>
          <a:lstStyle/>
          <a:p>
            <a:r>
              <a:rPr lang="fi-FI" dirty="0"/>
              <a:t>5. Videoreflektio</a:t>
            </a:r>
          </a:p>
        </p:txBody>
      </p:sp>
      <p:sp>
        <p:nvSpPr>
          <p:cNvPr id="3" name="Content Placeholder 2">
            <a:extLst>
              <a:ext uri="{FF2B5EF4-FFF2-40B4-BE49-F238E27FC236}">
                <a16:creationId xmlns:a16="http://schemas.microsoft.com/office/drawing/2014/main" id="{4400C1EC-02F7-7AEA-323D-1A14DEA5CFFC}"/>
              </a:ext>
            </a:extLst>
          </p:cNvPr>
          <p:cNvSpPr>
            <a:spLocks noGrp="1"/>
          </p:cNvSpPr>
          <p:nvPr>
            <p:ph idx="1"/>
          </p:nvPr>
        </p:nvSpPr>
        <p:spPr/>
        <p:txBody>
          <a:bodyPr/>
          <a:lstStyle/>
          <a:p>
            <a:r>
              <a:rPr lang="fi-FI" sz="1600" dirty="0"/>
              <a:t>Pyri syvällisempään oppimiskokemukseen ja pohdi, kuinka olet rakentanut tietoa opintojakson aikana. Onko opintojakso tuonut uusia eväitä tai kirkastanut ajatuksiasi, jotka ovat johtaneet asiantuntijana kehittymiseen?</a:t>
            </a:r>
          </a:p>
          <a:p>
            <a:r>
              <a:rPr lang="fi-FI" sz="1600" dirty="0"/>
              <a:t>Reflektoi kurssin aikana oppimaasi ja nauhoita 2 minuutin videopodcast. Aloita tarkastelemalla opintojakson oppimistavoitteita vielä kerran.</a:t>
            </a:r>
          </a:p>
          <a:p>
            <a:r>
              <a:rPr lang="fi-FI" sz="1600" dirty="0"/>
              <a:t>Tuo videolla esiin 2–3</a:t>
            </a:r>
            <a:r>
              <a:rPr lang="fi-FI" sz="1600" dirty="0">
                <a:solidFill>
                  <a:srgbClr val="FF0000"/>
                </a:solidFill>
              </a:rPr>
              <a:t> </a:t>
            </a:r>
            <a:r>
              <a:rPr lang="fi-FI" sz="1600" dirty="0"/>
              <a:t>keskeistä oppimaasi asiaa tai vaihtoehtoisesti asiaa, joihin olet alkanut kiinnittää huomiota. Toisin sanoen, mikä oli itsellesi mielenkiintoisin anti opintojaksolla? Pohdi asiaa opintojakson tehtävien ja tavoitteiden kautta.</a:t>
            </a:r>
          </a:p>
          <a:p>
            <a:r>
              <a:rPr lang="fi-FI" sz="1600" dirty="0"/>
              <a:t>Kerro videolla, kuinka hyvin saavutit (kurssin) oppimistavoitteesi.</a:t>
            </a:r>
          </a:p>
          <a:p>
            <a:pPr lvl="1"/>
            <a:r>
              <a:rPr lang="fi-FI" sz="1400" dirty="0"/>
              <a:t>2–3 keskeistä oppimaasi asiaa/asiaa, joihin olet alkanut kiinnittää huomiota </a:t>
            </a:r>
            <a:r>
              <a:rPr lang="fi-FI" sz="1400"/>
              <a:t>uudella tavalla</a:t>
            </a:r>
            <a:endParaRPr lang="fi-FI" sz="1400" dirty="0"/>
          </a:p>
          <a:p>
            <a:pPr lvl="1"/>
            <a:r>
              <a:rPr lang="fi-FI" sz="1400" dirty="0"/>
              <a:t>Opintojakson mielenkiintoisin anti</a:t>
            </a:r>
          </a:p>
          <a:p>
            <a:pPr lvl="1"/>
            <a:r>
              <a:rPr lang="fi-FI" sz="1400" dirty="0"/>
              <a:t>Oppimistavoitteiden saavuttaminen</a:t>
            </a:r>
          </a:p>
          <a:p>
            <a:pPr marL="0" indent="0">
              <a:buNone/>
            </a:pPr>
            <a:r>
              <a:rPr lang="fi-FI" sz="1600" dirty="0"/>
              <a:t>Vinkki: Yhteisöllisen oppimiskokemuksen saavuttamiseksi aseta videoiden palautuskansion asetukset siten, että opiskelijat pääsevät katsomaan toistensa videoreflektiot.</a:t>
            </a:r>
          </a:p>
        </p:txBody>
      </p:sp>
      <p:sp>
        <p:nvSpPr>
          <p:cNvPr id="4" name="Date Placeholder 3">
            <a:extLst>
              <a:ext uri="{FF2B5EF4-FFF2-40B4-BE49-F238E27FC236}">
                <a16:creationId xmlns:a16="http://schemas.microsoft.com/office/drawing/2014/main" id="{58695EB4-67AA-5927-0AFC-21A20D478F87}"/>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9F3D9952-36B2-CE5E-9F1D-0F275099559E}"/>
              </a:ext>
            </a:extLst>
          </p:cNvPr>
          <p:cNvSpPr>
            <a:spLocks noGrp="1"/>
          </p:cNvSpPr>
          <p:nvPr>
            <p:ph type="sldNum" sz="quarter" idx="4"/>
          </p:nvPr>
        </p:nvSpPr>
        <p:spPr/>
        <p:txBody>
          <a:bodyPr/>
          <a:lstStyle/>
          <a:p>
            <a:r>
              <a:rPr lang="fi-FI"/>
              <a:t>|  </a:t>
            </a:r>
            <a:fld id="{CDC8994D-33BE-6F4B-918B-78B2D731EB1C}" type="slidenum">
              <a:rPr lang="fi-FI" smtClean="0"/>
              <a:pPr/>
              <a:t>19</a:t>
            </a:fld>
            <a:endParaRPr lang="fi-FI" dirty="0"/>
          </a:p>
        </p:txBody>
      </p:sp>
    </p:spTree>
    <p:extLst>
      <p:ext uri="{BB962C8B-B14F-4D97-AF65-F5344CB8AC3E}">
        <p14:creationId xmlns:p14="http://schemas.microsoft.com/office/powerpoint/2010/main" val="322917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dirty="0"/>
              <a:t>Sisältö</a:t>
            </a:r>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r>
              <a:rPr lang="fi-FI" sz="1800" dirty="0"/>
              <a:t>Pakkausratkaisun kiertotalouden mukaiset suunnitteluperiaatteet</a:t>
            </a:r>
          </a:p>
          <a:p>
            <a:r>
              <a:rPr lang="fi-FI" sz="1800" dirty="0"/>
              <a:t>Johdatus LCA-laskentaan ja sen hyödyntämiseen työkaluna</a:t>
            </a:r>
          </a:p>
          <a:p>
            <a:r>
              <a:rPr lang="fi-FI" sz="1800" dirty="0"/>
              <a:t>Tuotantoprosessit ja kiertotaloussuunnittelu</a:t>
            </a:r>
          </a:p>
          <a:p>
            <a:endParaRPr lang="fi-FI" sz="1800" dirty="0"/>
          </a:p>
          <a:p>
            <a:pPr marL="0" indent="0">
              <a:buNone/>
            </a:pPr>
            <a:r>
              <a:rPr lang="fi-FI" sz="1800" dirty="0"/>
              <a:t>Ydinkysymyksiä:</a:t>
            </a:r>
          </a:p>
          <a:p>
            <a:r>
              <a:rPr lang="fi-FI" sz="1800" dirty="0"/>
              <a:t>Mikä merkitys on pakkausratkaisun ja tuotteen kokonaiskäsityksellä?</a:t>
            </a:r>
          </a:p>
          <a:p>
            <a:r>
              <a:rPr lang="fi-FI" sz="1800" dirty="0"/>
              <a:t>Mitä tulee huomioida kiertotalouden periaatteiden mukaisessa suunnittelussa?</a:t>
            </a:r>
          </a:p>
          <a:p>
            <a:r>
              <a:rPr lang="fi-FI" sz="1800" dirty="0"/>
              <a:t>Mitkä ovat LCA-laskennan mahdollisuudet ja rajoitteet?</a:t>
            </a:r>
          </a:p>
          <a:p>
            <a:r>
              <a:rPr lang="fi-FI" sz="1800" dirty="0"/>
              <a:t>Millaisilla keinoilla tuotantoprosessia on mahdollista kehittää kiertotalouden periaatteiden mukaiseksi?</a:t>
            </a:r>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a:t>|  </a:t>
            </a:r>
            <a:fld id="{CDC8994D-33BE-6F4B-918B-78B2D731EB1C}" type="slidenum">
              <a:rPr lang="fi-FI" smtClean="0"/>
              <a:pPr/>
              <a:t>20</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indent="0">
              <a:buNone/>
            </a:pPr>
            <a:r>
              <a:rPr lang="fi-FI" sz="1600" dirty="0"/>
              <a:t>Koulutus on rahoitettu Euroopan unionin elpymis- ja palautumistukivälineellä (RRF), joka on EU:n elpymisvälineen (Next </a:t>
            </a:r>
            <a:r>
              <a:rPr lang="fi-FI" sz="1600" dirty="0" err="1"/>
              <a:t>Generation</a:t>
            </a:r>
            <a:r>
              <a:rPr lang="fi-FI" sz="1600" dirty="0"/>
              <a:t> EU) suurin ohjelma. Rahoituksen on myöntänyt Jatkuvan oppimisen ja työllisyyden palvelukeskus. Palvelukeskus edistää työikäisten osaamisen kehittämistä ja osaavan työvoiman saatavuutta. Palvelukeskuksen toimintaa ohjaavat opetus- ja kulttuuriministeriö sekä työ- ja elinkeinoministeriö.</a:t>
            </a: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262084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fi-FI" dirty="0"/>
              <a:t>Osaamistavoitteet</a:t>
            </a:r>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pPr marL="0" indent="0">
              <a:buNone/>
            </a:pPr>
            <a:r>
              <a:rPr lang="fi-FI" sz="1800" dirty="0"/>
              <a:t>Opiskelija</a:t>
            </a:r>
          </a:p>
          <a:p>
            <a:r>
              <a:rPr lang="fi-FI" sz="1800" dirty="0"/>
              <a:t>osaa tarkastella pakkausratkaisua ja tuotetta kokonaisuutena</a:t>
            </a:r>
          </a:p>
          <a:p>
            <a:r>
              <a:rPr lang="fi-FI" sz="1800" dirty="0"/>
              <a:t>osaa ottaa suunnittelussa huomioon koko arvoketjun kestävän kehityksen tavoitteiden saavuttamiseksi</a:t>
            </a:r>
          </a:p>
          <a:p>
            <a:r>
              <a:rPr lang="fi-FI" sz="1800" dirty="0"/>
              <a:t>tietää ja tuntee LCA-laskennan mahdollisuudet ja rajoitteet</a:t>
            </a:r>
          </a:p>
          <a:p>
            <a:r>
              <a:rPr lang="fi-FI" sz="1800" dirty="0"/>
              <a:t>osaa nimetä tapoja modernisoida tuotantoprosesseja kiertotalouteen.</a:t>
            </a:r>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p:txBody>
          <a:bodyPr/>
          <a:lstStyle/>
          <a:p>
            <a:r>
              <a:rPr lang="fi-FI" dirty="0"/>
              <a:t>Arviointikriteerit</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566464"/>
            <a:ext cx="11086200" cy="4094784"/>
          </a:xfrm>
        </p:spPr>
        <p:txBody>
          <a:bodyPr/>
          <a:lstStyle/>
          <a:p>
            <a:r>
              <a:rPr lang="fi-FI" sz="1400" b="0" i="0" dirty="0">
                <a:effectLst/>
              </a:rPr>
              <a:t>Arviointikriteerit, tyydyttävä (1</a:t>
            </a:r>
            <a:r>
              <a:rPr lang="fi-FI" sz="1400" dirty="0"/>
              <a:t>–</a:t>
            </a:r>
            <a:r>
              <a:rPr lang="fi-FI" sz="1400" b="0" i="0" dirty="0">
                <a:effectLst/>
              </a:rPr>
              <a:t>2)</a:t>
            </a:r>
          </a:p>
          <a:p>
            <a:pPr lvl="1"/>
            <a:r>
              <a:rPr lang="fi-FI" sz="1400" b="0" i="0" dirty="0">
                <a:effectLst/>
              </a:rPr>
              <a:t>Tunnistaa pakkausratkaisun suunnittelussa kiertotaloustavoitteet, muttei osaa perustella valintojaan.</a:t>
            </a:r>
          </a:p>
          <a:p>
            <a:pPr lvl="1"/>
            <a:r>
              <a:rPr lang="fi-FI" sz="1400" b="0" i="0" dirty="0">
                <a:effectLst/>
              </a:rPr>
              <a:t>Tuntee LCA-laskennan käsitteen ja tavoitteet.</a:t>
            </a:r>
            <a:endParaRPr lang="fi-FI" sz="1400" dirty="0"/>
          </a:p>
          <a:p>
            <a:pPr lvl="1"/>
            <a:r>
              <a:rPr lang="fi-FI" sz="1400" dirty="0"/>
              <a:t>O</a:t>
            </a:r>
            <a:r>
              <a:rPr lang="fi-FI" sz="1400" b="0" i="0" dirty="0">
                <a:effectLst/>
              </a:rPr>
              <a:t>saa nimetä ja tunnistaa ennalta opittuja tapoja </a:t>
            </a:r>
            <a:r>
              <a:rPr lang="fi-FI" sz="1400" dirty="0"/>
              <a:t>modernisoida tuotantoprosesseja kiertotalouteen.</a:t>
            </a:r>
            <a:endParaRPr lang="fi-FI" sz="1400" b="0" i="0" dirty="0">
              <a:effectLst/>
            </a:endParaRPr>
          </a:p>
          <a:p>
            <a:r>
              <a:rPr lang="fi-FI" sz="1400" b="0" i="0" dirty="0">
                <a:effectLst/>
              </a:rPr>
              <a:t>Arviointikriteerit, hyvä (3</a:t>
            </a:r>
            <a:r>
              <a:rPr lang="fi-FI" sz="1400" dirty="0"/>
              <a:t>–</a:t>
            </a:r>
            <a:r>
              <a:rPr lang="fi-FI" sz="1400" b="0" i="0" dirty="0">
                <a:effectLst/>
              </a:rPr>
              <a:t>4)</a:t>
            </a:r>
          </a:p>
          <a:p>
            <a:pPr lvl="1"/>
            <a:r>
              <a:rPr lang="fi-FI" sz="1400" b="0" i="0" dirty="0">
                <a:effectLst/>
              </a:rPr>
              <a:t>Tuntee kiertotalouden suunnittelun periaatteet ja esittää perusteltuja ratkaisuvaihtoehtoja. Antaa ja vastaanottaa palautetta aktiivisesti.</a:t>
            </a:r>
            <a:endParaRPr lang="fi-FI" sz="1400" dirty="0"/>
          </a:p>
          <a:p>
            <a:pPr lvl="1"/>
            <a:r>
              <a:rPr lang="fi-FI" sz="1400" dirty="0"/>
              <a:t>O</a:t>
            </a:r>
            <a:r>
              <a:rPr lang="fi-FI" sz="1400" b="0" i="0" dirty="0">
                <a:effectLst/>
              </a:rPr>
              <a:t>saa tarkastella pakkausratkaisua ja tuotetta kokonaisuutena sekä eri toimijoiden näkökulmista. Toimii yhteisössä vastuullisesti.</a:t>
            </a:r>
            <a:endParaRPr lang="fi-FI" sz="1400" dirty="0"/>
          </a:p>
          <a:p>
            <a:pPr lvl="1"/>
            <a:r>
              <a:rPr lang="fi-FI" sz="1400" dirty="0"/>
              <a:t>O</a:t>
            </a:r>
            <a:r>
              <a:rPr lang="fi-FI" sz="1400" b="0" i="0" dirty="0">
                <a:effectLst/>
              </a:rPr>
              <a:t>saa ottaa suunnittelussa huomioon koko arvoketjun kestävän kehityksen tavoitteiden saavuttamiseksi ja ongelmien ratkaisemiseksi.</a:t>
            </a:r>
          </a:p>
          <a:p>
            <a:r>
              <a:rPr lang="fi-FI" sz="1400" b="0" i="0" dirty="0">
                <a:effectLst/>
              </a:rPr>
              <a:t>Arviointikriteerit, kiitettävä (5)</a:t>
            </a:r>
          </a:p>
          <a:p>
            <a:pPr lvl="1"/>
            <a:r>
              <a:rPr lang="fi-FI" sz="1400" dirty="0"/>
              <a:t>Y</a:t>
            </a:r>
            <a:r>
              <a:rPr lang="fi-FI" sz="1400" b="0" i="0" dirty="0">
                <a:effectLst/>
              </a:rPr>
              <a:t>mmärtää laaja-alaisesti kiertotalouden vaikutukset pakkausratkaisun suunnittelussa ja prosessien kehityksessä.</a:t>
            </a:r>
            <a:endParaRPr lang="fi-FI" sz="1400" dirty="0"/>
          </a:p>
          <a:p>
            <a:pPr lvl="1"/>
            <a:r>
              <a:rPr lang="fi-FI" sz="1400" b="0" i="0" dirty="0">
                <a:effectLst/>
              </a:rPr>
              <a:t>Kehittää ja arvioi kriittisesti uusia pakkausratkaisuja ja tuo osaamisensa tiiminsä käyttöön.</a:t>
            </a:r>
            <a:endParaRPr lang="fi-FI" sz="1400" dirty="0"/>
          </a:p>
          <a:p>
            <a:pPr lvl="1"/>
            <a:r>
              <a:rPr lang="fi-FI" sz="1400" b="0" i="0" dirty="0">
                <a:effectLst/>
              </a:rPr>
              <a:t>Analysoi pakkausratkaisuja kestävän kehityksen ja kiertotalouden periaatteet huomioiden.</a:t>
            </a:r>
            <a:endParaRPr lang="fi-FI" sz="1400" dirty="0"/>
          </a:p>
          <a:p>
            <a:pPr lvl="1"/>
            <a:r>
              <a:rPr lang="fi-FI" sz="1400" dirty="0"/>
              <a:t>A</a:t>
            </a:r>
            <a:r>
              <a:rPr lang="fi-FI" sz="1400" b="0" i="0" dirty="0">
                <a:effectLst/>
              </a:rPr>
              <a:t>rvioi kriittisesti sekä tehtyjen toimenpiteiden että LCA-laskennan mahdollisuuksia ja rajoitteita eri pakkausratkaisut huomioon ottaen.</a:t>
            </a:r>
          </a:p>
          <a:p>
            <a:endParaRPr lang="fi-FI" sz="14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fi-FI" dirty="0"/>
              <a:t>Pedagoginen lähestymistapa</a:t>
            </a:r>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a:lstStyle/>
          <a:p>
            <a:r>
              <a:rPr lang="fi-FI" sz="1800" dirty="0"/>
              <a:t>Korkeintaan 30 opiskelijaa</a:t>
            </a:r>
          </a:p>
          <a:p>
            <a:r>
              <a:rPr lang="fi-FI" sz="1800" dirty="0"/>
              <a:t>Toteutusesimerkki sisältää yhden 7–8 tunnin lähitapaamisen ja yhden tai kaksi 2–3 tunnin etätapaamista.</a:t>
            </a:r>
          </a:p>
          <a:p>
            <a:r>
              <a:rPr lang="fi-FI" sz="1800" dirty="0"/>
              <a:t>Tietoa rakennetaan yhteisöllisesti. Toimintatapoja ovat yhteisöllisyys, verkostoissa toimiminen sekä ajasta ja paikasta riippumaton itsenäinen opiskelu.</a:t>
            </a:r>
          </a:p>
          <a:p>
            <a:r>
              <a:rPr lang="fi-FI" sz="1800" dirty="0"/>
              <a:t>Opintojakson tehtäväpalautukset on asetettu siten, että opiskelijoilla on mahdollisuus kommentoida toistensa töitä, saada palautetta vertaisilta. Opintojakso on suunniteltu suoristettavaksi 5–6 viikon aikana. Jokainen esimerkkitoteutus sisältää yhden yhteisöllisen 7–8 tunnin lähitapaamisen ja yhdestä kahteen 2–3 tunnin etätapaamista.</a:t>
            </a:r>
          </a:p>
          <a:p>
            <a:endParaRPr lang="fi-FI" sz="1800" dirty="0"/>
          </a:p>
          <a:p>
            <a:pPr marL="0" indent="0">
              <a:buNone/>
            </a:pPr>
            <a:endParaRPr lang="fi-FI" sz="1800" dirty="0"/>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a:t>|  </a:t>
            </a:r>
            <a:fld id="{CDC8994D-33BE-6F4B-918B-78B2D731EB1C}" type="slidenum">
              <a:rPr lang="fi-FI" smtClean="0"/>
              <a:pPr/>
              <a:t>5</a:t>
            </a:fld>
            <a:endParaRPr lang="fi-FI" dirty="0"/>
          </a:p>
        </p:txBody>
      </p:sp>
    </p:spTree>
    <p:extLst>
      <p:ext uri="{BB962C8B-B14F-4D97-AF65-F5344CB8AC3E}">
        <p14:creationId xmlns:p14="http://schemas.microsoft.com/office/powerpoint/2010/main" val="272714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fi-FI" dirty="0">
                <a:latin typeface="Arial"/>
                <a:cs typeface="Arial"/>
              </a:rPr>
              <a:t>Oppimistehtävien kuvaukset</a:t>
            </a:r>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Font typeface="+mj-lt"/>
              <a:buAutoNum type="arabicPeriod"/>
            </a:pPr>
            <a:r>
              <a:rPr lang="fi-FI" dirty="0"/>
              <a:t>Pakkausratkaisu – vertailu ja arviointi</a:t>
            </a:r>
          </a:p>
          <a:p>
            <a:pPr marL="514350" indent="-514350">
              <a:buFont typeface="+mj-lt"/>
              <a:buAutoNum type="arabicPeriod"/>
            </a:pPr>
            <a:r>
              <a:rPr lang="fi-FI" dirty="0"/>
              <a:t>Elinkaarianalyysi (LCA) ja kiertotalous</a:t>
            </a:r>
          </a:p>
          <a:p>
            <a:pPr marL="514350" indent="-514350">
              <a:buFont typeface="+mj-lt"/>
              <a:buAutoNum type="arabicPeriod"/>
            </a:pPr>
            <a:r>
              <a:rPr lang="fi-FI" dirty="0"/>
              <a:t>Tuotantoprosessit kohti kiertotaloutta</a:t>
            </a:r>
          </a:p>
          <a:p>
            <a:pPr marL="514350" indent="-514350">
              <a:buFont typeface="+mj-lt"/>
              <a:buAutoNum type="arabicPeriod"/>
            </a:pPr>
            <a:r>
              <a:rPr lang="fi-FI" dirty="0"/>
              <a:t>Kiertotalouden periaatteiden mukainen suunnittelu</a:t>
            </a:r>
          </a:p>
          <a:p>
            <a:pPr marL="514350" indent="-514350">
              <a:buFont typeface="+mj-lt"/>
              <a:buAutoNum type="arabicPeriod"/>
            </a:pPr>
            <a:r>
              <a:rPr lang="fi-FI" dirty="0"/>
              <a:t>Reflektio</a:t>
            </a:r>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a:t>|  </a:t>
            </a:r>
            <a:fld id="{CDC8994D-33BE-6F4B-918B-78B2D731EB1C}" type="slidenum">
              <a:rPr lang="fi-FI" smtClean="0"/>
              <a:pPr/>
              <a:t>6</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p:txBody>
          <a:bodyPr/>
          <a:lstStyle/>
          <a:p>
            <a:r>
              <a:rPr lang="fi-FI" dirty="0"/>
              <a:t>1. Pakkausratkaisu </a:t>
            </a:r>
            <a:r>
              <a:rPr lang="fi-FI" dirty="0">
                <a:solidFill>
                  <a:schemeClr val="tx2"/>
                </a:solidFill>
              </a:rPr>
              <a:t>– vertailu </a:t>
            </a:r>
            <a:r>
              <a:rPr lang="fi-FI" dirty="0"/>
              <a:t>ja arviointi</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p:txBody>
          <a:bodyPr/>
          <a:lstStyle/>
          <a:p>
            <a:pPr marL="0" indent="0">
              <a:buNone/>
            </a:pPr>
            <a:r>
              <a:rPr lang="fi-FI" sz="1400" dirty="0"/>
              <a:t>Tehtävän oppimisresurssit</a:t>
            </a:r>
          </a:p>
          <a:p>
            <a:r>
              <a:rPr lang="fi-FI" sz="1400" dirty="0"/>
              <a:t>Aloita tehtävä kuuntelemalla suunnitteluaiheiset podcastit. Tehtävään liittyvät podcast-aineistot löydät linkkien takaa.</a:t>
            </a:r>
          </a:p>
          <a:p>
            <a:pPr lvl="1"/>
            <a:r>
              <a:rPr lang="fi-FI" sz="1400" dirty="0" err="1"/>
              <a:t>Circular</a:t>
            </a:r>
            <a:r>
              <a:rPr lang="fi-FI" sz="1400" dirty="0"/>
              <a:t> Design. 2023. Johdatus kiertotalouden suunnittelun strategioihin. </a:t>
            </a:r>
            <a:r>
              <a:rPr lang="fi-FI" sz="1400" dirty="0">
                <a:hlinkClick r:id="rId2"/>
              </a:rPr>
              <a:t>https://open.spotify.com/episode/6CTKquLwWK6yjJk8EBy9fq</a:t>
            </a:r>
            <a:endParaRPr lang="fi-FI" sz="1400" dirty="0"/>
          </a:p>
          <a:p>
            <a:pPr lvl="1"/>
            <a:r>
              <a:rPr lang="fi-FI" sz="1400" dirty="0"/>
              <a:t>PAKE. 2023. Pakkausratkaisun suunnittelu kiertotalouteen. </a:t>
            </a:r>
            <a:r>
              <a:rPr lang="fi-FI" sz="1400" dirty="0">
                <a:hlinkClick r:id="rId3"/>
              </a:rPr>
              <a:t>https://open.spotify.com/episode/5ns1nGMsUqPlmoy8loTx7z?si=22fb8d119c8d4ceb</a:t>
            </a:r>
            <a:r>
              <a:rPr lang="fi-FI" sz="1400" dirty="0"/>
              <a:t> </a:t>
            </a:r>
          </a:p>
          <a:p>
            <a:pPr lvl="1"/>
            <a:r>
              <a:rPr lang="fi-FI" sz="1400" dirty="0"/>
              <a:t>Euroopan komissio. 2021. Uusi kiertotalouden toimintasuunnitelma. Puhtaamman ja kilpailukykyisemmän Euroopan puolesta. </a:t>
            </a:r>
            <a:r>
              <a:rPr lang="fi-FI" sz="1400" dirty="0">
                <a:hlinkClick r:id="rId4"/>
              </a:rPr>
              <a:t>https://op.europa.eu/en/publication-detail/-/publication/45cc30f6-cd57-11ea-adf7-01aa75ed71a1/language-en/format-PDF/source-170854112</a:t>
            </a:r>
            <a:r>
              <a:rPr lang="fi-FI" sz="1400" dirty="0"/>
              <a:t> Kieliversiot ovat ladattavissa linkin takaa. Tutustu sivuihin 6–9 ja 11–13 ja hyödynnä tehtävän lähteenä.</a:t>
            </a:r>
          </a:p>
          <a:p>
            <a:pPr lvl="1"/>
            <a:endParaRPr lang="fi-FI" sz="1400" dirty="0"/>
          </a:p>
          <a:p>
            <a:r>
              <a:rPr lang="fi-FI" sz="1400" dirty="0"/>
              <a:t>Tämän tehtävän tarkoituksena on toimia johdatuksena aiheeseen. Tehtävässä pohditaan olemassa olevia pakkausratkaisuja ja suunnittelun onnistuneisuutta kiertotalouden näkökulmasta.</a:t>
            </a:r>
          </a:p>
          <a:p>
            <a:pPr marL="0" indent="0">
              <a:buNone/>
            </a:pPr>
            <a:endParaRPr lang="fi-FI" sz="12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7</a:t>
            </a:fld>
            <a:endParaRPr lang="fi-FI" dirty="0"/>
          </a:p>
        </p:txBody>
      </p:sp>
    </p:spTree>
    <p:extLst>
      <p:ext uri="{BB962C8B-B14F-4D97-AF65-F5344CB8AC3E}">
        <p14:creationId xmlns:p14="http://schemas.microsoft.com/office/powerpoint/2010/main" val="196722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072D-A3AE-5023-3B10-B0F64409806D}"/>
              </a:ext>
            </a:extLst>
          </p:cNvPr>
          <p:cNvSpPr>
            <a:spLocks noGrp="1"/>
          </p:cNvSpPr>
          <p:nvPr>
            <p:ph type="title"/>
          </p:nvPr>
        </p:nvSpPr>
        <p:spPr/>
        <p:txBody>
          <a:bodyPr/>
          <a:lstStyle/>
          <a:p>
            <a:r>
              <a:rPr lang="fi-FI" dirty="0"/>
              <a:t>1. Pakkausratkaisu </a:t>
            </a:r>
            <a:r>
              <a:rPr lang="fi-FI" dirty="0">
                <a:solidFill>
                  <a:schemeClr val="tx2"/>
                </a:solidFill>
              </a:rPr>
              <a:t>– vertailu </a:t>
            </a:r>
            <a:r>
              <a:rPr lang="fi-FI" dirty="0"/>
              <a:t>ja arviointi</a:t>
            </a:r>
          </a:p>
        </p:txBody>
      </p:sp>
      <p:sp>
        <p:nvSpPr>
          <p:cNvPr id="3" name="Content Placeholder 2">
            <a:extLst>
              <a:ext uri="{FF2B5EF4-FFF2-40B4-BE49-F238E27FC236}">
                <a16:creationId xmlns:a16="http://schemas.microsoft.com/office/drawing/2014/main" id="{8ED86E03-378D-8E25-F692-16E68FCB3050}"/>
              </a:ext>
            </a:extLst>
          </p:cNvPr>
          <p:cNvSpPr>
            <a:spLocks noGrp="1"/>
          </p:cNvSpPr>
          <p:nvPr>
            <p:ph idx="1"/>
          </p:nvPr>
        </p:nvSpPr>
        <p:spPr>
          <a:xfrm>
            <a:off x="424267" y="1484784"/>
            <a:ext cx="11286605" cy="4385999"/>
          </a:xfrm>
        </p:spPr>
        <p:txBody>
          <a:bodyPr/>
          <a:lstStyle/>
          <a:p>
            <a:r>
              <a:rPr lang="fi-FI" sz="1400" dirty="0"/>
              <a:t>Valitse kotoasi tai työympäristöstäsi kaksi pakkausta: </a:t>
            </a:r>
            <a:r>
              <a:rPr lang="fi-FI" sz="1400" b="1" dirty="0"/>
              <a:t>valintahetkellä</a:t>
            </a:r>
            <a:r>
              <a:rPr lang="fi-FI" sz="1400" dirty="0"/>
              <a:t> kiertotalouden näkökulmasta </a:t>
            </a:r>
          </a:p>
          <a:p>
            <a:pPr marL="657225" lvl="1" indent="-342900">
              <a:buAutoNum type="alphaLcParenR"/>
            </a:pPr>
            <a:r>
              <a:rPr lang="fi-FI" sz="1400" dirty="0"/>
              <a:t>huippuhyvä pakkausratkaisu ja </a:t>
            </a:r>
          </a:p>
          <a:p>
            <a:pPr marL="657225" lvl="1" indent="-342900">
              <a:buAutoNum type="alphaLcParenR"/>
            </a:pPr>
            <a:r>
              <a:rPr lang="fi-FI" sz="1400" dirty="0"/>
              <a:t>todella huono pakkausratkaisu.</a:t>
            </a:r>
          </a:p>
          <a:p>
            <a:pPr marL="307975" lvl="1" indent="0">
              <a:buNone/>
            </a:pPr>
            <a:r>
              <a:rPr lang="fi-FI" sz="1400" dirty="0"/>
              <a:t>Ei haittaa, vaikka tehtävän edetessä ajatuksesi pakkausratkaisun onnistuneisuudesta muuttuisivat.</a:t>
            </a:r>
          </a:p>
          <a:p>
            <a:r>
              <a:rPr lang="fi-FI" sz="1400" dirty="0"/>
              <a:t>Laadi vertailu, jossa pohdit ja listaat asioita, jotka tekevät pakkausratkaisusta kiertotalouden periaatteiden mukaisen ja toisaalta joiden vuoksi pakkaus ei ole kiertotalouden periaatteiden mukainen. Siltä osin kuin mahdollista, pohdi asioita arvoketjun eri toimijoiden näkökulmista: kuka tekee ja mitä valintoja.</a:t>
            </a:r>
          </a:p>
          <a:p>
            <a:r>
              <a:rPr lang="fi-FI" sz="1400" dirty="0"/>
              <a:t>Arvioi, kuinka pakkausratkaisu tukee pakkauksesta ja tuotteesta muodostuvaa kokonaiskäsitystä.</a:t>
            </a:r>
          </a:p>
          <a:p>
            <a:r>
              <a:rPr lang="fi-FI" sz="1400" dirty="0"/>
              <a:t>Mitä ajatuksia mielessäsi herää ratkaisun kestävyysnäkökohdista? (Muista kuitenkin, että kiertotalouden periaatteiden mukainen pakkausratkaisu ei välttämättä tarkoita ”</a:t>
            </a:r>
            <a:r>
              <a:rPr lang="fi-FI" sz="1400" dirty="0" err="1"/>
              <a:t>sustainable</a:t>
            </a:r>
            <a:r>
              <a:rPr lang="fi-FI" sz="1400" dirty="0"/>
              <a:t>”-mielessä automaattisesti kestävämpää ratkaisua.)</a:t>
            </a:r>
          </a:p>
          <a:p>
            <a:r>
              <a:rPr lang="fi-FI" sz="1400" dirty="0"/>
              <a:t>Millainen kokonaiskuva sinulle muodostuu saatavilla olevan tiedon perusteella? Pohdi kokonaiskuvaa eli ratkaisua, älä pelkkää pakkausta. (Löydätkö brändin/tuottajan verkkosivuilta tms. lisätietoa pakkauksesta tai tuotteesta?) Listaa elementtejä esimerkiksi materiaalin, toiminnallisuuden, kierrätettävyyden, uudelleenkäytön yms. näkökulmista. Muista oppimisresurssien/materiaalien hyödyntäminen.</a:t>
            </a:r>
          </a:p>
          <a:p>
            <a:r>
              <a:rPr lang="fi-FI" sz="1400" dirty="0"/>
              <a:t>Kirjoita loppuun kokoava arvio asioista, joita on helppo tarkastella ja toisaalta joista kaipasit lisätietoa.</a:t>
            </a:r>
          </a:p>
          <a:p>
            <a:r>
              <a:rPr lang="fi-FI" sz="1400" dirty="0"/>
              <a:t>Havainnollista vastaustasi pakkauksista otetuilla kuvilla. Hyödynnä mm. podcastien sisältöä pohdinnoissasi. Voit hyödyntää myös muuta materiaalia. Merkitse kuitenkin lähteet näkyviin. Tehtävän palautusformaatti on vapaa. Se voi olla esim. Powerpoint-tiedosto, pdf-tiedosto tai video.</a:t>
            </a:r>
          </a:p>
        </p:txBody>
      </p:sp>
      <p:sp>
        <p:nvSpPr>
          <p:cNvPr id="4" name="Date Placeholder 3">
            <a:extLst>
              <a:ext uri="{FF2B5EF4-FFF2-40B4-BE49-F238E27FC236}">
                <a16:creationId xmlns:a16="http://schemas.microsoft.com/office/drawing/2014/main" id="{C061B229-0F5E-0AE2-55E8-44D4EFD1CB3A}"/>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E077A749-589A-44D5-B5D5-54CFA7639B72}"/>
              </a:ext>
            </a:extLst>
          </p:cNvPr>
          <p:cNvSpPr>
            <a:spLocks noGrp="1"/>
          </p:cNvSpPr>
          <p:nvPr>
            <p:ph type="sldNum" sz="quarter" idx="4"/>
          </p:nvPr>
        </p:nvSpPr>
        <p:spPr/>
        <p:txBody>
          <a:bodyPr/>
          <a:lstStyle/>
          <a:p>
            <a:r>
              <a:rPr lang="fi-FI"/>
              <a:t>|  </a:t>
            </a:r>
            <a:fld id="{CDC8994D-33BE-6F4B-918B-78B2D731EB1C}" type="slidenum">
              <a:rPr lang="fi-FI" smtClean="0"/>
              <a:pPr/>
              <a:t>8</a:t>
            </a:fld>
            <a:endParaRPr lang="fi-FI" dirty="0"/>
          </a:p>
        </p:txBody>
      </p:sp>
    </p:spTree>
    <p:extLst>
      <p:ext uri="{BB962C8B-B14F-4D97-AF65-F5344CB8AC3E}">
        <p14:creationId xmlns:p14="http://schemas.microsoft.com/office/powerpoint/2010/main" val="165671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p:txBody>
          <a:bodyPr/>
          <a:lstStyle/>
          <a:p>
            <a:r>
              <a:rPr lang="fi-FI" dirty="0"/>
              <a:t>2. </a:t>
            </a:r>
            <a:r>
              <a:rPr lang="fi-FI" b="1" i="0" dirty="0">
                <a:solidFill>
                  <a:srgbClr val="4E008E"/>
                </a:solidFill>
                <a:effectLst/>
                <a:latin typeface="Open Sans" panose="020B0606030504020204" pitchFamily="34" charset="0"/>
              </a:rPr>
              <a:t>Elinkaarianalyysi (LCA) ja kiertotalous</a:t>
            </a:r>
            <a:br>
              <a:rPr lang="fi-FI" b="1" i="0" dirty="0">
                <a:solidFill>
                  <a:srgbClr val="4E008E"/>
                </a:solidFill>
                <a:effectLst/>
                <a:latin typeface="Open Sans" panose="020B0606030504020204" pitchFamily="34" charset="0"/>
              </a:rPr>
            </a:br>
            <a:endParaRPr lang="fi-FI" dirty="0"/>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p:txBody>
          <a:bodyPr/>
          <a:lstStyle/>
          <a:p>
            <a:pPr algn="l" rtl="0"/>
            <a:r>
              <a:rPr lang="fi-FI" sz="1400" b="0" i="0" dirty="0">
                <a:solidFill>
                  <a:srgbClr val="212529"/>
                </a:solidFill>
                <a:effectLst/>
              </a:rPr>
              <a:t>Aloita tehtävän tekeminen kuuntelemassa podca</a:t>
            </a:r>
            <a:r>
              <a:rPr lang="fi-FI" sz="1400" b="0" i="0" dirty="0">
                <a:effectLst/>
              </a:rPr>
              <a:t>st </a:t>
            </a:r>
            <a:r>
              <a:rPr lang="fi-FI" sz="1400" b="0" i="0" dirty="0">
                <a:solidFill>
                  <a:srgbClr val="212529"/>
                </a:solidFill>
                <a:effectLst/>
              </a:rPr>
              <a:t>Näkökulmia elinkaarilaskentaan  </a:t>
            </a:r>
            <a:r>
              <a:rPr lang="fi-FI" sz="1400" b="0" i="0" u="none" strike="noStrike" dirty="0">
                <a:solidFill>
                  <a:srgbClr val="4E008E"/>
                </a:solidFill>
                <a:effectLst/>
                <a:hlinkClick r:id="rId2"/>
              </a:rPr>
              <a:t>https://projects.tuni.fi/kiertotalousosaaja/podcast-nakokulmia-elinkaarilaskentaan/</a:t>
            </a:r>
            <a:endParaRPr lang="fi-FI" sz="1400" b="0" i="0" u="none" strike="noStrike" dirty="0">
              <a:solidFill>
                <a:srgbClr val="4E008E"/>
              </a:solidFill>
              <a:effectLst/>
            </a:endParaRPr>
          </a:p>
          <a:p>
            <a:pPr algn="l"/>
            <a:r>
              <a:rPr lang="fi-FI" sz="1400" b="0" i="0" dirty="0">
                <a:solidFill>
                  <a:srgbClr val="212529"/>
                </a:solidFill>
                <a:effectLst/>
              </a:rPr>
              <a:t>Elinkaarianalyysi (eng. Life </a:t>
            </a:r>
            <a:r>
              <a:rPr lang="fi-FI" sz="1400" b="0" i="0" dirty="0" err="1">
                <a:solidFill>
                  <a:srgbClr val="212529"/>
                </a:solidFill>
                <a:effectLst/>
              </a:rPr>
              <a:t>Cycle</a:t>
            </a:r>
            <a:r>
              <a:rPr lang="fi-FI" sz="1400" b="0" i="0" dirty="0">
                <a:solidFill>
                  <a:srgbClr val="212529"/>
                </a:solidFill>
                <a:effectLst/>
              </a:rPr>
              <a:t> </a:t>
            </a:r>
            <a:r>
              <a:rPr lang="fi-FI" sz="1400" b="0" i="0" dirty="0" err="1">
                <a:solidFill>
                  <a:srgbClr val="212529"/>
                </a:solidFill>
                <a:effectLst/>
              </a:rPr>
              <a:t>Assessment</a:t>
            </a:r>
            <a:r>
              <a:rPr lang="fi-FI" sz="1400" b="0" i="0" dirty="0">
                <a:solidFill>
                  <a:srgbClr val="212529"/>
                </a:solidFill>
                <a:effectLst/>
              </a:rPr>
              <a:t>, LCA) on menetelmä, jolla voidaan tutkia tuotteen koko elinkaaren aikaisia vaikutuksia. Tuotteen elinkaarella tarkoitetaan sen matkaa suunnittelijan työpöydältä raaka-aineiden hankintaan ja lopulta tuotteen päätymistä elinkaaren päähän, jossa tuote muuttuu jätteeksi, varaosiksi, uusiomateriaaliksi jne.</a:t>
            </a:r>
          </a:p>
          <a:p>
            <a:pPr algn="l"/>
            <a:r>
              <a:rPr lang="fi-FI" sz="1400" b="0" i="0" dirty="0">
                <a:solidFill>
                  <a:srgbClr val="212529"/>
                </a:solidFill>
                <a:effectLst/>
              </a:rPr>
              <a:t>Tässä tehtävässä tutustut itse valitsemasi tuotteen elinkaareen ja sovellat kiertotalousstrategioita tuotteen elinkaaren eri vaiheisiin. Tehtävän tarkoituksena on tutustua erityisesti elinkaariajatteluun. Elinkaarianalyysi on mahdollista tehdä myös laskennallisesti käyttämällä tarkoitukseen suunniteltuja LCA-ohjelmistoja (esim. </a:t>
            </a:r>
            <a:r>
              <a:rPr lang="fi-FI" sz="1400" b="0" i="0" dirty="0" err="1">
                <a:solidFill>
                  <a:srgbClr val="212529"/>
                </a:solidFill>
                <a:effectLst/>
              </a:rPr>
              <a:t>GaBi</a:t>
            </a:r>
            <a:r>
              <a:rPr lang="fi-FI" sz="1400" b="0" i="0" dirty="0">
                <a:solidFill>
                  <a:srgbClr val="212529"/>
                </a:solidFill>
                <a:effectLst/>
              </a:rPr>
              <a:t> ja </a:t>
            </a:r>
            <a:r>
              <a:rPr lang="fi-FI" sz="1400" b="0" i="0" dirty="0" err="1">
                <a:solidFill>
                  <a:srgbClr val="212529"/>
                </a:solidFill>
                <a:effectLst/>
              </a:rPr>
              <a:t>OpenLCA</a:t>
            </a:r>
            <a:r>
              <a:rPr lang="fi-FI" sz="1400" b="0" i="0" dirty="0">
                <a:solidFill>
                  <a:srgbClr val="212529"/>
                </a:solidFill>
                <a:effectLst/>
              </a:rPr>
              <a:t>).</a:t>
            </a:r>
          </a:p>
          <a:p>
            <a:r>
              <a:rPr lang="fi-FI" sz="1400" b="0" i="0" dirty="0">
                <a:solidFill>
                  <a:srgbClr val="212529"/>
                </a:solidFill>
                <a:effectLst/>
                <a:ea typeface="Open Sans" panose="020B0606030504020204" pitchFamily="34" charset="0"/>
                <a:cs typeface="Open Sans" panose="020B0606030504020204" pitchFamily="34" charset="0"/>
              </a:rPr>
              <a:t>Tehtävästä hy</a:t>
            </a:r>
            <a:r>
              <a:rPr lang="fi-FI" sz="1400" b="0" i="0" dirty="0">
                <a:effectLst/>
                <a:ea typeface="Open Sans" panose="020B0606030504020204" pitchFamily="34" charset="0"/>
                <a:cs typeface="Open Sans" panose="020B0606030504020204" pitchFamily="34" charset="0"/>
              </a:rPr>
              <a:t>ödyt </a:t>
            </a:r>
            <a:r>
              <a:rPr lang="fi-FI" sz="1400" b="0" i="0" dirty="0">
                <a:solidFill>
                  <a:srgbClr val="212529"/>
                </a:solidFill>
                <a:effectLst/>
                <a:ea typeface="Open Sans" panose="020B0606030504020204" pitchFamily="34" charset="0"/>
                <a:cs typeface="Open Sans" panose="020B0606030504020204" pitchFamily="34" charset="0"/>
              </a:rPr>
              <a:t>parhaiten tekemällä työ</a:t>
            </a:r>
            <a:r>
              <a:rPr lang="fi-FI" sz="1400" b="0" i="0" dirty="0">
                <a:effectLst/>
                <a:ea typeface="Open Sans" panose="020B0606030504020204" pitchFamily="34" charset="0"/>
                <a:cs typeface="Open Sans" panose="020B0606030504020204" pitchFamily="34" charset="0"/>
              </a:rPr>
              <a:t>n </a:t>
            </a:r>
            <a:r>
              <a:rPr lang="fi-FI" sz="1400" b="0" i="0" dirty="0">
                <a:solidFill>
                  <a:srgbClr val="212529"/>
                </a:solidFill>
                <a:effectLst/>
                <a:ea typeface="Open Sans" panose="020B0606030504020204" pitchFamily="34" charset="0"/>
                <a:cs typeface="Open Sans" panose="020B0606030504020204" pitchFamily="34" charset="0"/>
              </a:rPr>
              <a:t>osissa, jolloin voit antaa ajatusten kehittyä rauhassa. Tehtävän onnistumisen kannalta tärkeintä on tutustua tuotteen elinkaaren jokaiseen </a:t>
            </a:r>
            <a:r>
              <a:rPr lang="fi-FI" sz="1400" b="0" i="0" dirty="0">
                <a:effectLst/>
                <a:ea typeface="Open Sans" panose="020B0606030504020204" pitchFamily="34" charset="0"/>
                <a:cs typeface="Open Sans" panose="020B0606030504020204" pitchFamily="34" charset="0"/>
              </a:rPr>
              <a:t>vaiheeseen.</a:t>
            </a:r>
          </a:p>
          <a:p>
            <a:r>
              <a:rPr lang="fi-FI" sz="1400" b="0" i="0" dirty="0">
                <a:solidFill>
                  <a:srgbClr val="212529"/>
                </a:solidFill>
                <a:effectLst/>
                <a:ea typeface="Open Sans" panose="020B0606030504020204" pitchFamily="34" charset="0"/>
                <a:cs typeface="Open Sans" panose="020B0606030504020204" pitchFamily="34" charset="0"/>
              </a:rPr>
              <a:t>Aloita tehtävä valitsemalla sinua erityisesti kiinnostava pakkaustuote tai pakkaustyyppi.</a:t>
            </a:r>
          </a:p>
          <a:p>
            <a:endParaRPr lang="fi-FI" sz="1400" b="0" i="0" dirty="0">
              <a:solidFill>
                <a:srgbClr val="212529"/>
              </a:solidFill>
              <a:effectLst/>
            </a:endParaRPr>
          </a:p>
          <a:p>
            <a:endParaRPr lang="fi-FI" sz="1400" dirty="0"/>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a:t>|  </a:t>
            </a:r>
            <a:fld id="{CDC8994D-33BE-6F4B-918B-78B2D731EB1C}" type="slidenum">
              <a:rPr lang="fi-FI" smtClean="0"/>
              <a:pPr/>
              <a:t>9</a:t>
            </a:fld>
            <a:endParaRPr lang="fi-FI" dirty="0"/>
          </a:p>
        </p:txBody>
      </p:sp>
    </p:spTree>
    <p:extLst>
      <p:ext uri="{BB962C8B-B14F-4D97-AF65-F5344CB8AC3E}">
        <p14:creationId xmlns:p14="http://schemas.microsoft.com/office/powerpoint/2010/main" val="1292916491"/>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268F20-1C66-4515-9230-63E3E4153368}">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ef81c04f-485b-4f40-b52a-de9919c65430"/>
    <ds:schemaRef ds:uri="c22718f1-2baa-4fe8-b044-ea7a9edd45cb"/>
    <ds:schemaRef ds:uri="http://www.w3.org/XML/1998/namespace"/>
  </ds:schemaRefs>
</ds:datastoreItem>
</file>

<file path=customXml/itemProps2.xml><?xml version="1.0" encoding="utf-8"?>
<ds:datastoreItem xmlns:ds="http://schemas.openxmlformats.org/officeDocument/2006/customXml" ds:itemID="{63CF48B3-7DDF-45A1-B20F-DF8C7936F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31A378-2E10-4327-925F-8D4F31122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1984</Words>
  <Application>Microsoft Office PowerPoint</Application>
  <PresentationFormat>Laajakuva</PresentationFormat>
  <Paragraphs>171</Paragraphs>
  <Slides>20</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20</vt:i4>
      </vt:variant>
    </vt:vector>
  </HeadingPairs>
  <TitlesOfParts>
    <vt:vector size="25" baseType="lpstr">
      <vt:lpstr>Arial</vt:lpstr>
      <vt:lpstr>Calibri</vt:lpstr>
      <vt:lpstr>Open Sans</vt:lpstr>
      <vt:lpstr>Times New Roman</vt:lpstr>
      <vt:lpstr>TUNI Theme</vt:lpstr>
      <vt:lpstr>Kestävä suunnittelu ja tuotantoprosessit (5 op)</vt:lpstr>
      <vt:lpstr>Sisältö</vt:lpstr>
      <vt:lpstr>Osaamistavoitteet</vt:lpstr>
      <vt:lpstr>Arviointikriteerit</vt:lpstr>
      <vt:lpstr>Pedagoginen lähestymistapa</vt:lpstr>
      <vt:lpstr>Oppimistehtävien kuvaukset</vt:lpstr>
      <vt:lpstr>1. Pakkausratkaisu – vertailu ja arviointi</vt:lpstr>
      <vt:lpstr>1. Pakkausratkaisu – vertailu ja arviointi</vt:lpstr>
      <vt:lpstr>2. Elinkaarianalyysi (LCA) ja kiertotalous </vt:lpstr>
      <vt:lpstr>2. Elinkaarianalyysi (LCA) ja kiertotalous </vt:lpstr>
      <vt:lpstr>Elinkaaren kuvaus</vt:lpstr>
      <vt:lpstr>PowerPoint-esitys</vt:lpstr>
      <vt:lpstr>Arvioi mahdollisuuksia tehdä tuotteesta paremmin kiertotalouden periaatteita vastaava</vt:lpstr>
      <vt:lpstr>Minkälainen rooli tuotteen loppukäyttäjällä on elinkaaren kannalta?</vt:lpstr>
      <vt:lpstr>3. Tuotantoprosessit kohti kiertotaloutta</vt:lpstr>
      <vt:lpstr>3. Tuotantoprosessit kohti kiertotaloutta</vt:lpstr>
      <vt:lpstr>4. Kiertotalouden periaatteiden mukainen suunnittelu (1/2)</vt:lpstr>
      <vt:lpstr>4. Kiertotalouden periaatteiden mukainen suunnittelu (2/2)</vt:lpstr>
      <vt:lpstr>5. Videoreflektio</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Eija Lähteenmäki (TAMK)</cp:lastModifiedBy>
  <cp:revision>23</cp:revision>
  <dcterms:created xsi:type="dcterms:W3CDTF">2020-12-01T13:41:19Z</dcterms:created>
  <dcterms:modified xsi:type="dcterms:W3CDTF">2024-05-28T10:08:56Z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