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68" r:id="rId4"/>
  </p:sldMasterIdLst>
  <p:notesMasterIdLst>
    <p:notesMasterId r:id="rId27"/>
  </p:notesMasterIdLst>
  <p:handoutMasterIdLst>
    <p:handoutMasterId r:id="rId28"/>
  </p:handoutMasterIdLst>
  <p:sldIdLst>
    <p:sldId id="262" r:id="rId5"/>
    <p:sldId id="264" r:id="rId6"/>
    <p:sldId id="265" r:id="rId7"/>
    <p:sldId id="266" r:id="rId8"/>
    <p:sldId id="279" r:id="rId9"/>
    <p:sldId id="267" r:id="rId10"/>
    <p:sldId id="268" r:id="rId11"/>
    <p:sldId id="269" r:id="rId12"/>
    <p:sldId id="285" r:id="rId13"/>
    <p:sldId id="288" r:id="rId14"/>
    <p:sldId id="271" r:id="rId15"/>
    <p:sldId id="280" r:id="rId16"/>
    <p:sldId id="273" r:id="rId17"/>
    <p:sldId id="275" r:id="rId18"/>
    <p:sldId id="287" r:id="rId19"/>
    <p:sldId id="276" r:id="rId20"/>
    <p:sldId id="289" r:id="rId21"/>
    <p:sldId id="291" r:id="rId22"/>
    <p:sldId id="282" r:id="rId23"/>
    <p:sldId id="290" r:id="rId24"/>
    <p:sldId id="283" r:id="rId25"/>
    <p:sldId id="292" r:id="rId26"/>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3" orient="horz" pos="2260" userDrawn="1">
          <p15:clr>
            <a:srgbClr val="A4A3A4"/>
          </p15:clr>
        </p15:guide>
        <p15:guide id="4"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37EE9C-2D87-A028-D8BA-C76090064A1C}" name="Nina Kukkasniemi (TAMK)" initials="NK(" userId="S::nina.kukkasniemi@tuni.fi::475c3659-4520-4bf8-8d39-06a4c884cf7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0047"/>
    <a:srgbClr val="4E008E"/>
    <a:srgbClr val="7DCDBE"/>
    <a:srgbClr val="EFEFEF"/>
    <a:srgbClr val="C3B9D7"/>
    <a:srgbClr val="FFDCA5"/>
    <a:srgbClr val="F07387"/>
    <a:srgbClr val="F5A5C8"/>
    <a:srgbClr val="82C8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8CDE5-0D2A-4931-80D6-2B67A8767B2A}" v="14" dt="2024-05-28T19:00:27.52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28" autoAdjust="0"/>
    <p:restoredTop sz="88141" autoAdjust="0"/>
  </p:normalViewPr>
  <p:slideViewPr>
    <p:cSldViewPr snapToObjects="1" showGuides="1">
      <p:cViewPr varScale="1">
        <p:scale>
          <a:sx n="59" d="100"/>
          <a:sy n="59" d="100"/>
        </p:scale>
        <p:origin x="1048" y="48"/>
      </p:cViewPr>
      <p:guideLst>
        <p:guide orient="horz" pos="2160"/>
        <p:guide orient="horz" pos="22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Objects="1" showGuides="1">
      <p:cViewPr varScale="1">
        <p:scale>
          <a:sx n="156" d="100"/>
          <a:sy n="156" d="100"/>
        </p:scale>
        <p:origin x="5416" y="17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35" Type="http://schemas.microsoft.com/office/2018/10/relationships/authors" Target="author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ija Lähteenmäki (TAMK)" userId="ee232dbd-0a33-43c4-bfc8-1e13bbcfcdae" providerId="ADAL" clId="{E48134F6-F6DA-423D-8712-ECCED1C6FADD}"/>
    <pc:docChg chg="undo custSel addSld delSld modSld">
      <pc:chgData name="Eija Lähteenmäki (TAMK)" userId="ee232dbd-0a33-43c4-bfc8-1e13bbcfcdae" providerId="ADAL" clId="{E48134F6-F6DA-423D-8712-ECCED1C6FADD}" dt="2024-05-28T10:26:26.237" v="72" actId="207"/>
      <pc:docMkLst>
        <pc:docMk/>
      </pc:docMkLst>
      <pc:sldChg chg="modSp mod">
        <pc:chgData name="Eija Lähteenmäki (TAMK)" userId="ee232dbd-0a33-43c4-bfc8-1e13bbcfcdae" providerId="ADAL" clId="{E48134F6-F6DA-423D-8712-ECCED1C6FADD}" dt="2024-05-28T09:55:48.122" v="0" actId="207"/>
        <pc:sldMkLst>
          <pc:docMk/>
          <pc:sldMk cId="159995004" sldId="264"/>
        </pc:sldMkLst>
        <pc:spChg chg="mod">
          <ac:chgData name="Eija Lähteenmäki (TAMK)" userId="ee232dbd-0a33-43c4-bfc8-1e13bbcfcdae" providerId="ADAL" clId="{E48134F6-F6DA-423D-8712-ECCED1C6FADD}" dt="2024-05-28T09:55:48.122" v="0" actId="207"/>
          <ac:spMkLst>
            <pc:docMk/>
            <pc:sldMk cId="159995004" sldId="264"/>
            <ac:spMk id="7" creationId="{C144660B-64A7-84B5-A542-ECE4AF51E086}"/>
          </ac:spMkLst>
        </pc:spChg>
      </pc:sldChg>
      <pc:sldChg chg="modSp mod">
        <pc:chgData name="Eija Lähteenmäki (TAMK)" userId="ee232dbd-0a33-43c4-bfc8-1e13bbcfcdae" providerId="ADAL" clId="{E48134F6-F6DA-423D-8712-ECCED1C6FADD}" dt="2024-05-28T09:56:09.632" v="1" actId="207"/>
        <pc:sldMkLst>
          <pc:docMk/>
          <pc:sldMk cId="136812777" sldId="265"/>
        </pc:sldMkLst>
        <pc:spChg chg="mod">
          <ac:chgData name="Eija Lähteenmäki (TAMK)" userId="ee232dbd-0a33-43c4-bfc8-1e13bbcfcdae" providerId="ADAL" clId="{E48134F6-F6DA-423D-8712-ECCED1C6FADD}" dt="2024-05-28T09:56:09.632" v="1" actId="207"/>
          <ac:spMkLst>
            <pc:docMk/>
            <pc:sldMk cId="136812777" sldId="265"/>
            <ac:spMk id="3" creationId="{30B0A35C-F778-6C51-9F36-0F0D96E42530}"/>
          </ac:spMkLst>
        </pc:spChg>
      </pc:sldChg>
      <pc:sldChg chg="modSp mod">
        <pc:chgData name="Eija Lähteenmäki (TAMK)" userId="ee232dbd-0a33-43c4-bfc8-1e13bbcfcdae" providerId="ADAL" clId="{E48134F6-F6DA-423D-8712-ECCED1C6FADD}" dt="2024-05-28T09:57:18.290" v="2" actId="207"/>
        <pc:sldMkLst>
          <pc:docMk/>
          <pc:sldMk cId="2158427463" sldId="266"/>
        </pc:sldMkLst>
        <pc:spChg chg="mod">
          <ac:chgData name="Eija Lähteenmäki (TAMK)" userId="ee232dbd-0a33-43c4-bfc8-1e13bbcfcdae" providerId="ADAL" clId="{E48134F6-F6DA-423D-8712-ECCED1C6FADD}" dt="2024-05-28T09:57:18.290" v="2" actId="207"/>
          <ac:spMkLst>
            <pc:docMk/>
            <pc:sldMk cId="2158427463" sldId="266"/>
            <ac:spMk id="3" creationId="{1CFFEBA0-913F-A5A8-F726-BCDA3A72C018}"/>
          </ac:spMkLst>
        </pc:spChg>
      </pc:sldChg>
      <pc:sldChg chg="modSp mod">
        <pc:chgData name="Eija Lähteenmäki (TAMK)" userId="ee232dbd-0a33-43c4-bfc8-1e13bbcfcdae" providerId="ADAL" clId="{E48134F6-F6DA-423D-8712-ECCED1C6FADD}" dt="2024-05-28T10:10:02.922" v="4" actId="207"/>
        <pc:sldMkLst>
          <pc:docMk/>
          <pc:sldMk cId="2727147678" sldId="267"/>
        </pc:sldMkLst>
        <pc:spChg chg="mod">
          <ac:chgData name="Eija Lähteenmäki (TAMK)" userId="ee232dbd-0a33-43c4-bfc8-1e13bbcfcdae" providerId="ADAL" clId="{E48134F6-F6DA-423D-8712-ECCED1C6FADD}" dt="2024-05-28T10:10:02.922" v="4" actId="207"/>
          <ac:spMkLst>
            <pc:docMk/>
            <pc:sldMk cId="2727147678" sldId="267"/>
            <ac:spMk id="3" creationId="{1207500C-D55A-C199-2DAA-D5492CCB5078}"/>
          </ac:spMkLst>
        </pc:spChg>
      </pc:sldChg>
      <pc:sldChg chg="modSp mod">
        <pc:chgData name="Eija Lähteenmäki (TAMK)" userId="ee232dbd-0a33-43c4-bfc8-1e13bbcfcdae" providerId="ADAL" clId="{E48134F6-F6DA-423D-8712-ECCED1C6FADD}" dt="2024-05-28T10:10:39.458" v="6" actId="207"/>
        <pc:sldMkLst>
          <pc:docMk/>
          <pc:sldMk cId="1967224001" sldId="269"/>
        </pc:sldMkLst>
        <pc:spChg chg="mod">
          <ac:chgData name="Eija Lähteenmäki (TAMK)" userId="ee232dbd-0a33-43c4-bfc8-1e13bbcfcdae" providerId="ADAL" clId="{E48134F6-F6DA-423D-8712-ECCED1C6FADD}" dt="2024-05-28T10:10:39.458" v="6" actId="207"/>
          <ac:spMkLst>
            <pc:docMk/>
            <pc:sldMk cId="1967224001" sldId="269"/>
            <ac:spMk id="3" creationId="{11FFEF56-27F0-6AE7-4E46-6FC17014FD47}"/>
          </ac:spMkLst>
        </pc:spChg>
      </pc:sldChg>
      <pc:sldChg chg="modSp mod">
        <pc:chgData name="Eija Lähteenmäki (TAMK)" userId="ee232dbd-0a33-43c4-bfc8-1e13bbcfcdae" providerId="ADAL" clId="{E48134F6-F6DA-423D-8712-ECCED1C6FADD}" dt="2024-05-28T10:13:46.363" v="13" actId="207"/>
        <pc:sldMkLst>
          <pc:docMk/>
          <pc:sldMk cId="64067701" sldId="273"/>
        </pc:sldMkLst>
        <pc:spChg chg="mod">
          <ac:chgData name="Eija Lähteenmäki (TAMK)" userId="ee232dbd-0a33-43c4-bfc8-1e13bbcfcdae" providerId="ADAL" clId="{E48134F6-F6DA-423D-8712-ECCED1C6FADD}" dt="2024-05-28T10:13:46.363" v="13" actId="207"/>
          <ac:spMkLst>
            <pc:docMk/>
            <pc:sldMk cId="64067701" sldId="273"/>
            <ac:spMk id="3" creationId="{70E11BC5-ADB3-CC57-3F2D-F9911C109C39}"/>
          </ac:spMkLst>
        </pc:spChg>
      </pc:sldChg>
      <pc:sldChg chg="modSp mod">
        <pc:chgData name="Eija Lähteenmäki (TAMK)" userId="ee232dbd-0a33-43c4-bfc8-1e13bbcfcdae" providerId="ADAL" clId="{E48134F6-F6DA-423D-8712-ECCED1C6FADD}" dt="2024-05-28T10:15:57.408" v="36" actId="207"/>
        <pc:sldMkLst>
          <pc:docMk/>
          <pc:sldMk cId="653758059" sldId="275"/>
        </pc:sldMkLst>
        <pc:spChg chg="mod">
          <ac:chgData name="Eija Lähteenmäki (TAMK)" userId="ee232dbd-0a33-43c4-bfc8-1e13bbcfcdae" providerId="ADAL" clId="{E48134F6-F6DA-423D-8712-ECCED1C6FADD}" dt="2024-05-28T10:15:57.408" v="36" actId="207"/>
          <ac:spMkLst>
            <pc:docMk/>
            <pc:sldMk cId="653758059" sldId="275"/>
            <ac:spMk id="3" creationId="{1D481099-EE66-8099-90C4-5CB9CD59FD87}"/>
          </ac:spMkLst>
        </pc:spChg>
      </pc:sldChg>
      <pc:sldChg chg="modSp mod">
        <pc:chgData name="Eija Lähteenmäki (TAMK)" userId="ee232dbd-0a33-43c4-bfc8-1e13bbcfcdae" providerId="ADAL" clId="{E48134F6-F6DA-423D-8712-ECCED1C6FADD}" dt="2024-05-28T10:21:43.133" v="50" actId="6549"/>
        <pc:sldMkLst>
          <pc:docMk/>
          <pc:sldMk cId="2485911745" sldId="276"/>
        </pc:sldMkLst>
        <pc:spChg chg="mod">
          <ac:chgData name="Eija Lähteenmäki (TAMK)" userId="ee232dbd-0a33-43c4-bfc8-1e13bbcfcdae" providerId="ADAL" clId="{E48134F6-F6DA-423D-8712-ECCED1C6FADD}" dt="2024-05-28T10:21:43.133" v="50" actId="6549"/>
          <ac:spMkLst>
            <pc:docMk/>
            <pc:sldMk cId="2485911745" sldId="276"/>
            <ac:spMk id="3" creationId="{8CF2444E-5C13-E85E-3877-0B0C7FAA2736}"/>
          </ac:spMkLst>
        </pc:spChg>
      </pc:sldChg>
      <pc:sldChg chg="modSp mod">
        <pc:chgData name="Eija Lähteenmäki (TAMK)" userId="ee232dbd-0a33-43c4-bfc8-1e13bbcfcdae" providerId="ADAL" clId="{E48134F6-F6DA-423D-8712-ECCED1C6FADD}" dt="2024-05-28T09:57:38.067" v="3" actId="207"/>
        <pc:sldMkLst>
          <pc:docMk/>
          <pc:sldMk cId="1702827319" sldId="279"/>
        </pc:sldMkLst>
        <pc:spChg chg="mod">
          <ac:chgData name="Eija Lähteenmäki (TAMK)" userId="ee232dbd-0a33-43c4-bfc8-1e13bbcfcdae" providerId="ADAL" clId="{E48134F6-F6DA-423D-8712-ECCED1C6FADD}" dt="2024-05-28T09:57:38.067" v="3" actId="207"/>
          <ac:spMkLst>
            <pc:docMk/>
            <pc:sldMk cId="1702827319" sldId="279"/>
            <ac:spMk id="3" creationId="{1CFFEBA0-913F-A5A8-F726-BCDA3A72C018}"/>
          </ac:spMkLst>
        </pc:spChg>
      </pc:sldChg>
      <pc:sldChg chg="modSp mod">
        <pc:chgData name="Eija Lähteenmäki (TAMK)" userId="ee232dbd-0a33-43c4-bfc8-1e13bbcfcdae" providerId="ADAL" clId="{E48134F6-F6DA-423D-8712-ECCED1C6FADD}" dt="2024-05-28T10:13:28.274" v="12" actId="207"/>
        <pc:sldMkLst>
          <pc:docMk/>
          <pc:sldMk cId="1874720593" sldId="280"/>
        </pc:sldMkLst>
        <pc:spChg chg="mod">
          <ac:chgData name="Eija Lähteenmäki (TAMK)" userId="ee232dbd-0a33-43c4-bfc8-1e13bbcfcdae" providerId="ADAL" clId="{E48134F6-F6DA-423D-8712-ECCED1C6FADD}" dt="2024-05-28T10:13:28.274" v="12" actId="207"/>
          <ac:spMkLst>
            <pc:docMk/>
            <pc:sldMk cId="1874720593" sldId="280"/>
            <ac:spMk id="3" creationId="{67313ECA-7EA1-A067-3908-3E89AE9EA370}"/>
          </ac:spMkLst>
        </pc:spChg>
      </pc:sldChg>
      <pc:sldChg chg="modSp mod">
        <pc:chgData name="Eija Lähteenmäki (TAMK)" userId="ee232dbd-0a33-43c4-bfc8-1e13bbcfcdae" providerId="ADAL" clId="{E48134F6-F6DA-423D-8712-ECCED1C6FADD}" dt="2024-05-28T10:25:10.196" v="67" actId="207"/>
        <pc:sldMkLst>
          <pc:docMk/>
          <pc:sldMk cId="1403491598" sldId="282"/>
        </pc:sldMkLst>
        <pc:spChg chg="mod">
          <ac:chgData name="Eija Lähteenmäki (TAMK)" userId="ee232dbd-0a33-43c4-bfc8-1e13bbcfcdae" providerId="ADAL" clId="{E48134F6-F6DA-423D-8712-ECCED1C6FADD}" dt="2024-05-28T10:25:10.196" v="67" actId="207"/>
          <ac:spMkLst>
            <pc:docMk/>
            <pc:sldMk cId="1403491598" sldId="282"/>
            <ac:spMk id="3" creationId="{8CF2444E-5C13-E85E-3877-0B0C7FAA2736}"/>
          </ac:spMkLst>
        </pc:spChg>
      </pc:sldChg>
      <pc:sldChg chg="modSp mod">
        <pc:chgData name="Eija Lähteenmäki (TAMK)" userId="ee232dbd-0a33-43c4-bfc8-1e13bbcfcdae" providerId="ADAL" clId="{E48134F6-F6DA-423D-8712-ECCED1C6FADD}" dt="2024-05-28T10:26:26.237" v="72" actId="207"/>
        <pc:sldMkLst>
          <pc:docMk/>
          <pc:sldMk cId="2841066102" sldId="283"/>
        </pc:sldMkLst>
        <pc:spChg chg="mod">
          <ac:chgData name="Eija Lähteenmäki (TAMK)" userId="ee232dbd-0a33-43c4-bfc8-1e13bbcfcdae" providerId="ADAL" clId="{E48134F6-F6DA-423D-8712-ECCED1C6FADD}" dt="2024-05-28T10:26:26.237" v="72" actId="207"/>
          <ac:spMkLst>
            <pc:docMk/>
            <pc:sldMk cId="2841066102" sldId="283"/>
            <ac:spMk id="3" creationId="{8CF2444E-5C13-E85E-3877-0B0C7FAA2736}"/>
          </ac:spMkLst>
        </pc:spChg>
      </pc:sldChg>
      <pc:sldChg chg="modSp mod">
        <pc:chgData name="Eija Lähteenmäki (TAMK)" userId="ee232dbd-0a33-43c4-bfc8-1e13bbcfcdae" providerId="ADAL" clId="{E48134F6-F6DA-423D-8712-ECCED1C6FADD}" dt="2024-05-28T10:11:19.998" v="8" actId="207"/>
        <pc:sldMkLst>
          <pc:docMk/>
          <pc:sldMk cId="246993069" sldId="285"/>
        </pc:sldMkLst>
        <pc:spChg chg="mod">
          <ac:chgData name="Eija Lähteenmäki (TAMK)" userId="ee232dbd-0a33-43c4-bfc8-1e13bbcfcdae" providerId="ADAL" clId="{E48134F6-F6DA-423D-8712-ECCED1C6FADD}" dt="2024-05-28T10:11:19.998" v="8" actId="207"/>
          <ac:spMkLst>
            <pc:docMk/>
            <pc:sldMk cId="246993069" sldId="285"/>
            <ac:spMk id="3" creationId="{11FFEF56-27F0-6AE7-4E46-6FC17014FD47}"/>
          </ac:spMkLst>
        </pc:spChg>
      </pc:sldChg>
      <pc:sldChg chg="modSp mod">
        <pc:chgData name="Eija Lähteenmäki (TAMK)" userId="ee232dbd-0a33-43c4-bfc8-1e13bbcfcdae" providerId="ADAL" clId="{E48134F6-F6DA-423D-8712-ECCED1C6FADD}" dt="2024-05-28T10:17:50.774" v="48" actId="207"/>
        <pc:sldMkLst>
          <pc:docMk/>
          <pc:sldMk cId="2852158164" sldId="287"/>
        </pc:sldMkLst>
        <pc:spChg chg="mod">
          <ac:chgData name="Eija Lähteenmäki (TAMK)" userId="ee232dbd-0a33-43c4-bfc8-1e13bbcfcdae" providerId="ADAL" clId="{E48134F6-F6DA-423D-8712-ECCED1C6FADD}" dt="2024-05-28T10:17:50.774" v="48" actId="207"/>
          <ac:spMkLst>
            <pc:docMk/>
            <pc:sldMk cId="2852158164" sldId="287"/>
            <ac:spMk id="3" creationId="{1D481099-EE66-8099-90C4-5CB9CD59FD87}"/>
          </ac:spMkLst>
        </pc:spChg>
      </pc:sldChg>
      <pc:sldChg chg="modSp mod">
        <pc:chgData name="Eija Lähteenmäki (TAMK)" userId="ee232dbd-0a33-43c4-bfc8-1e13bbcfcdae" providerId="ADAL" clId="{E48134F6-F6DA-423D-8712-ECCED1C6FADD}" dt="2024-05-28T10:12:09.273" v="9" actId="207"/>
        <pc:sldMkLst>
          <pc:docMk/>
          <pc:sldMk cId="2097147777" sldId="288"/>
        </pc:sldMkLst>
        <pc:spChg chg="mod">
          <ac:chgData name="Eija Lähteenmäki (TAMK)" userId="ee232dbd-0a33-43c4-bfc8-1e13bbcfcdae" providerId="ADAL" clId="{E48134F6-F6DA-423D-8712-ECCED1C6FADD}" dt="2024-05-28T10:12:09.273" v="9" actId="207"/>
          <ac:spMkLst>
            <pc:docMk/>
            <pc:sldMk cId="2097147777" sldId="288"/>
            <ac:spMk id="3" creationId="{11FFEF56-27F0-6AE7-4E46-6FC17014FD47}"/>
          </ac:spMkLst>
        </pc:spChg>
      </pc:sldChg>
      <pc:sldChg chg="modSp mod">
        <pc:chgData name="Eija Lähteenmäki (TAMK)" userId="ee232dbd-0a33-43c4-bfc8-1e13bbcfcdae" providerId="ADAL" clId="{E48134F6-F6DA-423D-8712-ECCED1C6FADD}" dt="2024-05-28T10:25:48.316" v="70" actId="207"/>
        <pc:sldMkLst>
          <pc:docMk/>
          <pc:sldMk cId="1482181244" sldId="290"/>
        </pc:sldMkLst>
        <pc:spChg chg="mod">
          <ac:chgData name="Eija Lähteenmäki (TAMK)" userId="ee232dbd-0a33-43c4-bfc8-1e13bbcfcdae" providerId="ADAL" clId="{E48134F6-F6DA-423D-8712-ECCED1C6FADD}" dt="2024-05-28T10:25:48.316" v="70" actId="207"/>
          <ac:spMkLst>
            <pc:docMk/>
            <pc:sldMk cId="1482181244" sldId="290"/>
            <ac:spMk id="3" creationId="{8CF2444E-5C13-E85E-3877-0B0C7FAA2736}"/>
          </ac:spMkLst>
        </pc:spChg>
      </pc:sldChg>
      <pc:sldChg chg="modSp mod">
        <pc:chgData name="Eija Lähteenmäki (TAMK)" userId="ee232dbd-0a33-43c4-bfc8-1e13bbcfcdae" providerId="ADAL" clId="{E48134F6-F6DA-423D-8712-ECCED1C6FADD}" dt="2024-05-28T10:23:09.704" v="53" actId="207"/>
        <pc:sldMkLst>
          <pc:docMk/>
          <pc:sldMk cId="250627059" sldId="291"/>
        </pc:sldMkLst>
        <pc:spChg chg="mod">
          <ac:chgData name="Eija Lähteenmäki (TAMK)" userId="ee232dbd-0a33-43c4-bfc8-1e13bbcfcdae" providerId="ADAL" clId="{E48134F6-F6DA-423D-8712-ECCED1C6FADD}" dt="2024-05-28T10:23:09.704" v="53" actId="207"/>
          <ac:spMkLst>
            <pc:docMk/>
            <pc:sldMk cId="250627059" sldId="291"/>
            <ac:spMk id="3" creationId="{8CF2444E-5C13-E85E-3877-0B0C7FAA2736}"/>
          </ac:spMkLst>
        </pc:spChg>
      </pc:sldChg>
      <pc:sldChg chg="new del">
        <pc:chgData name="Eija Lähteenmäki (TAMK)" userId="ee232dbd-0a33-43c4-bfc8-1e13bbcfcdae" providerId="ADAL" clId="{E48134F6-F6DA-423D-8712-ECCED1C6FADD}" dt="2024-05-28T10:16:53.579" v="42" actId="680"/>
        <pc:sldMkLst>
          <pc:docMk/>
          <pc:sldMk cId="817390944" sldId="293"/>
        </pc:sldMkLst>
      </pc:sldChg>
    </pc:docChg>
  </pc:docChgLst>
  <pc:docChgLst>
    <pc:chgData name="Marita Hiipakka (TAMK)" userId="S::marita.hiipakka@tuni.fi::ea7d12da-e377-4e82-aec5-b3bb9dffb9de" providerId="AD" clId="Web-{1499C8D2-B763-4778-A84C-38815CE5E23E}"/>
    <pc:docChg chg="modSld">
      <pc:chgData name="Marita Hiipakka (TAMK)" userId="S::marita.hiipakka@tuni.fi::ea7d12da-e377-4e82-aec5-b3bb9dffb9de" providerId="AD" clId="Web-{1499C8D2-B763-4778-A84C-38815CE5E23E}" dt="2024-01-23T18:52:14.735" v="0" actId="20577"/>
      <pc:docMkLst>
        <pc:docMk/>
      </pc:docMkLst>
      <pc:sldChg chg="modSp">
        <pc:chgData name="Marita Hiipakka (TAMK)" userId="S::marita.hiipakka@tuni.fi::ea7d12da-e377-4e82-aec5-b3bb9dffb9de" providerId="AD" clId="Web-{1499C8D2-B763-4778-A84C-38815CE5E23E}" dt="2024-01-23T18:52:14.735" v="0" actId="20577"/>
        <pc:sldMkLst>
          <pc:docMk/>
          <pc:sldMk cId="2727147678" sldId="267"/>
        </pc:sldMkLst>
        <pc:spChg chg="mod">
          <ac:chgData name="Marita Hiipakka (TAMK)" userId="S::marita.hiipakka@tuni.fi::ea7d12da-e377-4e82-aec5-b3bb9dffb9de" providerId="AD" clId="Web-{1499C8D2-B763-4778-A84C-38815CE5E23E}" dt="2024-01-23T18:52:14.735" v="0" actId="20577"/>
          <ac:spMkLst>
            <pc:docMk/>
            <pc:sldMk cId="2727147678" sldId="267"/>
            <ac:spMk id="3" creationId="{1207500C-D55A-C199-2DAA-D5492CCB5078}"/>
          </ac:spMkLst>
        </pc:spChg>
      </pc:sldChg>
    </pc:docChg>
  </pc:docChgLst>
  <pc:docChgLst>
    <pc:chgData name="Nina Kukkasniemi (TAMK)" userId="475c3659-4520-4bf8-8d39-06a4c884cf72" providerId="ADAL" clId="{2EDF6081-605A-4D8A-A370-761DE2F292D6}"/>
    <pc:docChg chg="addSld modSld">
      <pc:chgData name="Nina Kukkasniemi (TAMK)" userId="475c3659-4520-4bf8-8d39-06a4c884cf72" providerId="ADAL" clId="{2EDF6081-605A-4D8A-A370-761DE2F292D6}" dt="2024-03-05T09:37:25.178" v="1"/>
      <pc:docMkLst>
        <pc:docMk/>
      </pc:docMkLst>
      <pc:sldChg chg="addSp modSp">
        <pc:chgData name="Nina Kukkasniemi (TAMK)" userId="475c3659-4520-4bf8-8d39-06a4c884cf72" providerId="ADAL" clId="{2EDF6081-605A-4D8A-A370-761DE2F292D6}" dt="2024-03-05T09:37:25.178" v="1"/>
        <pc:sldMkLst>
          <pc:docMk/>
          <pc:sldMk cId="3552738277" sldId="262"/>
        </pc:sldMkLst>
        <pc:spChg chg="add mod">
          <ac:chgData name="Nina Kukkasniemi (TAMK)" userId="475c3659-4520-4bf8-8d39-06a4c884cf72" providerId="ADAL" clId="{2EDF6081-605A-4D8A-A370-761DE2F292D6}" dt="2024-03-05T09:37:25.178" v="1"/>
          <ac:spMkLst>
            <pc:docMk/>
            <pc:sldMk cId="3552738277" sldId="262"/>
            <ac:spMk id="4" creationId="{F728F98C-6750-D22D-7B4B-F126A4755165}"/>
          </ac:spMkLst>
        </pc:spChg>
        <pc:picChg chg="add mod">
          <ac:chgData name="Nina Kukkasniemi (TAMK)" userId="475c3659-4520-4bf8-8d39-06a4c884cf72" providerId="ADAL" clId="{2EDF6081-605A-4D8A-A370-761DE2F292D6}" dt="2024-03-05T09:37:25.178" v="1"/>
          <ac:picMkLst>
            <pc:docMk/>
            <pc:sldMk cId="3552738277" sldId="262"/>
            <ac:picMk id="3" creationId="{C08CC87E-1DDA-ADB0-8A48-68E0E99CCE0E}"/>
          </ac:picMkLst>
        </pc:picChg>
      </pc:sldChg>
      <pc:sldChg chg="add">
        <pc:chgData name="Nina Kukkasniemi (TAMK)" userId="475c3659-4520-4bf8-8d39-06a4c884cf72" providerId="ADAL" clId="{2EDF6081-605A-4D8A-A370-761DE2F292D6}" dt="2024-03-05T09:36:57.702" v="0"/>
        <pc:sldMkLst>
          <pc:docMk/>
          <pc:sldMk cId="2620841997" sldId="292"/>
        </pc:sldMkLst>
      </pc:sldChg>
    </pc:docChg>
  </pc:docChgLst>
  <pc:docChgLst>
    <pc:chgData name="Eija Lähteenmäki (TAMK)" userId="ee232dbd-0a33-43c4-bfc8-1e13bbcfcdae" providerId="ADAL" clId="{17AED328-6DBD-4EA9-B3F7-AB95F4276B1E}"/>
    <pc:docChg chg="modSld">
      <pc:chgData name="Eija Lähteenmäki (TAMK)" userId="ee232dbd-0a33-43c4-bfc8-1e13bbcfcdae" providerId="ADAL" clId="{17AED328-6DBD-4EA9-B3F7-AB95F4276B1E}" dt="2024-04-27T08:56:51.902" v="554" actId="207"/>
      <pc:docMkLst>
        <pc:docMk/>
      </pc:docMkLst>
      <pc:sldChg chg="modSp mod">
        <pc:chgData name="Eija Lähteenmäki (TAMK)" userId="ee232dbd-0a33-43c4-bfc8-1e13bbcfcdae" providerId="ADAL" clId="{17AED328-6DBD-4EA9-B3F7-AB95F4276B1E}" dt="2024-04-27T08:10:39.753" v="1" actId="207"/>
        <pc:sldMkLst>
          <pc:docMk/>
          <pc:sldMk cId="159995004" sldId="264"/>
        </pc:sldMkLst>
        <pc:spChg chg="mod">
          <ac:chgData name="Eija Lähteenmäki (TAMK)" userId="ee232dbd-0a33-43c4-bfc8-1e13bbcfcdae" providerId="ADAL" clId="{17AED328-6DBD-4EA9-B3F7-AB95F4276B1E}" dt="2024-04-27T08:10:39.753" v="1" actId="207"/>
          <ac:spMkLst>
            <pc:docMk/>
            <pc:sldMk cId="159995004" sldId="264"/>
            <ac:spMk id="7" creationId="{C144660B-64A7-84B5-A542-ECE4AF51E086}"/>
          </ac:spMkLst>
        </pc:spChg>
      </pc:sldChg>
      <pc:sldChg chg="modSp mod">
        <pc:chgData name="Eija Lähteenmäki (TAMK)" userId="ee232dbd-0a33-43c4-bfc8-1e13bbcfcdae" providerId="ADAL" clId="{17AED328-6DBD-4EA9-B3F7-AB95F4276B1E}" dt="2024-04-27T08:11:17.031" v="5" actId="207"/>
        <pc:sldMkLst>
          <pc:docMk/>
          <pc:sldMk cId="136812777" sldId="265"/>
        </pc:sldMkLst>
        <pc:spChg chg="mod">
          <ac:chgData name="Eija Lähteenmäki (TAMK)" userId="ee232dbd-0a33-43c4-bfc8-1e13bbcfcdae" providerId="ADAL" clId="{17AED328-6DBD-4EA9-B3F7-AB95F4276B1E}" dt="2024-04-27T08:11:17.031" v="5" actId="207"/>
          <ac:spMkLst>
            <pc:docMk/>
            <pc:sldMk cId="136812777" sldId="265"/>
            <ac:spMk id="3" creationId="{30B0A35C-F778-6C51-9F36-0F0D96E42530}"/>
          </ac:spMkLst>
        </pc:spChg>
      </pc:sldChg>
      <pc:sldChg chg="modSp mod">
        <pc:chgData name="Eija Lähteenmäki (TAMK)" userId="ee232dbd-0a33-43c4-bfc8-1e13bbcfcdae" providerId="ADAL" clId="{17AED328-6DBD-4EA9-B3F7-AB95F4276B1E}" dt="2024-04-27T08:14:58.773" v="57" actId="207"/>
        <pc:sldMkLst>
          <pc:docMk/>
          <pc:sldMk cId="2158427463" sldId="266"/>
        </pc:sldMkLst>
        <pc:spChg chg="mod">
          <ac:chgData name="Eija Lähteenmäki (TAMK)" userId="ee232dbd-0a33-43c4-bfc8-1e13bbcfcdae" providerId="ADAL" clId="{17AED328-6DBD-4EA9-B3F7-AB95F4276B1E}" dt="2024-04-27T08:14:58.773" v="57" actId="207"/>
          <ac:spMkLst>
            <pc:docMk/>
            <pc:sldMk cId="2158427463" sldId="266"/>
            <ac:spMk id="3" creationId="{1CFFEBA0-913F-A5A8-F726-BCDA3A72C018}"/>
          </ac:spMkLst>
        </pc:spChg>
      </pc:sldChg>
      <pc:sldChg chg="modSp mod">
        <pc:chgData name="Eija Lähteenmäki (TAMK)" userId="ee232dbd-0a33-43c4-bfc8-1e13bbcfcdae" providerId="ADAL" clId="{17AED328-6DBD-4EA9-B3F7-AB95F4276B1E}" dt="2024-04-27T08:19:37.149" v="186" actId="207"/>
        <pc:sldMkLst>
          <pc:docMk/>
          <pc:sldMk cId="2727147678" sldId="267"/>
        </pc:sldMkLst>
        <pc:spChg chg="mod">
          <ac:chgData name="Eija Lähteenmäki (TAMK)" userId="ee232dbd-0a33-43c4-bfc8-1e13bbcfcdae" providerId="ADAL" clId="{17AED328-6DBD-4EA9-B3F7-AB95F4276B1E}" dt="2024-04-27T08:19:37.149" v="186" actId="207"/>
          <ac:spMkLst>
            <pc:docMk/>
            <pc:sldMk cId="2727147678" sldId="267"/>
            <ac:spMk id="3" creationId="{1207500C-D55A-C199-2DAA-D5492CCB5078}"/>
          </ac:spMkLst>
        </pc:spChg>
      </pc:sldChg>
      <pc:sldChg chg="modSp mod">
        <pc:chgData name="Eija Lähteenmäki (TAMK)" userId="ee232dbd-0a33-43c4-bfc8-1e13bbcfcdae" providerId="ADAL" clId="{17AED328-6DBD-4EA9-B3F7-AB95F4276B1E}" dt="2024-04-27T08:21:11.477" v="213" actId="14100"/>
        <pc:sldMkLst>
          <pc:docMk/>
          <pc:sldMk cId="1967224001" sldId="269"/>
        </pc:sldMkLst>
        <pc:spChg chg="mod">
          <ac:chgData name="Eija Lähteenmäki (TAMK)" userId="ee232dbd-0a33-43c4-bfc8-1e13bbcfcdae" providerId="ADAL" clId="{17AED328-6DBD-4EA9-B3F7-AB95F4276B1E}" dt="2024-04-27T08:21:11.477" v="213" actId="14100"/>
          <ac:spMkLst>
            <pc:docMk/>
            <pc:sldMk cId="1967224001" sldId="269"/>
            <ac:spMk id="3" creationId="{11FFEF56-27F0-6AE7-4E46-6FC17014FD47}"/>
          </ac:spMkLst>
        </pc:spChg>
      </pc:sldChg>
      <pc:sldChg chg="modSp mod">
        <pc:chgData name="Eija Lähteenmäki (TAMK)" userId="ee232dbd-0a33-43c4-bfc8-1e13bbcfcdae" providerId="ADAL" clId="{17AED328-6DBD-4EA9-B3F7-AB95F4276B1E}" dt="2024-04-27T08:36:15.718" v="274" actId="207"/>
        <pc:sldMkLst>
          <pc:docMk/>
          <pc:sldMk cId="64067701" sldId="273"/>
        </pc:sldMkLst>
        <pc:spChg chg="mod">
          <ac:chgData name="Eija Lähteenmäki (TAMK)" userId="ee232dbd-0a33-43c4-bfc8-1e13bbcfcdae" providerId="ADAL" clId="{17AED328-6DBD-4EA9-B3F7-AB95F4276B1E}" dt="2024-04-27T08:36:15.718" v="274" actId="207"/>
          <ac:spMkLst>
            <pc:docMk/>
            <pc:sldMk cId="64067701" sldId="273"/>
            <ac:spMk id="3" creationId="{70E11BC5-ADB3-CC57-3F2D-F9911C109C39}"/>
          </ac:spMkLst>
        </pc:spChg>
      </pc:sldChg>
      <pc:sldChg chg="modSp mod">
        <pc:chgData name="Eija Lähteenmäki (TAMK)" userId="ee232dbd-0a33-43c4-bfc8-1e13bbcfcdae" providerId="ADAL" clId="{17AED328-6DBD-4EA9-B3F7-AB95F4276B1E}" dt="2024-04-27T08:43:23.019" v="376" actId="207"/>
        <pc:sldMkLst>
          <pc:docMk/>
          <pc:sldMk cId="653758059" sldId="275"/>
        </pc:sldMkLst>
        <pc:spChg chg="mod">
          <ac:chgData name="Eija Lähteenmäki (TAMK)" userId="ee232dbd-0a33-43c4-bfc8-1e13bbcfcdae" providerId="ADAL" clId="{17AED328-6DBD-4EA9-B3F7-AB95F4276B1E}" dt="2024-04-27T08:43:23.019" v="376" actId="207"/>
          <ac:spMkLst>
            <pc:docMk/>
            <pc:sldMk cId="653758059" sldId="275"/>
            <ac:spMk id="3" creationId="{1D481099-EE66-8099-90C4-5CB9CD59FD87}"/>
          </ac:spMkLst>
        </pc:spChg>
      </pc:sldChg>
      <pc:sldChg chg="modSp mod">
        <pc:chgData name="Eija Lähteenmäki (TAMK)" userId="ee232dbd-0a33-43c4-bfc8-1e13bbcfcdae" providerId="ADAL" clId="{17AED328-6DBD-4EA9-B3F7-AB95F4276B1E}" dt="2024-04-27T08:48:17.698" v="454" actId="207"/>
        <pc:sldMkLst>
          <pc:docMk/>
          <pc:sldMk cId="2485911745" sldId="276"/>
        </pc:sldMkLst>
        <pc:spChg chg="mod">
          <ac:chgData name="Eija Lähteenmäki (TAMK)" userId="ee232dbd-0a33-43c4-bfc8-1e13bbcfcdae" providerId="ADAL" clId="{17AED328-6DBD-4EA9-B3F7-AB95F4276B1E}" dt="2024-04-27T08:48:17.698" v="454" actId="207"/>
          <ac:spMkLst>
            <pc:docMk/>
            <pc:sldMk cId="2485911745" sldId="276"/>
            <ac:spMk id="3" creationId="{8CF2444E-5C13-E85E-3877-0B0C7FAA2736}"/>
          </ac:spMkLst>
        </pc:spChg>
      </pc:sldChg>
      <pc:sldChg chg="modSp mod">
        <pc:chgData name="Eija Lähteenmäki (TAMK)" userId="ee232dbd-0a33-43c4-bfc8-1e13bbcfcdae" providerId="ADAL" clId="{17AED328-6DBD-4EA9-B3F7-AB95F4276B1E}" dt="2024-04-27T08:16:08.659" v="78" actId="207"/>
        <pc:sldMkLst>
          <pc:docMk/>
          <pc:sldMk cId="1702827319" sldId="279"/>
        </pc:sldMkLst>
        <pc:spChg chg="mod">
          <ac:chgData name="Eija Lähteenmäki (TAMK)" userId="ee232dbd-0a33-43c4-bfc8-1e13bbcfcdae" providerId="ADAL" clId="{17AED328-6DBD-4EA9-B3F7-AB95F4276B1E}" dt="2024-04-27T08:16:08.659" v="78" actId="207"/>
          <ac:spMkLst>
            <pc:docMk/>
            <pc:sldMk cId="1702827319" sldId="279"/>
            <ac:spMk id="3" creationId="{1CFFEBA0-913F-A5A8-F726-BCDA3A72C018}"/>
          </ac:spMkLst>
        </pc:spChg>
      </pc:sldChg>
      <pc:sldChg chg="modSp mod">
        <pc:chgData name="Eija Lähteenmäki (TAMK)" userId="ee232dbd-0a33-43c4-bfc8-1e13bbcfcdae" providerId="ADAL" clId="{17AED328-6DBD-4EA9-B3F7-AB95F4276B1E}" dt="2024-04-27T08:33:05.278" v="264" actId="207"/>
        <pc:sldMkLst>
          <pc:docMk/>
          <pc:sldMk cId="1874720593" sldId="280"/>
        </pc:sldMkLst>
        <pc:spChg chg="mod">
          <ac:chgData name="Eija Lähteenmäki (TAMK)" userId="ee232dbd-0a33-43c4-bfc8-1e13bbcfcdae" providerId="ADAL" clId="{17AED328-6DBD-4EA9-B3F7-AB95F4276B1E}" dt="2024-04-27T08:33:05.278" v="264" actId="207"/>
          <ac:spMkLst>
            <pc:docMk/>
            <pc:sldMk cId="1874720593" sldId="280"/>
            <ac:spMk id="3" creationId="{67313ECA-7EA1-A067-3908-3E89AE9EA370}"/>
          </ac:spMkLst>
        </pc:spChg>
      </pc:sldChg>
      <pc:sldChg chg="modSp mod">
        <pc:chgData name="Eija Lähteenmäki (TAMK)" userId="ee232dbd-0a33-43c4-bfc8-1e13bbcfcdae" providerId="ADAL" clId="{17AED328-6DBD-4EA9-B3F7-AB95F4276B1E}" dt="2024-04-27T08:52:00.923" v="478" actId="207"/>
        <pc:sldMkLst>
          <pc:docMk/>
          <pc:sldMk cId="1403491598" sldId="282"/>
        </pc:sldMkLst>
        <pc:spChg chg="mod">
          <ac:chgData name="Eija Lähteenmäki (TAMK)" userId="ee232dbd-0a33-43c4-bfc8-1e13bbcfcdae" providerId="ADAL" clId="{17AED328-6DBD-4EA9-B3F7-AB95F4276B1E}" dt="2024-04-27T08:52:00.923" v="478" actId="207"/>
          <ac:spMkLst>
            <pc:docMk/>
            <pc:sldMk cId="1403491598" sldId="282"/>
            <ac:spMk id="3" creationId="{8CF2444E-5C13-E85E-3877-0B0C7FAA2736}"/>
          </ac:spMkLst>
        </pc:spChg>
      </pc:sldChg>
      <pc:sldChg chg="modSp mod">
        <pc:chgData name="Eija Lähteenmäki (TAMK)" userId="ee232dbd-0a33-43c4-bfc8-1e13bbcfcdae" providerId="ADAL" clId="{17AED328-6DBD-4EA9-B3F7-AB95F4276B1E}" dt="2024-04-27T08:56:51.902" v="554" actId="207"/>
        <pc:sldMkLst>
          <pc:docMk/>
          <pc:sldMk cId="2841066102" sldId="283"/>
        </pc:sldMkLst>
        <pc:spChg chg="mod">
          <ac:chgData name="Eija Lähteenmäki (TAMK)" userId="ee232dbd-0a33-43c4-bfc8-1e13bbcfcdae" providerId="ADAL" clId="{17AED328-6DBD-4EA9-B3F7-AB95F4276B1E}" dt="2024-04-27T08:56:51.902" v="554" actId="207"/>
          <ac:spMkLst>
            <pc:docMk/>
            <pc:sldMk cId="2841066102" sldId="283"/>
            <ac:spMk id="3" creationId="{8CF2444E-5C13-E85E-3877-0B0C7FAA2736}"/>
          </ac:spMkLst>
        </pc:spChg>
      </pc:sldChg>
      <pc:sldChg chg="modSp mod">
        <pc:chgData name="Eija Lähteenmäki (TAMK)" userId="ee232dbd-0a33-43c4-bfc8-1e13bbcfcdae" providerId="ADAL" clId="{17AED328-6DBD-4EA9-B3F7-AB95F4276B1E}" dt="2024-04-27T08:23:00.705" v="218" actId="14100"/>
        <pc:sldMkLst>
          <pc:docMk/>
          <pc:sldMk cId="246993069" sldId="285"/>
        </pc:sldMkLst>
        <pc:spChg chg="mod">
          <ac:chgData name="Eija Lähteenmäki (TAMK)" userId="ee232dbd-0a33-43c4-bfc8-1e13bbcfcdae" providerId="ADAL" clId="{17AED328-6DBD-4EA9-B3F7-AB95F4276B1E}" dt="2024-04-27T08:23:00.705" v="218" actId="14100"/>
          <ac:spMkLst>
            <pc:docMk/>
            <pc:sldMk cId="246993069" sldId="285"/>
            <ac:spMk id="3" creationId="{11FFEF56-27F0-6AE7-4E46-6FC17014FD47}"/>
          </ac:spMkLst>
        </pc:spChg>
      </pc:sldChg>
      <pc:sldChg chg="modSp mod">
        <pc:chgData name="Eija Lähteenmäki (TAMK)" userId="ee232dbd-0a33-43c4-bfc8-1e13bbcfcdae" providerId="ADAL" clId="{17AED328-6DBD-4EA9-B3F7-AB95F4276B1E}" dt="2024-04-27T08:47:30.304" v="451" actId="1076"/>
        <pc:sldMkLst>
          <pc:docMk/>
          <pc:sldMk cId="2852158164" sldId="287"/>
        </pc:sldMkLst>
        <pc:spChg chg="mod">
          <ac:chgData name="Eija Lähteenmäki (TAMK)" userId="ee232dbd-0a33-43c4-bfc8-1e13bbcfcdae" providerId="ADAL" clId="{17AED328-6DBD-4EA9-B3F7-AB95F4276B1E}" dt="2024-04-27T08:47:30.304" v="451" actId="1076"/>
          <ac:spMkLst>
            <pc:docMk/>
            <pc:sldMk cId="2852158164" sldId="287"/>
            <ac:spMk id="3" creationId="{1D481099-EE66-8099-90C4-5CB9CD59FD87}"/>
          </ac:spMkLst>
        </pc:spChg>
      </pc:sldChg>
      <pc:sldChg chg="modSp mod">
        <pc:chgData name="Eija Lähteenmäki (TAMK)" userId="ee232dbd-0a33-43c4-bfc8-1e13bbcfcdae" providerId="ADAL" clId="{17AED328-6DBD-4EA9-B3F7-AB95F4276B1E}" dt="2024-04-27T08:33:24.277" v="266" actId="207"/>
        <pc:sldMkLst>
          <pc:docMk/>
          <pc:sldMk cId="2097147777" sldId="288"/>
        </pc:sldMkLst>
        <pc:spChg chg="mod">
          <ac:chgData name="Eija Lähteenmäki (TAMK)" userId="ee232dbd-0a33-43c4-bfc8-1e13bbcfcdae" providerId="ADAL" clId="{17AED328-6DBD-4EA9-B3F7-AB95F4276B1E}" dt="2024-04-27T08:33:24.277" v="266" actId="207"/>
          <ac:spMkLst>
            <pc:docMk/>
            <pc:sldMk cId="2097147777" sldId="288"/>
            <ac:spMk id="3" creationId="{11FFEF56-27F0-6AE7-4E46-6FC17014FD47}"/>
          </ac:spMkLst>
        </pc:spChg>
      </pc:sldChg>
      <pc:sldChg chg="modSp mod">
        <pc:chgData name="Eija Lähteenmäki (TAMK)" userId="ee232dbd-0a33-43c4-bfc8-1e13bbcfcdae" providerId="ADAL" clId="{17AED328-6DBD-4EA9-B3F7-AB95F4276B1E}" dt="2024-04-27T08:53:47.706" v="507" actId="207"/>
        <pc:sldMkLst>
          <pc:docMk/>
          <pc:sldMk cId="1482181244" sldId="290"/>
        </pc:sldMkLst>
        <pc:spChg chg="mod">
          <ac:chgData name="Eija Lähteenmäki (TAMK)" userId="ee232dbd-0a33-43c4-bfc8-1e13bbcfcdae" providerId="ADAL" clId="{17AED328-6DBD-4EA9-B3F7-AB95F4276B1E}" dt="2024-04-27T08:53:47.706" v="507" actId="207"/>
          <ac:spMkLst>
            <pc:docMk/>
            <pc:sldMk cId="1482181244" sldId="290"/>
            <ac:spMk id="3" creationId="{8CF2444E-5C13-E85E-3877-0B0C7FAA2736}"/>
          </ac:spMkLst>
        </pc:spChg>
      </pc:sldChg>
      <pc:sldChg chg="modSp mod">
        <pc:chgData name="Eija Lähteenmäki (TAMK)" userId="ee232dbd-0a33-43c4-bfc8-1e13bbcfcdae" providerId="ADAL" clId="{17AED328-6DBD-4EA9-B3F7-AB95F4276B1E}" dt="2024-04-27T08:50:59.362" v="475" actId="207"/>
        <pc:sldMkLst>
          <pc:docMk/>
          <pc:sldMk cId="250627059" sldId="291"/>
        </pc:sldMkLst>
        <pc:spChg chg="mod">
          <ac:chgData name="Eija Lähteenmäki (TAMK)" userId="ee232dbd-0a33-43c4-bfc8-1e13bbcfcdae" providerId="ADAL" clId="{17AED328-6DBD-4EA9-B3F7-AB95F4276B1E}" dt="2024-04-27T08:50:59.362" v="475" actId="207"/>
          <ac:spMkLst>
            <pc:docMk/>
            <pc:sldMk cId="250627059" sldId="291"/>
            <ac:spMk id="3" creationId="{8CF2444E-5C13-E85E-3877-0B0C7FAA2736}"/>
          </ac:spMkLst>
        </pc:spChg>
      </pc:sldChg>
    </pc:docChg>
  </pc:docChgLst>
  <pc:docChgLst>
    <pc:chgData name="Nina Kukkasniemi (TAMK)" userId="S::nina.kukkasniemi@tuni.fi::475c3659-4520-4bf8-8d39-06a4c884cf72" providerId="AD" clId="Web-{437694FF-2B78-4FDD-89C0-7ECF567EC56A}"/>
    <pc:docChg chg="modSld">
      <pc:chgData name="Nina Kukkasniemi (TAMK)" userId="S::nina.kukkasniemi@tuni.fi::475c3659-4520-4bf8-8d39-06a4c884cf72" providerId="AD" clId="Web-{437694FF-2B78-4FDD-89C0-7ECF567EC56A}" dt="2024-01-12T11:26:33.172" v="0" actId="20577"/>
      <pc:docMkLst>
        <pc:docMk/>
      </pc:docMkLst>
      <pc:sldChg chg="modSp">
        <pc:chgData name="Nina Kukkasniemi (TAMK)" userId="S::nina.kukkasniemi@tuni.fi::475c3659-4520-4bf8-8d39-06a4c884cf72" providerId="AD" clId="Web-{437694FF-2B78-4FDD-89C0-7ECF567EC56A}" dt="2024-01-12T11:26:33.172" v="0" actId="20577"/>
        <pc:sldMkLst>
          <pc:docMk/>
          <pc:sldMk cId="3305051786" sldId="268"/>
        </pc:sldMkLst>
        <pc:spChg chg="mod">
          <ac:chgData name="Nina Kukkasniemi (TAMK)" userId="S::nina.kukkasniemi@tuni.fi::475c3659-4520-4bf8-8d39-06a4c884cf72" providerId="AD" clId="Web-{437694FF-2B78-4FDD-89C0-7ECF567EC56A}" dt="2024-01-12T11:26:33.172" v="0" actId="20577"/>
          <ac:spMkLst>
            <pc:docMk/>
            <pc:sldMk cId="3305051786" sldId="268"/>
            <ac:spMk id="2" creationId="{F0573BB1-18D8-5C35-667C-20DFB2EC1401}"/>
          </ac:spMkLst>
        </pc:spChg>
      </pc:sldChg>
    </pc:docChg>
  </pc:docChgLst>
  <pc:docChgLst>
    <pc:chgData name="Marita Hiipakka (TAMK)" userId="ea7d12da-e377-4e82-aec5-b3bb9dffb9de" providerId="ADAL" clId="{F20620A1-F6E7-4874-9BBC-E3656631C7A0}"/>
    <pc:docChg chg="undo redo custSel addSld delSld modSld delMainMaster">
      <pc:chgData name="Marita Hiipakka (TAMK)" userId="ea7d12da-e377-4e82-aec5-b3bb9dffb9de" providerId="ADAL" clId="{F20620A1-F6E7-4874-9BBC-E3656631C7A0}" dt="2024-01-17T19:44:45.354" v="4111" actId="20577"/>
      <pc:docMkLst>
        <pc:docMk/>
      </pc:docMkLst>
      <pc:sldChg chg="del">
        <pc:chgData name="Marita Hiipakka (TAMK)" userId="ea7d12da-e377-4e82-aec5-b3bb9dffb9de" providerId="ADAL" clId="{F20620A1-F6E7-4874-9BBC-E3656631C7A0}" dt="2024-01-17T05:45:09.617" v="347" actId="2696"/>
        <pc:sldMkLst>
          <pc:docMk/>
          <pc:sldMk cId="3777311924" sldId="258"/>
        </pc:sldMkLst>
      </pc:sldChg>
      <pc:sldChg chg="del">
        <pc:chgData name="Marita Hiipakka (TAMK)" userId="ea7d12da-e377-4e82-aec5-b3bb9dffb9de" providerId="ADAL" clId="{F20620A1-F6E7-4874-9BBC-E3656631C7A0}" dt="2024-01-17T05:45:12.659" v="348" actId="2696"/>
        <pc:sldMkLst>
          <pc:docMk/>
          <pc:sldMk cId="195717760" sldId="259"/>
        </pc:sldMkLst>
      </pc:sldChg>
      <pc:sldChg chg="del">
        <pc:chgData name="Marita Hiipakka (TAMK)" userId="ea7d12da-e377-4e82-aec5-b3bb9dffb9de" providerId="ADAL" clId="{F20620A1-F6E7-4874-9BBC-E3656631C7A0}" dt="2024-01-17T05:45:04.539" v="346" actId="2696"/>
        <pc:sldMkLst>
          <pc:docMk/>
          <pc:sldMk cId="2026250965" sldId="261"/>
        </pc:sldMkLst>
      </pc:sldChg>
      <pc:sldChg chg="modSp mod">
        <pc:chgData name="Marita Hiipakka (TAMK)" userId="ea7d12da-e377-4e82-aec5-b3bb9dffb9de" providerId="ADAL" clId="{F20620A1-F6E7-4874-9BBC-E3656631C7A0}" dt="2024-01-17T18:46:45.642" v="2821" actId="403"/>
        <pc:sldMkLst>
          <pc:docMk/>
          <pc:sldMk cId="3552738277" sldId="262"/>
        </pc:sldMkLst>
        <pc:spChg chg="mod">
          <ac:chgData name="Marita Hiipakka (TAMK)" userId="ea7d12da-e377-4e82-aec5-b3bb9dffb9de" providerId="ADAL" clId="{F20620A1-F6E7-4874-9BBC-E3656631C7A0}" dt="2024-01-17T05:27:32.608" v="27" actId="20577"/>
          <ac:spMkLst>
            <pc:docMk/>
            <pc:sldMk cId="3552738277" sldId="262"/>
            <ac:spMk id="2" creationId="{138260C3-F266-E60E-E446-59263C44F02E}"/>
          </ac:spMkLst>
        </pc:spChg>
        <pc:spChg chg="mod">
          <ac:chgData name="Marita Hiipakka (TAMK)" userId="ea7d12da-e377-4e82-aec5-b3bb9dffb9de" providerId="ADAL" clId="{F20620A1-F6E7-4874-9BBC-E3656631C7A0}" dt="2024-01-17T18:46:45.642" v="2821" actId="403"/>
          <ac:spMkLst>
            <pc:docMk/>
            <pc:sldMk cId="3552738277" sldId="262"/>
            <ac:spMk id="18" creationId="{5D049A33-E0CB-52E6-4F23-41D306EA5159}"/>
          </ac:spMkLst>
        </pc:spChg>
      </pc:sldChg>
      <pc:sldChg chg="modSp mod delCm">
        <pc:chgData name="Marita Hiipakka (TAMK)" userId="ea7d12da-e377-4e82-aec5-b3bb9dffb9de" providerId="ADAL" clId="{F20620A1-F6E7-4874-9BBC-E3656631C7A0}" dt="2024-01-17T18:46:59.856" v="2822" actId="403"/>
        <pc:sldMkLst>
          <pc:docMk/>
          <pc:sldMk cId="159995004" sldId="264"/>
        </pc:sldMkLst>
        <pc:spChg chg="mod">
          <ac:chgData name="Marita Hiipakka (TAMK)" userId="ea7d12da-e377-4e82-aec5-b3bb9dffb9de" providerId="ADAL" clId="{F20620A1-F6E7-4874-9BBC-E3656631C7A0}" dt="2024-01-17T18:46:59.856" v="2822" actId="403"/>
          <ac:spMkLst>
            <pc:docMk/>
            <pc:sldMk cId="159995004" sldId="264"/>
            <ac:spMk id="7" creationId="{C144660B-64A7-84B5-A542-ECE4AF51E086}"/>
          </ac:spMkLst>
        </pc:sp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29:37.897" v="70"/>
              <pc2:cmMkLst xmlns:pc2="http://schemas.microsoft.com/office/powerpoint/2019/9/main/command">
                <pc:docMk/>
                <pc:sldMk cId="159995004" sldId="264"/>
                <pc2:cmMk id="{2F98136A-7621-40B1-A7DF-71DCB3FE13D6}"/>
              </pc2:cmMkLst>
            </pc226:cmChg>
          </p:ext>
        </pc:extLst>
      </pc:sldChg>
      <pc:sldChg chg="modSp mod delCm">
        <pc:chgData name="Marita Hiipakka (TAMK)" userId="ea7d12da-e377-4e82-aec5-b3bb9dffb9de" providerId="ADAL" clId="{F20620A1-F6E7-4874-9BBC-E3656631C7A0}" dt="2024-01-17T18:47:05.617" v="2823" actId="403"/>
        <pc:sldMkLst>
          <pc:docMk/>
          <pc:sldMk cId="136812777" sldId="265"/>
        </pc:sldMkLst>
        <pc:spChg chg="mod">
          <ac:chgData name="Marita Hiipakka (TAMK)" userId="ea7d12da-e377-4e82-aec5-b3bb9dffb9de" providerId="ADAL" clId="{F20620A1-F6E7-4874-9BBC-E3656631C7A0}" dt="2024-01-17T18:47:05.617" v="2823" actId="403"/>
          <ac:spMkLst>
            <pc:docMk/>
            <pc:sldMk cId="136812777" sldId="265"/>
            <ac:spMk id="3" creationId="{30B0A35C-F778-6C51-9F36-0F0D96E42530}"/>
          </ac:spMkLst>
        </pc:sp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30:47.470" v="77"/>
              <pc2:cmMkLst xmlns:pc2="http://schemas.microsoft.com/office/powerpoint/2019/9/main/command">
                <pc:docMk/>
                <pc:sldMk cId="136812777" sldId="265"/>
                <pc2:cmMk id="{06A09107-F54A-45AC-9759-D765253F490A}"/>
              </pc2:cmMkLst>
            </pc226:cmChg>
          </p:ext>
        </pc:extLst>
      </pc:sldChg>
      <pc:sldChg chg="addSp delSp modSp mod delCm">
        <pc:chgData name="Marita Hiipakka (TAMK)" userId="ea7d12da-e377-4e82-aec5-b3bb9dffb9de" providerId="ADAL" clId="{F20620A1-F6E7-4874-9BBC-E3656631C7A0}" dt="2024-01-17T18:47:19.140" v="2827" actId="1035"/>
        <pc:sldMkLst>
          <pc:docMk/>
          <pc:sldMk cId="2158427463" sldId="266"/>
        </pc:sldMkLst>
        <pc:spChg chg="mod">
          <ac:chgData name="Marita Hiipakka (TAMK)" userId="ea7d12da-e377-4e82-aec5-b3bb9dffb9de" providerId="ADAL" clId="{F20620A1-F6E7-4874-9BBC-E3656631C7A0}" dt="2024-01-17T18:47:19.140" v="2827" actId="1035"/>
          <ac:spMkLst>
            <pc:docMk/>
            <pc:sldMk cId="2158427463" sldId="266"/>
            <ac:spMk id="2" creationId="{7AF9ED96-9BC8-AA6B-8300-90023F127761}"/>
          </ac:spMkLst>
        </pc:spChg>
        <pc:spChg chg="add del mod">
          <ac:chgData name="Marita Hiipakka (TAMK)" userId="ea7d12da-e377-4e82-aec5-b3bb9dffb9de" providerId="ADAL" clId="{F20620A1-F6E7-4874-9BBC-E3656631C7A0}" dt="2024-01-17T18:47:19.140" v="2827" actId="1035"/>
          <ac:spMkLst>
            <pc:docMk/>
            <pc:sldMk cId="2158427463" sldId="266"/>
            <ac:spMk id="3" creationId="{1CFFEBA0-913F-A5A8-F726-BCDA3A72C018}"/>
          </ac:spMkLst>
        </pc:spChg>
        <pc:spChg chg="mod">
          <ac:chgData name="Marita Hiipakka (TAMK)" userId="ea7d12da-e377-4e82-aec5-b3bb9dffb9de" providerId="ADAL" clId="{F20620A1-F6E7-4874-9BBC-E3656631C7A0}" dt="2024-01-17T14:15:59.768" v="627" actId="26606"/>
          <ac:spMkLst>
            <pc:docMk/>
            <pc:sldMk cId="2158427463" sldId="266"/>
            <ac:spMk id="4" creationId="{AD10BE07-6EC7-19E5-DDB7-84FA7028A9D5}"/>
          </ac:spMkLst>
        </pc:spChg>
        <pc:spChg chg="mod">
          <ac:chgData name="Marita Hiipakka (TAMK)" userId="ea7d12da-e377-4e82-aec5-b3bb9dffb9de" providerId="ADAL" clId="{F20620A1-F6E7-4874-9BBC-E3656631C7A0}" dt="2024-01-17T14:15:59.768" v="627" actId="26606"/>
          <ac:spMkLst>
            <pc:docMk/>
            <pc:sldMk cId="2158427463" sldId="266"/>
            <ac:spMk id="5" creationId="{75B26B92-1E08-843D-3900-D24A6555712E}"/>
          </ac:spMkLst>
        </pc:spChg>
        <pc:graphicFrameChg chg="add del">
          <ac:chgData name="Marita Hiipakka (TAMK)" userId="ea7d12da-e377-4e82-aec5-b3bb9dffb9de" providerId="ADAL" clId="{F20620A1-F6E7-4874-9BBC-E3656631C7A0}" dt="2024-01-17T14:15:59.768" v="627" actId="26606"/>
          <ac:graphicFrameMkLst>
            <pc:docMk/>
            <pc:sldMk cId="2158427463" sldId="266"/>
            <ac:graphicFrameMk id="7" creationId="{DCF12106-8D3E-2913-AA36-27161141A5FF}"/>
          </ac:graphicFrameMkLst>
        </pc:graphicFrameChg>
        <pc:extLst>
          <p:ext xmlns:p="http://schemas.openxmlformats.org/presentationml/2006/main" uri="{D6D511B9-2390-475A-947B-AFAB55BFBCF1}">
            <pc226:cmChg xmlns:pc226="http://schemas.microsoft.com/office/powerpoint/2022/06/main/command" chg="del">
              <pc226:chgData name="Marita Hiipakka (TAMK)" userId="ea7d12da-e377-4e82-aec5-b3bb9dffb9de" providerId="ADAL" clId="{F20620A1-F6E7-4874-9BBC-E3656631C7A0}" dt="2024-01-17T05:32:17.710" v="99"/>
              <pc2:cmMkLst xmlns:pc2="http://schemas.microsoft.com/office/powerpoint/2019/9/main/command">
                <pc:docMk/>
                <pc:sldMk cId="2158427463" sldId="266"/>
                <pc2:cmMk id="{F3F8DC55-782B-4A7A-9894-60BF682DE966}"/>
              </pc2:cmMkLst>
            </pc226:cmChg>
          </p:ext>
        </pc:extLst>
      </pc:sldChg>
      <pc:sldChg chg="modSp mod">
        <pc:chgData name="Marita Hiipakka (TAMK)" userId="ea7d12da-e377-4e82-aec5-b3bb9dffb9de" providerId="ADAL" clId="{F20620A1-F6E7-4874-9BBC-E3656631C7A0}" dt="2024-01-17T18:47:36.419" v="2832" actId="403"/>
        <pc:sldMkLst>
          <pc:docMk/>
          <pc:sldMk cId="2727147678" sldId="267"/>
        </pc:sldMkLst>
        <pc:spChg chg="mod">
          <ac:chgData name="Marita Hiipakka (TAMK)" userId="ea7d12da-e377-4e82-aec5-b3bb9dffb9de" providerId="ADAL" clId="{F20620A1-F6E7-4874-9BBC-E3656631C7A0}" dt="2024-01-17T18:47:36.419" v="2832" actId="403"/>
          <ac:spMkLst>
            <pc:docMk/>
            <pc:sldMk cId="2727147678" sldId="267"/>
            <ac:spMk id="3" creationId="{1207500C-D55A-C199-2DAA-D5492CCB5078}"/>
          </ac:spMkLst>
        </pc:spChg>
      </pc:sldChg>
      <pc:sldChg chg="modSp mod chgLayout">
        <pc:chgData name="Marita Hiipakka (TAMK)" userId="ea7d12da-e377-4e82-aec5-b3bb9dffb9de" providerId="ADAL" clId="{F20620A1-F6E7-4874-9BBC-E3656631C7A0}" dt="2024-01-17T18:47:40.277" v="2833" actId="403"/>
        <pc:sldMkLst>
          <pc:docMk/>
          <pc:sldMk cId="3305051786" sldId="268"/>
        </pc:sldMkLst>
        <pc:spChg chg="mod ord">
          <ac:chgData name="Marita Hiipakka (TAMK)" userId="ea7d12da-e377-4e82-aec5-b3bb9dffb9de" providerId="ADAL" clId="{F20620A1-F6E7-4874-9BBC-E3656631C7A0}" dt="2024-01-17T14:16:18.512" v="628" actId="700"/>
          <ac:spMkLst>
            <pc:docMk/>
            <pc:sldMk cId="3305051786" sldId="268"/>
            <ac:spMk id="2" creationId="{F0573BB1-18D8-5C35-667C-20DFB2EC1401}"/>
          </ac:spMkLst>
        </pc:spChg>
        <pc:spChg chg="mod ord">
          <ac:chgData name="Marita Hiipakka (TAMK)" userId="ea7d12da-e377-4e82-aec5-b3bb9dffb9de" providerId="ADAL" clId="{F20620A1-F6E7-4874-9BBC-E3656631C7A0}" dt="2024-01-17T18:47:40.277" v="2833" actId="403"/>
          <ac:spMkLst>
            <pc:docMk/>
            <pc:sldMk cId="3305051786" sldId="268"/>
            <ac:spMk id="3" creationId="{07FD1772-E586-051B-9124-6DFE8FFB5613}"/>
          </ac:spMkLst>
        </pc:spChg>
        <pc:spChg chg="mod ord">
          <ac:chgData name="Marita Hiipakka (TAMK)" userId="ea7d12da-e377-4e82-aec5-b3bb9dffb9de" providerId="ADAL" clId="{F20620A1-F6E7-4874-9BBC-E3656631C7A0}" dt="2024-01-17T14:16:18.512" v="628" actId="700"/>
          <ac:spMkLst>
            <pc:docMk/>
            <pc:sldMk cId="3305051786" sldId="268"/>
            <ac:spMk id="4" creationId="{5C214C44-6A7B-8A2C-4F10-D09D89FD07FE}"/>
          </ac:spMkLst>
        </pc:spChg>
        <pc:spChg chg="mod ord">
          <ac:chgData name="Marita Hiipakka (TAMK)" userId="ea7d12da-e377-4e82-aec5-b3bb9dffb9de" providerId="ADAL" clId="{F20620A1-F6E7-4874-9BBC-E3656631C7A0}" dt="2024-01-17T14:16:18.512" v="628" actId="700"/>
          <ac:spMkLst>
            <pc:docMk/>
            <pc:sldMk cId="3305051786" sldId="268"/>
            <ac:spMk id="5" creationId="{71075ABC-E565-1386-B7F0-DA6BA787D413}"/>
          </ac:spMkLst>
        </pc:spChg>
      </pc:sldChg>
      <pc:sldChg chg="modSp mod chgLayout">
        <pc:chgData name="Marita Hiipakka (TAMK)" userId="ea7d12da-e377-4e82-aec5-b3bb9dffb9de" providerId="ADAL" clId="{F20620A1-F6E7-4874-9BBC-E3656631C7A0}" dt="2024-01-17T19:42:35.273" v="4076" actId="21"/>
        <pc:sldMkLst>
          <pc:docMk/>
          <pc:sldMk cId="1967224001" sldId="269"/>
        </pc:sldMkLst>
        <pc:spChg chg="mod ord">
          <ac:chgData name="Marita Hiipakka (TAMK)" userId="ea7d12da-e377-4e82-aec5-b3bb9dffb9de" providerId="ADAL" clId="{F20620A1-F6E7-4874-9BBC-E3656631C7A0}" dt="2024-01-17T14:57:07.530" v="1114" actId="20577"/>
          <ac:spMkLst>
            <pc:docMk/>
            <pc:sldMk cId="1967224001" sldId="269"/>
            <ac:spMk id="2" creationId="{6AF8AB06-D57D-E4DE-B3BD-1F92B8A1F161}"/>
          </ac:spMkLst>
        </pc:spChg>
        <pc:spChg chg="mod ord">
          <ac:chgData name="Marita Hiipakka (TAMK)" userId="ea7d12da-e377-4e82-aec5-b3bb9dffb9de" providerId="ADAL" clId="{F20620A1-F6E7-4874-9BBC-E3656631C7A0}" dt="2024-01-17T19:42:35.273" v="4076" actId="21"/>
          <ac:spMkLst>
            <pc:docMk/>
            <pc:sldMk cId="1967224001" sldId="269"/>
            <ac:spMk id="3" creationId="{11FFEF56-27F0-6AE7-4E46-6FC17014FD47}"/>
          </ac:spMkLst>
        </pc:spChg>
        <pc:spChg chg="mod ord">
          <ac:chgData name="Marita Hiipakka (TAMK)" userId="ea7d12da-e377-4e82-aec5-b3bb9dffb9de" providerId="ADAL" clId="{F20620A1-F6E7-4874-9BBC-E3656631C7A0}" dt="2024-01-17T14:16:40.889" v="636" actId="700"/>
          <ac:spMkLst>
            <pc:docMk/>
            <pc:sldMk cId="1967224001" sldId="269"/>
            <ac:spMk id="4" creationId="{D7C3A49F-4D1C-3DFB-91DF-56F1A2718DC6}"/>
          </ac:spMkLst>
        </pc:spChg>
        <pc:spChg chg="mod ord">
          <ac:chgData name="Marita Hiipakka (TAMK)" userId="ea7d12da-e377-4e82-aec5-b3bb9dffb9de" providerId="ADAL" clId="{F20620A1-F6E7-4874-9BBC-E3656631C7A0}" dt="2024-01-17T14:16:40.889" v="636" actId="700"/>
          <ac:spMkLst>
            <pc:docMk/>
            <pc:sldMk cId="1967224001" sldId="269"/>
            <ac:spMk id="5" creationId="{268253F9-B161-D6BC-54BA-A6B92AAF48B9}"/>
          </ac:spMkLst>
        </pc:spChg>
      </pc:sldChg>
      <pc:sldChg chg="modSp del mod chgLayout">
        <pc:chgData name="Marita Hiipakka (TAMK)" userId="ea7d12da-e377-4e82-aec5-b3bb9dffb9de" providerId="ADAL" clId="{F20620A1-F6E7-4874-9BBC-E3656631C7A0}" dt="2024-01-17T14:57:44.206" v="1115" actId="47"/>
        <pc:sldMkLst>
          <pc:docMk/>
          <pc:sldMk cId="1656715832" sldId="270"/>
        </pc:sldMkLst>
        <pc:spChg chg="mod ord">
          <ac:chgData name="Marita Hiipakka (TAMK)" userId="ea7d12da-e377-4e82-aec5-b3bb9dffb9de" providerId="ADAL" clId="{F20620A1-F6E7-4874-9BBC-E3656631C7A0}" dt="2024-01-17T05:55:06.238" v="622" actId="700"/>
          <ac:spMkLst>
            <pc:docMk/>
            <pc:sldMk cId="1656715832" sldId="270"/>
            <ac:spMk id="2" creationId="{946A072D-A3AE-5023-3B10-B0F64409806D}"/>
          </ac:spMkLst>
        </pc:spChg>
        <pc:spChg chg="mod ord">
          <ac:chgData name="Marita Hiipakka (TAMK)" userId="ea7d12da-e377-4e82-aec5-b3bb9dffb9de" providerId="ADAL" clId="{F20620A1-F6E7-4874-9BBC-E3656631C7A0}" dt="2024-01-17T05:55:11.110" v="623" actId="13926"/>
          <ac:spMkLst>
            <pc:docMk/>
            <pc:sldMk cId="1656715832" sldId="270"/>
            <ac:spMk id="3" creationId="{8ED86E03-378D-8E25-F692-16E68FCB3050}"/>
          </ac:spMkLst>
        </pc:spChg>
        <pc:spChg chg="mod ord">
          <ac:chgData name="Marita Hiipakka (TAMK)" userId="ea7d12da-e377-4e82-aec5-b3bb9dffb9de" providerId="ADAL" clId="{F20620A1-F6E7-4874-9BBC-E3656631C7A0}" dt="2024-01-17T05:55:06.238" v="622" actId="700"/>
          <ac:spMkLst>
            <pc:docMk/>
            <pc:sldMk cId="1656715832" sldId="270"/>
            <ac:spMk id="4" creationId="{C061B229-0F5E-0AE2-55E8-44D4EFD1CB3A}"/>
          </ac:spMkLst>
        </pc:spChg>
        <pc:spChg chg="mod ord">
          <ac:chgData name="Marita Hiipakka (TAMK)" userId="ea7d12da-e377-4e82-aec5-b3bb9dffb9de" providerId="ADAL" clId="{F20620A1-F6E7-4874-9BBC-E3656631C7A0}" dt="2024-01-17T05:55:06.238" v="622" actId="700"/>
          <ac:spMkLst>
            <pc:docMk/>
            <pc:sldMk cId="1656715832" sldId="270"/>
            <ac:spMk id="5" creationId="{E077A749-589A-44D5-B5D5-54CFA7639B72}"/>
          </ac:spMkLst>
        </pc:spChg>
      </pc:sldChg>
      <pc:sldChg chg="modSp mod chgLayout">
        <pc:chgData name="Marita Hiipakka (TAMK)" userId="ea7d12da-e377-4e82-aec5-b3bb9dffb9de" providerId="ADAL" clId="{F20620A1-F6E7-4874-9BBC-E3656631C7A0}" dt="2024-01-17T18:51:20.821" v="2867" actId="21"/>
        <pc:sldMkLst>
          <pc:docMk/>
          <pc:sldMk cId="1292916491" sldId="271"/>
        </pc:sldMkLst>
        <pc:spChg chg="mod ord">
          <ac:chgData name="Marita Hiipakka (TAMK)" userId="ea7d12da-e377-4e82-aec5-b3bb9dffb9de" providerId="ADAL" clId="{F20620A1-F6E7-4874-9BBC-E3656631C7A0}" dt="2024-01-17T17:56:45.237" v="1450" actId="20577"/>
          <ac:spMkLst>
            <pc:docMk/>
            <pc:sldMk cId="1292916491" sldId="271"/>
            <ac:spMk id="2" creationId="{43D14F8E-4C13-DBA1-0D83-4F550B7909EA}"/>
          </ac:spMkLst>
        </pc:spChg>
        <pc:spChg chg="mod ord">
          <ac:chgData name="Marita Hiipakka (TAMK)" userId="ea7d12da-e377-4e82-aec5-b3bb9dffb9de" providerId="ADAL" clId="{F20620A1-F6E7-4874-9BBC-E3656631C7A0}" dt="2024-01-17T18:51:20.821" v="2867" actId="21"/>
          <ac:spMkLst>
            <pc:docMk/>
            <pc:sldMk cId="1292916491" sldId="271"/>
            <ac:spMk id="3" creationId="{67313ECA-7EA1-A067-3908-3E89AE9EA370}"/>
          </ac:spMkLst>
        </pc:spChg>
        <pc:spChg chg="mod ord">
          <ac:chgData name="Marita Hiipakka (TAMK)" userId="ea7d12da-e377-4e82-aec5-b3bb9dffb9de" providerId="ADAL" clId="{F20620A1-F6E7-4874-9BBC-E3656631C7A0}" dt="2024-01-17T05:54:54.261" v="620" actId="700"/>
          <ac:spMkLst>
            <pc:docMk/>
            <pc:sldMk cId="1292916491" sldId="271"/>
            <ac:spMk id="4" creationId="{F3361551-C73E-C5B1-3BBD-1658411C4AFD}"/>
          </ac:spMkLst>
        </pc:spChg>
        <pc:spChg chg="mod ord">
          <ac:chgData name="Marita Hiipakka (TAMK)" userId="ea7d12da-e377-4e82-aec5-b3bb9dffb9de" providerId="ADAL" clId="{F20620A1-F6E7-4874-9BBC-E3656631C7A0}" dt="2024-01-17T05:54:54.261" v="620" actId="700"/>
          <ac:spMkLst>
            <pc:docMk/>
            <pc:sldMk cId="1292916491" sldId="271"/>
            <ac:spMk id="5" creationId="{AEDB8B17-471B-2E8B-285E-03FD1CCF3E98}"/>
          </ac:spMkLst>
        </pc:spChg>
      </pc:sldChg>
      <pc:sldChg chg="del">
        <pc:chgData name="Marita Hiipakka (TAMK)" userId="ea7d12da-e377-4e82-aec5-b3bb9dffb9de" providerId="ADAL" clId="{F20620A1-F6E7-4874-9BBC-E3656631C7A0}" dt="2024-01-17T05:44:58.045" v="344" actId="2696"/>
        <pc:sldMkLst>
          <pc:docMk/>
          <pc:sldMk cId="533859738" sldId="272"/>
        </pc:sldMkLst>
      </pc:sldChg>
      <pc:sldChg chg="modSp mod chgLayout">
        <pc:chgData name="Marita Hiipakka (TAMK)" userId="ea7d12da-e377-4e82-aec5-b3bb9dffb9de" providerId="ADAL" clId="{F20620A1-F6E7-4874-9BBC-E3656631C7A0}" dt="2024-01-17T18:52:39.097" v="2881" actId="20577"/>
        <pc:sldMkLst>
          <pc:docMk/>
          <pc:sldMk cId="64067701" sldId="273"/>
        </pc:sldMkLst>
        <pc:spChg chg="mod ord">
          <ac:chgData name="Marita Hiipakka (TAMK)" userId="ea7d12da-e377-4e82-aec5-b3bb9dffb9de" providerId="ADAL" clId="{F20620A1-F6E7-4874-9BBC-E3656631C7A0}" dt="2024-01-17T18:34:58.631" v="2692" actId="20577"/>
          <ac:spMkLst>
            <pc:docMk/>
            <pc:sldMk cId="64067701" sldId="273"/>
            <ac:spMk id="2" creationId="{2C09DC3B-E210-618A-4654-403046B7C629}"/>
          </ac:spMkLst>
        </pc:spChg>
        <pc:spChg chg="mod ord">
          <ac:chgData name="Marita Hiipakka (TAMK)" userId="ea7d12da-e377-4e82-aec5-b3bb9dffb9de" providerId="ADAL" clId="{F20620A1-F6E7-4874-9BBC-E3656631C7A0}" dt="2024-01-17T18:52:39.097" v="2881" actId="20577"/>
          <ac:spMkLst>
            <pc:docMk/>
            <pc:sldMk cId="64067701" sldId="273"/>
            <ac:spMk id="3" creationId="{70E11BC5-ADB3-CC57-3F2D-F9911C109C39}"/>
          </ac:spMkLst>
        </pc:spChg>
        <pc:spChg chg="mod ord">
          <ac:chgData name="Marita Hiipakka (TAMK)" userId="ea7d12da-e377-4e82-aec5-b3bb9dffb9de" providerId="ADAL" clId="{F20620A1-F6E7-4874-9BBC-E3656631C7A0}" dt="2024-01-17T05:54:31.288" v="615" actId="700"/>
          <ac:spMkLst>
            <pc:docMk/>
            <pc:sldMk cId="64067701" sldId="273"/>
            <ac:spMk id="4" creationId="{C480837F-405E-840C-55E4-B44C474F6ACD}"/>
          </ac:spMkLst>
        </pc:spChg>
        <pc:spChg chg="mod ord">
          <ac:chgData name="Marita Hiipakka (TAMK)" userId="ea7d12da-e377-4e82-aec5-b3bb9dffb9de" providerId="ADAL" clId="{F20620A1-F6E7-4874-9BBC-E3656631C7A0}" dt="2024-01-17T05:54:31.288" v="615" actId="700"/>
          <ac:spMkLst>
            <pc:docMk/>
            <pc:sldMk cId="64067701" sldId="273"/>
            <ac:spMk id="5" creationId="{897C61AD-A6A1-2AAE-AFFF-82069E9EAE03}"/>
          </ac:spMkLst>
        </pc:spChg>
      </pc:sldChg>
      <pc:sldChg chg="del">
        <pc:chgData name="Marita Hiipakka (TAMK)" userId="ea7d12da-e377-4e82-aec5-b3bb9dffb9de" providerId="ADAL" clId="{F20620A1-F6E7-4874-9BBC-E3656631C7A0}" dt="2024-01-17T05:45:01.765" v="345" actId="2696"/>
        <pc:sldMkLst>
          <pc:docMk/>
          <pc:sldMk cId="2264491099" sldId="274"/>
        </pc:sldMkLst>
      </pc:sldChg>
      <pc:sldChg chg="modSp mod chgLayout">
        <pc:chgData name="Marita Hiipakka (TAMK)" userId="ea7d12da-e377-4e82-aec5-b3bb9dffb9de" providerId="ADAL" clId="{F20620A1-F6E7-4874-9BBC-E3656631C7A0}" dt="2024-01-17T18:52:55.950" v="2883" actId="21"/>
        <pc:sldMkLst>
          <pc:docMk/>
          <pc:sldMk cId="653758059" sldId="275"/>
        </pc:sldMkLst>
        <pc:spChg chg="mod ord">
          <ac:chgData name="Marita Hiipakka (TAMK)" userId="ea7d12da-e377-4e82-aec5-b3bb9dffb9de" providerId="ADAL" clId="{F20620A1-F6E7-4874-9BBC-E3656631C7A0}" dt="2024-01-17T18:39:01.099" v="2820" actId="20577"/>
          <ac:spMkLst>
            <pc:docMk/>
            <pc:sldMk cId="653758059" sldId="275"/>
            <ac:spMk id="2" creationId="{3D6A8212-BEBC-61BE-DFA3-73D5F5475D4B}"/>
          </ac:spMkLst>
        </pc:spChg>
        <pc:spChg chg="mod ord">
          <ac:chgData name="Marita Hiipakka (TAMK)" userId="ea7d12da-e377-4e82-aec5-b3bb9dffb9de" providerId="ADAL" clId="{F20620A1-F6E7-4874-9BBC-E3656631C7A0}" dt="2024-01-17T18:52:55.950" v="2883" actId="21"/>
          <ac:spMkLst>
            <pc:docMk/>
            <pc:sldMk cId="653758059" sldId="275"/>
            <ac:spMk id="3" creationId="{1D481099-EE66-8099-90C4-5CB9CD59FD87}"/>
          </ac:spMkLst>
        </pc:spChg>
        <pc:spChg chg="mod ord">
          <ac:chgData name="Marita Hiipakka (TAMK)" userId="ea7d12da-e377-4e82-aec5-b3bb9dffb9de" providerId="ADAL" clId="{F20620A1-F6E7-4874-9BBC-E3656631C7A0}" dt="2024-01-17T05:54:11.807" v="612" actId="700"/>
          <ac:spMkLst>
            <pc:docMk/>
            <pc:sldMk cId="653758059" sldId="275"/>
            <ac:spMk id="4" creationId="{403CEFB6-B0C2-D13F-51AE-5E697CE6B5CA}"/>
          </ac:spMkLst>
        </pc:spChg>
        <pc:spChg chg="mod ord">
          <ac:chgData name="Marita Hiipakka (TAMK)" userId="ea7d12da-e377-4e82-aec5-b3bb9dffb9de" providerId="ADAL" clId="{F20620A1-F6E7-4874-9BBC-E3656631C7A0}" dt="2024-01-17T05:54:11.807" v="612" actId="700"/>
          <ac:spMkLst>
            <pc:docMk/>
            <pc:sldMk cId="653758059" sldId="275"/>
            <ac:spMk id="5" creationId="{B2E31C63-6BBD-1EF2-C47F-CE51327EB3BC}"/>
          </ac:spMkLst>
        </pc:spChg>
      </pc:sldChg>
      <pc:sldChg chg="modSp mod chgLayout">
        <pc:chgData name="Marita Hiipakka (TAMK)" userId="ea7d12da-e377-4e82-aec5-b3bb9dffb9de" providerId="ADAL" clId="{F20620A1-F6E7-4874-9BBC-E3656631C7A0}" dt="2024-01-17T19:44:39.852" v="4107" actId="20577"/>
        <pc:sldMkLst>
          <pc:docMk/>
          <pc:sldMk cId="2485911745" sldId="276"/>
        </pc:sldMkLst>
        <pc:spChg chg="mod ord">
          <ac:chgData name="Marita Hiipakka (TAMK)" userId="ea7d12da-e377-4e82-aec5-b3bb9dffb9de" providerId="ADAL" clId="{F20620A1-F6E7-4874-9BBC-E3656631C7A0}" dt="2024-01-17T19:44:39.852" v="4107" actId="20577"/>
          <ac:spMkLst>
            <pc:docMk/>
            <pc:sldMk cId="2485911745" sldId="276"/>
            <ac:spMk id="2" creationId="{24D6FB8D-FDC5-4C52-152F-D4BE0734AB7D}"/>
          </ac:spMkLst>
        </pc:spChg>
        <pc:spChg chg="mod ord">
          <ac:chgData name="Marita Hiipakka (TAMK)" userId="ea7d12da-e377-4e82-aec5-b3bb9dffb9de" providerId="ADAL" clId="{F20620A1-F6E7-4874-9BBC-E3656631C7A0}" dt="2024-01-17T19:20:55.444" v="3313" actId="5793"/>
          <ac:spMkLst>
            <pc:docMk/>
            <pc:sldMk cId="2485911745" sldId="276"/>
            <ac:spMk id="3" creationId="{8CF2444E-5C13-E85E-3877-0B0C7FAA2736}"/>
          </ac:spMkLst>
        </pc:spChg>
        <pc:spChg chg="mod ord">
          <ac:chgData name="Marita Hiipakka (TAMK)" userId="ea7d12da-e377-4e82-aec5-b3bb9dffb9de" providerId="ADAL" clId="{F20620A1-F6E7-4874-9BBC-E3656631C7A0}" dt="2024-01-17T05:54:06.323" v="611" actId="700"/>
          <ac:spMkLst>
            <pc:docMk/>
            <pc:sldMk cId="2485911745" sldId="276"/>
            <ac:spMk id="4" creationId="{639624DE-8230-D036-4965-9F785C6B83C3}"/>
          </ac:spMkLst>
        </pc:spChg>
        <pc:spChg chg="mod ord">
          <ac:chgData name="Marita Hiipakka (TAMK)" userId="ea7d12da-e377-4e82-aec5-b3bb9dffb9de" providerId="ADAL" clId="{F20620A1-F6E7-4874-9BBC-E3656631C7A0}" dt="2024-01-17T05:54:06.323" v="611" actId="700"/>
          <ac:spMkLst>
            <pc:docMk/>
            <pc:sldMk cId="2485911745" sldId="276"/>
            <ac:spMk id="5" creationId="{83A498DB-DE93-4291-09D2-20025B151DB6}"/>
          </ac:spMkLst>
        </pc:spChg>
      </pc:sldChg>
      <pc:sldChg chg="del">
        <pc:chgData name="Marita Hiipakka (TAMK)" userId="ea7d12da-e377-4e82-aec5-b3bb9dffb9de" providerId="ADAL" clId="{F20620A1-F6E7-4874-9BBC-E3656631C7A0}" dt="2024-01-17T05:53:35.090" v="606" actId="47"/>
        <pc:sldMkLst>
          <pc:docMk/>
          <pc:sldMk cId="3229174759" sldId="277"/>
        </pc:sldMkLst>
      </pc:sldChg>
      <pc:sldChg chg="del">
        <pc:chgData name="Marita Hiipakka (TAMK)" userId="ea7d12da-e377-4e82-aec5-b3bb9dffb9de" providerId="ADAL" clId="{F20620A1-F6E7-4874-9BBC-E3656631C7A0}" dt="2024-01-17T05:47:51.439" v="396" actId="47"/>
        <pc:sldMkLst>
          <pc:docMk/>
          <pc:sldMk cId="849726811" sldId="278"/>
        </pc:sldMkLst>
      </pc:sldChg>
      <pc:sldChg chg="modSp add mod">
        <pc:chgData name="Marita Hiipakka (TAMK)" userId="ea7d12da-e377-4e82-aec5-b3bb9dffb9de" providerId="ADAL" clId="{F20620A1-F6E7-4874-9BBC-E3656631C7A0}" dt="2024-01-17T18:47:27.633" v="2831" actId="403"/>
        <pc:sldMkLst>
          <pc:docMk/>
          <pc:sldMk cId="1702827319" sldId="279"/>
        </pc:sldMkLst>
        <pc:spChg chg="mod">
          <ac:chgData name="Marita Hiipakka (TAMK)" userId="ea7d12da-e377-4e82-aec5-b3bb9dffb9de" providerId="ADAL" clId="{F20620A1-F6E7-4874-9BBC-E3656631C7A0}" dt="2024-01-17T18:47:24.473" v="2830" actId="1035"/>
          <ac:spMkLst>
            <pc:docMk/>
            <pc:sldMk cId="1702827319" sldId="279"/>
            <ac:spMk id="2" creationId="{7AF9ED96-9BC8-AA6B-8300-90023F127761}"/>
          </ac:spMkLst>
        </pc:spChg>
        <pc:spChg chg="mod">
          <ac:chgData name="Marita Hiipakka (TAMK)" userId="ea7d12da-e377-4e82-aec5-b3bb9dffb9de" providerId="ADAL" clId="{F20620A1-F6E7-4874-9BBC-E3656631C7A0}" dt="2024-01-17T18:47:27.633" v="2831" actId="403"/>
          <ac:spMkLst>
            <pc:docMk/>
            <pc:sldMk cId="1702827319" sldId="279"/>
            <ac:spMk id="3" creationId="{1CFFEBA0-913F-A5A8-F726-BCDA3A72C018}"/>
          </ac:spMkLst>
        </pc:spChg>
      </pc:sldChg>
      <pc:sldChg chg="modSp add mod chgLayout">
        <pc:chgData name="Marita Hiipakka (TAMK)" userId="ea7d12da-e377-4e82-aec5-b3bb9dffb9de" providerId="ADAL" clId="{F20620A1-F6E7-4874-9BBC-E3656631C7A0}" dt="2024-01-17T18:52:20.279" v="2878" actId="1035"/>
        <pc:sldMkLst>
          <pc:docMk/>
          <pc:sldMk cId="1874720593" sldId="280"/>
        </pc:sldMkLst>
        <pc:spChg chg="mod ord">
          <ac:chgData name="Marita Hiipakka (TAMK)" userId="ea7d12da-e377-4e82-aec5-b3bb9dffb9de" providerId="ADAL" clId="{F20620A1-F6E7-4874-9BBC-E3656631C7A0}" dt="2024-01-17T18:52:20.279" v="2878" actId="1035"/>
          <ac:spMkLst>
            <pc:docMk/>
            <pc:sldMk cId="1874720593" sldId="280"/>
            <ac:spMk id="2" creationId="{43D14F8E-4C13-DBA1-0D83-4F550B7909EA}"/>
          </ac:spMkLst>
        </pc:spChg>
        <pc:spChg chg="mod ord">
          <ac:chgData name="Marita Hiipakka (TAMK)" userId="ea7d12da-e377-4e82-aec5-b3bb9dffb9de" providerId="ADAL" clId="{F20620A1-F6E7-4874-9BBC-E3656631C7A0}" dt="2024-01-17T18:52:20.279" v="2878" actId="1035"/>
          <ac:spMkLst>
            <pc:docMk/>
            <pc:sldMk cId="1874720593" sldId="280"/>
            <ac:spMk id="3" creationId="{67313ECA-7EA1-A067-3908-3E89AE9EA370}"/>
          </ac:spMkLst>
        </pc:spChg>
        <pc:spChg chg="mod ord">
          <ac:chgData name="Marita Hiipakka (TAMK)" userId="ea7d12da-e377-4e82-aec5-b3bb9dffb9de" providerId="ADAL" clId="{F20620A1-F6E7-4874-9BBC-E3656631C7A0}" dt="2024-01-17T05:54:45.295" v="618" actId="700"/>
          <ac:spMkLst>
            <pc:docMk/>
            <pc:sldMk cId="1874720593" sldId="280"/>
            <ac:spMk id="4" creationId="{F3361551-C73E-C5B1-3BBD-1658411C4AFD}"/>
          </ac:spMkLst>
        </pc:spChg>
        <pc:spChg chg="mod ord">
          <ac:chgData name="Marita Hiipakka (TAMK)" userId="ea7d12da-e377-4e82-aec5-b3bb9dffb9de" providerId="ADAL" clId="{F20620A1-F6E7-4874-9BBC-E3656631C7A0}" dt="2024-01-17T05:54:45.295" v="618" actId="700"/>
          <ac:spMkLst>
            <pc:docMk/>
            <pc:sldMk cId="1874720593" sldId="280"/>
            <ac:spMk id="5" creationId="{AEDB8B17-471B-2E8B-285E-03FD1CCF3E98}"/>
          </ac:spMkLst>
        </pc:spChg>
      </pc:sldChg>
      <pc:sldChg chg="modSp add del mod chgLayout">
        <pc:chgData name="Marita Hiipakka (TAMK)" userId="ea7d12da-e377-4e82-aec5-b3bb9dffb9de" providerId="ADAL" clId="{F20620A1-F6E7-4874-9BBC-E3656631C7A0}" dt="2024-01-17T19:44:35.685" v="4105" actId="47"/>
        <pc:sldMkLst>
          <pc:docMk/>
          <pc:sldMk cId="3706059873" sldId="281"/>
        </pc:sldMkLst>
        <pc:spChg chg="mod ord">
          <ac:chgData name="Marita Hiipakka (TAMK)" userId="ea7d12da-e377-4e82-aec5-b3bb9dffb9de" providerId="ADAL" clId="{F20620A1-F6E7-4874-9BBC-E3656631C7A0}" dt="2024-01-17T19:27:49.644" v="3425" actId="20577"/>
          <ac:spMkLst>
            <pc:docMk/>
            <pc:sldMk cId="3706059873" sldId="281"/>
            <ac:spMk id="2" creationId="{24D6FB8D-FDC5-4C52-152F-D4BE0734AB7D}"/>
          </ac:spMkLst>
        </pc:spChg>
        <pc:spChg chg="mod ord">
          <ac:chgData name="Marita Hiipakka (TAMK)" userId="ea7d12da-e377-4e82-aec5-b3bb9dffb9de" providerId="ADAL" clId="{F20620A1-F6E7-4874-9BBC-E3656631C7A0}" dt="2024-01-17T19:43:54.573" v="4088" actId="21"/>
          <ac:spMkLst>
            <pc:docMk/>
            <pc:sldMk cId="3706059873" sldId="281"/>
            <ac:spMk id="3" creationId="{8CF2444E-5C13-E85E-3877-0B0C7FAA2736}"/>
          </ac:spMkLst>
        </pc:spChg>
        <pc:spChg chg="mod ord">
          <ac:chgData name="Marita Hiipakka (TAMK)" userId="ea7d12da-e377-4e82-aec5-b3bb9dffb9de" providerId="ADAL" clId="{F20620A1-F6E7-4874-9BBC-E3656631C7A0}" dt="2024-01-17T05:53:59.533" v="610" actId="700"/>
          <ac:spMkLst>
            <pc:docMk/>
            <pc:sldMk cId="3706059873" sldId="281"/>
            <ac:spMk id="4" creationId="{639624DE-8230-D036-4965-9F785C6B83C3}"/>
          </ac:spMkLst>
        </pc:spChg>
        <pc:spChg chg="mod ord">
          <ac:chgData name="Marita Hiipakka (TAMK)" userId="ea7d12da-e377-4e82-aec5-b3bb9dffb9de" providerId="ADAL" clId="{F20620A1-F6E7-4874-9BBC-E3656631C7A0}" dt="2024-01-17T05:53:59.533" v="610" actId="700"/>
          <ac:spMkLst>
            <pc:docMk/>
            <pc:sldMk cId="3706059873" sldId="281"/>
            <ac:spMk id="5" creationId="{83A498DB-DE93-4291-09D2-20025B151DB6}"/>
          </ac:spMkLst>
        </pc:spChg>
      </pc:sldChg>
      <pc:sldChg chg="modSp add mod chgLayout">
        <pc:chgData name="Marita Hiipakka (TAMK)" userId="ea7d12da-e377-4e82-aec5-b3bb9dffb9de" providerId="ADAL" clId="{F20620A1-F6E7-4874-9BBC-E3656631C7A0}" dt="2024-01-17T19:40:14.774" v="4006" actId="20577"/>
        <pc:sldMkLst>
          <pc:docMk/>
          <pc:sldMk cId="1403491598" sldId="282"/>
        </pc:sldMkLst>
        <pc:spChg chg="mod ord">
          <ac:chgData name="Marita Hiipakka (TAMK)" userId="ea7d12da-e377-4e82-aec5-b3bb9dffb9de" providerId="ADAL" clId="{F20620A1-F6E7-4874-9BBC-E3656631C7A0}" dt="2024-01-17T19:35:19.534" v="3854" actId="20577"/>
          <ac:spMkLst>
            <pc:docMk/>
            <pc:sldMk cId="1403491598" sldId="282"/>
            <ac:spMk id="2" creationId="{24D6FB8D-FDC5-4C52-152F-D4BE0734AB7D}"/>
          </ac:spMkLst>
        </pc:spChg>
        <pc:spChg chg="mod ord">
          <ac:chgData name="Marita Hiipakka (TAMK)" userId="ea7d12da-e377-4e82-aec5-b3bb9dffb9de" providerId="ADAL" clId="{F20620A1-F6E7-4874-9BBC-E3656631C7A0}" dt="2024-01-17T19:40:14.774" v="4006" actId="20577"/>
          <ac:spMkLst>
            <pc:docMk/>
            <pc:sldMk cId="1403491598" sldId="282"/>
            <ac:spMk id="3" creationId="{8CF2444E-5C13-E85E-3877-0B0C7FAA2736}"/>
          </ac:spMkLst>
        </pc:spChg>
        <pc:spChg chg="mod ord">
          <ac:chgData name="Marita Hiipakka (TAMK)" userId="ea7d12da-e377-4e82-aec5-b3bb9dffb9de" providerId="ADAL" clId="{F20620A1-F6E7-4874-9BBC-E3656631C7A0}" dt="2024-01-17T05:53:51.674" v="609" actId="700"/>
          <ac:spMkLst>
            <pc:docMk/>
            <pc:sldMk cId="1403491598" sldId="282"/>
            <ac:spMk id="4" creationId="{639624DE-8230-D036-4965-9F785C6B83C3}"/>
          </ac:spMkLst>
        </pc:spChg>
        <pc:spChg chg="mod ord">
          <ac:chgData name="Marita Hiipakka (TAMK)" userId="ea7d12da-e377-4e82-aec5-b3bb9dffb9de" providerId="ADAL" clId="{F20620A1-F6E7-4874-9BBC-E3656631C7A0}" dt="2024-01-17T05:53:51.674" v="609" actId="700"/>
          <ac:spMkLst>
            <pc:docMk/>
            <pc:sldMk cId="1403491598" sldId="282"/>
            <ac:spMk id="5" creationId="{83A498DB-DE93-4291-09D2-20025B151DB6}"/>
          </ac:spMkLst>
        </pc:spChg>
      </pc:sldChg>
      <pc:sldChg chg="modSp add mod chgLayout">
        <pc:chgData name="Marita Hiipakka (TAMK)" userId="ea7d12da-e377-4e82-aec5-b3bb9dffb9de" providerId="ADAL" clId="{F20620A1-F6E7-4874-9BBC-E3656631C7A0}" dt="2024-01-17T19:41:55.430" v="4075" actId="20577"/>
        <pc:sldMkLst>
          <pc:docMk/>
          <pc:sldMk cId="2841066102" sldId="283"/>
        </pc:sldMkLst>
        <pc:spChg chg="mod ord">
          <ac:chgData name="Marita Hiipakka (TAMK)" userId="ea7d12da-e377-4e82-aec5-b3bb9dffb9de" providerId="ADAL" clId="{F20620A1-F6E7-4874-9BBC-E3656631C7A0}" dt="2024-01-17T05:50:31.172" v="421" actId="700"/>
          <ac:spMkLst>
            <pc:docMk/>
            <pc:sldMk cId="2841066102" sldId="283"/>
            <ac:spMk id="2" creationId="{24D6FB8D-FDC5-4C52-152F-D4BE0734AB7D}"/>
          </ac:spMkLst>
        </pc:spChg>
        <pc:spChg chg="mod ord">
          <ac:chgData name="Marita Hiipakka (TAMK)" userId="ea7d12da-e377-4e82-aec5-b3bb9dffb9de" providerId="ADAL" clId="{F20620A1-F6E7-4874-9BBC-E3656631C7A0}" dt="2024-01-17T19:41:55.430" v="4075" actId="20577"/>
          <ac:spMkLst>
            <pc:docMk/>
            <pc:sldMk cId="2841066102" sldId="283"/>
            <ac:spMk id="3" creationId="{8CF2444E-5C13-E85E-3877-0B0C7FAA2736}"/>
          </ac:spMkLst>
        </pc:spChg>
        <pc:spChg chg="mod ord">
          <ac:chgData name="Marita Hiipakka (TAMK)" userId="ea7d12da-e377-4e82-aec5-b3bb9dffb9de" providerId="ADAL" clId="{F20620A1-F6E7-4874-9BBC-E3656631C7A0}" dt="2024-01-17T05:50:31.172" v="421" actId="700"/>
          <ac:spMkLst>
            <pc:docMk/>
            <pc:sldMk cId="2841066102" sldId="283"/>
            <ac:spMk id="4" creationId="{639624DE-8230-D036-4965-9F785C6B83C3}"/>
          </ac:spMkLst>
        </pc:spChg>
        <pc:spChg chg="mod ord">
          <ac:chgData name="Marita Hiipakka (TAMK)" userId="ea7d12da-e377-4e82-aec5-b3bb9dffb9de" providerId="ADAL" clId="{F20620A1-F6E7-4874-9BBC-E3656631C7A0}" dt="2024-01-17T05:50:31.172" v="421" actId="700"/>
          <ac:spMkLst>
            <pc:docMk/>
            <pc:sldMk cId="2841066102" sldId="283"/>
            <ac:spMk id="5" creationId="{83A498DB-DE93-4291-09D2-20025B151DB6}"/>
          </ac:spMkLst>
        </pc:spChg>
      </pc:sldChg>
      <pc:sldChg chg="modSp add del mod">
        <pc:chgData name="Marita Hiipakka (TAMK)" userId="ea7d12da-e377-4e82-aec5-b3bb9dffb9de" providerId="ADAL" clId="{F20620A1-F6E7-4874-9BBC-E3656631C7A0}" dt="2024-01-17T14:45:08.404" v="842" actId="47"/>
        <pc:sldMkLst>
          <pc:docMk/>
          <pc:sldMk cId="2236003294" sldId="284"/>
        </pc:sldMkLst>
        <pc:spChg chg="mod">
          <ac:chgData name="Marita Hiipakka (TAMK)" userId="ea7d12da-e377-4e82-aec5-b3bb9dffb9de" providerId="ADAL" clId="{F20620A1-F6E7-4874-9BBC-E3656631C7A0}" dt="2024-01-17T14:44:55.907" v="840" actId="1035"/>
          <ac:spMkLst>
            <pc:docMk/>
            <pc:sldMk cId="2236003294" sldId="284"/>
            <ac:spMk id="2" creationId="{6AF8AB06-D57D-E4DE-B3BD-1F92B8A1F161}"/>
          </ac:spMkLst>
        </pc:spChg>
        <pc:spChg chg="mod">
          <ac:chgData name="Marita Hiipakka (TAMK)" userId="ea7d12da-e377-4e82-aec5-b3bb9dffb9de" providerId="ADAL" clId="{F20620A1-F6E7-4874-9BBC-E3656631C7A0}" dt="2024-01-17T14:44:55.907" v="840" actId="1035"/>
          <ac:spMkLst>
            <pc:docMk/>
            <pc:sldMk cId="2236003294" sldId="284"/>
            <ac:spMk id="3" creationId="{11FFEF56-27F0-6AE7-4E46-6FC17014FD47}"/>
          </ac:spMkLst>
        </pc:spChg>
      </pc:sldChg>
      <pc:sldChg chg="modSp add mod">
        <pc:chgData name="Marita Hiipakka (TAMK)" userId="ea7d12da-e377-4e82-aec5-b3bb9dffb9de" providerId="ADAL" clId="{F20620A1-F6E7-4874-9BBC-E3656631C7A0}" dt="2024-01-17T18:49:16.640" v="2842" actId="21"/>
        <pc:sldMkLst>
          <pc:docMk/>
          <pc:sldMk cId="246993069" sldId="285"/>
        </pc:sldMkLst>
        <pc:spChg chg="mod">
          <ac:chgData name="Marita Hiipakka (TAMK)" userId="ea7d12da-e377-4e82-aec5-b3bb9dffb9de" providerId="ADAL" clId="{F20620A1-F6E7-4874-9BBC-E3656631C7A0}" dt="2024-01-17T14:56:56.360" v="1104" actId="20577"/>
          <ac:spMkLst>
            <pc:docMk/>
            <pc:sldMk cId="246993069" sldId="285"/>
            <ac:spMk id="2" creationId="{6AF8AB06-D57D-E4DE-B3BD-1F92B8A1F161}"/>
          </ac:spMkLst>
        </pc:spChg>
        <pc:spChg chg="mod">
          <ac:chgData name="Marita Hiipakka (TAMK)" userId="ea7d12da-e377-4e82-aec5-b3bb9dffb9de" providerId="ADAL" clId="{F20620A1-F6E7-4874-9BBC-E3656631C7A0}" dt="2024-01-17T18:49:16.640" v="2842" actId="21"/>
          <ac:spMkLst>
            <pc:docMk/>
            <pc:sldMk cId="246993069" sldId="285"/>
            <ac:spMk id="3" creationId="{11FFEF56-27F0-6AE7-4E46-6FC17014FD47}"/>
          </ac:spMkLst>
        </pc:spChg>
      </pc:sldChg>
      <pc:sldChg chg="modSp add del mod">
        <pc:chgData name="Marita Hiipakka (TAMK)" userId="ea7d12da-e377-4e82-aec5-b3bb9dffb9de" providerId="ADAL" clId="{F20620A1-F6E7-4874-9BBC-E3656631C7A0}" dt="2024-01-17T18:50:16.075" v="2850" actId="47"/>
        <pc:sldMkLst>
          <pc:docMk/>
          <pc:sldMk cId="1584314631" sldId="286"/>
        </pc:sldMkLst>
        <pc:spChg chg="mod">
          <ac:chgData name="Marita Hiipakka (TAMK)" userId="ea7d12da-e377-4e82-aec5-b3bb9dffb9de" providerId="ADAL" clId="{F20620A1-F6E7-4874-9BBC-E3656631C7A0}" dt="2024-01-17T14:56:48.092" v="1100" actId="13926"/>
          <ac:spMkLst>
            <pc:docMk/>
            <pc:sldMk cId="1584314631" sldId="286"/>
            <ac:spMk id="2" creationId="{6AF8AB06-D57D-E4DE-B3BD-1F92B8A1F161}"/>
          </ac:spMkLst>
        </pc:spChg>
        <pc:spChg chg="mod">
          <ac:chgData name="Marita Hiipakka (TAMK)" userId="ea7d12da-e377-4e82-aec5-b3bb9dffb9de" providerId="ADAL" clId="{F20620A1-F6E7-4874-9BBC-E3656631C7A0}" dt="2024-01-17T18:49:59.141" v="2845" actId="21"/>
          <ac:spMkLst>
            <pc:docMk/>
            <pc:sldMk cId="1584314631" sldId="286"/>
            <ac:spMk id="3" creationId="{11FFEF56-27F0-6AE7-4E46-6FC17014FD47}"/>
          </ac:spMkLst>
        </pc:spChg>
      </pc:sldChg>
      <pc:sldChg chg="modSp add mod">
        <pc:chgData name="Marita Hiipakka (TAMK)" userId="ea7d12da-e377-4e82-aec5-b3bb9dffb9de" providerId="ADAL" clId="{F20620A1-F6E7-4874-9BBC-E3656631C7A0}" dt="2024-01-17T18:53:20.173" v="2887" actId="14100"/>
        <pc:sldMkLst>
          <pc:docMk/>
          <pc:sldMk cId="2852158164" sldId="287"/>
        </pc:sldMkLst>
        <pc:spChg chg="mod">
          <ac:chgData name="Marita Hiipakka (TAMK)" userId="ea7d12da-e377-4e82-aec5-b3bb9dffb9de" providerId="ADAL" clId="{F20620A1-F6E7-4874-9BBC-E3656631C7A0}" dt="2024-01-17T18:34:51.414" v="2690" actId="20577"/>
          <ac:spMkLst>
            <pc:docMk/>
            <pc:sldMk cId="2852158164" sldId="287"/>
            <ac:spMk id="2" creationId="{3D6A8212-BEBC-61BE-DFA3-73D5F5475D4B}"/>
          </ac:spMkLst>
        </pc:spChg>
        <pc:spChg chg="mod">
          <ac:chgData name="Marita Hiipakka (TAMK)" userId="ea7d12da-e377-4e82-aec5-b3bb9dffb9de" providerId="ADAL" clId="{F20620A1-F6E7-4874-9BBC-E3656631C7A0}" dt="2024-01-17T18:53:20.173" v="2887" actId="14100"/>
          <ac:spMkLst>
            <pc:docMk/>
            <pc:sldMk cId="2852158164" sldId="287"/>
            <ac:spMk id="3" creationId="{1D481099-EE66-8099-90C4-5CB9CD59FD87}"/>
          </ac:spMkLst>
        </pc:spChg>
      </pc:sldChg>
      <pc:sldChg chg="modSp add mod">
        <pc:chgData name="Marita Hiipakka (TAMK)" userId="ea7d12da-e377-4e82-aec5-b3bb9dffb9de" providerId="ADAL" clId="{F20620A1-F6E7-4874-9BBC-E3656631C7A0}" dt="2024-01-17T18:50:21.073" v="2852" actId="20577"/>
        <pc:sldMkLst>
          <pc:docMk/>
          <pc:sldMk cId="2097147777" sldId="288"/>
        </pc:sldMkLst>
        <pc:spChg chg="mod">
          <ac:chgData name="Marita Hiipakka (TAMK)" userId="ea7d12da-e377-4e82-aec5-b3bb9dffb9de" providerId="ADAL" clId="{F20620A1-F6E7-4874-9BBC-E3656631C7A0}" dt="2024-01-17T18:50:21.073" v="2852" actId="20577"/>
          <ac:spMkLst>
            <pc:docMk/>
            <pc:sldMk cId="2097147777" sldId="288"/>
            <ac:spMk id="2" creationId="{6AF8AB06-D57D-E4DE-B3BD-1F92B8A1F161}"/>
          </ac:spMkLst>
        </pc:spChg>
        <pc:spChg chg="mod">
          <ac:chgData name="Marita Hiipakka (TAMK)" userId="ea7d12da-e377-4e82-aec5-b3bb9dffb9de" providerId="ADAL" clId="{F20620A1-F6E7-4874-9BBC-E3656631C7A0}" dt="2024-01-17T18:50:10.786" v="2849" actId="404"/>
          <ac:spMkLst>
            <pc:docMk/>
            <pc:sldMk cId="2097147777" sldId="288"/>
            <ac:spMk id="3" creationId="{11FFEF56-27F0-6AE7-4E46-6FC17014FD47}"/>
          </ac:spMkLst>
        </pc:spChg>
      </pc:sldChg>
      <pc:sldChg chg="modSp add mod">
        <pc:chgData name="Marita Hiipakka (TAMK)" userId="ea7d12da-e377-4e82-aec5-b3bb9dffb9de" providerId="ADAL" clId="{F20620A1-F6E7-4874-9BBC-E3656631C7A0}" dt="2024-01-17T19:44:42.628" v="4109" actId="20577"/>
        <pc:sldMkLst>
          <pc:docMk/>
          <pc:sldMk cId="958752242" sldId="289"/>
        </pc:sldMkLst>
        <pc:spChg chg="mod">
          <ac:chgData name="Marita Hiipakka (TAMK)" userId="ea7d12da-e377-4e82-aec5-b3bb9dffb9de" providerId="ADAL" clId="{F20620A1-F6E7-4874-9BBC-E3656631C7A0}" dt="2024-01-17T19:44:42.628" v="4109" actId="20577"/>
          <ac:spMkLst>
            <pc:docMk/>
            <pc:sldMk cId="958752242" sldId="289"/>
            <ac:spMk id="2" creationId="{24D6FB8D-FDC5-4C52-152F-D4BE0734AB7D}"/>
          </ac:spMkLst>
        </pc:spChg>
        <pc:spChg chg="mod">
          <ac:chgData name="Marita Hiipakka (TAMK)" userId="ea7d12da-e377-4e82-aec5-b3bb9dffb9de" providerId="ADAL" clId="{F20620A1-F6E7-4874-9BBC-E3656631C7A0}" dt="2024-01-17T19:26:04.233" v="3375" actId="20577"/>
          <ac:spMkLst>
            <pc:docMk/>
            <pc:sldMk cId="958752242" sldId="289"/>
            <ac:spMk id="3" creationId="{8CF2444E-5C13-E85E-3877-0B0C7FAA2736}"/>
          </ac:spMkLst>
        </pc:spChg>
      </pc:sldChg>
      <pc:sldChg chg="modSp add mod">
        <pc:chgData name="Marita Hiipakka (TAMK)" userId="ea7d12da-e377-4e82-aec5-b3bb9dffb9de" providerId="ADAL" clId="{F20620A1-F6E7-4874-9BBC-E3656631C7A0}" dt="2024-01-17T19:40:58.532" v="4072" actId="20577"/>
        <pc:sldMkLst>
          <pc:docMk/>
          <pc:sldMk cId="1482181244" sldId="290"/>
        </pc:sldMkLst>
        <pc:spChg chg="mod">
          <ac:chgData name="Marita Hiipakka (TAMK)" userId="ea7d12da-e377-4e82-aec5-b3bb9dffb9de" providerId="ADAL" clId="{F20620A1-F6E7-4874-9BBC-E3656631C7A0}" dt="2024-01-17T19:35:25.240" v="3860" actId="20577"/>
          <ac:spMkLst>
            <pc:docMk/>
            <pc:sldMk cId="1482181244" sldId="290"/>
            <ac:spMk id="2" creationId="{24D6FB8D-FDC5-4C52-152F-D4BE0734AB7D}"/>
          </ac:spMkLst>
        </pc:spChg>
        <pc:spChg chg="mod">
          <ac:chgData name="Marita Hiipakka (TAMK)" userId="ea7d12da-e377-4e82-aec5-b3bb9dffb9de" providerId="ADAL" clId="{F20620A1-F6E7-4874-9BBC-E3656631C7A0}" dt="2024-01-17T19:40:58.532" v="4072" actId="20577"/>
          <ac:spMkLst>
            <pc:docMk/>
            <pc:sldMk cId="1482181244" sldId="290"/>
            <ac:spMk id="3" creationId="{8CF2444E-5C13-E85E-3877-0B0C7FAA2736}"/>
          </ac:spMkLst>
        </pc:spChg>
      </pc:sldChg>
      <pc:sldChg chg="modSp add mod">
        <pc:chgData name="Marita Hiipakka (TAMK)" userId="ea7d12da-e377-4e82-aec5-b3bb9dffb9de" providerId="ADAL" clId="{F20620A1-F6E7-4874-9BBC-E3656631C7A0}" dt="2024-01-17T19:44:45.354" v="4111" actId="20577"/>
        <pc:sldMkLst>
          <pc:docMk/>
          <pc:sldMk cId="250627059" sldId="291"/>
        </pc:sldMkLst>
        <pc:spChg chg="mod">
          <ac:chgData name="Marita Hiipakka (TAMK)" userId="ea7d12da-e377-4e82-aec5-b3bb9dffb9de" providerId="ADAL" clId="{F20620A1-F6E7-4874-9BBC-E3656631C7A0}" dt="2024-01-17T19:44:45.354" v="4111" actId="20577"/>
          <ac:spMkLst>
            <pc:docMk/>
            <pc:sldMk cId="250627059" sldId="291"/>
            <ac:spMk id="2" creationId="{24D6FB8D-FDC5-4C52-152F-D4BE0734AB7D}"/>
          </ac:spMkLst>
        </pc:spChg>
        <pc:spChg chg="mod">
          <ac:chgData name="Marita Hiipakka (TAMK)" userId="ea7d12da-e377-4e82-aec5-b3bb9dffb9de" providerId="ADAL" clId="{F20620A1-F6E7-4874-9BBC-E3656631C7A0}" dt="2024-01-17T19:44:30.078" v="4104" actId="20577"/>
          <ac:spMkLst>
            <pc:docMk/>
            <pc:sldMk cId="250627059" sldId="291"/>
            <ac:spMk id="3" creationId="{8CF2444E-5C13-E85E-3877-0B0C7FAA2736}"/>
          </ac:spMkLst>
        </pc:spChg>
      </pc:sldChg>
      <pc:sldMasterChg chg="del delSldLayout">
        <pc:chgData name="Marita Hiipakka (TAMK)" userId="ea7d12da-e377-4e82-aec5-b3bb9dffb9de" providerId="ADAL" clId="{F20620A1-F6E7-4874-9BBC-E3656631C7A0}" dt="2024-01-17T05:45:12.659" v="348" actId="2696"/>
        <pc:sldMasterMkLst>
          <pc:docMk/>
          <pc:sldMasterMk cId="544116752" sldId="2147483807"/>
        </pc:sldMasterMkLst>
        <pc:sldLayoutChg chg="del">
          <pc:chgData name="Marita Hiipakka (TAMK)" userId="ea7d12da-e377-4e82-aec5-b3bb9dffb9de" providerId="ADAL" clId="{F20620A1-F6E7-4874-9BBC-E3656631C7A0}" dt="2024-01-17T05:45:12.659" v="348" actId="2696"/>
          <pc:sldLayoutMkLst>
            <pc:docMk/>
            <pc:sldMasterMk cId="544116752" sldId="2147483807"/>
            <pc:sldLayoutMk cId="1522311411" sldId="2147483808"/>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4089622239" sldId="2147483809"/>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1716988665" sldId="2147483810"/>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556030044" sldId="2147483811"/>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282076130" sldId="2147483812"/>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96800594" sldId="2147483813"/>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947272709" sldId="2147483814"/>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2390855907" sldId="2147483815"/>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3550564717" sldId="2147483816"/>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693199290" sldId="2147483817"/>
          </pc:sldLayoutMkLst>
        </pc:sldLayoutChg>
        <pc:sldLayoutChg chg="del">
          <pc:chgData name="Marita Hiipakka (TAMK)" userId="ea7d12da-e377-4e82-aec5-b3bb9dffb9de" providerId="ADAL" clId="{F20620A1-F6E7-4874-9BBC-E3656631C7A0}" dt="2024-01-17T05:45:12.659" v="348" actId="2696"/>
          <pc:sldLayoutMkLst>
            <pc:docMk/>
            <pc:sldMasterMk cId="544116752" sldId="2147483807"/>
            <pc:sldLayoutMk cId="1188019758" sldId="2147483818"/>
          </pc:sldLayoutMkLst>
        </pc:sldLayoutChg>
      </pc:sldMasterChg>
    </pc:docChg>
  </pc:docChgLst>
  <pc:docChgLst>
    <pc:chgData name="Nina Kukkasniemi (TAMK)" userId="475c3659-4520-4bf8-8d39-06a4c884cf72" providerId="ADAL" clId="{8987CD79-0037-47C9-B344-40DB60EEE1ED}"/>
    <pc:docChg chg="undo custSel addSld delSld modSld">
      <pc:chgData name="Nina Kukkasniemi (TAMK)" userId="475c3659-4520-4bf8-8d39-06a4c884cf72" providerId="ADAL" clId="{8987CD79-0037-47C9-B344-40DB60EEE1ED}" dt="2023-12-05T08:52:33.172" v="1363"/>
      <pc:docMkLst>
        <pc:docMk/>
      </pc:docMkLst>
      <pc:sldChg chg="del">
        <pc:chgData name="Nina Kukkasniemi (TAMK)" userId="475c3659-4520-4bf8-8d39-06a4c884cf72" providerId="ADAL" clId="{8987CD79-0037-47C9-B344-40DB60EEE1ED}" dt="2023-12-05T08:52:02.249" v="1358" actId="47"/>
        <pc:sldMkLst>
          <pc:docMk/>
          <pc:sldMk cId="314125278" sldId="256"/>
        </pc:sldMkLst>
      </pc:sldChg>
      <pc:sldChg chg="modSp del mod">
        <pc:chgData name="Nina Kukkasniemi (TAMK)" userId="475c3659-4520-4bf8-8d39-06a4c884cf72" providerId="ADAL" clId="{8987CD79-0037-47C9-B344-40DB60EEE1ED}" dt="2023-12-05T08:51:55.653" v="1357" actId="47"/>
        <pc:sldMkLst>
          <pc:docMk/>
          <pc:sldMk cId="1900174944" sldId="260"/>
        </pc:sldMkLst>
        <pc:picChg chg="mod">
          <ac:chgData name="Nina Kukkasniemi (TAMK)" userId="475c3659-4520-4bf8-8d39-06a4c884cf72" providerId="ADAL" clId="{8987CD79-0037-47C9-B344-40DB60EEE1ED}" dt="2023-12-05T08:50:26.105" v="1355" actId="962"/>
          <ac:picMkLst>
            <pc:docMk/>
            <pc:sldMk cId="1900174944" sldId="260"/>
            <ac:picMk id="2" creationId="{53082469-86CF-8930-FD4C-E2AF13AB10A4}"/>
          </ac:picMkLst>
        </pc:picChg>
      </pc:sldChg>
      <pc:sldChg chg="addSp delSp modSp mod">
        <pc:chgData name="Nina Kukkasniemi (TAMK)" userId="475c3659-4520-4bf8-8d39-06a4c884cf72" providerId="ADAL" clId="{8987CD79-0037-47C9-B344-40DB60EEE1ED}" dt="2023-12-05T08:30:14.085" v="175" actId="478"/>
        <pc:sldMkLst>
          <pc:docMk/>
          <pc:sldMk cId="3552738277" sldId="262"/>
        </pc:sldMkLst>
        <pc:spChg chg="mod">
          <ac:chgData name="Nina Kukkasniemi (TAMK)" userId="475c3659-4520-4bf8-8d39-06a4c884cf72" providerId="ADAL" clId="{8987CD79-0037-47C9-B344-40DB60EEE1ED}" dt="2023-12-05T08:03:40.600" v="124" actId="20577"/>
          <ac:spMkLst>
            <pc:docMk/>
            <pc:sldMk cId="3552738277" sldId="262"/>
            <ac:spMk id="2" creationId="{138260C3-F266-E60E-E446-59263C44F02E}"/>
          </ac:spMkLst>
        </pc:spChg>
        <pc:spChg chg="mod">
          <ac:chgData name="Nina Kukkasniemi (TAMK)" userId="475c3659-4520-4bf8-8d39-06a4c884cf72" providerId="ADAL" clId="{8987CD79-0037-47C9-B344-40DB60EEE1ED}" dt="2023-12-05T08:28:34.596" v="171" actId="1076"/>
          <ac:spMkLst>
            <pc:docMk/>
            <pc:sldMk cId="3552738277" sldId="262"/>
            <ac:spMk id="18" creationId="{5D049A33-E0CB-52E6-4F23-41D306EA5159}"/>
          </ac:spMkLst>
        </pc:spChg>
        <pc:picChg chg="add del mod">
          <ac:chgData name="Nina Kukkasniemi (TAMK)" userId="475c3659-4520-4bf8-8d39-06a4c884cf72" providerId="ADAL" clId="{8987CD79-0037-47C9-B344-40DB60EEE1ED}" dt="2023-12-05T08:30:14.085" v="175" actId="478"/>
          <ac:picMkLst>
            <pc:docMk/>
            <pc:sldMk cId="3552738277" sldId="262"/>
            <ac:picMk id="1026" creationId="{28E42AE3-2E2E-3E7F-CC12-B3898D587282}"/>
          </ac:picMkLst>
        </pc:picChg>
      </pc:sldChg>
      <pc:sldChg chg="modSp mod modShow delCm">
        <pc:chgData name="Nina Kukkasniemi (TAMK)" userId="475c3659-4520-4bf8-8d39-06a4c884cf72" providerId="ADAL" clId="{8987CD79-0037-47C9-B344-40DB60EEE1ED}" dt="2023-12-05T08:52:33.172" v="1363"/>
        <pc:sldMkLst>
          <pc:docMk/>
          <pc:sldMk cId="2727147678" sldId="267"/>
        </pc:sldMkLst>
        <pc:spChg chg="mod">
          <ac:chgData name="Nina Kukkasniemi (TAMK)" userId="475c3659-4520-4bf8-8d39-06a4c884cf72" providerId="ADAL" clId="{8987CD79-0037-47C9-B344-40DB60EEE1ED}" dt="2023-12-05T08:49:05.191" v="1051" actId="20577"/>
          <ac:spMkLst>
            <pc:docMk/>
            <pc:sldMk cId="2727147678" sldId="267"/>
            <ac:spMk id="3" creationId="{1207500C-D55A-C199-2DAA-D5492CCB5078}"/>
          </ac:spMkLst>
        </pc:spChg>
        <pc:extLst>
          <p:ext xmlns:p="http://schemas.openxmlformats.org/presentationml/2006/main" uri="{D6D511B9-2390-475A-947B-AFAB55BFBCF1}">
            <pc226:cmChg xmlns:pc226="http://schemas.microsoft.com/office/powerpoint/2022/06/main/command" chg="del">
              <pc226:chgData name="Nina Kukkasniemi (TAMK)" userId="475c3659-4520-4bf8-8d39-06a4c884cf72" providerId="ADAL" clId="{8987CD79-0037-47C9-B344-40DB60EEE1ED}" dt="2023-12-05T08:52:33.172" v="1363"/>
              <pc2:cmMkLst xmlns:pc2="http://schemas.microsoft.com/office/powerpoint/2019/9/main/command">
                <pc:docMk/>
                <pc:sldMk cId="2727147678" sldId="267"/>
                <pc2:cmMk id="{D0EA691D-FB8E-4179-AE1D-72B5FFC5CC39}"/>
              </pc2:cmMkLst>
            </pc226:cmChg>
          </p:ext>
        </pc:extLst>
      </pc:sldChg>
      <pc:sldChg chg="modSp mod">
        <pc:chgData name="Nina Kukkasniemi (TAMK)" userId="475c3659-4520-4bf8-8d39-06a4c884cf72" providerId="ADAL" clId="{8987CD79-0037-47C9-B344-40DB60EEE1ED}" dt="2023-12-05T07:58:23.588" v="0" actId="20577"/>
        <pc:sldMkLst>
          <pc:docMk/>
          <pc:sldMk cId="1656715832" sldId="270"/>
        </pc:sldMkLst>
        <pc:spChg chg="mod">
          <ac:chgData name="Nina Kukkasniemi (TAMK)" userId="475c3659-4520-4bf8-8d39-06a4c884cf72" providerId="ADAL" clId="{8987CD79-0037-47C9-B344-40DB60EEE1ED}" dt="2023-12-05T07:58:23.588" v="0" actId="20577"/>
          <ac:spMkLst>
            <pc:docMk/>
            <pc:sldMk cId="1656715832" sldId="270"/>
            <ac:spMk id="2" creationId="{946A072D-A3AE-5023-3B10-B0F64409806D}"/>
          </ac:spMkLst>
        </pc:spChg>
      </pc:sldChg>
      <pc:sldChg chg="modSp mod">
        <pc:chgData name="Nina Kukkasniemi (TAMK)" userId="475c3659-4520-4bf8-8d39-06a4c884cf72" providerId="ADAL" clId="{8987CD79-0037-47C9-B344-40DB60EEE1ED}" dt="2023-12-05T07:59:01.783" v="6" actId="20577"/>
        <pc:sldMkLst>
          <pc:docMk/>
          <pc:sldMk cId="1292916491" sldId="271"/>
        </pc:sldMkLst>
        <pc:spChg chg="mod">
          <ac:chgData name="Nina Kukkasniemi (TAMK)" userId="475c3659-4520-4bf8-8d39-06a4c884cf72" providerId="ADAL" clId="{8987CD79-0037-47C9-B344-40DB60EEE1ED}" dt="2023-12-05T07:59:01.783" v="6" actId="20577"/>
          <ac:spMkLst>
            <pc:docMk/>
            <pc:sldMk cId="1292916491" sldId="271"/>
            <ac:spMk id="3" creationId="{67313ECA-7EA1-A067-3908-3E89AE9EA370}"/>
          </ac:spMkLst>
        </pc:spChg>
      </pc:sldChg>
      <pc:sldChg chg="modSp mod">
        <pc:chgData name="Nina Kukkasniemi (TAMK)" userId="475c3659-4520-4bf8-8d39-06a4c884cf72" providerId="ADAL" clId="{8987CD79-0037-47C9-B344-40DB60EEE1ED}" dt="2023-12-05T08:52:09.711" v="1362" actId="20577"/>
        <pc:sldMkLst>
          <pc:docMk/>
          <pc:sldMk cId="533859738" sldId="272"/>
        </pc:sldMkLst>
        <pc:spChg chg="mod">
          <ac:chgData name="Nina Kukkasniemi (TAMK)" userId="475c3659-4520-4bf8-8d39-06a4c884cf72" providerId="ADAL" clId="{8987CD79-0037-47C9-B344-40DB60EEE1ED}" dt="2023-12-05T08:41:40.092" v="256" actId="2711"/>
          <ac:spMkLst>
            <pc:docMk/>
            <pc:sldMk cId="533859738" sldId="272"/>
            <ac:spMk id="2" creationId="{A0490E41-1D75-F795-633E-94FD0F1811EE}"/>
          </ac:spMkLst>
        </pc:spChg>
        <pc:spChg chg="mod">
          <ac:chgData name="Nina Kukkasniemi (TAMK)" userId="475c3659-4520-4bf8-8d39-06a4c884cf72" providerId="ADAL" clId="{8987CD79-0037-47C9-B344-40DB60EEE1ED}" dt="2023-12-05T08:52:09.711" v="1362" actId="20577"/>
          <ac:spMkLst>
            <pc:docMk/>
            <pc:sldMk cId="533859738" sldId="272"/>
            <ac:spMk id="3" creationId="{A8787F83-A06D-0FB5-8128-E36815C90628}"/>
          </ac:spMkLst>
        </pc:spChg>
      </pc:sldChg>
      <pc:sldChg chg="modSp mod">
        <pc:chgData name="Nina Kukkasniemi (TAMK)" userId="475c3659-4520-4bf8-8d39-06a4c884cf72" providerId="ADAL" clId="{8987CD79-0037-47C9-B344-40DB60EEE1ED}" dt="2023-12-05T08:41:02.363" v="255" actId="20577"/>
        <pc:sldMkLst>
          <pc:docMk/>
          <pc:sldMk cId="2485911745" sldId="276"/>
        </pc:sldMkLst>
        <pc:spChg chg="mod">
          <ac:chgData name="Nina Kukkasniemi (TAMK)" userId="475c3659-4520-4bf8-8d39-06a4c884cf72" providerId="ADAL" clId="{8987CD79-0037-47C9-B344-40DB60EEE1ED}" dt="2023-12-05T08:41:02.363" v="255" actId="20577"/>
          <ac:spMkLst>
            <pc:docMk/>
            <pc:sldMk cId="2485911745" sldId="276"/>
            <ac:spMk id="2" creationId="{24D6FB8D-FDC5-4C52-152F-D4BE0734AB7D}"/>
          </ac:spMkLst>
        </pc:spChg>
        <pc:spChg chg="mod">
          <ac:chgData name="Nina Kukkasniemi (TAMK)" userId="475c3659-4520-4bf8-8d39-06a4c884cf72" providerId="ADAL" clId="{8987CD79-0037-47C9-B344-40DB60EEE1ED}" dt="2023-12-05T08:40:26.909" v="236" actId="20577"/>
          <ac:spMkLst>
            <pc:docMk/>
            <pc:sldMk cId="2485911745" sldId="276"/>
            <ac:spMk id="3" creationId="{8CF2444E-5C13-E85E-3877-0B0C7FAA2736}"/>
          </ac:spMkLst>
        </pc:spChg>
      </pc:sldChg>
      <pc:sldChg chg="modSp mod">
        <pc:chgData name="Nina Kukkasniemi (TAMK)" userId="475c3659-4520-4bf8-8d39-06a4c884cf72" providerId="ADAL" clId="{8987CD79-0037-47C9-B344-40DB60EEE1ED}" dt="2023-12-05T08:51:09.084" v="1356" actId="20577"/>
        <pc:sldMkLst>
          <pc:docMk/>
          <pc:sldMk cId="3229174759" sldId="277"/>
        </pc:sldMkLst>
        <pc:spChg chg="mod">
          <ac:chgData name="Nina Kukkasniemi (TAMK)" userId="475c3659-4520-4bf8-8d39-06a4c884cf72" providerId="ADAL" clId="{8987CD79-0037-47C9-B344-40DB60EEE1ED}" dt="2023-12-05T08:51:09.084" v="1356" actId="20577"/>
          <ac:spMkLst>
            <pc:docMk/>
            <pc:sldMk cId="3229174759" sldId="277"/>
            <ac:spMk id="2" creationId="{EBDC1240-9FFF-7117-AE34-56552080C8AA}"/>
          </ac:spMkLst>
        </pc:spChg>
        <pc:spChg chg="mod">
          <ac:chgData name="Nina Kukkasniemi (TAMK)" userId="475c3659-4520-4bf8-8d39-06a4c884cf72" providerId="ADAL" clId="{8987CD79-0037-47C9-B344-40DB60EEE1ED}" dt="2023-12-05T08:46:32.436" v="638" actId="20577"/>
          <ac:spMkLst>
            <pc:docMk/>
            <pc:sldMk cId="3229174759" sldId="277"/>
            <ac:spMk id="3" creationId="{4400C1EC-02F7-7AEA-323D-1A14DEA5CFFC}"/>
          </ac:spMkLst>
        </pc:spChg>
      </pc:sldChg>
      <pc:sldChg chg="modSp new mod">
        <pc:chgData name="Nina Kukkasniemi (TAMK)" userId="475c3659-4520-4bf8-8d39-06a4c884cf72" providerId="ADAL" clId="{8987CD79-0037-47C9-B344-40DB60EEE1ED}" dt="2023-12-05T08:40:56.345" v="247" actId="20577"/>
        <pc:sldMkLst>
          <pc:docMk/>
          <pc:sldMk cId="849726811" sldId="278"/>
        </pc:sldMkLst>
        <pc:spChg chg="mod">
          <ac:chgData name="Nina Kukkasniemi (TAMK)" userId="475c3659-4520-4bf8-8d39-06a4c884cf72" providerId="ADAL" clId="{8987CD79-0037-47C9-B344-40DB60EEE1ED}" dt="2023-12-05T08:40:56.345" v="247" actId="20577"/>
          <ac:spMkLst>
            <pc:docMk/>
            <pc:sldMk cId="849726811" sldId="278"/>
            <ac:spMk id="2" creationId="{6865AADA-EF96-F610-7096-4E28FB8777CD}"/>
          </ac:spMkLst>
        </pc:spChg>
        <pc:spChg chg="mod">
          <ac:chgData name="Nina Kukkasniemi (TAMK)" userId="475c3659-4520-4bf8-8d39-06a4c884cf72" providerId="ADAL" clId="{8987CD79-0037-47C9-B344-40DB60EEE1ED}" dt="2023-12-05T08:40:52.898" v="238" actId="1076"/>
          <ac:spMkLst>
            <pc:docMk/>
            <pc:sldMk cId="849726811" sldId="278"/>
            <ac:spMk id="3" creationId="{C5460E56-1F77-D3AF-87E5-E719D138B12F}"/>
          </ac:spMkLst>
        </pc:spChg>
      </pc:sldChg>
    </pc:docChg>
  </pc:docChgLst>
  <pc:docChgLst>
    <pc:chgData name="Marita Hiipakka (TAMK)" userId="S::marita.hiipakka@tuni.fi::ea7d12da-e377-4e82-aec5-b3bb9dffb9de" providerId="AD" clId="Web-{D9E8CDE5-0D2A-4931-80D6-2B67A8767B2A}"/>
    <pc:docChg chg="modSld">
      <pc:chgData name="Marita Hiipakka (TAMK)" userId="S::marita.hiipakka@tuni.fi::ea7d12da-e377-4e82-aec5-b3bb9dffb9de" providerId="AD" clId="Web-{D9E8CDE5-0D2A-4931-80D6-2B67A8767B2A}" dt="2024-05-28T19:00:21.777" v="12" actId="20577"/>
      <pc:docMkLst>
        <pc:docMk/>
      </pc:docMkLst>
      <pc:sldChg chg="modSp">
        <pc:chgData name="Marita Hiipakka (TAMK)" userId="S::marita.hiipakka@tuni.fi::ea7d12da-e377-4e82-aec5-b3bb9dffb9de" providerId="AD" clId="Web-{D9E8CDE5-0D2A-4931-80D6-2B67A8767B2A}" dt="2024-05-28T19:00:21.777" v="12" actId="20577"/>
        <pc:sldMkLst>
          <pc:docMk/>
          <pc:sldMk cId="2727147678" sldId="267"/>
        </pc:sldMkLst>
        <pc:spChg chg="mod">
          <ac:chgData name="Marita Hiipakka (TAMK)" userId="S::marita.hiipakka@tuni.fi::ea7d12da-e377-4e82-aec5-b3bb9dffb9de" providerId="AD" clId="Web-{D9E8CDE5-0D2A-4931-80D6-2B67A8767B2A}" dt="2024-05-28T19:00:21.777" v="12" actId="20577"/>
          <ac:spMkLst>
            <pc:docMk/>
            <pc:sldMk cId="2727147678" sldId="267"/>
            <ac:spMk id="3" creationId="{1207500C-D55A-C199-2DAA-D5492CCB5078}"/>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D42398E1-C99F-B940-AA2A-81EFFACD43E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C11D06C-D5DE-814D-931E-02A0CE659BAA}" type="datetimeFigureOut">
              <a:rPr lang="fi-FI" smtClean="0"/>
              <a:t>28.5.2024</a:t>
            </a:fld>
            <a:endParaRPr lang="fi-FI"/>
          </a:p>
        </p:txBody>
      </p:sp>
      <p:sp>
        <p:nvSpPr>
          <p:cNvPr id="4" name="Footer Placeholder 3">
            <a:extLst>
              <a:ext uri="{FF2B5EF4-FFF2-40B4-BE49-F238E27FC236}">
                <a16:creationId xmlns:a16="http://schemas.microsoft.com/office/drawing/2014/main" id="{A6F1C63F-BE00-6D49-B7F3-B253A7D51A9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Slide Number Placeholder 4">
            <a:extLst>
              <a:ext uri="{FF2B5EF4-FFF2-40B4-BE49-F238E27FC236}">
                <a16:creationId xmlns:a16="http://schemas.microsoft.com/office/drawing/2014/main" id="{E6271539-0194-5C43-B2F5-2C601016B94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2E09C7D-6C28-B047-9D84-D52122B215C7}" type="slidenum">
              <a:rPr lang="fi-FI" smtClean="0"/>
              <a:t>‹#›</a:t>
            </a:fld>
            <a:endParaRPr lang="fi-FI"/>
          </a:p>
        </p:txBody>
      </p:sp>
    </p:spTree>
    <p:extLst>
      <p:ext uri="{BB962C8B-B14F-4D97-AF65-F5344CB8AC3E}">
        <p14:creationId xmlns:p14="http://schemas.microsoft.com/office/powerpoint/2010/main" val="3771555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CE9BFB5-475C-5B44-BA4D-42DE8089864D}" type="datetimeFigureOut">
              <a:rPr lang="fi-FI" smtClean="0"/>
              <a:t>28.5.2024</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A97949-CA96-A34A-920F-344DC55B3479}" type="slidenum">
              <a:rPr lang="fi-FI" smtClean="0"/>
              <a:t>‹#›</a:t>
            </a:fld>
            <a:endParaRPr lang="fi-FI"/>
          </a:p>
        </p:txBody>
      </p:sp>
    </p:spTree>
    <p:extLst>
      <p:ext uri="{BB962C8B-B14F-4D97-AF65-F5344CB8AC3E}">
        <p14:creationId xmlns:p14="http://schemas.microsoft.com/office/powerpoint/2010/main" val="30786297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F1A97949-CA96-A34A-920F-344DC55B3479}" type="slidenum">
              <a:rPr lang="fi-FI" smtClean="0"/>
              <a:t>1</a:t>
            </a:fld>
            <a:endParaRPr lang="fi-FI"/>
          </a:p>
        </p:txBody>
      </p:sp>
    </p:spTree>
    <p:extLst>
      <p:ext uri="{BB962C8B-B14F-4D97-AF65-F5344CB8AC3E}">
        <p14:creationId xmlns:p14="http://schemas.microsoft.com/office/powerpoint/2010/main" val="42247534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purple">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4DC2A24-6828-8091-2D10-8B1DA85D6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762" y="0"/>
            <a:ext cx="12182476" cy="6858000"/>
          </a:xfrm>
          <a:prstGeom prst="rect">
            <a:avLst/>
          </a:prstGeom>
        </p:spPr>
      </p:pic>
      <p:sp>
        <p:nvSpPr>
          <p:cNvPr id="2" name="Title 1"/>
          <p:cNvSpPr>
            <a:spLocks noGrp="1"/>
          </p:cNvSpPr>
          <p:nvPr>
            <p:ph type="ctrTitle"/>
          </p:nvPr>
        </p:nvSpPr>
        <p:spPr>
          <a:xfrm>
            <a:off x="0" y="1826926"/>
            <a:ext cx="12192000" cy="638369"/>
          </a:xfrm>
          <a:prstGeom prst="rect">
            <a:avLst/>
          </a:prstGeom>
        </p:spPr>
        <p:txBody>
          <a:bodyPr anchor="t" anchorCtr="0">
            <a:noAutofit/>
          </a:bodyPr>
          <a:lstStyle>
            <a:lvl1pPr algn="ctr">
              <a:defRPr sz="4000">
                <a:solidFill>
                  <a:srgbClr val="4E008E"/>
                </a:solidFill>
              </a:defRPr>
            </a:lvl1pPr>
          </a:lstStyle>
          <a:p>
            <a:r>
              <a:rPr lang="en-US" dirty="0"/>
              <a:t>Click to edit Master title style</a:t>
            </a:r>
          </a:p>
        </p:txBody>
      </p:sp>
      <p:sp>
        <p:nvSpPr>
          <p:cNvPr id="3" name="Picture Placeholder 2">
            <a:extLst>
              <a:ext uri="{FF2B5EF4-FFF2-40B4-BE49-F238E27FC236}">
                <a16:creationId xmlns:a16="http://schemas.microsoft.com/office/drawing/2014/main" id="{A84233A6-15F1-FFBC-D2A9-FDDE8DCC1852}"/>
              </a:ext>
            </a:extLst>
          </p:cNvPr>
          <p:cNvSpPr>
            <a:spLocks noGrp="1" noChangeAspect="1"/>
          </p:cNvSpPr>
          <p:nvPr>
            <p:ph type="pic" idx="1" hasCustomPrompt="1"/>
          </p:nvPr>
        </p:nvSpPr>
        <p:spPr>
          <a:xfrm>
            <a:off x="0" y="2465295"/>
            <a:ext cx="12192000" cy="3346225"/>
          </a:xfrm>
        </p:spPr>
        <p:txBody>
          <a:bodyPr anchor="t">
            <a:noAutofit/>
          </a:bodyPr>
          <a:lstStyle>
            <a:lvl1pPr marL="0" indent="0" algn="ctr">
              <a:buNone/>
              <a:defRPr sz="2000" b="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err="1"/>
              <a:t>Hankkeen</a:t>
            </a:r>
            <a:r>
              <a:rPr lang="en-US" dirty="0"/>
              <a:t> </a:t>
            </a:r>
            <a:r>
              <a:rPr lang="en-US" dirty="0" err="1"/>
              <a:t>pääkuva</a:t>
            </a:r>
            <a:r>
              <a:rPr lang="en-US" dirty="0"/>
              <a:t> </a:t>
            </a:r>
            <a:r>
              <a:rPr lang="en-US" dirty="0" err="1"/>
              <a:t>tähän</a:t>
            </a:r>
            <a:r>
              <a:rPr lang="en-US" dirty="0"/>
              <a:t>. Kuvan </a:t>
            </a:r>
            <a:r>
              <a:rPr lang="en-US" dirty="0" err="1"/>
              <a:t>koko</a:t>
            </a:r>
            <a:r>
              <a:rPr lang="en-US" dirty="0"/>
              <a:t> 1280x400px. </a:t>
            </a:r>
            <a:r>
              <a:rPr lang="en-US" dirty="0" err="1"/>
              <a:t>Lisää</a:t>
            </a:r>
            <a:r>
              <a:rPr lang="en-US" dirty="0"/>
              <a:t> </a:t>
            </a:r>
            <a:r>
              <a:rPr lang="en-US" dirty="0" err="1"/>
              <a:t>kuva</a:t>
            </a:r>
            <a:r>
              <a:rPr lang="en-US" dirty="0"/>
              <a:t> </a:t>
            </a:r>
            <a:r>
              <a:rPr lang="en-US" dirty="0" err="1"/>
              <a:t>alla</a:t>
            </a:r>
            <a:r>
              <a:rPr lang="en-US" dirty="0"/>
              <a:t> </a:t>
            </a:r>
            <a:r>
              <a:rPr lang="en-US" dirty="0" err="1"/>
              <a:t>olevaa</a:t>
            </a:r>
            <a:r>
              <a:rPr lang="en-US" dirty="0"/>
              <a:t> </a:t>
            </a:r>
            <a:r>
              <a:rPr lang="en-US" dirty="0" err="1"/>
              <a:t>ikonia</a:t>
            </a:r>
            <a:r>
              <a:rPr lang="en-US" dirty="0"/>
              <a:t> </a:t>
            </a:r>
            <a:r>
              <a:rPr lang="en-US" dirty="0" err="1"/>
              <a:t>klikkaamalla</a:t>
            </a:r>
            <a:r>
              <a:rPr lang="en-US" dirty="0"/>
              <a:t>.</a:t>
            </a:r>
          </a:p>
        </p:txBody>
      </p:sp>
    </p:spTree>
    <p:extLst>
      <p:ext uri="{BB962C8B-B14F-4D97-AF65-F5344CB8AC3E}">
        <p14:creationId xmlns:p14="http://schemas.microsoft.com/office/powerpoint/2010/main" val="2128437407"/>
      </p:ext>
    </p:extLst>
  </p:cSld>
  <p:clrMapOvr>
    <a:masterClrMapping/>
  </p:clrMapOvr>
  <p:extLst>
    <p:ext uri="{DCECCB84-F9BA-43D5-87BE-67443E8EF086}">
      <p15:sldGuideLst xmlns:p15="http://schemas.microsoft.com/office/powerpoint/2012/main">
        <p15:guide id="1" orient="horz" pos="164" userDrawn="1">
          <p15:clr>
            <a:srgbClr val="FBAE40"/>
          </p15:clr>
        </p15:guide>
        <p15:guide id="2" pos="166" userDrawn="1">
          <p15:clr>
            <a:srgbClr val="FBAE40"/>
          </p15:clr>
        </p15:guide>
        <p15:guide id="3" pos="7680" userDrawn="1">
          <p15:clr>
            <a:srgbClr val="FBAE40"/>
          </p15:clr>
        </p15:guide>
        <p15:guide id="4" orient="horz" pos="4247">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 white">
    <p:spTree>
      <p:nvGrpSpPr>
        <p:cNvPr id="1" name=""/>
        <p:cNvGrpSpPr/>
        <p:nvPr/>
      </p:nvGrpSpPr>
      <p:grpSpPr>
        <a:xfrm>
          <a:off x="0" y="0"/>
          <a:ext cx="0" cy="0"/>
          <a:chOff x="0" y="0"/>
          <a:chExt cx="0" cy="0"/>
        </a:xfrm>
      </p:grpSpPr>
      <p:sp>
        <p:nvSpPr>
          <p:cNvPr id="2" name="Title 1"/>
          <p:cNvSpPr>
            <a:spLocks noGrp="1"/>
          </p:cNvSpPr>
          <p:nvPr>
            <p:ph type="ctrTitle"/>
          </p:nvPr>
        </p:nvSpPr>
        <p:spPr>
          <a:xfrm>
            <a:off x="532141" y="1864659"/>
            <a:ext cx="11090275" cy="952376"/>
          </a:xfrm>
          <a:prstGeom prst="rect">
            <a:avLst/>
          </a:prstGeom>
        </p:spPr>
        <p:txBody>
          <a:bodyPr anchor="b">
            <a:noAutofit/>
          </a:bodyPr>
          <a:lstStyle>
            <a:lvl1pPr algn="ctr">
              <a:defRPr sz="5400">
                <a:solidFill>
                  <a:srgbClr val="4E008E"/>
                </a:solidFill>
              </a:defRPr>
            </a:lvl1pPr>
          </a:lstStyle>
          <a:p>
            <a:r>
              <a:rPr lang="en-US" dirty="0"/>
              <a:t>Click to edit Master title style</a:t>
            </a:r>
          </a:p>
        </p:txBody>
      </p:sp>
      <p:sp>
        <p:nvSpPr>
          <p:cNvPr id="3" name="Subtitle 2"/>
          <p:cNvSpPr>
            <a:spLocks noGrp="1"/>
          </p:cNvSpPr>
          <p:nvPr>
            <p:ph type="subTitle" idx="1"/>
          </p:nvPr>
        </p:nvSpPr>
        <p:spPr>
          <a:xfrm>
            <a:off x="532141" y="3135318"/>
            <a:ext cx="11083550" cy="1440000"/>
          </a:xfrm>
        </p:spPr>
        <p:txBody>
          <a:bodyPr>
            <a:noAutofit/>
          </a:bodyPr>
          <a:lstStyle>
            <a:lvl1pPr marL="0" indent="0" algn="ctr">
              <a:buNone/>
              <a:defRPr sz="3200">
                <a:solidFill>
                  <a:srgbClr val="4E008E"/>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8" name="Date Placeholder 3">
            <a:extLst>
              <a:ext uri="{FF2B5EF4-FFF2-40B4-BE49-F238E27FC236}">
                <a16:creationId xmlns:a16="http://schemas.microsoft.com/office/drawing/2014/main" id="{38BB0235-0F5A-40FA-B663-F054FD106CF2}"/>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9" name="Slide Number Placeholder 5">
            <a:extLst>
              <a:ext uri="{FF2B5EF4-FFF2-40B4-BE49-F238E27FC236}">
                <a16:creationId xmlns:a16="http://schemas.microsoft.com/office/drawing/2014/main" id="{BE0BDB65-6D51-44F4-970C-428F139C630D}"/>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181463487"/>
      </p:ext>
    </p:extLst>
  </p:cSld>
  <p:clrMapOvr>
    <a:masterClrMapping/>
  </p:clrMapOvr>
  <p:extLst>
    <p:ext uri="{DCECCB84-F9BA-43D5-87BE-67443E8EF086}">
      <p15:sldGuideLst xmlns:p15="http://schemas.microsoft.com/office/powerpoint/2012/main">
        <p15:guide id="1" orient="horz" pos="73">
          <p15:clr>
            <a:srgbClr val="FBAE40"/>
          </p15:clr>
        </p15:guide>
        <p15:guide id="2" pos="75">
          <p15:clr>
            <a:srgbClr val="FBAE40"/>
          </p15:clr>
        </p15:guide>
        <p15:guide id="3" pos="7605">
          <p15:clr>
            <a:srgbClr val="FBAE40"/>
          </p15:clr>
        </p15:guide>
        <p15:guide id="4" orient="horz" pos="42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1723"/>
            <a:ext cx="10515600" cy="645616"/>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410400" y="1707297"/>
            <a:ext cx="10515600" cy="37880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9EC2DD84-1BF6-4E3C-BCC3-08913B1A4537}"/>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36B2755C-0223-4E55-9084-FF6941279518}"/>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3835772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1"/>
            <a:ext cx="10655486" cy="649288"/>
          </a:xfrm>
          <a:prstGeom prst="rect">
            <a:avLst/>
          </a:prstGeom>
        </p:spPr>
        <p:txBody>
          <a:bodyPr anchor="t" anchorCtr="0"/>
          <a:lstStyle/>
          <a:p>
            <a:r>
              <a:rPr lang="en-US"/>
              <a:t>Click to edit Master title style</a:t>
            </a:r>
            <a:endParaRPr lang="en-US" dirty="0"/>
          </a:p>
        </p:txBody>
      </p:sp>
      <p:sp>
        <p:nvSpPr>
          <p:cNvPr id="3" name="Content Placeholder 2"/>
          <p:cNvSpPr>
            <a:spLocks noGrp="1"/>
          </p:cNvSpPr>
          <p:nvPr>
            <p:ph sz="half" idx="1"/>
          </p:nvPr>
        </p:nvSpPr>
        <p:spPr>
          <a:xfrm>
            <a:off x="410400" y="1825625"/>
            <a:ext cx="5181600"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48399" y="1825625"/>
            <a:ext cx="5387465" cy="3741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Date Placeholder 3">
            <a:extLst>
              <a:ext uri="{FF2B5EF4-FFF2-40B4-BE49-F238E27FC236}">
                <a16:creationId xmlns:a16="http://schemas.microsoft.com/office/drawing/2014/main" id="{7BCE51E9-C67C-4EF8-826E-F1A4EE041BC0}"/>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2" name="Slide Number Placeholder 5">
            <a:extLst>
              <a:ext uri="{FF2B5EF4-FFF2-40B4-BE49-F238E27FC236}">
                <a16:creationId xmlns:a16="http://schemas.microsoft.com/office/drawing/2014/main" id="{105DAC9A-9264-4E96-A741-2D8DA1F06451}"/>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744993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6517"/>
            <a:ext cx="10650635" cy="649288"/>
          </a:xfrm>
          <a:prstGeom prst="rect">
            <a:avLst/>
          </a:prstGeom>
        </p:spPr>
        <p:txBody>
          <a:bodyPr anchor="t" anchorCtr="0"/>
          <a:lstStyle/>
          <a:p>
            <a:r>
              <a:rPr lang="en-US"/>
              <a:t>Click to edit Master title style</a:t>
            </a:r>
            <a:endParaRPr lang="en-US" dirty="0"/>
          </a:p>
        </p:txBody>
      </p:sp>
      <p:sp>
        <p:nvSpPr>
          <p:cNvPr id="3" name="Text Placeholder 2"/>
          <p:cNvSpPr>
            <a:spLocks noGrp="1"/>
          </p:cNvSpPr>
          <p:nvPr>
            <p:ph type="body" idx="1"/>
          </p:nvPr>
        </p:nvSpPr>
        <p:spPr>
          <a:xfrm>
            <a:off x="410400" y="1700214"/>
            <a:ext cx="5157787"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10400" y="2647950"/>
            <a:ext cx="5157787"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881687" y="1700214"/>
            <a:ext cx="5183188" cy="8048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881687" y="2647950"/>
            <a:ext cx="5183188" cy="2902479"/>
          </a:xfrm>
        </p:spPr>
        <p:txBody>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Date Placeholder 3">
            <a:extLst>
              <a:ext uri="{FF2B5EF4-FFF2-40B4-BE49-F238E27FC236}">
                <a16:creationId xmlns:a16="http://schemas.microsoft.com/office/drawing/2014/main" id="{8267BC55-B784-4D84-8769-21885DB5752F}"/>
              </a:ext>
            </a:extLst>
          </p:cNvPr>
          <p:cNvSpPr>
            <a:spLocks noGrp="1"/>
          </p:cNvSpPr>
          <p:nvPr>
            <p:ph type="dt" sz="half" idx="14"/>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4" name="Slide Number Placeholder 5">
            <a:extLst>
              <a:ext uri="{FF2B5EF4-FFF2-40B4-BE49-F238E27FC236}">
                <a16:creationId xmlns:a16="http://schemas.microsoft.com/office/drawing/2014/main" id="{01527A28-514A-4E4D-B9BB-80131B1DE746}"/>
              </a:ext>
            </a:extLst>
          </p:cNvPr>
          <p:cNvSpPr>
            <a:spLocks noGrp="1"/>
          </p:cNvSpPr>
          <p:nvPr>
            <p:ph type="sldNum" sz="quarter" idx="15"/>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4884925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14401"/>
            <a:ext cx="10651813" cy="642938"/>
          </a:xfrm>
          <a:prstGeom prst="rect">
            <a:avLst/>
          </a:prstGeom>
        </p:spPr>
        <p:txBody>
          <a:bodyPr anchor="t" anchorCtr="0"/>
          <a:lstStyle/>
          <a:p>
            <a:r>
              <a:rPr lang="en-US"/>
              <a:t>Click to edit Master title style</a:t>
            </a:r>
            <a:endParaRPr lang="en-US" dirty="0"/>
          </a:p>
        </p:txBody>
      </p:sp>
      <p:sp>
        <p:nvSpPr>
          <p:cNvPr id="7" name="Date Placeholder 3">
            <a:extLst>
              <a:ext uri="{FF2B5EF4-FFF2-40B4-BE49-F238E27FC236}">
                <a16:creationId xmlns:a16="http://schemas.microsoft.com/office/drawing/2014/main" id="{17B513FB-A89D-4CD9-816A-A2426574FCB0}"/>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D7FC877C-D72B-4FA2-A4D8-10EC144C44B6}"/>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14313262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 white">
    <p:spTree>
      <p:nvGrpSpPr>
        <p:cNvPr id="1" name=""/>
        <p:cNvGrpSpPr/>
        <p:nvPr/>
      </p:nvGrpSpPr>
      <p:grpSpPr>
        <a:xfrm>
          <a:off x="0" y="0"/>
          <a:ext cx="0" cy="0"/>
          <a:chOff x="0" y="0"/>
          <a:chExt cx="0" cy="0"/>
        </a:xfrm>
      </p:grpSpPr>
      <p:sp>
        <p:nvSpPr>
          <p:cNvPr id="9" name="Date Placeholder 3">
            <a:extLst>
              <a:ext uri="{FF2B5EF4-FFF2-40B4-BE49-F238E27FC236}">
                <a16:creationId xmlns:a16="http://schemas.microsoft.com/office/drawing/2014/main" id="{91F2527F-684A-4121-9363-8807B0AFD189}"/>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0" name="Slide Number Placeholder 5">
            <a:extLst>
              <a:ext uri="{FF2B5EF4-FFF2-40B4-BE49-F238E27FC236}">
                <a16:creationId xmlns:a16="http://schemas.microsoft.com/office/drawing/2014/main" id="{2306364A-3632-4E1B-8113-A8981F3C5267}"/>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329176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 white">
    <p:spTree>
      <p:nvGrpSpPr>
        <p:cNvPr id="1" name=""/>
        <p:cNvGrpSpPr/>
        <p:nvPr/>
      </p:nvGrpSpPr>
      <p:grpSpPr>
        <a:xfrm>
          <a:off x="0" y="0"/>
          <a:ext cx="0" cy="0"/>
          <a:chOff x="0" y="0"/>
          <a:chExt cx="0" cy="0"/>
        </a:xfrm>
      </p:grpSpPr>
      <p:sp>
        <p:nvSpPr>
          <p:cNvPr id="2" name="Title 1"/>
          <p:cNvSpPr>
            <a:spLocks noGrp="1"/>
          </p:cNvSpPr>
          <p:nvPr>
            <p:ph type="title"/>
          </p:nvPr>
        </p:nvSpPr>
        <p:spPr>
          <a:xfrm>
            <a:off x="410400" y="908050"/>
            <a:ext cx="3932237" cy="1149350"/>
          </a:xfrm>
          <a:prstGeom prst="rect">
            <a:avLst/>
          </a:prstGeom>
        </p:spPr>
        <p:txBody>
          <a:bodyPr anchor="b">
            <a:noAutofit/>
          </a:bodyPr>
          <a:lstStyle>
            <a:lvl1pPr>
              <a:defRPr sz="40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622800" y="914275"/>
            <a:ext cx="7018337" cy="4652808"/>
          </a:xfrm>
        </p:spPr>
        <p:txBody>
          <a:bodyPr anchor="t">
            <a:no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10400" y="2223821"/>
            <a:ext cx="3932237" cy="3343262"/>
          </a:xfrm>
        </p:spPr>
        <p:txBody>
          <a:bodyPr>
            <a:no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2" name="Date Placeholder 3">
            <a:extLst>
              <a:ext uri="{FF2B5EF4-FFF2-40B4-BE49-F238E27FC236}">
                <a16:creationId xmlns:a16="http://schemas.microsoft.com/office/drawing/2014/main" id="{403500BF-A2C1-4F36-A443-35E1074B6686}"/>
              </a:ext>
            </a:extLst>
          </p:cNvPr>
          <p:cNvSpPr>
            <a:spLocks noGrp="1"/>
          </p:cNvSpPr>
          <p:nvPr>
            <p:ph type="dt" sz="half" idx="10"/>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803234A5-5678-4107-B6E4-4D194E2ECF6A}"/>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36199899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ig caption - whi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3679" y="1143245"/>
            <a:ext cx="4853934" cy="3149671"/>
          </a:xfrm>
          <a:prstGeom prst="rect">
            <a:avLst/>
          </a:prstGeom>
        </p:spPr>
        <p:txBody>
          <a:bodyPr/>
          <a:lstStyle>
            <a:lvl1pPr>
              <a:defRPr sz="4400">
                <a:solidFill>
                  <a:srgbClr val="4E008E"/>
                </a:solidFill>
              </a:defRPr>
            </a:lvl1pPr>
          </a:lstStyle>
          <a:p>
            <a:r>
              <a:rPr lang="en-US" dirty="0"/>
              <a:t>This is a place for a longer text that goes on for three or more lines</a:t>
            </a:r>
          </a:p>
        </p:txBody>
      </p:sp>
      <p:sp>
        <p:nvSpPr>
          <p:cNvPr id="11" name="Content Placeholder 2">
            <a:extLst>
              <a:ext uri="{FF2B5EF4-FFF2-40B4-BE49-F238E27FC236}">
                <a16:creationId xmlns:a16="http://schemas.microsoft.com/office/drawing/2014/main" id="{CB8C4556-08AF-304E-8426-06F9F8EFFA15}"/>
              </a:ext>
            </a:extLst>
          </p:cNvPr>
          <p:cNvSpPr>
            <a:spLocks noGrp="1"/>
          </p:cNvSpPr>
          <p:nvPr>
            <p:ph idx="1"/>
          </p:nvPr>
        </p:nvSpPr>
        <p:spPr>
          <a:xfrm>
            <a:off x="6028267" y="1312458"/>
            <a:ext cx="5040000" cy="42366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Date Placeholder 3">
            <a:extLst>
              <a:ext uri="{FF2B5EF4-FFF2-40B4-BE49-F238E27FC236}">
                <a16:creationId xmlns:a16="http://schemas.microsoft.com/office/drawing/2014/main" id="{D17F52D9-8B1E-4F7F-AA8C-39AD4EB471D1}"/>
              </a:ext>
            </a:extLst>
          </p:cNvPr>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13" name="Slide Number Placeholder 5">
            <a:extLst>
              <a:ext uri="{FF2B5EF4-FFF2-40B4-BE49-F238E27FC236}">
                <a16:creationId xmlns:a16="http://schemas.microsoft.com/office/drawing/2014/main" id="{EB5273A0-B2DF-4C71-84F5-8A0CABCD51C5}"/>
              </a:ext>
            </a:extLst>
          </p:cNvPr>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Tree>
    <p:extLst>
      <p:ext uri="{BB962C8B-B14F-4D97-AF65-F5344CB8AC3E}">
        <p14:creationId xmlns:p14="http://schemas.microsoft.com/office/powerpoint/2010/main" val="24897179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76863F8-3927-4BEE-0B33-588E8C281FA5}"/>
              </a:ext>
              <a:ext uri="{C183D7F6-B498-43B3-948B-1728B52AA6E4}">
                <adec:decorative xmlns:adec="http://schemas.microsoft.com/office/drawing/2017/decorative" val="1"/>
              </a:ext>
            </a:extLst>
          </p:cNvPr>
          <p:cNvPicPr>
            <a:picLocks noChangeAspect="1"/>
          </p:cNvPicPr>
          <p:nvPr userDrawn="1"/>
        </p:nvPicPr>
        <p:blipFill>
          <a:blip r:embed="rId11"/>
          <a:stretch>
            <a:fillRect/>
          </a:stretch>
        </p:blipFill>
        <p:spPr>
          <a:xfrm>
            <a:off x="4762" y="0"/>
            <a:ext cx="12182476" cy="6858000"/>
          </a:xfrm>
          <a:prstGeom prst="rect">
            <a:avLst/>
          </a:prstGeom>
        </p:spPr>
      </p:pic>
      <p:sp>
        <p:nvSpPr>
          <p:cNvPr id="3" name="Text Placeholder 2"/>
          <p:cNvSpPr>
            <a:spLocks noGrp="1"/>
          </p:cNvSpPr>
          <p:nvPr>
            <p:ph type="body" idx="1"/>
          </p:nvPr>
        </p:nvSpPr>
        <p:spPr>
          <a:xfrm>
            <a:off x="410400" y="1707297"/>
            <a:ext cx="10515600" cy="3680491"/>
          </a:xfrm>
          <a:prstGeom prst="rect">
            <a:avLst/>
          </a:prstGeom>
        </p:spPr>
        <p:txBody>
          <a:bodyPr vert="horz" lIns="91440" tIns="45720" rIns="9144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endParaRPr lang="en-US" dirty="0"/>
          </a:p>
        </p:txBody>
      </p:sp>
      <p:sp>
        <p:nvSpPr>
          <p:cNvPr id="4" name="Date Placeholder 3"/>
          <p:cNvSpPr>
            <a:spLocks noGrp="1"/>
          </p:cNvSpPr>
          <p:nvPr>
            <p:ph type="dt" sz="half" idx="2"/>
          </p:nvPr>
        </p:nvSpPr>
        <p:spPr>
          <a:xfrm>
            <a:off x="10855589" y="6489700"/>
            <a:ext cx="766827" cy="254172"/>
          </a:xfrm>
          <a:prstGeom prst="rect">
            <a:avLst/>
          </a:prstGeom>
        </p:spPr>
        <p:txBody>
          <a:bodyPr vert="horz" lIns="0" tIns="45720" rIns="0" bIns="45720" rtlCol="0" anchor="b" anchorCtr="0"/>
          <a:lstStyle>
            <a:lvl1pPr algn="r">
              <a:defRPr sz="1000">
                <a:solidFill>
                  <a:schemeClr val="bg1">
                    <a:lumMod val="65000"/>
                  </a:schemeClr>
                </a:solidFill>
              </a:defRPr>
            </a:lvl1pPr>
          </a:lstStyle>
          <a:p>
            <a:fld id="{A90DC808-9B4F-47F6-816E-B4DD926C39FF}" type="datetime1">
              <a:rPr lang="fi-FI" smtClean="0"/>
              <a:pPr/>
              <a:t>28.5.2024</a:t>
            </a:fld>
            <a:endParaRPr lang="fi-FI" dirty="0"/>
          </a:p>
        </p:txBody>
      </p:sp>
      <p:sp>
        <p:nvSpPr>
          <p:cNvPr id="6" name="Slide Number Placeholder 5"/>
          <p:cNvSpPr>
            <a:spLocks noGrp="1"/>
          </p:cNvSpPr>
          <p:nvPr>
            <p:ph type="sldNum" sz="quarter" idx="4"/>
          </p:nvPr>
        </p:nvSpPr>
        <p:spPr>
          <a:xfrm>
            <a:off x="11697005" y="6489700"/>
            <a:ext cx="375932" cy="254015"/>
          </a:xfrm>
          <a:prstGeom prst="rect">
            <a:avLst/>
          </a:prstGeom>
        </p:spPr>
        <p:txBody>
          <a:bodyPr vert="horz" lIns="0" tIns="45720" rIns="91440" bIns="45720" rtlCol="0" anchor="b" anchorCtr="0"/>
          <a:lstStyle>
            <a:lvl1pPr algn="l">
              <a:defRPr sz="1000">
                <a:solidFill>
                  <a:schemeClr val="bg1">
                    <a:lumMod val="65000"/>
                  </a:schemeClr>
                </a:solidFill>
              </a:defRPr>
            </a:lvl1pPr>
          </a:lstStyle>
          <a:p>
            <a:r>
              <a:rPr lang="fi-FI" dirty="0"/>
              <a:t>|  </a:t>
            </a:r>
            <a:fld id="{CDC8994D-33BE-6F4B-918B-78B2D731EB1C}" type="slidenum">
              <a:rPr lang="fi-FI" smtClean="0"/>
              <a:pPr/>
              <a:t>‹#›</a:t>
            </a:fld>
            <a:endParaRPr lang="fi-FI" dirty="0"/>
          </a:p>
        </p:txBody>
      </p:sp>
      <p:sp>
        <p:nvSpPr>
          <p:cNvPr id="12" name="Title Placeholder 11">
            <a:extLst>
              <a:ext uri="{FF2B5EF4-FFF2-40B4-BE49-F238E27FC236}">
                <a16:creationId xmlns:a16="http://schemas.microsoft.com/office/drawing/2014/main" id="{03743BE5-29C0-A94B-962C-58F60464054B}"/>
              </a:ext>
            </a:extLst>
          </p:cNvPr>
          <p:cNvSpPr>
            <a:spLocks noGrp="1"/>
          </p:cNvSpPr>
          <p:nvPr>
            <p:ph type="title"/>
          </p:nvPr>
        </p:nvSpPr>
        <p:spPr>
          <a:xfrm>
            <a:off x="410400" y="911553"/>
            <a:ext cx="10521733" cy="645785"/>
          </a:xfrm>
          <a:prstGeom prst="rect">
            <a:avLst/>
          </a:prstGeom>
        </p:spPr>
        <p:txBody>
          <a:bodyPr vert="horz" lIns="91440" tIns="45720" rIns="91440" bIns="45720" rtlCol="0" anchor="t" anchorCtr="0">
            <a:noAutofit/>
          </a:bodyPr>
          <a:lstStyle/>
          <a:p>
            <a:r>
              <a:rPr lang="fi-FI" dirty="0"/>
              <a:t>Muokkaa </a:t>
            </a:r>
            <a:r>
              <a:rPr lang="fi-FI" dirty="0" err="1"/>
              <a:t>perustyyl</a:t>
            </a:r>
            <a:r>
              <a:rPr lang="fi-FI" dirty="0"/>
              <a:t>. </a:t>
            </a:r>
            <a:r>
              <a:rPr lang="fi-FI" dirty="0" err="1"/>
              <a:t>napsautt</a:t>
            </a:r>
            <a:r>
              <a:rPr lang="fi-FI" dirty="0"/>
              <a:t>.</a:t>
            </a:r>
          </a:p>
        </p:txBody>
      </p:sp>
    </p:spTree>
    <p:extLst>
      <p:ext uri="{BB962C8B-B14F-4D97-AF65-F5344CB8AC3E}">
        <p14:creationId xmlns:p14="http://schemas.microsoft.com/office/powerpoint/2010/main" val="661027825"/>
      </p:ext>
    </p:extLst>
  </p:cSld>
  <p:clrMap bg1="lt1" tx1="dk1" bg2="lt2" tx2="dk2" accent1="accent1" accent2="accent2" accent3="accent3" accent4="accent4" accent5="accent5" accent6="accent6" hlink="hlink" folHlink="folHlink"/>
  <p:sldLayoutIdLst>
    <p:sldLayoutId id="2147483806" r:id="rId1"/>
    <p:sldLayoutId id="2147483781" r:id="rId2"/>
    <p:sldLayoutId id="2147483770" r:id="rId3"/>
    <p:sldLayoutId id="2147483772" r:id="rId4"/>
    <p:sldLayoutId id="2147483773" r:id="rId5"/>
    <p:sldLayoutId id="2147483774" r:id="rId6"/>
    <p:sldLayoutId id="2147483775" r:id="rId7"/>
    <p:sldLayoutId id="2147483777" r:id="rId8"/>
    <p:sldLayoutId id="2147483791" r:id="rId9"/>
  </p:sldLayoutIdLst>
  <p:hf hdr="0"/>
  <p:txStyles>
    <p:titleStyle>
      <a:lvl1pPr algn="l" defTabSz="914400" rtl="0" eaLnBrk="1" latinLnBrk="0" hangingPunct="1">
        <a:lnSpc>
          <a:spcPct val="90000"/>
        </a:lnSpc>
        <a:spcBef>
          <a:spcPct val="0"/>
        </a:spcBef>
        <a:buNone/>
        <a:defRPr sz="4000" b="1" i="0" kern="1200">
          <a:solidFill>
            <a:srgbClr val="4E008E"/>
          </a:solidFill>
          <a:latin typeface="Arial" panose="020B0604020202020204" pitchFamily="34" charset="0"/>
          <a:ea typeface="+mj-ea"/>
          <a:cs typeface="Arial" panose="020B0604020202020204" pitchFamily="34" charset="0"/>
        </a:defRPr>
      </a:lvl1pPr>
    </p:titleStyle>
    <p:bodyStyle>
      <a:lvl1pPr marL="180975" indent="-180975" algn="l" defTabSz="914400" rtl="0" eaLnBrk="1" latinLnBrk="0" hangingPunct="1">
        <a:lnSpc>
          <a:spcPct val="90000"/>
        </a:lnSpc>
        <a:spcBef>
          <a:spcPts val="1000"/>
        </a:spcBef>
        <a:buFont typeface="Arial" panose="020B0604020202020204" pitchFamily="34" charset="0"/>
        <a:buChar char="•"/>
        <a:tabLst/>
        <a:defRPr sz="3200" kern="1200">
          <a:solidFill>
            <a:schemeClr val="tx1"/>
          </a:solidFill>
          <a:latin typeface="+mn-lt"/>
          <a:ea typeface="+mn-ea"/>
          <a:cs typeface="+mn-cs"/>
        </a:defRPr>
      </a:lvl1pPr>
      <a:lvl2pPr marL="488950" indent="-174625" algn="l" defTabSz="914400" rtl="0" eaLnBrk="1" latinLnBrk="0" hangingPunct="1">
        <a:lnSpc>
          <a:spcPct val="90000"/>
        </a:lnSpc>
        <a:spcBef>
          <a:spcPts val="500"/>
        </a:spcBef>
        <a:buFont typeface="Arial" panose="020B0604020202020204" pitchFamily="34" charset="0"/>
        <a:buChar char="•"/>
        <a:tabLst/>
        <a:defRPr sz="2800" kern="1200">
          <a:solidFill>
            <a:schemeClr val="tx1"/>
          </a:solidFill>
          <a:latin typeface="+mn-lt"/>
          <a:ea typeface="+mn-ea"/>
          <a:cs typeface="+mn-cs"/>
        </a:defRPr>
      </a:lvl2pPr>
      <a:lvl3pPr marL="804863" indent="-133350" algn="l" defTabSz="914400" rtl="0" eaLnBrk="1" latinLnBrk="0" hangingPunct="1">
        <a:lnSpc>
          <a:spcPct val="90000"/>
        </a:lnSpc>
        <a:spcBef>
          <a:spcPts val="500"/>
        </a:spcBef>
        <a:buFont typeface="Arial" panose="020B0604020202020204" pitchFamily="34" charset="0"/>
        <a:buChar char="•"/>
        <a:tabLst/>
        <a:defRPr sz="2400" kern="1200">
          <a:solidFill>
            <a:schemeClr val="tx1"/>
          </a:solidFill>
          <a:latin typeface="+mn-lt"/>
          <a:ea typeface="+mn-ea"/>
          <a:cs typeface="+mn-cs"/>
        </a:defRPr>
      </a:lvl3pPr>
      <a:lvl4pPr marL="1155700" indent="-128588"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4pPr>
      <a:lvl5pPr marL="1470025" indent="-133350" algn="l" defTabSz="914400" rtl="0" eaLnBrk="1" latinLnBrk="0" hangingPunct="1">
        <a:lnSpc>
          <a:spcPct val="90000"/>
        </a:lnSpc>
        <a:spcBef>
          <a:spcPts val="500"/>
        </a:spcBef>
        <a:buFont typeface="Arial" panose="020B0604020202020204" pitchFamily="34" charset="0"/>
        <a:buChar char="•"/>
        <a:tabLst/>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s://creativecommons.org/licenses/by-nc-sa/4.0/deed.fi"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hyperlink" Target="https://ec.europa.eu/eurostat/statistics-explained/index.php?title=Packaging_waste_statistics" TargetMode="External"/><Relationship Id="rId2" Type="http://schemas.openxmlformats.org/officeDocument/2006/relationships/hyperlink" Target="https://ec.europa.eu/eurostat/statistics-explained/index.php?title=Waste_statistics" TargetMode="External"/><Relationship Id="rId1" Type="http://schemas.openxmlformats.org/officeDocument/2006/relationships/slideLayout" Target="../slideLayouts/slideLayout3.xml"/><Relationship Id="rId6" Type="http://schemas.openxmlformats.org/officeDocument/2006/relationships/hyperlink" Target="https://www.recovery-worldwide.com/en/artikel/glass-recycling-current-market-trends-3248774.html" TargetMode="External"/><Relationship Id="rId5" Type="http://schemas.openxmlformats.org/officeDocument/2006/relationships/hyperlink" Target="https://faculty.cnr.ncsu.edu/richardvenditti/downloads/" TargetMode="External"/><Relationship Id="rId4" Type="http://schemas.openxmlformats.org/officeDocument/2006/relationships/hyperlink" Target="https://datatopics.worldbank.org/what-a-waste/trends_in_solid_waste_management.html"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doi.org/10.1016/B978-0-323-39040-8.00009-2" TargetMode="External"/><Relationship Id="rId2" Type="http://schemas.openxmlformats.org/officeDocument/2006/relationships/hyperlink" Target="https://wedocs.unep.org/20.500.11822/8702"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www.lifecycleinitiative.org/activities/what-is-life-cycle-thinking/" TargetMode="External"/><Relationship Id="rId2" Type="http://schemas.openxmlformats.org/officeDocument/2006/relationships/hyperlink" Target="https://doi.org/10.1007/978-3-319-56475-3" TargetMode="External"/><Relationship Id="rId1" Type="http://schemas.openxmlformats.org/officeDocument/2006/relationships/slideLayout" Target="../slideLayouts/slideLayout3.xml"/><Relationship Id="rId5" Type="http://schemas.openxmlformats.org/officeDocument/2006/relationships/hyperlink" Target="https://online.sfs.fi/fi/index.html.stx" TargetMode="External"/><Relationship Id="rId4" Type="http://schemas.openxmlformats.org/officeDocument/2006/relationships/hyperlink" Target="https://ecochain.com/blog/impact-categories-lca/"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s://www.consilium.europa.eu/fi/policies/green-deal/" TargetMode="External"/><Relationship Id="rId2" Type="http://schemas.openxmlformats.org/officeDocument/2006/relationships/hyperlink" Target="https://open.spotify.com/episode/6GelUNm8HRxP1wcjFLWDJs?si=47b786ac1c2149f7&amp;nd=1" TargetMode="External"/><Relationship Id="rId1" Type="http://schemas.openxmlformats.org/officeDocument/2006/relationships/slideLayout" Target="../slideLayouts/slideLayout3.xml"/><Relationship Id="rId5" Type="http://schemas.openxmlformats.org/officeDocument/2006/relationships/hyperlink" Target="https://eur-lex.europa.eu/legal-content/FI/TXT/PDF/?uri=CELEX:52020DC0098" TargetMode="External"/><Relationship Id="rId4" Type="http://schemas.openxmlformats.org/officeDocument/2006/relationships/hyperlink" Target="https://eur-lex.europa.eu/legal-content/FI/TXT/PDF/?uri=CELEX:32019L0904&amp;qid=1692453797355" TargetMode="External"/></Relationships>
</file>

<file path=ppt/slides/_rels/slide17.xml.rels><?xml version="1.0" encoding="UTF-8" standalone="yes"?>
<Relationships xmlns="http://schemas.openxmlformats.org/package/2006/relationships"><Relationship Id="rId8" Type="http://schemas.openxmlformats.org/officeDocument/2006/relationships/hyperlink" Target="https://ym.fi/kertakayttomuovien-kulutuksen-rajoittaminen-lainsaadannolla" TargetMode="External"/><Relationship Id="rId3" Type="http://schemas.openxmlformats.org/officeDocument/2006/relationships/hyperlink" Target="https://eur-lex.europa.eu/legal-content/FI/TXT/HTML/?uri=CELEX:52022PC0677" TargetMode="External"/><Relationship Id="rId7" Type="http://schemas.openxmlformats.org/officeDocument/2006/relationships/hyperlink" Target="https://ym.fi/jatelainsaadanto" TargetMode="External"/><Relationship Id="rId2" Type="http://schemas.openxmlformats.org/officeDocument/2006/relationships/hyperlink" Target="https://eur-lex.europa.eu/legal-content/FI/TXT/HTML/?uri=CELEX:52022PC0142" TargetMode="External"/><Relationship Id="rId1" Type="http://schemas.openxmlformats.org/officeDocument/2006/relationships/slideLayout" Target="../slideLayouts/slideLayout3.xml"/><Relationship Id="rId6" Type="http://schemas.openxmlformats.org/officeDocument/2006/relationships/hyperlink" Target="https://ym.fi/green-deal-sopimukset" TargetMode="External"/><Relationship Id="rId5" Type="http://schemas.openxmlformats.org/officeDocument/2006/relationships/hyperlink" Target="https://ym.fi/muovitiekartta" TargetMode="External"/><Relationship Id="rId4" Type="http://schemas.openxmlformats.org/officeDocument/2006/relationships/hyperlink" Target="https://environment.ec.europa.eu/publications/proposal-directive-green-claims_en" TargetMode="External"/><Relationship Id="rId9" Type="http://schemas.openxmlformats.org/officeDocument/2006/relationships/hyperlink" Target="https://www.ely-keskus.fi/web/tuottajavastuu/etusivu"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www.mintel.com/packaging-market-news/global-packaging-trends/" TargetMode="External"/><Relationship Id="rId2" Type="http://schemas.openxmlformats.org/officeDocument/2006/relationships/hyperlink" Target="https://www.mckinsey.com/industries/paper-forest-products-and-packaging/our-insights/winning-with-new-models-in-packaging" TargetMode="Externa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op.europa.eu/en/publication-detail/-/publication/45cc30f6-cd57-11ea-adf7-01aa75ed71a1/language-en/format-PDF/source-170854112" TargetMode="External"/><Relationship Id="rId2" Type="http://schemas.openxmlformats.org/officeDocument/2006/relationships/hyperlink" Target="https://open.spotify.com/episode/6fbHLFRcdPbiEX7fHT89DP?si=ykg9rQHXSzCq1v_YW7tu3g" TargetMode="External"/><Relationship Id="rId1" Type="http://schemas.openxmlformats.org/officeDocument/2006/relationships/slideLayout" Target="../slideLayouts/slideLayout3.xml"/><Relationship Id="rId4" Type="http://schemas.openxmlformats.org/officeDocument/2006/relationships/hyperlink" Target="https://www.circulardesignguide.com/post/journey-mapping"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emf.thirdlight.com/link/whhb5ynunli-jookrn/@/preview/1?o"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260C3-F266-E60E-E446-59263C44F02E}"/>
              </a:ext>
            </a:extLst>
          </p:cNvPr>
          <p:cNvSpPr>
            <a:spLocks noGrp="1"/>
          </p:cNvSpPr>
          <p:nvPr>
            <p:ph type="ctrTitle"/>
          </p:nvPr>
        </p:nvSpPr>
        <p:spPr/>
        <p:txBody>
          <a:bodyPr/>
          <a:lstStyle/>
          <a:p>
            <a:r>
              <a:rPr lang="fi-FI" dirty="0"/>
              <a:t>Kestävät materiaalit ja raaka-aineet (5 op)</a:t>
            </a:r>
          </a:p>
        </p:txBody>
      </p:sp>
      <p:pic>
        <p:nvPicPr>
          <p:cNvPr id="8" name="Picture 7" descr="Text&#10;&#10;Description automatically generated">
            <a:extLst>
              <a:ext uri="{FF2B5EF4-FFF2-40B4-BE49-F238E27FC236}">
                <a16:creationId xmlns:a16="http://schemas.microsoft.com/office/drawing/2014/main" id="{4CB5A19E-CCDE-0B1F-83D6-E3AE1DC8E686}"/>
              </a:ext>
            </a:extLst>
          </p:cNvPr>
          <p:cNvPicPr>
            <a:picLocks noChangeAspect="1"/>
          </p:cNvPicPr>
          <p:nvPr/>
        </p:nvPicPr>
        <p:blipFill>
          <a:blip r:embed="rId3"/>
          <a:stretch>
            <a:fillRect/>
          </a:stretch>
        </p:blipFill>
        <p:spPr>
          <a:xfrm>
            <a:off x="150316" y="116632"/>
            <a:ext cx="3069021" cy="782600"/>
          </a:xfrm>
          <a:prstGeom prst="rect">
            <a:avLst/>
          </a:prstGeom>
        </p:spPr>
      </p:pic>
      <p:pic>
        <p:nvPicPr>
          <p:cNvPr id="9" name="Picture 8" descr="Shape&#10;&#10;Description automatically generated with medium confidence">
            <a:extLst>
              <a:ext uri="{FF2B5EF4-FFF2-40B4-BE49-F238E27FC236}">
                <a16:creationId xmlns:a16="http://schemas.microsoft.com/office/drawing/2014/main" id="{05525846-4A27-FF7D-DC53-0D1795601BF1}"/>
              </a:ext>
            </a:extLst>
          </p:cNvPr>
          <p:cNvPicPr>
            <a:picLocks noChangeAspect="1"/>
          </p:cNvPicPr>
          <p:nvPr/>
        </p:nvPicPr>
        <p:blipFill>
          <a:blip r:embed="rId4"/>
          <a:stretch>
            <a:fillRect/>
          </a:stretch>
        </p:blipFill>
        <p:spPr>
          <a:xfrm>
            <a:off x="3376031" y="68722"/>
            <a:ext cx="3337995" cy="878420"/>
          </a:xfrm>
          <a:prstGeom prst="rect">
            <a:avLst/>
          </a:prstGeom>
        </p:spPr>
      </p:pic>
      <p:pic>
        <p:nvPicPr>
          <p:cNvPr id="17" name="Picture 16" descr="Diagram&#10;&#10;Description automatically generated">
            <a:extLst>
              <a:ext uri="{FF2B5EF4-FFF2-40B4-BE49-F238E27FC236}">
                <a16:creationId xmlns:a16="http://schemas.microsoft.com/office/drawing/2014/main" id="{3A3B413F-3F68-44CB-DD64-5FFA0D5F3828}"/>
              </a:ext>
            </a:extLst>
          </p:cNvPr>
          <p:cNvPicPr>
            <a:picLocks noChangeAspect="1"/>
          </p:cNvPicPr>
          <p:nvPr/>
        </p:nvPicPr>
        <p:blipFill>
          <a:blip r:embed="rId5"/>
          <a:stretch>
            <a:fillRect/>
          </a:stretch>
        </p:blipFill>
        <p:spPr>
          <a:xfrm>
            <a:off x="1652184" y="2465295"/>
            <a:ext cx="3134305" cy="2988691"/>
          </a:xfrm>
          <a:prstGeom prst="rect">
            <a:avLst/>
          </a:prstGeom>
        </p:spPr>
      </p:pic>
      <p:sp>
        <p:nvSpPr>
          <p:cNvPr id="18" name="TextBox 17">
            <a:extLst>
              <a:ext uri="{FF2B5EF4-FFF2-40B4-BE49-F238E27FC236}">
                <a16:creationId xmlns:a16="http://schemas.microsoft.com/office/drawing/2014/main" id="{5D049A33-E0CB-52E6-4F23-41D306EA5159}"/>
              </a:ext>
            </a:extLst>
          </p:cNvPr>
          <p:cNvSpPr txBox="1"/>
          <p:nvPr/>
        </p:nvSpPr>
        <p:spPr>
          <a:xfrm>
            <a:off x="5231904" y="3002358"/>
            <a:ext cx="5796644" cy="3046988"/>
          </a:xfrm>
          <a:prstGeom prst="rect">
            <a:avLst/>
          </a:prstGeom>
          <a:noFill/>
        </p:spPr>
        <p:txBody>
          <a:bodyPr wrap="square" rtlCol="0">
            <a:spAutoFit/>
          </a:bodyPr>
          <a:lstStyle/>
          <a:p>
            <a:r>
              <a:rPr lang="fi-FI" sz="2000" dirty="0"/>
              <a:t>Opintojakson toteutus osana Pakkausarvoketjun kiertotalousosaaja -koulutusta (30 op)</a:t>
            </a:r>
          </a:p>
          <a:p>
            <a:endParaRPr lang="fi-FI" sz="2000" dirty="0"/>
          </a:p>
          <a:p>
            <a:endParaRPr lang="fi-FI" sz="2000" dirty="0"/>
          </a:p>
          <a:p>
            <a:r>
              <a:rPr lang="fi-FI" sz="2000" dirty="0"/>
              <a:t>Marita Hiipakka</a:t>
            </a:r>
          </a:p>
          <a:p>
            <a:r>
              <a:rPr lang="fi-FI" sz="2000" dirty="0"/>
              <a:t>Johannes Jermakka</a:t>
            </a:r>
          </a:p>
          <a:p>
            <a:endParaRPr lang="fi-FI" dirty="0"/>
          </a:p>
          <a:p>
            <a:endParaRPr lang="fi-FI" dirty="0"/>
          </a:p>
          <a:p>
            <a:endParaRPr lang="fi-FI" dirty="0"/>
          </a:p>
          <a:p>
            <a:endParaRPr lang="fi-FI" dirty="0"/>
          </a:p>
        </p:txBody>
      </p:sp>
      <p:pic>
        <p:nvPicPr>
          <p:cNvPr id="3" name="Picture 2" descr="A sign with text and symbols&#10;&#10;Description automatically generated">
            <a:extLst>
              <a:ext uri="{FF2B5EF4-FFF2-40B4-BE49-F238E27FC236}">
                <a16:creationId xmlns:a16="http://schemas.microsoft.com/office/drawing/2014/main" id="{C08CC87E-1DDA-ADB0-8A48-68E0E99CCE0E}"/>
              </a:ext>
            </a:extLst>
          </p:cNvPr>
          <p:cNvPicPr>
            <a:picLocks noChangeAspect="1"/>
          </p:cNvPicPr>
          <p:nvPr/>
        </p:nvPicPr>
        <p:blipFill>
          <a:blip r:embed="rId6"/>
          <a:stretch>
            <a:fillRect/>
          </a:stretch>
        </p:blipFill>
        <p:spPr>
          <a:xfrm>
            <a:off x="5303912" y="4938148"/>
            <a:ext cx="1812091" cy="638369"/>
          </a:xfrm>
          <a:prstGeom prst="rect">
            <a:avLst/>
          </a:prstGeom>
        </p:spPr>
      </p:pic>
      <p:sp>
        <p:nvSpPr>
          <p:cNvPr id="4" name="TextBox 3">
            <a:extLst>
              <a:ext uri="{FF2B5EF4-FFF2-40B4-BE49-F238E27FC236}">
                <a16:creationId xmlns:a16="http://schemas.microsoft.com/office/drawing/2014/main" id="{F728F98C-6750-D22D-7B4B-F126A4755165}"/>
              </a:ext>
            </a:extLst>
          </p:cNvPr>
          <p:cNvSpPr txBox="1"/>
          <p:nvPr/>
        </p:nvSpPr>
        <p:spPr>
          <a:xfrm>
            <a:off x="7143908" y="4967829"/>
            <a:ext cx="3884640" cy="579005"/>
          </a:xfrm>
          <a:prstGeom prst="rect">
            <a:avLst/>
          </a:prstGeom>
          <a:noFill/>
        </p:spPr>
        <p:txBody>
          <a:bodyPr wrap="square">
            <a:spAutoFit/>
          </a:bodyPr>
          <a:lstStyle/>
          <a:p>
            <a:pPr>
              <a:lnSpc>
                <a:spcPct val="107000"/>
              </a:lnSpc>
              <a:spcAft>
                <a:spcPts val="800"/>
              </a:spcAft>
            </a:pP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Tämä teos on lisensoitu Creative </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Commons</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Nimeä-</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EiKaupallinen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a:t>
            </a:r>
            <a:r>
              <a:rPr lang="fi-FI" sz="1000" kern="100" dirty="0" err="1">
                <a:effectLst/>
                <a:latin typeface="Calibri" panose="020F0502020204030204" pitchFamily="34" charset="0"/>
                <a:ea typeface="Calibri" panose="020F0502020204030204" pitchFamily="34" charset="0"/>
                <a:cs typeface="Times New Roman" panose="02020603050405020304" pitchFamily="18" charset="0"/>
              </a:rPr>
              <a:t>JaaSamoin</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4.0.Kansainvälinen -lisenssillä. Tarkastele lisenssiä osoitteessa </a:t>
            </a:r>
            <a:r>
              <a:rPr lang="fi-FI" sz="10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https://creativecommons.org/licenses/by-nc-sa/4.0/deed.fi</a:t>
            </a:r>
            <a:r>
              <a:rPr lang="fi-FI" sz="1000"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5527382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0515600" cy="645616"/>
          </a:xfrm>
        </p:spPr>
        <p:txBody>
          <a:bodyPr/>
          <a:lstStyle/>
          <a:p>
            <a:pPr marL="514350" indent="-514350">
              <a:buFont typeface="+mj-lt"/>
              <a:buAutoNum type="arabicPeriod"/>
            </a:pPr>
            <a:r>
              <a:rPr lang="fi-FI" sz="4000" dirty="0"/>
              <a:t>Pakkausten materiaalit, raaka-aineet ja niiden ominaisuudet (3</a:t>
            </a:r>
            <a:r>
              <a:rPr lang="fi-FI" dirty="0"/>
              <a:t>/3</a:t>
            </a:r>
            <a:r>
              <a:rPr lang="fi-FI"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146485"/>
          </a:xfrm>
        </p:spPr>
        <p:txBody>
          <a:bodyPr/>
          <a:lstStyle/>
          <a:p>
            <a:r>
              <a:rPr lang="fi-FI" sz="2000" dirty="0"/>
              <a:t>Vastaa kysymyksiin:</a:t>
            </a:r>
          </a:p>
          <a:p>
            <a:pPr lvl="1"/>
            <a:r>
              <a:rPr lang="fi-FI" sz="2000" dirty="0"/>
              <a:t>Millä tavoilla voisit parantaa tuotetta kiertotalouden periaatteiden mukaiseksi? Perustele.</a:t>
            </a:r>
          </a:p>
          <a:p>
            <a:pPr lvl="1"/>
            <a:r>
              <a:rPr lang="fi-FI" sz="2000" dirty="0"/>
              <a:t>Mitkä ovat tärkeimmät sidosryhmäsi? Miksi?</a:t>
            </a:r>
          </a:p>
          <a:p>
            <a:pPr lvl="1"/>
            <a:r>
              <a:rPr lang="fi-FI" sz="2000" dirty="0"/>
              <a:t>Puuttuuko kuvauksestasi tietoja? Mikä muu tieto parantaisi ymmärrystäsi tuotteesta tässä kokonaisuudessa? Kulkeeko tieto sidosryhmien välillä?</a:t>
            </a:r>
          </a:p>
          <a:p>
            <a:r>
              <a:rPr lang="fi-FI" sz="2000" dirty="0"/>
              <a:t>Laadi kokonaisuudesta vapaamuotoinen tuotos (esim. Powerpoint-esitys, miellekartta, lyhyt raportti), joka havainnollistaa ja tuo esiin omaa ajatteluasi sekä sisältää laatimasi materiaalikartoituksen. Ulkopuolisten lähteiden käyttö (merkitse lähteet lähdeluetteloksi) on suositeltavaa, mutta ei pakollista.</a:t>
            </a:r>
            <a:endParaRPr lang="fi-FI" sz="2000" dirty="0">
              <a:highlight>
                <a:srgbClr val="FFFF00"/>
              </a:highlight>
            </a:endParaRPr>
          </a:p>
          <a:p>
            <a:endParaRPr lang="fi-FI" sz="2400" dirty="0"/>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10</a:t>
            </a:fld>
            <a:endParaRPr lang="fi-FI" dirty="0"/>
          </a:p>
        </p:txBody>
      </p:sp>
    </p:spTree>
    <p:extLst>
      <p:ext uri="{BB962C8B-B14F-4D97-AF65-F5344CB8AC3E}">
        <p14:creationId xmlns:p14="http://schemas.microsoft.com/office/powerpoint/2010/main" val="209714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p:txBody>
          <a:bodyPr/>
          <a:lstStyle/>
          <a:p>
            <a:pPr marL="742950" indent="-742950">
              <a:buFont typeface="+mj-lt"/>
              <a:buAutoNum type="arabicPeriod" startAt="2"/>
            </a:pPr>
            <a:r>
              <a:rPr lang="fi-FI" dirty="0">
                <a:latin typeface="+mj-lt"/>
              </a:rPr>
              <a:t>Kierrätystekniikka (1/2)</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707297"/>
            <a:ext cx="11014192" cy="3788068"/>
          </a:xfrm>
        </p:spPr>
        <p:txBody>
          <a:bodyPr/>
          <a:lstStyle/>
          <a:p>
            <a:r>
              <a:rPr lang="fi-FI" sz="2000" dirty="0"/>
              <a:t>Tehtävän tarkoituksena on tutustua materiaalivirtoihin ja eri materiaalien kierrätystekniikoihin.</a:t>
            </a:r>
          </a:p>
          <a:p>
            <a:r>
              <a:rPr lang="fi-FI" sz="2000" dirty="0"/>
              <a:t>Tutustu tehtävään yleisesti soveltuviin aineistoihin. Etsi ja hyödynnä myös muita lähteitä.</a:t>
            </a:r>
          </a:p>
          <a:p>
            <a:pPr lvl="1"/>
            <a:r>
              <a:rPr lang="fi-FI" sz="2000" dirty="0"/>
              <a:t>Euroopan jätetilasto </a:t>
            </a:r>
            <a:r>
              <a:rPr lang="fi-FI" sz="2000" dirty="0">
                <a:hlinkClick r:id="rId2"/>
              </a:rPr>
              <a:t>https://ec.europa.eu/eurostat/statistics-explained/index.php?title=Waste_statistics</a:t>
            </a:r>
            <a:r>
              <a:rPr lang="fi-FI" sz="2000" dirty="0"/>
              <a:t> </a:t>
            </a:r>
          </a:p>
          <a:p>
            <a:pPr lvl="1"/>
            <a:r>
              <a:rPr lang="fi-FI" sz="2000" dirty="0"/>
              <a:t>Euroopan pakkausjätetilasto </a:t>
            </a:r>
            <a:r>
              <a:rPr lang="fi-FI" sz="2000" dirty="0">
                <a:hlinkClick r:id="rId3"/>
              </a:rPr>
              <a:t>https://ec.europa.eu/eurostat/statistics-explained/index.php?title=Packaging_waste_statistics</a:t>
            </a:r>
            <a:r>
              <a:rPr lang="fi-FI" sz="2000" dirty="0"/>
              <a:t> </a:t>
            </a:r>
          </a:p>
          <a:p>
            <a:pPr lvl="1"/>
            <a:r>
              <a:rPr lang="fi-FI" sz="2000" dirty="0"/>
              <a:t>Tilastoja maailman jätteiden tuotannosta ja käsittelystä </a:t>
            </a:r>
            <a:r>
              <a:rPr lang="fi-FI" sz="2000" dirty="0">
                <a:hlinkClick r:id="rId4"/>
              </a:rPr>
              <a:t>https://datatopics.worldbank.org/what-a-waste/trends_in_solid_waste_management.html</a:t>
            </a:r>
            <a:r>
              <a:rPr lang="fi-FI" sz="2000" dirty="0"/>
              <a:t> </a:t>
            </a:r>
          </a:p>
          <a:p>
            <a:pPr lvl="1"/>
            <a:r>
              <a:rPr lang="fi-FI" sz="2000" dirty="0"/>
              <a:t>NC State University tietoaineisto </a:t>
            </a:r>
            <a:r>
              <a:rPr lang="fi-FI" sz="2000" dirty="0">
                <a:hlinkClick r:id="rId5"/>
              </a:rPr>
              <a:t>https://faculty.cnr.ncsu.edu/richardvenditti/downloads/</a:t>
            </a:r>
            <a:r>
              <a:rPr lang="fi-FI" sz="2000" dirty="0"/>
              <a:t> </a:t>
            </a:r>
          </a:p>
          <a:p>
            <a:pPr lvl="1"/>
            <a:r>
              <a:rPr lang="fi-FI" sz="2000" dirty="0" err="1"/>
              <a:t>Harder</a:t>
            </a:r>
            <a:r>
              <a:rPr lang="fi-FI" sz="2000" dirty="0"/>
              <a:t>, J. 2020. </a:t>
            </a:r>
            <a:r>
              <a:rPr lang="fi-FI" sz="2000" dirty="0" err="1"/>
              <a:t>Glass</a:t>
            </a:r>
            <a:r>
              <a:rPr lang="fi-FI" sz="2000" dirty="0"/>
              <a:t> </a:t>
            </a:r>
            <a:r>
              <a:rPr lang="fi-FI" sz="2000" dirty="0" err="1"/>
              <a:t>Recycling</a:t>
            </a:r>
            <a:r>
              <a:rPr lang="fi-FI" sz="2000" dirty="0"/>
              <a:t>. </a:t>
            </a:r>
            <a:r>
              <a:rPr lang="fi-FI" sz="2000" dirty="0" err="1"/>
              <a:t>Current</a:t>
            </a:r>
            <a:r>
              <a:rPr lang="fi-FI" sz="2000" dirty="0"/>
              <a:t> Market </a:t>
            </a:r>
            <a:r>
              <a:rPr lang="fi-FI" sz="2000" dirty="0" err="1"/>
              <a:t>Trends</a:t>
            </a:r>
            <a:r>
              <a:rPr lang="fi-FI" sz="2000" dirty="0"/>
              <a:t>. </a:t>
            </a:r>
            <a:r>
              <a:rPr lang="fi-FI" sz="2000" dirty="0">
                <a:hlinkClick r:id="rId6"/>
              </a:rPr>
              <a:t>https://www.recovery-worldwide.com/en/artikel/glass-recycling-current-market-trends-3248774.html</a:t>
            </a:r>
            <a:r>
              <a:rPr lang="fi-FI" sz="2000" dirty="0"/>
              <a:t> </a:t>
            </a:r>
          </a:p>
          <a:p>
            <a:pPr lvl="1"/>
            <a:endParaRPr lang="fi-FI" sz="2000" dirty="0"/>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a:t>|  </a:t>
            </a:r>
            <a:fld id="{CDC8994D-33BE-6F4B-918B-78B2D731EB1C}" type="slidenum">
              <a:rPr lang="fi-FI" smtClean="0"/>
              <a:pPr/>
              <a:t>11</a:t>
            </a:fld>
            <a:endParaRPr lang="fi-FI" dirty="0"/>
          </a:p>
        </p:txBody>
      </p:sp>
    </p:spTree>
    <p:extLst>
      <p:ext uri="{BB962C8B-B14F-4D97-AF65-F5344CB8AC3E}">
        <p14:creationId xmlns:p14="http://schemas.microsoft.com/office/powerpoint/2010/main" val="12929164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14F8E-4C13-DBA1-0D83-4F550B7909EA}"/>
              </a:ext>
            </a:extLst>
          </p:cNvPr>
          <p:cNvSpPr>
            <a:spLocks noGrp="1"/>
          </p:cNvSpPr>
          <p:nvPr>
            <p:ph type="title"/>
          </p:nvPr>
        </p:nvSpPr>
        <p:spPr>
          <a:xfrm>
            <a:off x="410400" y="764704"/>
            <a:ext cx="10515600" cy="645616"/>
          </a:xfrm>
        </p:spPr>
        <p:txBody>
          <a:bodyPr/>
          <a:lstStyle/>
          <a:p>
            <a:pPr marL="742950" indent="-742950">
              <a:buFont typeface="+mj-lt"/>
              <a:buAutoNum type="arabicPeriod" startAt="2"/>
            </a:pPr>
            <a:r>
              <a:rPr lang="fi-FI" dirty="0">
                <a:latin typeface="+mj-lt"/>
              </a:rPr>
              <a:t>Kierrätystekniikka (2/2)</a:t>
            </a:r>
          </a:p>
        </p:txBody>
      </p:sp>
      <p:sp>
        <p:nvSpPr>
          <p:cNvPr id="3" name="Content Placeholder 2">
            <a:extLst>
              <a:ext uri="{FF2B5EF4-FFF2-40B4-BE49-F238E27FC236}">
                <a16:creationId xmlns:a16="http://schemas.microsoft.com/office/drawing/2014/main" id="{67313ECA-7EA1-A067-3908-3E89AE9EA370}"/>
              </a:ext>
            </a:extLst>
          </p:cNvPr>
          <p:cNvSpPr>
            <a:spLocks noGrp="1"/>
          </p:cNvSpPr>
          <p:nvPr>
            <p:ph idx="1"/>
          </p:nvPr>
        </p:nvSpPr>
        <p:spPr>
          <a:xfrm>
            <a:off x="410400" y="1560278"/>
            <a:ext cx="11014192" cy="4244986"/>
          </a:xfrm>
        </p:spPr>
        <p:txBody>
          <a:bodyPr/>
          <a:lstStyle/>
          <a:p>
            <a:pPr lvl="1"/>
            <a:r>
              <a:rPr lang="en-US" sz="2000" dirty="0"/>
              <a:t>UNEP. 2011. Recycling Rates of Metals: A Status Report. </a:t>
            </a:r>
            <a:r>
              <a:rPr lang="en-US" sz="2000" dirty="0">
                <a:hlinkClick r:id="rId2"/>
              </a:rPr>
              <a:t>https://wedocs.unep.org/20.500.11822/8702</a:t>
            </a:r>
            <a:r>
              <a:rPr lang="en-US" sz="2000" dirty="0"/>
              <a:t> </a:t>
            </a:r>
          </a:p>
          <a:p>
            <a:pPr lvl="1"/>
            <a:r>
              <a:rPr lang="en-US" sz="2000" dirty="0" err="1"/>
              <a:t>Merrington</a:t>
            </a:r>
            <a:r>
              <a:rPr lang="en-US" sz="2000" dirty="0"/>
              <a:t>, A. 2017. </a:t>
            </a:r>
            <a:r>
              <a:rPr lang="en-US" sz="2000" dirty="0">
                <a:hlinkClick r:id="rId3"/>
              </a:rPr>
              <a:t>https://doi.org/10.1016/B978-0-323-39040-8.00009-2</a:t>
            </a:r>
            <a:r>
              <a:rPr lang="en-US" sz="2000" dirty="0"/>
              <a:t> </a:t>
            </a:r>
          </a:p>
          <a:p>
            <a:pPr rtl="0"/>
            <a:endParaRPr lang="fi-FI" sz="2000" dirty="0"/>
          </a:p>
          <a:p>
            <a:pPr rtl="0"/>
            <a:r>
              <a:rPr lang="fi-FI" sz="2000" dirty="0"/>
              <a:t>Kirjoita</a:t>
            </a:r>
            <a:r>
              <a:rPr lang="fi-FI" sz="2000" dirty="0">
                <a:solidFill>
                  <a:srgbClr val="FF0000"/>
                </a:solidFill>
              </a:rPr>
              <a:t> </a:t>
            </a:r>
            <a:r>
              <a:rPr lang="fi-FI" sz="2000" dirty="0"/>
              <a:t>vähintään 350 sanan essee pakkausmateriaalien kierrätyksestäsi omalla alallasi tai osana omaa työtäsi.</a:t>
            </a:r>
          </a:p>
          <a:p>
            <a:pPr rtl="0"/>
            <a:r>
              <a:rPr lang="fi-FI" sz="2000" dirty="0"/>
              <a:t>Valitse oman työkokemuksesi perusteella relevantein pakkausmateriaali tai pakkaustuote. Kerro, miten pakkaus valmistetaan, miten sitä käytetään ja miten se kerätään ja käsitellään käytön jälkeen. Olisiko tästä pakkauksesta tai materiaalista mahdollista tehdä siten kierrätettävä, että käytetyn pakkauksen materiaalista voisi valmistaa uuden pakkauksen? Olisiko se tavoiteltavaa, vai onko jokin muu ratkaisu parempi?</a:t>
            </a:r>
          </a:p>
          <a:p>
            <a:pPr rtl="0"/>
            <a:r>
              <a:rPr lang="fi-FI" sz="2000" dirty="0"/>
              <a:t>Ulkopuolisten lähteiden käyttö on suositeltavaa (merkitse lähteet lähdeluetteloksi), mutta ei pakollista.</a:t>
            </a:r>
          </a:p>
        </p:txBody>
      </p:sp>
      <p:sp>
        <p:nvSpPr>
          <p:cNvPr id="4" name="Date Placeholder 3">
            <a:extLst>
              <a:ext uri="{FF2B5EF4-FFF2-40B4-BE49-F238E27FC236}">
                <a16:creationId xmlns:a16="http://schemas.microsoft.com/office/drawing/2014/main" id="{F3361551-C73E-C5B1-3BBD-1658411C4AF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EDB8B17-471B-2E8B-285E-03FD1CCF3E98}"/>
              </a:ext>
            </a:extLst>
          </p:cNvPr>
          <p:cNvSpPr>
            <a:spLocks noGrp="1"/>
          </p:cNvSpPr>
          <p:nvPr>
            <p:ph type="sldNum" sz="quarter" idx="4"/>
          </p:nvPr>
        </p:nvSpPr>
        <p:spPr/>
        <p:txBody>
          <a:bodyPr/>
          <a:lstStyle/>
          <a:p>
            <a:r>
              <a:rPr lang="fi-FI"/>
              <a:t>|  </a:t>
            </a:r>
            <a:fld id="{CDC8994D-33BE-6F4B-918B-78B2D731EB1C}" type="slidenum">
              <a:rPr lang="fi-FI" smtClean="0"/>
              <a:pPr/>
              <a:t>12</a:t>
            </a:fld>
            <a:endParaRPr lang="fi-FI" dirty="0"/>
          </a:p>
        </p:txBody>
      </p:sp>
    </p:spTree>
    <p:extLst>
      <p:ext uri="{BB962C8B-B14F-4D97-AF65-F5344CB8AC3E}">
        <p14:creationId xmlns:p14="http://schemas.microsoft.com/office/powerpoint/2010/main" val="1874720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09DC3B-E210-618A-4654-403046B7C629}"/>
              </a:ext>
            </a:extLst>
          </p:cNvPr>
          <p:cNvSpPr>
            <a:spLocks noGrp="1"/>
          </p:cNvSpPr>
          <p:nvPr>
            <p:ph type="title"/>
          </p:nvPr>
        </p:nvSpPr>
        <p:spPr>
          <a:xfrm>
            <a:off x="410400" y="836712"/>
            <a:ext cx="10515600" cy="645616"/>
          </a:xfrm>
        </p:spPr>
        <p:txBody>
          <a:bodyPr/>
          <a:lstStyle/>
          <a:p>
            <a:pPr marL="742950" indent="-742950">
              <a:buFont typeface="+mj-lt"/>
              <a:buAutoNum type="arabicPeriod" startAt="3"/>
            </a:pPr>
            <a:r>
              <a:rPr lang="fi-FI" dirty="0"/>
              <a:t>Ympäristövaikutukset (1/3)</a:t>
            </a:r>
          </a:p>
        </p:txBody>
      </p:sp>
      <p:sp>
        <p:nvSpPr>
          <p:cNvPr id="3" name="Content Placeholder 2">
            <a:extLst>
              <a:ext uri="{FF2B5EF4-FFF2-40B4-BE49-F238E27FC236}">
                <a16:creationId xmlns:a16="http://schemas.microsoft.com/office/drawing/2014/main" id="{70E11BC5-ADB3-CC57-3F2D-F9911C109C39}"/>
              </a:ext>
            </a:extLst>
          </p:cNvPr>
          <p:cNvSpPr>
            <a:spLocks noGrp="1"/>
          </p:cNvSpPr>
          <p:nvPr>
            <p:ph idx="1"/>
          </p:nvPr>
        </p:nvSpPr>
        <p:spPr>
          <a:xfrm>
            <a:off x="410400" y="1632286"/>
            <a:ext cx="10515600" cy="3788068"/>
          </a:xfrm>
        </p:spPr>
        <p:txBody>
          <a:bodyPr/>
          <a:lstStyle/>
          <a:p>
            <a:r>
              <a:rPr lang="fi-FI" sz="2000" dirty="0"/>
              <a:t>Tehtävän tarkoituksena on tutustua ympäristövaikutuksiin ja ympäristövaikutusten arviointiin sekä elinkaariajatteluun ja elinkaariarviointiin.</a:t>
            </a:r>
          </a:p>
          <a:p>
            <a:r>
              <a:rPr lang="fi-FI" sz="2000" dirty="0"/>
              <a:t>Tutustu tehtävään yleisesti soveltuviin aineistoihin. Etsi ja hyödynnä myös muita lähteitä.</a:t>
            </a:r>
          </a:p>
          <a:p>
            <a:pPr lvl="1"/>
            <a:r>
              <a:rPr lang="fi-FI" sz="2000" dirty="0" err="1"/>
              <a:t>Hauschild</a:t>
            </a:r>
            <a:r>
              <a:rPr lang="fi-FI" sz="2000" dirty="0"/>
              <a:t>, M., </a:t>
            </a:r>
            <a:r>
              <a:rPr lang="fi-FI" sz="2000" dirty="0" err="1"/>
              <a:t>Rosenbaum</a:t>
            </a:r>
            <a:r>
              <a:rPr lang="fi-FI" sz="2000" dirty="0"/>
              <a:t>, R. &amp; Olsen, S. (ed.) Life </a:t>
            </a:r>
            <a:r>
              <a:rPr lang="fi-FI" sz="2000" dirty="0" err="1"/>
              <a:t>Cycle</a:t>
            </a:r>
            <a:r>
              <a:rPr lang="fi-FI" sz="2000" dirty="0"/>
              <a:t> </a:t>
            </a:r>
            <a:r>
              <a:rPr lang="fi-FI" sz="2000" dirty="0" err="1"/>
              <a:t>Assessment</a:t>
            </a:r>
            <a:r>
              <a:rPr lang="fi-FI" sz="2000" dirty="0"/>
              <a:t>. </a:t>
            </a:r>
            <a:r>
              <a:rPr lang="fi-FI" sz="2000" dirty="0" err="1"/>
              <a:t>Springer</a:t>
            </a:r>
            <a:r>
              <a:rPr lang="fi-FI" sz="2000" dirty="0"/>
              <a:t>, </a:t>
            </a:r>
            <a:r>
              <a:rPr lang="fi-FI" sz="2000" dirty="0" err="1"/>
              <a:t>Cham</a:t>
            </a:r>
            <a:r>
              <a:rPr lang="fi-FI" sz="2000" dirty="0"/>
              <a:t>. </a:t>
            </a:r>
            <a:r>
              <a:rPr lang="fi-FI" sz="2000" dirty="0">
                <a:hlinkClick r:id="rId2"/>
              </a:rPr>
              <a:t>https://doi.org/10.1007/978-3-319-56475-3</a:t>
            </a:r>
            <a:endParaRPr lang="fi-FI" sz="2000" dirty="0"/>
          </a:p>
          <a:p>
            <a:pPr lvl="1"/>
            <a:r>
              <a:rPr lang="fi-FI" sz="2000" dirty="0">
                <a:ea typeface="Open Sans" panose="020B0606030504020204" pitchFamily="34" charset="0"/>
                <a:cs typeface="Open Sans" panose="020B0606030504020204" pitchFamily="34" charset="0"/>
              </a:rPr>
              <a:t>Life </a:t>
            </a:r>
            <a:r>
              <a:rPr lang="fi-FI" sz="2000" dirty="0" err="1">
                <a:ea typeface="Open Sans" panose="020B0606030504020204" pitchFamily="34" charset="0"/>
                <a:cs typeface="Open Sans" panose="020B0606030504020204" pitchFamily="34" charset="0"/>
              </a:rPr>
              <a:t>Cycle</a:t>
            </a:r>
            <a:r>
              <a:rPr lang="fi-FI" sz="2000" dirty="0">
                <a:ea typeface="Open Sans" panose="020B0606030504020204" pitchFamily="34" charset="0"/>
                <a:cs typeface="Open Sans" panose="020B0606030504020204" pitchFamily="34" charset="0"/>
              </a:rPr>
              <a:t> </a:t>
            </a:r>
            <a:r>
              <a:rPr lang="fi-FI" sz="2000" dirty="0" err="1">
                <a:ea typeface="Open Sans" panose="020B0606030504020204" pitchFamily="34" charset="0"/>
                <a:cs typeface="Open Sans" panose="020B0606030504020204" pitchFamily="34" charset="0"/>
              </a:rPr>
              <a:t>Initiative</a:t>
            </a:r>
            <a:r>
              <a:rPr lang="fi-FI" sz="2000" dirty="0">
                <a:ea typeface="Open Sans" panose="020B0606030504020204" pitchFamily="34" charset="0"/>
                <a:cs typeface="Open Sans" panose="020B0606030504020204" pitchFamily="34" charset="0"/>
              </a:rPr>
              <a:t> </a:t>
            </a:r>
            <a:r>
              <a:rPr lang="fi-FI" sz="2000" dirty="0">
                <a:ea typeface="Open Sans" panose="020B0606030504020204" pitchFamily="34" charset="0"/>
                <a:cs typeface="Open Sans" panose="020B0606030504020204" pitchFamily="34" charset="0"/>
                <a:hlinkClick r:id="rId3"/>
              </a:rPr>
              <a:t>https://www.lifecycleinitiative.org/activities/what-is-life-cycle-thinking/</a:t>
            </a:r>
            <a:r>
              <a:rPr lang="fi-FI" sz="2000" dirty="0">
                <a:ea typeface="Open Sans" panose="020B0606030504020204" pitchFamily="34" charset="0"/>
                <a:cs typeface="Open Sans" panose="020B0606030504020204" pitchFamily="34" charset="0"/>
              </a:rPr>
              <a:t> </a:t>
            </a:r>
          </a:p>
          <a:p>
            <a:pPr lvl="1"/>
            <a:r>
              <a:rPr lang="fi-FI" sz="2000" dirty="0" err="1">
                <a:ea typeface="Open Sans" panose="020B0606030504020204" pitchFamily="34" charset="0"/>
                <a:cs typeface="Open Sans" panose="020B0606030504020204" pitchFamily="34" charset="0"/>
              </a:rPr>
              <a:t>Ecoinvent</a:t>
            </a:r>
            <a:r>
              <a:rPr lang="fi-FI" sz="2000" dirty="0">
                <a:ea typeface="Open Sans" panose="020B0606030504020204" pitchFamily="34" charset="0"/>
                <a:cs typeface="Open Sans" panose="020B0606030504020204" pitchFamily="34" charset="0"/>
              </a:rPr>
              <a:t> </a:t>
            </a:r>
            <a:r>
              <a:rPr lang="fi-FI" sz="2000" dirty="0">
                <a:ea typeface="Open Sans" panose="020B0606030504020204" pitchFamily="34" charset="0"/>
                <a:cs typeface="Open Sans" panose="020B0606030504020204" pitchFamily="34" charset="0"/>
                <a:hlinkClick r:id="rId3"/>
              </a:rPr>
              <a:t>https://www.lifecycleinitiative.org/activities/what-is-life-cycle-thinking/</a:t>
            </a:r>
            <a:r>
              <a:rPr lang="fi-FI" sz="2000" dirty="0">
                <a:ea typeface="Open Sans" panose="020B0606030504020204" pitchFamily="34" charset="0"/>
                <a:cs typeface="Open Sans" panose="020B0606030504020204" pitchFamily="34" charset="0"/>
              </a:rPr>
              <a:t> </a:t>
            </a:r>
          </a:p>
          <a:p>
            <a:pPr lvl="1"/>
            <a:r>
              <a:rPr lang="fi-FI" sz="2000" dirty="0">
                <a:ea typeface="Open Sans" panose="020B0606030504020204" pitchFamily="34" charset="0"/>
                <a:cs typeface="Open Sans" panose="020B0606030504020204" pitchFamily="34" charset="0"/>
              </a:rPr>
              <a:t>Vaikutuskategorioiden esittely </a:t>
            </a:r>
            <a:r>
              <a:rPr lang="fi-FI" sz="2000" dirty="0">
                <a:ea typeface="Open Sans" panose="020B0606030504020204" pitchFamily="34" charset="0"/>
                <a:cs typeface="Open Sans" panose="020B0606030504020204" pitchFamily="34" charset="0"/>
                <a:hlinkClick r:id="rId4"/>
              </a:rPr>
              <a:t>https://ecochain.com/blog/impact-categories-lca/</a:t>
            </a:r>
            <a:r>
              <a:rPr lang="fi-FI" sz="2000" dirty="0">
                <a:ea typeface="Open Sans" panose="020B0606030504020204" pitchFamily="34" charset="0"/>
                <a:cs typeface="Open Sans" panose="020B0606030504020204" pitchFamily="34" charset="0"/>
              </a:rPr>
              <a:t> </a:t>
            </a:r>
          </a:p>
          <a:p>
            <a:pPr lvl="1"/>
            <a:r>
              <a:rPr lang="fi-FI" sz="2000" dirty="0">
                <a:ea typeface="Open Sans" panose="020B0606030504020204" pitchFamily="34" charset="0"/>
                <a:cs typeface="Open Sans" panose="020B0606030504020204" pitchFamily="34" charset="0"/>
              </a:rPr>
              <a:t>SFS-EN ISO 14040 </a:t>
            </a:r>
            <a:r>
              <a:rPr lang="fi-FI" sz="2000" dirty="0"/>
              <a:t>Ympäristöasioiden hallinta. Elinkaariarviointi. Periaatteet ja pääpiirteet. Vaatii käyttöoikeuden. </a:t>
            </a:r>
            <a:r>
              <a:rPr lang="fi-FI" sz="2000" dirty="0">
                <a:hlinkClick r:id="rId5"/>
              </a:rPr>
              <a:t>https://online.sfs.fi/fi/index.html.stx</a:t>
            </a:r>
            <a:r>
              <a:rPr lang="fi-FI" sz="2000" dirty="0"/>
              <a:t> </a:t>
            </a:r>
            <a:endParaRPr lang="fi-FI" sz="2000" dirty="0">
              <a:ea typeface="Open Sans" panose="020B0606030504020204" pitchFamily="34" charset="0"/>
              <a:cs typeface="Open Sans" panose="020B0606030504020204" pitchFamily="34" charset="0"/>
            </a:endParaRPr>
          </a:p>
        </p:txBody>
      </p:sp>
      <p:sp>
        <p:nvSpPr>
          <p:cNvPr id="4" name="Date Placeholder 3">
            <a:extLst>
              <a:ext uri="{FF2B5EF4-FFF2-40B4-BE49-F238E27FC236}">
                <a16:creationId xmlns:a16="http://schemas.microsoft.com/office/drawing/2014/main" id="{C480837F-405E-840C-55E4-B44C474F6AC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97C61AD-A6A1-2AAE-AFFF-82069E9EAE03}"/>
              </a:ext>
            </a:extLst>
          </p:cNvPr>
          <p:cNvSpPr>
            <a:spLocks noGrp="1"/>
          </p:cNvSpPr>
          <p:nvPr>
            <p:ph type="sldNum" sz="quarter" idx="4"/>
          </p:nvPr>
        </p:nvSpPr>
        <p:spPr/>
        <p:txBody>
          <a:bodyPr/>
          <a:lstStyle/>
          <a:p>
            <a:r>
              <a:rPr lang="fi-FI"/>
              <a:t>|  </a:t>
            </a:r>
            <a:fld id="{CDC8994D-33BE-6F4B-918B-78B2D731EB1C}" type="slidenum">
              <a:rPr lang="fi-FI" smtClean="0"/>
              <a:pPr/>
              <a:t>13</a:t>
            </a:fld>
            <a:endParaRPr lang="fi-FI" dirty="0"/>
          </a:p>
        </p:txBody>
      </p:sp>
    </p:spTree>
    <p:extLst>
      <p:ext uri="{BB962C8B-B14F-4D97-AF65-F5344CB8AC3E}">
        <p14:creationId xmlns:p14="http://schemas.microsoft.com/office/powerpoint/2010/main" val="640677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212-BEBC-61BE-DFA3-73D5F5475D4B}"/>
              </a:ext>
            </a:extLst>
          </p:cNvPr>
          <p:cNvSpPr>
            <a:spLocks noGrp="1"/>
          </p:cNvSpPr>
          <p:nvPr>
            <p:ph type="title"/>
          </p:nvPr>
        </p:nvSpPr>
        <p:spPr>
          <a:xfrm>
            <a:off x="410400" y="836712"/>
            <a:ext cx="10515600" cy="645616"/>
          </a:xfrm>
        </p:spPr>
        <p:txBody>
          <a:bodyPr/>
          <a:lstStyle/>
          <a:p>
            <a:pPr marL="742950" indent="-742950">
              <a:buFont typeface="+mj-lt"/>
              <a:buAutoNum type="arabicPeriod" startAt="3"/>
            </a:pPr>
            <a:r>
              <a:rPr lang="fi-FI" dirty="0"/>
              <a:t>Ympäristövaikutukset (2/3)</a:t>
            </a:r>
          </a:p>
        </p:txBody>
      </p:sp>
      <p:sp>
        <p:nvSpPr>
          <p:cNvPr id="3" name="Content Placeholder 2">
            <a:extLst>
              <a:ext uri="{FF2B5EF4-FFF2-40B4-BE49-F238E27FC236}">
                <a16:creationId xmlns:a16="http://schemas.microsoft.com/office/drawing/2014/main" id="{1D481099-EE66-8099-90C4-5CB9CD59FD87}"/>
              </a:ext>
            </a:extLst>
          </p:cNvPr>
          <p:cNvSpPr>
            <a:spLocks noGrp="1"/>
          </p:cNvSpPr>
          <p:nvPr>
            <p:ph idx="1"/>
          </p:nvPr>
        </p:nvSpPr>
        <p:spPr>
          <a:xfrm>
            <a:off x="410400" y="1632286"/>
            <a:ext cx="10515600" cy="4028962"/>
          </a:xfrm>
        </p:spPr>
        <p:txBody>
          <a:bodyPr/>
          <a:lstStyle/>
          <a:p>
            <a:pPr rtl="0"/>
            <a:r>
              <a:rPr lang="fi-FI" sz="2000" dirty="0"/>
              <a:t>Kirjoita vähintään 350 sanan essee työhösi liittyvän tuotteen tai prosessin pakkausmateriaalien ympäristövaikutuksista.</a:t>
            </a:r>
          </a:p>
          <a:p>
            <a:pPr rtl="0"/>
            <a:r>
              <a:rPr lang="fi-FI" sz="2000" dirty="0"/>
              <a:t>Valitse työkokemuksesi perusteella relevantein pakkausmateriaali tai pakkaustuot</a:t>
            </a:r>
            <a:r>
              <a:rPr lang="fi-FI" sz="2000" dirty="0">
                <a:solidFill>
                  <a:srgbClr val="FF0000"/>
                </a:solidFill>
              </a:rPr>
              <a:t>e j</a:t>
            </a:r>
            <a:r>
              <a:rPr lang="fi-FI" sz="2000" dirty="0"/>
              <a:t>a vastaa sen pohjalta seuraaviin kysymyksiin:</a:t>
            </a:r>
          </a:p>
          <a:p>
            <a:pPr lvl="1"/>
            <a:r>
              <a:rPr lang="fi-FI" sz="2000" dirty="0"/>
              <a:t>Valitse itsellesi tuttu tuote tai prosessi ja listaa sen oletettuja ympäristövaikutuksia eri vaikutuskategorioihin. Kuinka moneen kategoriaan tuote aiheuttaa vaikutuksia? Onko jokin kategorioista muita tärkeämpi? Mihin kategoriaan kohdistuu mielestäsi merkittävimmät vaikutukset?</a:t>
            </a:r>
          </a:p>
          <a:p>
            <a:pPr lvl="1"/>
            <a:r>
              <a:rPr lang="fi-FI" sz="2000" dirty="0"/>
              <a:t>Valitse itsellesi tuttu tuote tai prosessi ja kerää sen elinkaarilaskentaan vaikuttavat tekijät:</a:t>
            </a:r>
          </a:p>
          <a:p>
            <a:pPr lvl="2"/>
            <a:r>
              <a:rPr lang="fi-FI" sz="2000" dirty="0"/>
              <a:t>raaka-aineet (valmistuksessa käytetyt pääraaka-aineet, niiden hankinta, ympäristövaikutukset, uusiutuvuus, hankintojen kestävyys, raaka-aineen korvaaminen jollain muulla materiaalilla)</a:t>
            </a:r>
          </a:p>
        </p:txBody>
      </p:sp>
      <p:sp>
        <p:nvSpPr>
          <p:cNvPr id="4" name="Date Placeholder 3">
            <a:extLst>
              <a:ext uri="{FF2B5EF4-FFF2-40B4-BE49-F238E27FC236}">
                <a16:creationId xmlns:a16="http://schemas.microsoft.com/office/drawing/2014/main" id="{403CEFB6-B0C2-D13F-51AE-5E697CE6B5CA}"/>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B2E31C63-6BBD-1EF2-C47F-CE51327EB3BC}"/>
              </a:ext>
            </a:extLst>
          </p:cNvPr>
          <p:cNvSpPr>
            <a:spLocks noGrp="1"/>
          </p:cNvSpPr>
          <p:nvPr>
            <p:ph type="sldNum" sz="quarter" idx="4"/>
          </p:nvPr>
        </p:nvSpPr>
        <p:spPr/>
        <p:txBody>
          <a:bodyPr/>
          <a:lstStyle/>
          <a:p>
            <a:r>
              <a:rPr lang="fi-FI"/>
              <a:t>|  </a:t>
            </a:r>
            <a:fld id="{CDC8994D-33BE-6F4B-918B-78B2D731EB1C}" type="slidenum">
              <a:rPr lang="fi-FI" smtClean="0"/>
              <a:pPr/>
              <a:t>14</a:t>
            </a:fld>
            <a:endParaRPr lang="fi-FI" dirty="0"/>
          </a:p>
        </p:txBody>
      </p:sp>
    </p:spTree>
    <p:extLst>
      <p:ext uri="{BB962C8B-B14F-4D97-AF65-F5344CB8AC3E}">
        <p14:creationId xmlns:p14="http://schemas.microsoft.com/office/powerpoint/2010/main" val="653758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A8212-BEBC-61BE-DFA3-73D5F5475D4B}"/>
              </a:ext>
            </a:extLst>
          </p:cNvPr>
          <p:cNvSpPr>
            <a:spLocks noGrp="1"/>
          </p:cNvSpPr>
          <p:nvPr>
            <p:ph type="title"/>
          </p:nvPr>
        </p:nvSpPr>
        <p:spPr/>
        <p:txBody>
          <a:bodyPr/>
          <a:lstStyle/>
          <a:p>
            <a:pPr marL="742950" indent="-742950">
              <a:buFont typeface="+mj-lt"/>
              <a:buAutoNum type="arabicPeriod" startAt="3"/>
            </a:pPr>
            <a:r>
              <a:rPr lang="fi-FI" dirty="0"/>
              <a:t>Ympäristövaikutukset (3/3)</a:t>
            </a:r>
          </a:p>
        </p:txBody>
      </p:sp>
      <p:sp>
        <p:nvSpPr>
          <p:cNvPr id="3" name="Content Placeholder 2">
            <a:extLst>
              <a:ext uri="{FF2B5EF4-FFF2-40B4-BE49-F238E27FC236}">
                <a16:creationId xmlns:a16="http://schemas.microsoft.com/office/drawing/2014/main" id="{1D481099-EE66-8099-90C4-5CB9CD59FD87}"/>
              </a:ext>
            </a:extLst>
          </p:cNvPr>
          <p:cNvSpPr>
            <a:spLocks noGrp="1"/>
          </p:cNvSpPr>
          <p:nvPr>
            <p:ph idx="1"/>
          </p:nvPr>
        </p:nvSpPr>
        <p:spPr>
          <a:xfrm>
            <a:off x="410400" y="1557339"/>
            <a:ext cx="11212016" cy="4238980"/>
          </a:xfrm>
        </p:spPr>
        <p:txBody>
          <a:bodyPr/>
          <a:lstStyle/>
          <a:p>
            <a:pPr lvl="2"/>
            <a:r>
              <a:rPr lang="fi-FI" sz="2000" dirty="0"/>
              <a:t>tuotanto (missä ja miten valmistetaan, ympäristövaikutukset)</a:t>
            </a:r>
          </a:p>
          <a:p>
            <a:pPr lvl="2"/>
            <a:r>
              <a:rPr lang="fi-FI" sz="2000" dirty="0"/>
              <a:t>kuljetus ja jakelu (kuljetusmatkat, tuotantoketjun eri kuljetusvaiheet, ympäristövaikutukset, kuljetustapa)</a:t>
            </a:r>
          </a:p>
          <a:p>
            <a:pPr lvl="2"/>
            <a:r>
              <a:rPr lang="fi-FI" sz="2000" dirty="0"/>
              <a:t>käyttö (käyttöikä ja sen mahdollinen pidentäminen)</a:t>
            </a:r>
          </a:p>
          <a:p>
            <a:pPr lvl="2"/>
            <a:r>
              <a:rPr lang="fi-FI" sz="2000" dirty="0"/>
              <a:t>kierrätys ja hävitys (mitä tuotteelle tapahtuu käytön jälkeen, voidaanko kierrättää, ympäristövaikutukset). </a:t>
            </a:r>
          </a:p>
          <a:p>
            <a:pPr rtl="0"/>
            <a:endParaRPr lang="fi-FI" sz="2000" dirty="0"/>
          </a:p>
          <a:p>
            <a:pPr rtl="0"/>
            <a:r>
              <a:rPr lang="fi-FI" sz="2000" dirty="0"/>
              <a:t>Kirjoita vastaustesi pohjalta esittely ja arvio kyseisen pakkauksen ympäristövaikutuksista. Millaiset ympäristövaikutukset pakkauksella on? Miten ne vertautuvat pakattavan tuotteen ympäristövaikutuksiin? Miten pakkausta voisi kehittää tai muuttaa koko tuotteen ympäristövaikutusten pienentämiseksi?</a:t>
            </a:r>
          </a:p>
          <a:p>
            <a:pPr rtl="0"/>
            <a:r>
              <a:rPr lang="fi-FI" sz="2000" dirty="0"/>
              <a:t>Ulkopuolisten lähteiden käyttö on suositeltavaa (merkitse lähteet lähdeluetteloksi), mutta ei pakollista.</a:t>
            </a:r>
          </a:p>
          <a:p>
            <a:endParaRPr lang="fi-FI" sz="2000" dirty="0">
              <a:highlight>
                <a:srgbClr val="FFFF00"/>
              </a:highlight>
            </a:endParaRPr>
          </a:p>
        </p:txBody>
      </p:sp>
      <p:sp>
        <p:nvSpPr>
          <p:cNvPr id="4" name="Date Placeholder 3">
            <a:extLst>
              <a:ext uri="{FF2B5EF4-FFF2-40B4-BE49-F238E27FC236}">
                <a16:creationId xmlns:a16="http://schemas.microsoft.com/office/drawing/2014/main" id="{403CEFB6-B0C2-D13F-51AE-5E697CE6B5CA}"/>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B2E31C63-6BBD-1EF2-C47F-CE51327EB3BC}"/>
              </a:ext>
            </a:extLst>
          </p:cNvPr>
          <p:cNvSpPr>
            <a:spLocks noGrp="1"/>
          </p:cNvSpPr>
          <p:nvPr>
            <p:ph type="sldNum" sz="quarter" idx="4"/>
          </p:nvPr>
        </p:nvSpPr>
        <p:spPr/>
        <p:txBody>
          <a:bodyPr/>
          <a:lstStyle/>
          <a:p>
            <a:r>
              <a:rPr lang="fi-FI"/>
              <a:t>|  </a:t>
            </a:r>
            <a:fld id="{CDC8994D-33BE-6F4B-918B-78B2D731EB1C}" type="slidenum">
              <a:rPr lang="fi-FI" smtClean="0"/>
              <a:pPr/>
              <a:t>15</a:t>
            </a:fld>
            <a:endParaRPr lang="fi-FI" dirty="0"/>
          </a:p>
        </p:txBody>
      </p:sp>
    </p:spTree>
    <p:extLst>
      <p:ext uri="{BB962C8B-B14F-4D97-AF65-F5344CB8AC3E}">
        <p14:creationId xmlns:p14="http://schemas.microsoft.com/office/powerpoint/2010/main" val="28521581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4"/>
            </a:pPr>
            <a:r>
              <a:rPr lang="fi-FI" dirty="0"/>
              <a:t>Lainsäädäntö ja sääntely (1/3)</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r>
              <a:rPr lang="fi-FI" sz="2000" dirty="0"/>
              <a:t>Tehtävän tarkoituksena on tarkastella pakkauksiin liittyvää sääntelyä sekä EU- että kansallisella tasolla. Aloita osio kuuntelemalla podcast Vihreää kehitystä ajavat lainsäädännön ajurit (</a:t>
            </a:r>
            <a:r>
              <a:rPr lang="fi-FI" sz="2000" dirty="0" err="1"/>
              <a:t>Circular</a:t>
            </a:r>
            <a:r>
              <a:rPr lang="fi-FI" sz="2000" dirty="0"/>
              <a:t> Design </a:t>
            </a:r>
            <a:r>
              <a:rPr lang="fi-FI" sz="2000" dirty="0">
                <a:hlinkClick r:id="rId2"/>
              </a:rPr>
              <a:t>https://open.spotify.com/episode/6GelUNm8HRxP1wcjFLWDJs?si=47b786ac1c2149f7&amp;nd=1</a:t>
            </a:r>
            <a:r>
              <a:rPr lang="fi-FI" sz="2000" dirty="0"/>
              <a:t>).</a:t>
            </a:r>
          </a:p>
          <a:p>
            <a:r>
              <a:rPr lang="fi-FI" sz="2000" dirty="0"/>
              <a:t>Tutustu tehtävään yleisesti soveltuviin aineistoihin. Etsi ja hyödynnä myös muita lähteitä.</a:t>
            </a:r>
          </a:p>
          <a:p>
            <a:pPr lvl="1"/>
            <a:r>
              <a:rPr lang="fi-FI" sz="2000" dirty="0"/>
              <a:t>Euroopan vihreän kehityksen ohjelma </a:t>
            </a:r>
            <a:r>
              <a:rPr lang="fi-FI" sz="2000" dirty="0">
                <a:hlinkClick r:id="rId3"/>
              </a:rPr>
              <a:t>https://www.consilium.europa.eu/fi/policies/green-deal/</a:t>
            </a:r>
            <a:r>
              <a:rPr lang="fi-FI" sz="2000" dirty="0"/>
              <a:t> </a:t>
            </a:r>
          </a:p>
          <a:p>
            <a:pPr lvl="1"/>
            <a:r>
              <a:rPr lang="fi-FI" sz="2000" dirty="0"/>
              <a:t>Kertakäyttömuovidirektiivi 2019/904 </a:t>
            </a:r>
            <a:r>
              <a:rPr lang="fi-FI" sz="2000" dirty="0">
                <a:hlinkClick r:id="rId4"/>
              </a:rPr>
              <a:t>https://eur-lex.europa.eu/legal-content/FI/TXT/PDF/?uri=CELEX:32019L0904&amp;qid=1692453797355</a:t>
            </a:r>
            <a:r>
              <a:rPr lang="fi-FI" sz="2000" dirty="0"/>
              <a:t> </a:t>
            </a:r>
          </a:p>
          <a:p>
            <a:pPr lvl="1"/>
            <a:r>
              <a:rPr lang="fi-FI" sz="2000" dirty="0"/>
              <a:t>Uusi kiertotalouden toimintasuunnitelma </a:t>
            </a:r>
            <a:r>
              <a:rPr lang="fi-FI" sz="2000" dirty="0">
                <a:hlinkClick r:id="rId5"/>
              </a:rPr>
              <a:t>https://eur-lex.europa.eu/legal-content/FI/TXT/PDF/?uri=CELEX:52020DC0098</a:t>
            </a:r>
            <a:r>
              <a:rPr lang="fi-FI" sz="2000" dirty="0"/>
              <a:t> </a:t>
            </a:r>
          </a:p>
          <a:p>
            <a:pPr marL="314325" lvl="1" indent="0">
              <a:buNone/>
            </a:pPr>
            <a:endParaRPr lang="pt-BR"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16</a:t>
            </a:fld>
            <a:endParaRPr lang="fi-FI" dirty="0"/>
          </a:p>
        </p:txBody>
      </p:sp>
    </p:spTree>
    <p:extLst>
      <p:ext uri="{BB962C8B-B14F-4D97-AF65-F5344CB8AC3E}">
        <p14:creationId xmlns:p14="http://schemas.microsoft.com/office/powerpoint/2010/main" val="24859117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4"/>
            </a:pPr>
            <a:r>
              <a:rPr lang="fi-FI" dirty="0"/>
              <a:t>Lainsäädäntö ja sääntely (2/3)</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pPr lvl="1"/>
            <a:r>
              <a:rPr lang="fi-FI" sz="2000" dirty="0"/>
              <a:t>Ekosuunnitteluasetus (ehdotus) </a:t>
            </a:r>
            <a:r>
              <a:rPr lang="fi-FI" sz="2000" dirty="0">
                <a:hlinkClick r:id="rId2"/>
              </a:rPr>
              <a:t>https://eur-lex.europa.eu/legal-content/FI/TXT/HTML/?uri=CELEX:52022PC0142</a:t>
            </a:r>
            <a:r>
              <a:rPr lang="fi-FI" sz="2000" dirty="0"/>
              <a:t> </a:t>
            </a:r>
          </a:p>
          <a:p>
            <a:pPr lvl="1"/>
            <a:r>
              <a:rPr lang="fi-FI" sz="2000" dirty="0"/>
              <a:t>Asetus pakkauksista ja pakkausjätteestä (ehdotus) COM(2022) 677/3 </a:t>
            </a:r>
            <a:r>
              <a:rPr lang="fi-FI" sz="2000" dirty="0">
                <a:hlinkClick r:id="rId3"/>
              </a:rPr>
              <a:t>https://eur-lex.europa.eu/legal-content/FI/TXT/HTML/?uri=CELEX:52022PC0677</a:t>
            </a:r>
            <a:r>
              <a:rPr lang="fi-FI" sz="2000" dirty="0"/>
              <a:t> </a:t>
            </a:r>
          </a:p>
          <a:p>
            <a:pPr lvl="1"/>
            <a:r>
              <a:rPr lang="fi-FI" sz="2000" dirty="0"/>
              <a:t>Vihreitä väittämiä koskeva direktiivi (ehdotus) </a:t>
            </a:r>
            <a:r>
              <a:rPr lang="fi-FI" sz="2000" dirty="0">
                <a:hlinkClick r:id="rId4"/>
              </a:rPr>
              <a:t>https://environment.ec.europa.eu/publications/proposal-directive-green-claims_en</a:t>
            </a:r>
            <a:endParaRPr lang="fi-FI" sz="2000" dirty="0"/>
          </a:p>
          <a:p>
            <a:pPr lvl="1"/>
            <a:r>
              <a:rPr lang="fi-FI" sz="2000" dirty="0"/>
              <a:t>Suomen muovitiekartta </a:t>
            </a:r>
            <a:r>
              <a:rPr lang="fi-FI" sz="2000" dirty="0">
                <a:hlinkClick r:id="rId5"/>
              </a:rPr>
              <a:t>https://ym.fi/muovitiekartta</a:t>
            </a:r>
            <a:r>
              <a:rPr lang="fi-FI" sz="2000" dirty="0"/>
              <a:t> </a:t>
            </a:r>
          </a:p>
          <a:p>
            <a:pPr lvl="1"/>
            <a:r>
              <a:rPr lang="fi-FI" sz="2000" dirty="0"/>
              <a:t>Green </a:t>
            </a:r>
            <a:r>
              <a:rPr lang="fi-FI" sz="2000" dirty="0" err="1"/>
              <a:t>deal</a:t>
            </a:r>
            <a:r>
              <a:rPr lang="fi-FI" sz="2000" dirty="0"/>
              <a:t> -sopimukset </a:t>
            </a:r>
            <a:r>
              <a:rPr lang="fi-FI" sz="2000" dirty="0">
                <a:hlinkClick r:id="rId6"/>
              </a:rPr>
              <a:t>https://ym.fi/green-deal-sopimukset</a:t>
            </a:r>
            <a:r>
              <a:rPr lang="fi-FI" sz="2000" dirty="0"/>
              <a:t> </a:t>
            </a:r>
          </a:p>
          <a:p>
            <a:pPr lvl="1"/>
            <a:r>
              <a:rPr lang="fi-FI" sz="2000" dirty="0"/>
              <a:t>Jätelainsäädäntö </a:t>
            </a:r>
            <a:r>
              <a:rPr lang="fi-FI" sz="2000" dirty="0">
                <a:hlinkClick r:id="rId7"/>
              </a:rPr>
              <a:t>https://ym.fi/jatelainsaadanto</a:t>
            </a:r>
            <a:endParaRPr lang="fi-FI" sz="2000" dirty="0"/>
          </a:p>
          <a:p>
            <a:pPr lvl="1"/>
            <a:r>
              <a:rPr lang="fi-FI" sz="2000" dirty="0"/>
              <a:t>SUP-direktiivilainsäädäntö </a:t>
            </a:r>
            <a:r>
              <a:rPr lang="fi-FI" sz="2000" dirty="0">
                <a:hlinkClick r:id="rId8"/>
              </a:rPr>
              <a:t>https://ym.fi/kertakayttomuovien-kulutuksen-rajoittaminen-lainsaadannolla</a:t>
            </a:r>
            <a:r>
              <a:rPr lang="fi-FI" sz="2000" dirty="0"/>
              <a:t> </a:t>
            </a:r>
          </a:p>
          <a:p>
            <a:pPr lvl="1"/>
            <a:r>
              <a:rPr lang="fi-FI" sz="2000" dirty="0"/>
              <a:t>Tuottajavastuu </a:t>
            </a:r>
            <a:r>
              <a:rPr lang="fi-FI" sz="2000" dirty="0">
                <a:hlinkClick r:id="rId9"/>
              </a:rPr>
              <a:t>https://www.ely-keskus.fi/web/tuottajavastuu/etusivu</a:t>
            </a:r>
            <a:r>
              <a:rPr lang="fi-FI" sz="2000" dirty="0"/>
              <a:t> </a:t>
            </a:r>
            <a:endParaRPr lang="pt-BR"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17</a:t>
            </a:fld>
            <a:endParaRPr lang="fi-FI" dirty="0"/>
          </a:p>
        </p:txBody>
      </p:sp>
    </p:spTree>
    <p:extLst>
      <p:ext uri="{BB962C8B-B14F-4D97-AF65-F5344CB8AC3E}">
        <p14:creationId xmlns:p14="http://schemas.microsoft.com/office/powerpoint/2010/main" val="9587522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836712"/>
            <a:ext cx="10515600" cy="645616"/>
          </a:xfrm>
        </p:spPr>
        <p:txBody>
          <a:bodyPr/>
          <a:lstStyle/>
          <a:p>
            <a:pPr marL="742950" indent="-742950">
              <a:buFont typeface="+mj-lt"/>
              <a:buAutoNum type="arabicPeriod" startAt="4"/>
            </a:pPr>
            <a:r>
              <a:rPr lang="fi-FI" dirty="0"/>
              <a:t>Lainsäädäntö ja sääntely </a:t>
            </a:r>
            <a:r>
              <a:rPr lang="fi-FI"/>
              <a:t>(3/</a:t>
            </a:r>
            <a:r>
              <a:rPr lang="fi-FI" dirty="0"/>
              <a:t>3</a:t>
            </a:r>
            <a:r>
              <a:rPr lang="fi-FI"/>
              <a:t>)</a:t>
            </a:r>
            <a:endParaRPr lang="fi-FI" dirty="0"/>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1632286"/>
            <a:ext cx="11212016" cy="4100970"/>
          </a:xfrm>
        </p:spPr>
        <p:txBody>
          <a:bodyPr/>
          <a:lstStyle/>
          <a:p>
            <a:pPr lvl="1"/>
            <a:r>
              <a:rPr lang="en-US" sz="2000" dirty="0"/>
              <a:t>Winning with new models in packaging. 2019. McKinsey &amp; Company.</a:t>
            </a:r>
            <a:r>
              <a:rPr lang="en-US" sz="2000" dirty="0">
                <a:solidFill>
                  <a:srgbClr val="FF0000"/>
                </a:solidFill>
              </a:rPr>
              <a:t> </a:t>
            </a:r>
            <a:r>
              <a:rPr lang="en-US" sz="2000" dirty="0">
                <a:hlinkClick r:id="rId2"/>
              </a:rPr>
              <a:t>https://www.mckinsey.com/industries/paper-forest-products-and-packaging/our-insights/winning-with-new-models-in-packaging</a:t>
            </a:r>
            <a:endParaRPr lang="en-US" sz="2000" dirty="0"/>
          </a:p>
          <a:p>
            <a:pPr lvl="1"/>
            <a:r>
              <a:rPr lang="en-US" sz="2000" dirty="0"/>
              <a:t>MINTEL. 2023 Global Packaging Trends. </a:t>
            </a:r>
            <a:r>
              <a:rPr lang="en-US" sz="2000" dirty="0">
                <a:hlinkClick r:id="rId3"/>
              </a:rPr>
              <a:t>https://www.mintel.com/packaging-market-news/global-packaging-trends/</a:t>
            </a:r>
            <a:endParaRPr lang="en-US" sz="2000" dirty="0"/>
          </a:p>
          <a:p>
            <a:r>
              <a:rPr lang="fi-FI" sz="2000" dirty="0"/>
              <a:t>Tehtävä: Valitse esimerkiksi omaan työhösi liittyvä (tai jokin muu sinua kiinnostava) pakkausratkaisu ja tutki sitä kokonaisvaltaisesti sekä ajantasaisen käytössä olevan että tulevan lainsäädännön ja sääntelyn näkökulmasta. Voit ottaa tarkasteluun mukaan myös pakkausalan megatrendien ja trendien vaikutusta. Millaisena pakkausratkaisusi tulevaisuus näyttäytyy lainsäädännön näkökulmasta?</a:t>
            </a:r>
          </a:p>
          <a:p>
            <a:r>
              <a:rPr lang="fi-FI" sz="2000" dirty="0"/>
              <a:t>Laadi kokonaisuudesta vapaamuotoinen tuotos (esim. Powerpoint-esitys, miellekartta, lyhyt raportti), joka havainnollistaa ja tuo esiin omaa ajatteluasi. Ulkopuolisten lähteiden käyttö (merkitse lähteet lähdeluetteloksi) on suositeltavaa, mutta ei pakollista.</a:t>
            </a:r>
          </a:p>
          <a:p>
            <a:pPr marL="0" indent="0">
              <a:buNone/>
            </a:pPr>
            <a:endParaRPr lang="fi-FI"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18</a:t>
            </a:fld>
            <a:endParaRPr lang="fi-FI" dirty="0"/>
          </a:p>
        </p:txBody>
      </p:sp>
    </p:spTree>
    <p:extLst>
      <p:ext uri="{BB962C8B-B14F-4D97-AF65-F5344CB8AC3E}">
        <p14:creationId xmlns:p14="http://schemas.microsoft.com/office/powerpoint/2010/main" val="2506270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620688"/>
            <a:ext cx="10515600" cy="645616"/>
          </a:xfrm>
        </p:spPr>
        <p:txBody>
          <a:bodyPr/>
          <a:lstStyle/>
          <a:p>
            <a:pPr marL="742950" indent="-742950">
              <a:buFont typeface="+mj-lt"/>
              <a:buAutoNum type="arabicPeriod" startAt="5"/>
            </a:pPr>
            <a:r>
              <a:rPr lang="fi-FI" dirty="0"/>
              <a:t>Kestävät materiaalit ja raaka-aineet pakkausratkaisuissa (1/2)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399" y="2057844"/>
            <a:ext cx="11286605" cy="3603404"/>
          </a:xfrm>
        </p:spPr>
        <p:txBody>
          <a:bodyPr/>
          <a:lstStyle/>
          <a:p>
            <a:r>
              <a:rPr lang="fi-FI" sz="2000" dirty="0"/>
              <a:t>Tehtävän tarkoituksena on luoda kokonaiskuva pakkausratkaisujen ja -materiaalien raaka-aineista kiertotaloudessa huomioiden niiden kierrätettävyyttä, ympäristövaikutuksia, kestävyyttä sekä lainsäädännön ja sääntelyn vaikutuksia.</a:t>
            </a:r>
          </a:p>
          <a:p>
            <a:r>
              <a:rPr lang="fi-FI" sz="2000" dirty="0"/>
              <a:t>Tehtävään soveltuvat aineistot on ilmoitettu edellisissä tehtävissä. Etsi ja hyödynnä myös muita lähteitä.</a:t>
            </a:r>
          </a:p>
          <a:p>
            <a:r>
              <a:rPr lang="fi-FI" sz="2000" dirty="0"/>
              <a:t>Tehtävä: Arvioi lainsäädännön, materiaalien ja kierrätystekniikan kehityksen vaikutuksia omaan organisaatioosi tai sen toimintaan kymmenen vuoden aikajänteellä. Kuinka prosesseja, tuotteita tai toimintaa tulisi kehittää kohtaamaan tulevaisuuden muuttunut toimintaympäristö? Millaisia pakkausmateriaaleja pyrkisit suosimaan ja miten esim. kansallista kierrätysjärjestelmää ja </a:t>
            </a:r>
            <a:br>
              <a:rPr lang="fi-FI" sz="2000" dirty="0"/>
            </a:br>
            <a:r>
              <a:rPr lang="fi-FI" sz="2000" dirty="0"/>
              <a:t>-tekniikkaa tulisi kehittää? Pyri sisällyttämään vastaukseesi konkreettisia muutosehdotuksia ja ottamaan huomioon eri materiaalien mahdollisuudet ja rajoitteet. Arvioi kriittisesti ehdotuksesi hyviä ja huonoja puolia.</a:t>
            </a:r>
          </a:p>
          <a:p>
            <a:pPr marL="0" indent="0">
              <a:buNone/>
            </a:pPr>
            <a:endParaRPr lang="fi-FI" sz="2000" dirty="0"/>
          </a:p>
          <a:p>
            <a:endParaRPr lang="fi-FI" sz="2000" dirty="0"/>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19</a:t>
            </a:fld>
            <a:endParaRPr lang="fi-FI" dirty="0"/>
          </a:p>
        </p:txBody>
      </p:sp>
    </p:spTree>
    <p:extLst>
      <p:ext uri="{BB962C8B-B14F-4D97-AF65-F5344CB8AC3E}">
        <p14:creationId xmlns:p14="http://schemas.microsoft.com/office/powerpoint/2010/main" val="14034915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8DDD50C-0E46-B3D0-1150-3C207DD7F615}"/>
              </a:ext>
            </a:extLst>
          </p:cNvPr>
          <p:cNvSpPr>
            <a:spLocks noGrp="1"/>
          </p:cNvSpPr>
          <p:nvPr>
            <p:ph type="title"/>
          </p:nvPr>
        </p:nvSpPr>
        <p:spPr/>
        <p:txBody>
          <a:bodyPr/>
          <a:lstStyle/>
          <a:p>
            <a:r>
              <a:rPr lang="fi-FI" dirty="0"/>
              <a:t>Sisältö</a:t>
            </a:r>
          </a:p>
        </p:txBody>
      </p:sp>
      <p:sp>
        <p:nvSpPr>
          <p:cNvPr id="7" name="Content Placeholder 6">
            <a:extLst>
              <a:ext uri="{FF2B5EF4-FFF2-40B4-BE49-F238E27FC236}">
                <a16:creationId xmlns:a16="http://schemas.microsoft.com/office/drawing/2014/main" id="{C144660B-64A7-84B5-A542-ECE4AF51E086}"/>
              </a:ext>
            </a:extLst>
          </p:cNvPr>
          <p:cNvSpPr>
            <a:spLocks noGrp="1"/>
          </p:cNvSpPr>
          <p:nvPr>
            <p:ph idx="1"/>
          </p:nvPr>
        </p:nvSpPr>
        <p:spPr/>
        <p:txBody>
          <a:bodyPr/>
          <a:lstStyle/>
          <a:p>
            <a:r>
              <a:rPr lang="fi-FI" sz="2000" dirty="0"/>
              <a:t>Pakkauksia ja pakkausjätettä koskeva sääntely ja lainsäädäntö (EU)</a:t>
            </a:r>
          </a:p>
          <a:p>
            <a:r>
              <a:rPr lang="fi-FI" sz="2000" dirty="0"/>
              <a:t>Pakkausten monimutkaisuuden vähentäminen kiertotalouden ja eri toimijoiden näkökulmista</a:t>
            </a:r>
          </a:p>
          <a:p>
            <a:r>
              <a:rPr lang="fi-FI" sz="2000" dirty="0"/>
              <a:t>Kierrätettävät ja uudelleenkäytettävät materiaalit</a:t>
            </a:r>
          </a:p>
          <a:p>
            <a:endParaRPr lang="fi-FI" sz="2000" dirty="0"/>
          </a:p>
          <a:p>
            <a:pPr marL="0" indent="0">
              <a:buNone/>
            </a:pPr>
            <a:r>
              <a:rPr lang="fi-FI" sz="2000" dirty="0"/>
              <a:t>Ydinkysymyksiä:</a:t>
            </a:r>
          </a:p>
          <a:p>
            <a:r>
              <a:rPr lang="fi-FI" sz="2000" dirty="0"/>
              <a:t>Miten lainsäädäntö ja megatrendit ohjaavat kiertotalouden mukaisten pakkausratkaisujen raaka-aine- ja materiaalivalintoja nyt ja tulevaisuudessa?</a:t>
            </a:r>
          </a:p>
          <a:p>
            <a:r>
              <a:rPr lang="fi-FI" sz="2000" dirty="0"/>
              <a:t>Kuinka tunnistaa materiaalien kierrätettävyyden rajoitteet ja mahdollisuudet?</a:t>
            </a:r>
          </a:p>
          <a:p>
            <a:r>
              <a:rPr lang="fi-FI" sz="2000" dirty="0"/>
              <a:t>Kuinka soveltaa kiertotalouden toimintasuunnitelmaa materiaalivalinnoissa?</a:t>
            </a:r>
          </a:p>
        </p:txBody>
      </p:sp>
      <p:sp>
        <p:nvSpPr>
          <p:cNvPr id="4" name="Date Placeholder 3">
            <a:extLst>
              <a:ext uri="{FF2B5EF4-FFF2-40B4-BE49-F238E27FC236}">
                <a16:creationId xmlns:a16="http://schemas.microsoft.com/office/drawing/2014/main" id="{F445DAA9-6D01-7374-A802-82E92760D41D}"/>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8147E74-FB8F-62B5-B1A3-243384275CD5}"/>
              </a:ext>
            </a:extLst>
          </p:cNvPr>
          <p:cNvSpPr>
            <a:spLocks noGrp="1"/>
          </p:cNvSpPr>
          <p:nvPr>
            <p:ph type="sldNum" sz="quarter" idx="4"/>
          </p:nvPr>
        </p:nvSpPr>
        <p:spPr/>
        <p:txBody>
          <a:bodyPr/>
          <a:lstStyle/>
          <a:p>
            <a:r>
              <a:rPr lang="fi-FI"/>
              <a:t>|  </a:t>
            </a:r>
            <a:fld id="{CDC8994D-33BE-6F4B-918B-78B2D731EB1C}" type="slidenum">
              <a:rPr lang="fi-FI" smtClean="0"/>
              <a:pPr/>
              <a:t>2</a:t>
            </a:fld>
            <a:endParaRPr lang="fi-FI" dirty="0"/>
          </a:p>
        </p:txBody>
      </p:sp>
    </p:spTree>
    <p:extLst>
      <p:ext uri="{BB962C8B-B14F-4D97-AF65-F5344CB8AC3E}">
        <p14:creationId xmlns:p14="http://schemas.microsoft.com/office/powerpoint/2010/main" val="1599950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a:xfrm>
            <a:off x="410400" y="620688"/>
            <a:ext cx="10515600" cy="645616"/>
          </a:xfrm>
        </p:spPr>
        <p:txBody>
          <a:bodyPr/>
          <a:lstStyle/>
          <a:p>
            <a:pPr marL="742950" indent="-742950">
              <a:buFont typeface="+mj-lt"/>
              <a:buAutoNum type="arabicPeriod" startAt="5"/>
            </a:pPr>
            <a:r>
              <a:rPr lang="fi-FI" dirty="0"/>
              <a:t>Kestävät materiaalit ja raaka-aineet pakkausratkaisuissa (2/2)</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a:xfrm>
            <a:off x="410400" y="2057844"/>
            <a:ext cx="11212016" cy="3146485"/>
          </a:xfrm>
        </p:spPr>
        <p:txBody>
          <a:bodyPr/>
          <a:lstStyle/>
          <a:p>
            <a:r>
              <a:rPr lang="fi-FI" sz="2000" dirty="0"/>
              <a:t>Pohdi tehtävänantoa pienryhmässä vertaistesi kanssa.</a:t>
            </a:r>
          </a:p>
          <a:p>
            <a:r>
              <a:rPr lang="fi-FI" sz="2000" dirty="0"/>
              <a:t>Laadi yksilönä tai pienessä ryhmässä (korkeintaan 3 henkilöä) esitys tai essee aiheesta. Ulkopuolisten lähteiden käyttö on suositeltavaa (merkitse lähteet lähdeluetteloksi), mutta ei pakollista.</a:t>
            </a:r>
          </a:p>
          <a:p>
            <a:r>
              <a:rPr lang="fi-FI" sz="2000" dirty="0"/>
              <a:t>Huomioi seuraavat kriteerit:</a:t>
            </a:r>
          </a:p>
          <a:p>
            <a:pPr lvl="1"/>
            <a:r>
              <a:rPr lang="fi-FI" sz="2000" dirty="0"/>
              <a:t>pakkausmateriaalien ja raaka-aineiden käytön mahdollisuudet mutta myös mahdolliset rajoitukset, kestävyys- ja ympäristövaikutukset</a:t>
            </a:r>
          </a:p>
          <a:p>
            <a:pPr lvl="1"/>
            <a:r>
              <a:rPr lang="fi-FI" sz="2000" dirty="0"/>
              <a:t>pakkauksia ja pakkausjätettä koskeva sääntely ja tulevaisuuden kiertotaloutta edistävät tavoitteet (esim. kierrätettävyys ja kierrätysraaka-aineiden käyttö).</a:t>
            </a:r>
          </a:p>
          <a:p>
            <a:endParaRPr lang="fi-FI" sz="2000" dirty="0"/>
          </a:p>
          <a:p>
            <a:endParaRPr lang="fi-FI" sz="2000" dirty="0">
              <a:highlight>
                <a:srgbClr val="FFFF00"/>
              </a:highlight>
            </a:endParaRP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20</a:t>
            </a:fld>
            <a:endParaRPr lang="fi-FI" dirty="0"/>
          </a:p>
        </p:txBody>
      </p:sp>
    </p:spTree>
    <p:extLst>
      <p:ext uri="{BB962C8B-B14F-4D97-AF65-F5344CB8AC3E}">
        <p14:creationId xmlns:p14="http://schemas.microsoft.com/office/powerpoint/2010/main" val="14821812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6FB8D-FDC5-4C52-152F-D4BE0734AB7D}"/>
              </a:ext>
            </a:extLst>
          </p:cNvPr>
          <p:cNvSpPr>
            <a:spLocks noGrp="1"/>
          </p:cNvSpPr>
          <p:nvPr>
            <p:ph type="title"/>
          </p:nvPr>
        </p:nvSpPr>
        <p:spPr/>
        <p:txBody>
          <a:bodyPr/>
          <a:lstStyle/>
          <a:p>
            <a:pPr marL="742950" indent="-742950">
              <a:buFont typeface="+mj-lt"/>
              <a:buAutoNum type="arabicPeriod" startAt="6"/>
            </a:pPr>
            <a:r>
              <a:rPr lang="fi-FI" dirty="0"/>
              <a:t>Loppureflektio</a:t>
            </a:r>
          </a:p>
        </p:txBody>
      </p:sp>
      <p:sp>
        <p:nvSpPr>
          <p:cNvPr id="3" name="Content Placeholder 2">
            <a:extLst>
              <a:ext uri="{FF2B5EF4-FFF2-40B4-BE49-F238E27FC236}">
                <a16:creationId xmlns:a16="http://schemas.microsoft.com/office/drawing/2014/main" id="{8CF2444E-5C13-E85E-3877-0B0C7FAA2736}"/>
              </a:ext>
            </a:extLst>
          </p:cNvPr>
          <p:cNvSpPr>
            <a:spLocks noGrp="1"/>
          </p:cNvSpPr>
          <p:nvPr>
            <p:ph idx="1"/>
          </p:nvPr>
        </p:nvSpPr>
        <p:spPr/>
        <p:txBody>
          <a:bodyPr/>
          <a:lstStyle/>
          <a:p>
            <a:r>
              <a:rPr lang="fi-FI" sz="2000" dirty="0"/>
              <a:t>Pohdi ja koosta itsellesi vastaukset seuraaviin kysymyksiin viimeisen yhteistapaamiskerran loppureflektiota varten:</a:t>
            </a:r>
          </a:p>
          <a:p>
            <a:pPr lvl="1"/>
            <a:r>
              <a:rPr lang="fi-FI" sz="2000" dirty="0"/>
              <a:t>Miten käsityksesi pakkausmateriaaleista ja niiden ympäristövaikutuksista on muuttunut kurssin aikana?</a:t>
            </a:r>
          </a:p>
          <a:p>
            <a:pPr lvl="1"/>
            <a:r>
              <a:rPr lang="fi-FI" sz="2000" dirty="0"/>
              <a:t>Miten pystyt vaikuttamaan pakkauksiin ja niiden ympäristövaikutuksiin työssäsi?</a:t>
            </a:r>
          </a:p>
          <a:p>
            <a:pPr lvl="1"/>
            <a:r>
              <a:rPr lang="fi-FI" sz="2000" dirty="0"/>
              <a:t>Mikä oli yllättävää ja uutta, mistä innostuit?</a:t>
            </a:r>
          </a:p>
          <a:p>
            <a:endParaRPr lang="fi-FI" sz="2000" dirty="0"/>
          </a:p>
          <a:p>
            <a:r>
              <a:rPr lang="fi-FI" sz="2000" dirty="0"/>
              <a:t>Tapaamisessa jakaannutaan pienryhmiin, joissa osallistujien pohdinnoista keskustellaan ja niitä voi täydentää. Tapaamisen lopuksi osallistujat tallentavat yhteenvetonsa lyhyenä videona (korkeintaan 2 min) </a:t>
            </a:r>
            <a:r>
              <a:rPr lang="fi-FI" sz="2000" dirty="0" err="1"/>
              <a:t>Flip</a:t>
            </a:r>
            <a:r>
              <a:rPr lang="fi-FI" sz="2000" dirty="0"/>
              <a:t>-alustalle. Opiskelijat pääsevät katsomaan ja kommentoimaan palautettuja reflektioita.</a:t>
            </a:r>
          </a:p>
        </p:txBody>
      </p:sp>
      <p:sp>
        <p:nvSpPr>
          <p:cNvPr id="4" name="Date Placeholder 3">
            <a:extLst>
              <a:ext uri="{FF2B5EF4-FFF2-40B4-BE49-F238E27FC236}">
                <a16:creationId xmlns:a16="http://schemas.microsoft.com/office/drawing/2014/main" id="{639624DE-8230-D036-4965-9F785C6B83C3}"/>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83A498DB-DE93-4291-09D2-20025B151DB6}"/>
              </a:ext>
            </a:extLst>
          </p:cNvPr>
          <p:cNvSpPr>
            <a:spLocks noGrp="1"/>
          </p:cNvSpPr>
          <p:nvPr>
            <p:ph type="sldNum" sz="quarter" idx="4"/>
          </p:nvPr>
        </p:nvSpPr>
        <p:spPr/>
        <p:txBody>
          <a:bodyPr/>
          <a:lstStyle/>
          <a:p>
            <a:r>
              <a:rPr lang="fi-FI"/>
              <a:t>|  </a:t>
            </a:r>
            <a:fld id="{CDC8994D-33BE-6F4B-918B-78B2D731EB1C}" type="slidenum">
              <a:rPr lang="fi-FI" smtClean="0"/>
              <a:pPr/>
              <a:t>21</a:t>
            </a:fld>
            <a:endParaRPr lang="fi-FI" dirty="0"/>
          </a:p>
        </p:txBody>
      </p:sp>
    </p:spTree>
    <p:extLst>
      <p:ext uri="{BB962C8B-B14F-4D97-AF65-F5344CB8AC3E}">
        <p14:creationId xmlns:p14="http://schemas.microsoft.com/office/powerpoint/2010/main" val="28410661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72DC0522-4615-4A72-DA85-76B0412862E7}"/>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A1B4F861-CF0F-3D87-54CA-F5125C87A39D}"/>
              </a:ext>
            </a:extLst>
          </p:cNvPr>
          <p:cNvSpPr>
            <a:spLocks noGrp="1"/>
          </p:cNvSpPr>
          <p:nvPr>
            <p:ph type="sldNum" sz="quarter" idx="4"/>
          </p:nvPr>
        </p:nvSpPr>
        <p:spPr/>
        <p:txBody>
          <a:bodyPr/>
          <a:lstStyle/>
          <a:p>
            <a:r>
              <a:rPr lang="fi-FI"/>
              <a:t>|  </a:t>
            </a:r>
            <a:fld id="{CDC8994D-33BE-6F4B-918B-78B2D731EB1C}" type="slidenum">
              <a:rPr lang="fi-FI" smtClean="0"/>
              <a:pPr/>
              <a:t>22</a:t>
            </a:fld>
            <a:endParaRPr lang="fi-FI" dirty="0"/>
          </a:p>
        </p:txBody>
      </p:sp>
      <p:sp>
        <p:nvSpPr>
          <p:cNvPr id="3" name="Content Placeholder 2">
            <a:extLst>
              <a:ext uri="{FF2B5EF4-FFF2-40B4-BE49-F238E27FC236}">
                <a16:creationId xmlns:a16="http://schemas.microsoft.com/office/drawing/2014/main" id="{43FD9014-0E1B-ED76-0D5D-5B2D970DA4C1}"/>
              </a:ext>
            </a:extLst>
          </p:cNvPr>
          <p:cNvSpPr>
            <a:spLocks noGrp="1"/>
          </p:cNvSpPr>
          <p:nvPr>
            <p:ph idx="4294967295"/>
          </p:nvPr>
        </p:nvSpPr>
        <p:spPr>
          <a:xfrm>
            <a:off x="476944" y="3600078"/>
            <a:ext cx="10515600" cy="1197074"/>
          </a:xfrm>
        </p:spPr>
        <p:txBody>
          <a:bodyPr anchor="b"/>
          <a:lstStyle/>
          <a:p>
            <a:pPr marL="0" indent="0">
              <a:buNone/>
            </a:pPr>
            <a:r>
              <a:rPr lang="fi-FI" sz="1600" dirty="0"/>
              <a:t>Koulutus on rahoitettu Euroopan unionin elpymis- ja palautumistukivälineellä (RRF), joka on EU:n elpymisvälineen (Next </a:t>
            </a:r>
            <a:r>
              <a:rPr lang="fi-FI" sz="1600" dirty="0" err="1"/>
              <a:t>Generation</a:t>
            </a:r>
            <a:r>
              <a:rPr lang="fi-FI" sz="1600" dirty="0"/>
              <a:t> EU) suurin ohjelma. Rahoituksen on myöntänyt Jatkuvan oppimisen ja työllisyyden palvelukeskus. Palvelukeskus edistää työikäisten osaamisen kehittämistä ja osaavan työvoiman saatavuutta. Palvelukeskuksen toimintaa ohjaavat opetus- ja kulttuuriministeriö sekä työ- ja elinkeinoministeriö.</a:t>
            </a:r>
          </a:p>
        </p:txBody>
      </p:sp>
      <p:pic>
        <p:nvPicPr>
          <p:cNvPr id="6" name="Picture 5" descr="Text&#10;&#10;Description automatically generated">
            <a:extLst>
              <a:ext uri="{FF2B5EF4-FFF2-40B4-BE49-F238E27FC236}">
                <a16:creationId xmlns:a16="http://schemas.microsoft.com/office/drawing/2014/main" id="{EBEE47FD-0006-5E70-0F7D-05F4BE07E17C}"/>
              </a:ext>
            </a:extLst>
          </p:cNvPr>
          <p:cNvPicPr>
            <a:picLocks noChangeAspect="1"/>
          </p:cNvPicPr>
          <p:nvPr/>
        </p:nvPicPr>
        <p:blipFill>
          <a:blip r:embed="rId2"/>
          <a:stretch>
            <a:fillRect/>
          </a:stretch>
        </p:blipFill>
        <p:spPr>
          <a:xfrm>
            <a:off x="380873" y="2598490"/>
            <a:ext cx="3069021" cy="782600"/>
          </a:xfrm>
          <a:prstGeom prst="rect">
            <a:avLst/>
          </a:prstGeom>
        </p:spPr>
      </p:pic>
      <p:pic>
        <p:nvPicPr>
          <p:cNvPr id="7" name="Picture 6" descr="Shape&#10;&#10;Description automatically generated with medium confidence">
            <a:extLst>
              <a:ext uri="{FF2B5EF4-FFF2-40B4-BE49-F238E27FC236}">
                <a16:creationId xmlns:a16="http://schemas.microsoft.com/office/drawing/2014/main" id="{4CC35BF1-4C3D-AE29-5B25-2A903EDAF48F}"/>
              </a:ext>
            </a:extLst>
          </p:cNvPr>
          <p:cNvPicPr>
            <a:picLocks noChangeAspect="1"/>
          </p:cNvPicPr>
          <p:nvPr/>
        </p:nvPicPr>
        <p:blipFill>
          <a:blip r:embed="rId3"/>
          <a:stretch>
            <a:fillRect/>
          </a:stretch>
        </p:blipFill>
        <p:spPr>
          <a:xfrm>
            <a:off x="3606588" y="2550580"/>
            <a:ext cx="3337995" cy="878420"/>
          </a:xfrm>
          <a:prstGeom prst="rect">
            <a:avLst/>
          </a:prstGeom>
        </p:spPr>
      </p:pic>
    </p:spTree>
    <p:extLst>
      <p:ext uri="{BB962C8B-B14F-4D97-AF65-F5344CB8AC3E}">
        <p14:creationId xmlns:p14="http://schemas.microsoft.com/office/powerpoint/2010/main" val="26208419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7A63FA-A317-3A94-AEFD-D32AF0B03430}"/>
              </a:ext>
            </a:extLst>
          </p:cNvPr>
          <p:cNvSpPr>
            <a:spLocks noGrp="1"/>
          </p:cNvSpPr>
          <p:nvPr>
            <p:ph type="title"/>
          </p:nvPr>
        </p:nvSpPr>
        <p:spPr/>
        <p:txBody>
          <a:bodyPr/>
          <a:lstStyle/>
          <a:p>
            <a:r>
              <a:rPr lang="fi-FI" dirty="0"/>
              <a:t>Osaamistavoitteet</a:t>
            </a:r>
          </a:p>
        </p:txBody>
      </p:sp>
      <p:sp>
        <p:nvSpPr>
          <p:cNvPr id="3" name="Content Placeholder 2">
            <a:extLst>
              <a:ext uri="{FF2B5EF4-FFF2-40B4-BE49-F238E27FC236}">
                <a16:creationId xmlns:a16="http://schemas.microsoft.com/office/drawing/2014/main" id="{30B0A35C-F778-6C51-9F36-0F0D96E42530}"/>
              </a:ext>
            </a:extLst>
          </p:cNvPr>
          <p:cNvSpPr>
            <a:spLocks noGrp="1"/>
          </p:cNvSpPr>
          <p:nvPr>
            <p:ph idx="1"/>
          </p:nvPr>
        </p:nvSpPr>
        <p:spPr/>
        <p:txBody>
          <a:bodyPr/>
          <a:lstStyle/>
          <a:p>
            <a:pPr marL="0" indent="0">
              <a:buNone/>
            </a:pPr>
            <a:r>
              <a:rPr lang="fi-FI" sz="2000" dirty="0"/>
              <a:t>Opiskelija</a:t>
            </a:r>
          </a:p>
          <a:p>
            <a:r>
              <a:rPr lang="fi-FI" sz="2000" dirty="0"/>
              <a:t>tuntee Suomen ja EU-tason pakkauksia koskevan sääntelyn ja tulevaisuuden tavoitteet kiertotalouden näkökulmasta</a:t>
            </a:r>
          </a:p>
          <a:p>
            <a:r>
              <a:rPr lang="fi-FI" sz="2000" dirty="0"/>
              <a:t>osaa arvioida pakkausmateriaalien ja raaka-aineiden rajoituksia sekä kestävyyttä ja ympäristövaikutuksia</a:t>
            </a:r>
          </a:p>
          <a:p>
            <a:r>
              <a:rPr lang="fi-FI" sz="2000" dirty="0"/>
              <a:t>tunnistaa materiaalien kierrätettävyyden rajoitteet ja mahdollisuudet</a:t>
            </a:r>
          </a:p>
          <a:p>
            <a:r>
              <a:rPr lang="fi-FI" sz="2000" dirty="0"/>
              <a:t>tuntee kierrätysraaka-aineiden mahdollisuudet ja rajoitukset.</a:t>
            </a:r>
          </a:p>
        </p:txBody>
      </p:sp>
      <p:sp>
        <p:nvSpPr>
          <p:cNvPr id="4" name="Date Placeholder 3">
            <a:extLst>
              <a:ext uri="{FF2B5EF4-FFF2-40B4-BE49-F238E27FC236}">
                <a16:creationId xmlns:a16="http://schemas.microsoft.com/office/drawing/2014/main" id="{5D3A21C1-2CA4-EBED-E5FF-197D3871CBC0}"/>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92E781B2-8E99-5ABB-BBF4-AC8728A5648F}"/>
              </a:ext>
            </a:extLst>
          </p:cNvPr>
          <p:cNvSpPr>
            <a:spLocks noGrp="1"/>
          </p:cNvSpPr>
          <p:nvPr>
            <p:ph type="sldNum" sz="quarter" idx="4"/>
          </p:nvPr>
        </p:nvSpPr>
        <p:spPr/>
        <p:txBody>
          <a:bodyPr/>
          <a:lstStyle/>
          <a:p>
            <a:r>
              <a:rPr lang="fi-FI"/>
              <a:t>|  </a:t>
            </a:r>
            <a:fld id="{CDC8994D-33BE-6F4B-918B-78B2D731EB1C}" type="slidenum">
              <a:rPr lang="fi-FI" smtClean="0"/>
              <a:pPr/>
              <a:t>3</a:t>
            </a:fld>
            <a:endParaRPr lang="fi-FI" dirty="0"/>
          </a:p>
        </p:txBody>
      </p:sp>
    </p:spTree>
    <p:extLst>
      <p:ext uri="{BB962C8B-B14F-4D97-AF65-F5344CB8AC3E}">
        <p14:creationId xmlns:p14="http://schemas.microsoft.com/office/powerpoint/2010/main" val="136812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(1/2)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4316994"/>
          </a:xfrm>
        </p:spPr>
        <p:txBody>
          <a:bodyPr/>
          <a:lstStyle/>
          <a:p>
            <a:r>
              <a:rPr lang="fi-FI" sz="2000" b="0" i="0" dirty="0">
                <a:solidFill>
                  <a:srgbClr val="212529"/>
                </a:solidFill>
                <a:effectLst/>
              </a:rPr>
              <a:t>Arviointikriteerit, tyydyttävä (1–2)</a:t>
            </a:r>
          </a:p>
          <a:p>
            <a:pPr lvl="1"/>
            <a:r>
              <a:rPr lang="fi-FI" sz="2000" b="0" i="0" dirty="0">
                <a:effectLst/>
              </a:rPr>
              <a:t>Tuntee Suomen ja EU-tason pakkauksia koskevan sääntelyn ja tulevaisuuden tavoitteet kiertotalouden näkökulmasta.</a:t>
            </a:r>
          </a:p>
          <a:p>
            <a:pPr lvl="1"/>
            <a:r>
              <a:rPr lang="fi-FI" sz="2000" dirty="0"/>
              <a:t>O</a:t>
            </a:r>
            <a:r>
              <a:rPr lang="fi-FI" sz="2000" b="0" i="0" dirty="0">
                <a:effectLst/>
              </a:rPr>
              <a:t>saa arvioida pakkausmateriaalien ja raaka-aineiden rajoituksia sekä kestävyyttä ja ympäristövaikutuksia.</a:t>
            </a:r>
          </a:p>
          <a:p>
            <a:pPr lvl="1"/>
            <a:r>
              <a:rPr lang="fi-FI" sz="2000" dirty="0"/>
              <a:t>T</a:t>
            </a:r>
            <a:r>
              <a:rPr lang="fi-FI" sz="2000" b="0" i="0" dirty="0">
                <a:effectLst/>
              </a:rPr>
              <a:t>unnistaa materiaalien kierrätettävyyden rajoitteet ja mahdollisuudet.</a:t>
            </a:r>
          </a:p>
          <a:p>
            <a:pPr lvl="1"/>
            <a:r>
              <a:rPr lang="fi-FI" sz="2000" dirty="0"/>
              <a:t>T</a:t>
            </a:r>
            <a:r>
              <a:rPr lang="fi-FI" sz="2000" b="0" i="0" dirty="0">
                <a:effectLst/>
              </a:rPr>
              <a:t>untee kierrätysraaka-aineiden mahdollisuudet ja rajoitukset.</a:t>
            </a:r>
          </a:p>
          <a:p>
            <a:r>
              <a:rPr lang="fi-FI" sz="2000" b="0" i="0" dirty="0">
                <a:effectLst/>
              </a:rPr>
              <a:t>Arviointikriteerit, hyvä (3–4)</a:t>
            </a:r>
          </a:p>
          <a:p>
            <a:pPr lvl="1"/>
            <a:r>
              <a:rPr lang="fi-FI" sz="2000" dirty="0"/>
              <a:t>S</a:t>
            </a:r>
            <a:r>
              <a:rPr lang="fi-FI" sz="2000" b="0" i="0" dirty="0">
                <a:effectLst/>
              </a:rPr>
              <a:t>elittää Suomen ja EU-tason pakkauksia koskevan sääntelyn ja tulevaisuuden tavoitteet.</a:t>
            </a:r>
          </a:p>
          <a:p>
            <a:pPr lvl="1"/>
            <a:r>
              <a:rPr lang="fi-FI" sz="2000" dirty="0"/>
              <a:t>V</a:t>
            </a:r>
            <a:r>
              <a:rPr lang="fi-FI" sz="2000" b="0" i="0" dirty="0">
                <a:effectLst/>
              </a:rPr>
              <a:t>ertailee pakkausmateriaalien ja raaka-aineiden rajoituksia kiertotalouden näkökulmasta.</a:t>
            </a:r>
          </a:p>
          <a:p>
            <a:pPr lvl="1"/>
            <a:r>
              <a:rPr lang="fi-FI" sz="2000" dirty="0"/>
              <a:t>T</a:t>
            </a:r>
            <a:r>
              <a:rPr lang="fi-FI" sz="2000" b="0" i="0" dirty="0">
                <a:effectLst/>
              </a:rPr>
              <a:t>unnistaa materiaalien kierrätettävyyden rajoitteet ja mahdollisuudet. On valmis kehittämään toimintatapoja.</a:t>
            </a:r>
          </a:p>
          <a:p>
            <a:pPr lvl="1"/>
            <a:r>
              <a:rPr lang="fi-FI" sz="2000" dirty="0"/>
              <a:t>O</a:t>
            </a:r>
            <a:r>
              <a:rPr lang="fi-FI" sz="2000" b="0" i="0" dirty="0">
                <a:effectLst/>
              </a:rPr>
              <a:t>saa kuvata ja arvioida kierrätysraaka-aineiden mahdollisuuksia ja rajoituksia.</a:t>
            </a:r>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4</a:t>
            </a:fld>
            <a:endParaRPr lang="fi-FI" dirty="0"/>
          </a:p>
        </p:txBody>
      </p:sp>
    </p:spTree>
    <p:extLst>
      <p:ext uri="{BB962C8B-B14F-4D97-AF65-F5344CB8AC3E}">
        <p14:creationId xmlns:p14="http://schemas.microsoft.com/office/powerpoint/2010/main" val="21584274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F9ED96-9BC8-AA6B-8300-90023F127761}"/>
              </a:ext>
            </a:extLst>
          </p:cNvPr>
          <p:cNvSpPr>
            <a:spLocks noGrp="1"/>
          </p:cNvSpPr>
          <p:nvPr>
            <p:ph type="title"/>
          </p:nvPr>
        </p:nvSpPr>
        <p:spPr>
          <a:xfrm>
            <a:off x="410400" y="620688"/>
            <a:ext cx="10515600" cy="645616"/>
          </a:xfrm>
        </p:spPr>
        <p:txBody>
          <a:bodyPr/>
          <a:lstStyle/>
          <a:p>
            <a:r>
              <a:rPr lang="fi-FI" dirty="0"/>
              <a:t>Arviointikriteerit (2/2)</a:t>
            </a:r>
          </a:p>
        </p:txBody>
      </p:sp>
      <p:sp>
        <p:nvSpPr>
          <p:cNvPr id="3" name="Content Placeholder 2">
            <a:extLst>
              <a:ext uri="{FF2B5EF4-FFF2-40B4-BE49-F238E27FC236}">
                <a16:creationId xmlns:a16="http://schemas.microsoft.com/office/drawing/2014/main" id="{1CFFEBA0-913F-A5A8-F726-BCDA3A72C018}"/>
              </a:ext>
            </a:extLst>
          </p:cNvPr>
          <p:cNvSpPr>
            <a:spLocks noGrp="1"/>
          </p:cNvSpPr>
          <p:nvPr>
            <p:ph idx="1"/>
          </p:nvPr>
        </p:nvSpPr>
        <p:spPr>
          <a:xfrm>
            <a:off x="410400" y="1416262"/>
            <a:ext cx="11086200" cy="3788068"/>
          </a:xfrm>
        </p:spPr>
        <p:txBody>
          <a:bodyPr/>
          <a:lstStyle/>
          <a:p>
            <a:r>
              <a:rPr lang="fi-FI" sz="2000" b="0" i="0" dirty="0">
                <a:solidFill>
                  <a:srgbClr val="212529"/>
                </a:solidFill>
                <a:effectLst/>
              </a:rPr>
              <a:t>Arviointikriteerit, kiitettävä (5)</a:t>
            </a:r>
          </a:p>
          <a:p>
            <a:pPr lvl="1"/>
            <a:r>
              <a:rPr lang="fi-FI" sz="2000" dirty="0"/>
              <a:t>Y</a:t>
            </a:r>
            <a:r>
              <a:rPr lang="fi-FI" sz="2000" b="0" i="0" dirty="0">
                <a:effectLst/>
              </a:rPr>
              <a:t>mmärtää Suomen ja EU-tason pakkauksia koskevan sääntelyn ja tulevaisuuden tavoitteet kiertotalouden näkökulmasta sekä arvioi erilaisia ratkaisuvaihtoehtoja tavoitteiden saavuttamiseksi.</a:t>
            </a:r>
          </a:p>
          <a:p>
            <a:pPr lvl="1"/>
            <a:r>
              <a:rPr lang="fi-FI" sz="2000" b="0" i="0" dirty="0">
                <a:effectLst/>
              </a:rPr>
              <a:t>Analysoi ja ymmärtää laaja-alaisesti pakkausmateriaalien ja raaka-aineiden käytön rajoituksia sekä kestävyyttä ja ympäristövaikutuksia.</a:t>
            </a:r>
          </a:p>
          <a:p>
            <a:pPr lvl="1"/>
            <a:r>
              <a:rPr lang="fi-FI" sz="2000" dirty="0"/>
              <a:t>T</a:t>
            </a:r>
            <a:r>
              <a:rPr lang="fi-FI" sz="2000" b="0" i="0" dirty="0">
                <a:effectLst/>
              </a:rPr>
              <a:t>oimii vastuullisesti ja sitoutuneesti yhteisön ja oman alan vaatimukset ja tarpeet huomioon ottaen.</a:t>
            </a:r>
          </a:p>
          <a:p>
            <a:endParaRPr lang="fi-FI" sz="1600" dirty="0"/>
          </a:p>
        </p:txBody>
      </p:sp>
      <p:sp>
        <p:nvSpPr>
          <p:cNvPr id="4" name="Date Placeholder 3">
            <a:extLst>
              <a:ext uri="{FF2B5EF4-FFF2-40B4-BE49-F238E27FC236}">
                <a16:creationId xmlns:a16="http://schemas.microsoft.com/office/drawing/2014/main" id="{AD10BE07-6EC7-19E5-DDB7-84FA7028A9D5}"/>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5B26B92-1E08-843D-3900-D24A6555712E}"/>
              </a:ext>
            </a:extLst>
          </p:cNvPr>
          <p:cNvSpPr>
            <a:spLocks noGrp="1"/>
          </p:cNvSpPr>
          <p:nvPr>
            <p:ph type="sldNum" sz="quarter" idx="4"/>
          </p:nvPr>
        </p:nvSpPr>
        <p:spPr/>
        <p:txBody>
          <a:bodyPr/>
          <a:lstStyle/>
          <a:p>
            <a:r>
              <a:rPr lang="fi-FI"/>
              <a:t>|  </a:t>
            </a:r>
            <a:fld id="{CDC8994D-33BE-6F4B-918B-78B2D731EB1C}" type="slidenum">
              <a:rPr lang="fi-FI" smtClean="0"/>
              <a:pPr/>
              <a:t>5</a:t>
            </a:fld>
            <a:endParaRPr lang="fi-FI" dirty="0"/>
          </a:p>
        </p:txBody>
      </p:sp>
    </p:spTree>
    <p:extLst>
      <p:ext uri="{BB962C8B-B14F-4D97-AF65-F5344CB8AC3E}">
        <p14:creationId xmlns:p14="http://schemas.microsoft.com/office/powerpoint/2010/main" val="17028273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74AD9F-4C40-DE3D-2965-B983FCA2FEDA}"/>
              </a:ext>
            </a:extLst>
          </p:cNvPr>
          <p:cNvSpPr>
            <a:spLocks noGrp="1"/>
          </p:cNvSpPr>
          <p:nvPr>
            <p:ph type="title"/>
          </p:nvPr>
        </p:nvSpPr>
        <p:spPr/>
        <p:txBody>
          <a:bodyPr/>
          <a:lstStyle/>
          <a:p>
            <a:r>
              <a:rPr lang="fi-FI" dirty="0"/>
              <a:t>Pedagoginen lähestymistapa</a:t>
            </a:r>
          </a:p>
        </p:txBody>
      </p:sp>
      <p:sp>
        <p:nvSpPr>
          <p:cNvPr id="3" name="Content Placeholder 2">
            <a:extLst>
              <a:ext uri="{FF2B5EF4-FFF2-40B4-BE49-F238E27FC236}">
                <a16:creationId xmlns:a16="http://schemas.microsoft.com/office/drawing/2014/main" id="{1207500C-D55A-C199-2DAA-D5492CCB5078}"/>
              </a:ext>
            </a:extLst>
          </p:cNvPr>
          <p:cNvSpPr>
            <a:spLocks noGrp="1"/>
          </p:cNvSpPr>
          <p:nvPr>
            <p:ph idx="1"/>
          </p:nvPr>
        </p:nvSpPr>
        <p:spPr/>
        <p:txBody>
          <a:bodyPr vert="horz" lIns="91440" tIns="45720" rIns="91440" bIns="45720" rtlCol="0" anchor="t">
            <a:noAutofit/>
          </a:bodyPr>
          <a:lstStyle/>
          <a:p>
            <a:r>
              <a:rPr lang="fi-FI" sz="2000" dirty="0"/>
              <a:t>Korkeintaan 30 opiskelijaa</a:t>
            </a:r>
          </a:p>
          <a:p>
            <a:r>
              <a:rPr lang="fi-FI" sz="2000" dirty="0"/>
              <a:t>Toteutusesimerkki sisältää yhden 7–8 tunnin lähitapaamisen ja kaksi 2–3 tunnin etätapaamista.</a:t>
            </a:r>
          </a:p>
          <a:p>
            <a:r>
              <a:rPr lang="fi-FI" sz="2000" dirty="0"/>
              <a:t>Tietoa rakennetaan yhteisöllisesti. Toimintatapoja ovat yhteisöllisyys, verkostoissa toimiminen sekä ajasta ja paikasta riippumaton itsenäinen opiskelu.</a:t>
            </a:r>
          </a:p>
          <a:p>
            <a:r>
              <a:rPr lang="fi-FI" sz="2000" dirty="0"/>
              <a:t>Opintojakson tehtäväpalautukset ovat itsenäisiä palautuksia. Opiskelijoilla on mahdollisuus yhteisölliseen työskentelyyn ja vertaispalautteeseen lähi- ja etätapaamisten sekä keskustelualueen kautta. Opintojakso on suunniteltu suoritettavaksi 5–6 viikon aikana.</a:t>
            </a:r>
          </a:p>
          <a:p>
            <a:pPr marL="0" indent="0">
              <a:buNone/>
            </a:pPr>
            <a:endParaRPr lang="fi-FI" sz="2000" dirty="0"/>
          </a:p>
        </p:txBody>
      </p:sp>
      <p:sp>
        <p:nvSpPr>
          <p:cNvPr id="4" name="Date Placeholder 3">
            <a:extLst>
              <a:ext uri="{FF2B5EF4-FFF2-40B4-BE49-F238E27FC236}">
                <a16:creationId xmlns:a16="http://schemas.microsoft.com/office/drawing/2014/main" id="{F83D04AE-5879-EC1E-776F-88EDF7DA74B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53228243-258D-AA49-820E-7822E3869CD9}"/>
              </a:ext>
            </a:extLst>
          </p:cNvPr>
          <p:cNvSpPr>
            <a:spLocks noGrp="1"/>
          </p:cNvSpPr>
          <p:nvPr>
            <p:ph type="sldNum" sz="quarter" idx="4"/>
          </p:nvPr>
        </p:nvSpPr>
        <p:spPr/>
        <p:txBody>
          <a:bodyPr/>
          <a:lstStyle/>
          <a:p>
            <a:r>
              <a:rPr lang="fi-FI"/>
              <a:t>|  </a:t>
            </a:r>
            <a:fld id="{CDC8994D-33BE-6F4B-918B-78B2D731EB1C}" type="slidenum">
              <a:rPr lang="fi-FI" smtClean="0"/>
              <a:pPr/>
              <a:t>6</a:t>
            </a:fld>
            <a:endParaRPr lang="fi-FI" dirty="0"/>
          </a:p>
        </p:txBody>
      </p:sp>
    </p:spTree>
    <p:extLst>
      <p:ext uri="{BB962C8B-B14F-4D97-AF65-F5344CB8AC3E}">
        <p14:creationId xmlns:p14="http://schemas.microsoft.com/office/powerpoint/2010/main" val="27271476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73BB1-18D8-5C35-667C-20DFB2EC1401}"/>
              </a:ext>
            </a:extLst>
          </p:cNvPr>
          <p:cNvSpPr>
            <a:spLocks noGrp="1"/>
          </p:cNvSpPr>
          <p:nvPr>
            <p:ph type="title"/>
          </p:nvPr>
        </p:nvSpPr>
        <p:spPr/>
        <p:txBody>
          <a:bodyPr/>
          <a:lstStyle/>
          <a:p>
            <a:r>
              <a:rPr lang="fi-FI" dirty="0">
                <a:latin typeface="Arial"/>
                <a:cs typeface="Arial"/>
              </a:rPr>
              <a:t>Oppimistehtävien kuvaukset</a:t>
            </a:r>
          </a:p>
        </p:txBody>
      </p:sp>
      <p:sp>
        <p:nvSpPr>
          <p:cNvPr id="3" name="Content Placeholder 2">
            <a:extLst>
              <a:ext uri="{FF2B5EF4-FFF2-40B4-BE49-F238E27FC236}">
                <a16:creationId xmlns:a16="http://schemas.microsoft.com/office/drawing/2014/main" id="{07FD1772-E586-051B-9124-6DFE8FFB5613}"/>
              </a:ext>
            </a:extLst>
          </p:cNvPr>
          <p:cNvSpPr>
            <a:spLocks noGrp="1"/>
          </p:cNvSpPr>
          <p:nvPr>
            <p:ph idx="1"/>
          </p:nvPr>
        </p:nvSpPr>
        <p:spPr/>
        <p:txBody>
          <a:bodyPr/>
          <a:lstStyle/>
          <a:p>
            <a:pPr marL="514350" indent="-514350">
              <a:buFont typeface="+mj-lt"/>
              <a:buAutoNum type="arabicPeriod"/>
            </a:pPr>
            <a:r>
              <a:rPr lang="fi-FI" sz="2000" dirty="0"/>
              <a:t>Pakkausten materiaalit, raaka-aineet ja niiden ominaisuudet</a:t>
            </a:r>
          </a:p>
          <a:p>
            <a:pPr marL="514350" indent="-514350">
              <a:buFont typeface="+mj-lt"/>
              <a:buAutoNum type="arabicPeriod"/>
            </a:pPr>
            <a:r>
              <a:rPr lang="fi-FI" sz="2000" dirty="0"/>
              <a:t>Kierrätystekniikka</a:t>
            </a:r>
          </a:p>
          <a:p>
            <a:pPr marL="514350" indent="-514350">
              <a:buFont typeface="+mj-lt"/>
              <a:buAutoNum type="arabicPeriod"/>
            </a:pPr>
            <a:r>
              <a:rPr lang="fi-FI" sz="2000" dirty="0"/>
              <a:t>Ympäristövaikutukset</a:t>
            </a:r>
          </a:p>
          <a:p>
            <a:pPr marL="514350" indent="-514350">
              <a:buFont typeface="+mj-lt"/>
              <a:buAutoNum type="arabicPeriod"/>
            </a:pPr>
            <a:r>
              <a:rPr lang="fi-FI" sz="2000" dirty="0"/>
              <a:t>Lainsäädäntö ja sääntely</a:t>
            </a:r>
          </a:p>
          <a:p>
            <a:pPr marL="514350" indent="-514350">
              <a:buFont typeface="+mj-lt"/>
              <a:buAutoNum type="arabicPeriod"/>
            </a:pPr>
            <a:r>
              <a:rPr lang="fi-FI" sz="2000" dirty="0"/>
              <a:t>Kestävät materiaalit ja raaka-aineet pakkausratkaisuissa</a:t>
            </a:r>
          </a:p>
          <a:p>
            <a:pPr marL="514350" indent="-514350">
              <a:buFont typeface="+mj-lt"/>
              <a:buAutoNum type="arabicPeriod"/>
            </a:pPr>
            <a:r>
              <a:rPr lang="fi-FI" sz="2000" dirty="0"/>
              <a:t>Loppureflektio</a:t>
            </a:r>
          </a:p>
        </p:txBody>
      </p:sp>
      <p:sp>
        <p:nvSpPr>
          <p:cNvPr id="4" name="Date Placeholder 3">
            <a:extLst>
              <a:ext uri="{FF2B5EF4-FFF2-40B4-BE49-F238E27FC236}">
                <a16:creationId xmlns:a16="http://schemas.microsoft.com/office/drawing/2014/main" id="{5C214C44-6A7B-8A2C-4F10-D09D89FD07FE}"/>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71075ABC-E565-1386-B7F0-DA6BA787D413}"/>
              </a:ext>
            </a:extLst>
          </p:cNvPr>
          <p:cNvSpPr>
            <a:spLocks noGrp="1"/>
          </p:cNvSpPr>
          <p:nvPr>
            <p:ph type="sldNum" sz="quarter" idx="4"/>
          </p:nvPr>
        </p:nvSpPr>
        <p:spPr/>
        <p:txBody>
          <a:bodyPr/>
          <a:lstStyle/>
          <a:p>
            <a:r>
              <a:rPr lang="fi-FI"/>
              <a:t>|  </a:t>
            </a:r>
            <a:fld id="{CDC8994D-33BE-6F4B-918B-78B2D731EB1C}" type="slidenum">
              <a:rPr lang="fi-FI" smtClean="0"/>
              <a:pPr/>
              <a:t>7</a:t>
            </a:fld>
            <a:endParaRPr lang="fi-FI" dirty="0"/>
          </a:p>
        </p:txBody>
      </p:sp>
    </p:spTree>
    <p:extLst>
      <p:ext uri="{BB962C8B-B14F-4D97-AF65-F5344CB8AC3E}">
        <p14:creationId xmlns:p14="http://schemas.microsoft.com/office/powerpoint/2010/main" val="33050517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0515600" cy="645616"/>
          </a:xfrm>
        </p:spPr>
        <p:txBody>
          <a:bodyPr/>
          <a:lstStyle/>
          <a:p>
            <a:pPr marL="514350" indent="-514350">
              <a:buFont typeface="+mj-lt"/>
              <a:buAutoNum type="arabicPeriod"/>
            </a:pPr>
            <a:r>
              <a:rPr lang="fi-FI" sz="4000" dirty="0"/>
              <a:t>Pakkausten materiaalit, raaka-aineet ja niiden ominaisuudet (</a:t>
            </a:r>
            <a:r>
              <a:rPr lang="fi-FI" dirty="0"/>
              <a:t>1/3)</a:t>
            </a:r>
            <a:endParaRPr lang="fi-FI" sz="4000" dirty="0"/>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04432" y="1700808"/>
            <a:ext cx="11286605" cy="3888432"/>
          </a:xfrm>
        </p:spPr>
        <p:txBody>
          <a:bodyPr/>
          <a:lstStyle/>
          <a:p>
            <a:r>
              <a:rPr lang="fi-FI" sz="2000" dirty="0"/>
              <a:t>Tehtävän tarkoituksena on tutustua pakkausten materiaaleihin ja niiden raaka-aineisiin sekä ominaisuuksiin kiertotalouden näkökulmasta.</a:t>
            </a:r>
          </a:p>
          <a:p>
            <a:r>
              <a:rPr lang="fi-FI" sz="2000" dirty="0"/>
              <a:t>Aloita tehtävä kuuntelemalla podcast Materiaalit ja raaka-aineet (</a:t>
            </a:r>
            <a:r>
              <a:rPr lang="fi-FI" sz="2000" dirty="0">
                <a:hlinkClick r:id="rId2"/>
              </a:rPr>
              <a:t>https://open.spotify.com/episode/6fbHLFRcdPbiEX7fHT89DP?si=ykg9rQHXSzCq1v_YW7tu3g</a:t>
            </a:r>
            <a:r>
              <a:rPr lang="fi-FI" sz="2000" dirty="0"/>
              <a:t>)</a:t>
            </a:r>
          </a:p>
          <a:p>
            <a:r>
              <a:rPr lang="fi-FI" sz="2000" dirty="0"/>
              <a:t>Tutustu tehtävään yleisesti soveltuviin aineistoihin. Etsi ja hyödynnä myös muita lähteitä.</a:t>
            </a:r>
          </a:p>
          <a:p>
            <a:pPr lvl="1"/>
            <a:r>
              <a:rPr lang="fi-FI" sz="2000" dirty="0"/>
              <a:t>Lehtinen, L. ym. 2022. Kestävä pakkaus. Helsinki: Suomen Pakkausyhdistys ry.</a:t>
            </a:r>
          </a:p>
          <a:p>
            <a:pPr lvl="1"/>
            <a:r>
              <a:rPr lang="fi-FI" sz="2000" dirty="0"/>
              <a:t>Euroopan komissio. 2020. Uusi kiertotalouden toimintasuunnitelma. Puhtaamman ja kilpailukykyisemmän Euroopan puolesta. </a:t>
            </a:r>
            <a:r>
              <a:rPr lang="fi-FI" sz="2000" dirty="0">
                <a:hlinkClick r:id="rId3"/>
              </a:rPr>
              <a:t>https://op.europa.eu/en/publication-detail/-/publication/45cc30f6-cd57-11ea-adf7-01aa75ed71a1/language-en/format-PDF/source-170854112</a:t>
            </a:r>
            <a:r>
              <a:rPr lang="fi-FI" sz="2000" dirty="0"/>
              <a:t>.</a:t>
            </a:r>
          </a:p>
          <a:p>
            <a:pPr lvl="1"/>
            <a:r>
              <a:rPr lang="fi-FI" sz="2000" dirty="0"/>
              <a:t>Circular Design Guide. </a:t>
            </a:r>
            <a:r>
              <a:rPr lang="fi-FI" sz="2000" dirty="0" err="1"/>
              <a:t>Materials</a:t>
            </a:r>
            <a:r>
              <a:rPr lang="fi-FI" sz="2000" dirty="0"/>
              <a:t> </a:t>
            </a:r>
            <a:r>
              <a:rPr lang="fi-FI" sz="2000" dirty="0" err="1"/>
              <a:t>Journey</a:t>
            </a:r>
            <a:r>
              <a:rPr lang="fi-FI" sz="2000" dirty="0"/>
              <a:t> </a:t>
            </a:r>
            <a:r>
              <a:rPr lang="fi-FI" sz="2000" dirty="0" err="1"/>
              <a:t>Mapping</a:t>
            </a:r>
            <a:r>
              <a:rPr lang="fi-FI" sz="2000" dirty="0"/>
              <a:t>. 2017. </a:t>
            </a:r>
            <a:r>
              <a:rPr lang="fi-FI" sz="2000" dirty="0" err="1"/>
              <a:t>Ideo</a:t>
            </a:r>
            <a:r>
              <a:rPr lang="fi-FI" sz="2000" dirty="0"/>
              <a:t> &amp; </a:t>
            </a:r>
            <a:r>
              <a:rPr lang="fi-FI" sz="2000" dirty="0" err="1"/>
              <a:t>EllenMacArthur</a:t>
            </a:r>
            <a:r>
              <a:rPr lang="fi-FI" sz="2000" dirty="0"/>
              <a:t> Foundation. </a:t>
            </a:r>
            <a:r>
              <a:rPr lang="fi-FI" sz="2000" dirty="0">
                <a:hlinkClick r:id="rId4"/>
              </a:rPr>
              <a:t>https://www.circulardesignguide.com/post/journey-mapping</a:t>
            </a:r>
            <a:r>
              <a:rPr lang="fi-FI" sz="2000" dirty="0"/>
              <a:t> </a:t>
            </a:r>
          </a:p>
          <a:p>
            <a:pPr marL="0" indent="0">
              <a:buNone/>
            </a:pPr>
            <a:endParaRPr lang="fi-FI" sz="2000" dirty="0">
              <a:highlight>
                <a:srgbClr val="FFFF00"/>
              </a:highlight>
            </a:endParaRP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8</a:t>
            </a:fld>
            <a:endParaRPr lang="fi-FI" dirty="0"/>
          </a:p>
        </p:txBody>
      </p:sp>
    </p:spTree>
    <p:extLst>
      <p:ext uri="{BB962C8B-B14F-4D97-AF65-F5344CB8AC3E}">
        <p14:creationId xmlns:p14="http://schemas.microsoft.com/office/powerpoint/2010/main" val="19672240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F8AB06-D57D-E4DE-B3BD-1F92B8A1F161}"/>
              </a:ext>
            </a:extLst>
          </p:cNvPr>
          <p:cNvSpPr>
            <a:spLocks noGrp="1"/>
          </p:cNvSpPr>
          <p:nvPr>
            <p:ph type="title"/>
          </p:nvPr>
        </p:nvSpPr>
        <p:spPr>
          <a:xfrm>
            <a:off x="410400" y="404664"/>
            <a:ext cx="10515600" cy="645616"/>
          </a:xfrm>
        </p:spPr>
        <p:txBody>
          <a:bodyPr/>
          <a:lstStyle/>
          <a:p>
            <a:pPr marL="514350" indent="-514350">
              <a:buFont typeface="+mj-lt"/>
              <a:buAutoNum type="arabicPeriod"/>
            </a:pPr>
            <a:r>
              <a:rPr lang="fi-FI" sz="4000" dirty="0"/>
              <a:t>Pakkausten materiaalit, raaka-aineet ja niiden ominaisuudet (2</a:t>
            </a:r>
            <a:r>
              <a:rPr lang="fi-FI" dirty="0"/>
              <a:t>/3</a:t>
            </a:r>
            <a:r>
              <a:rPr lang="fi-FI" sz="4000" dirty="0"/>
              <a:t>)</a:t>
            </a:r>
          </a:p>
        </p:txBody>
      </p:sp>
      <p:sp>
        <p:nvSpPr>
          <p:cNvPr id="3" name="Content Placeholder 2">
            <a:extLst>
              <a:ext uri="{FF2B5EF4-FFF2-40B4-BE49-F238E27FC236}">
                <a16:creationId xmlns:a16="http://schemas.microsoft.com/office/drawing/2014/main" id="{11FFEF56-27F0-6AE7-4E46-6FC17014FD47}"/>
              </a:ext>
            </a:extLst>
          </p:cNvPr>
          <p:cNvSpPr>
            <a:spLocks noGrp="1"/>
          </p:cNvSpPr>
          <p:nvPr>
            <p:ph idx="1"/>
          </p:nvPr>
        </p:nvSpPr>
        <p:spPr>
          <a:xfrm>
            <a:off x="410399" y="1841820"/>
            <a:ext cx="11286605" cy="3747420"/>
          </a:xfrm>
        </p:spPr>
        <p:txBody>
          <a:bodyPr/>
          <a:lstStyle/>
          <a:p>
            <a:r>
              <a:rPr lang="fi-FI" sz="2000" dirty="0"/>
              <a:t>Tutustu Ellen </a:t>
            </a:r>
            <a:r>
              <a:rPr lang="fi-FI" sz="2000" dirty="0" err="1"/>
              <a:t>MacArthur</a:t>
            </a:r>
            <a:r>
              <a:rPr lang="fi-FI" sz="2000" dirty="0"/>
              <a:t> -säätiön </a:t>
            </a:r>
            <a:r>
              <a:rPr lang="fi-FI" sz="2000" dirty="0" err="1"/>
              <a:t>Materials</a:t>
            </a:r>
            <a:r>
              <a:rPr lang="fi-FI" sz="2000" dirty="0"/>
              <a:t> </a:t>
            </a:r>
            <a:r>
              <a:rPr lang="fi-FI" sz="2000" dirty="0" err="1"/>
              <a:t>Journey</a:t>
            </a:r>
            <a:r>
              <a:rPr lang="fi-FI" sz="2000" dirty="0"/>
              <a:t> </a:t>
            </a:r>
            <a:r>
              <a:rPr lang="fi-FI" sz="2000" dirty="0" err="1"/>
              <a:t>Mapping</a:t>
            </a:r>
            <a:r>
              <a:rPr lang="fi-FI" sz="2000" dirty="0"/>
              <a:t> -menetelmään. Lue materiaali ja hyödynnä sitä tähän tehtävään tuottamasi vastauksen ohjaavina kysymyksinä. Lataa sivustolta työpohja </a:t>
            </a:r>
            <a:r>
              <a:rPr lang="fi-FI" sz="2000" dirty="0" err="1"/>
              <a:t>Safe</a:t>
            </a:r>
            <a:r>
              <a:rPr lang="fi-FI" sz="2000" dirty="0"/>
              <a:t> and Circular </a:t>
            </a:r>
            <a:r>
              <a:rPr lang="fi-FI" sz="2000" dirty="0" err="1"/>
              <a:t>Materials</a:t>
            </a:r>
            <a:r>
              <a:rPr lang="fi-FI" sz="2000" dirty="0"/>
              <a:t> </a:t>
            </a:r>
            <a:r>
              <a:rPr lang="fi-FI" sz="2000" dirty="0" err="1"/>
              <a:t>Journey</a:t>
            </a:r>
            <a:r>
              <a:rPr lang="fi-FI" sz="2000" dirty="0"/>
              <a:t> </a:t>
            </a:r>
            <a:r>
              <a:rPr lang="fi-FI" sz="2000" dirty="0" err="1"/>
              <a:t>Mapping</a:t>
            </a:r>
            <a:r>
              <a:rPr lang="fi-FI" sz="2000" dirty="0"/>
              <a:t> </a:t>
            </a:r>
            <a:r>
              <a:rPr lang="fi-FI" sz="2000" dirty="0" err="1"/>
              <a:t>Worksheet</a:t>
            </a:r>
            <a:r>
              <a:rPr lang="fi-FI" sz="2000" dirty="0"/>
              <a:t> (</a:t>
            </a:r>
            <a:r>
              <a:rPr lang="fi-FI" sz="2000" dirty="0">
                <a:hlinkClick r:id="rId2"/>
              </a:rPr>
              <a:t>https://emf.thirdlight.com/link/whhb5ynunli-jookrn/@/preview/1?o</a:t>
            </a:r>
            <a:r>
              <a:rPr lang="fi-FI" sz="2000" dirty="0"/>
              <a:t>), jota käyttämällä voit työstää materiaaliesi matkaa näkyväksi.</a:t>
            </a:r>
          </a:p>
          <a:p>
            <a:r>
              <a:rPr lang="fi-FI" sz="2000" dirty="0"/>
              <a:t>Valitse itsellesi tuttu pakkaustuote (esim. omasta organisaatiostasi) ja sijoita se mallipohjan keskelle.</a:t>
            </a:r>
          </a:p>
          <a:p>
            <a:r>
              <a:rPr lang="fi-FI" sz="2000" dirty="0"/>
              <a:t>Mieti ja havainnollista mallipohjaan, mitä jo tiedät tai voit tunnistaa tuotteessa käytetyistä materiaaleista ja niiden ominaisuuksista ja niissä käytetyistä kemikaaleista.</a:t>
            </a:r>
          </a:p>
          <a:p>
            <a:r>
              <a:rPr lang="fi-FI" sz="2000" dirty="0"/>
              <a:t>Etene sen jälkeen tarkemmin kohta kohdalta materiaalikartoitusta tehden (kemiallinen riskinarviointi ja suunnittelu vain optiona). Huomioi erityisesti kiertotalouden ja kestävyyden merkitys. </a:t>
            </a:r>
          </a:p>
        </p:txBody>
      </p:sp>
      <p:sp>
        <p:nvSpPr>
          <p:cNvPr id="4" name="Date Placeholder 3">
            <a:extLst>
              <a:ext uri="{FF2B5EF4-FFF2-40B4-BE49-F238E27FC236}">
                <a16:creationId xmlns:a16="http://schemas.microsoft.com/office/drawing/2014/main" id="{D7C3A49F-4D1C-3DFB-91DF-56F1A2718DC6}"/>
              </a:ext>
            </a:extLst>
          </p:cNvPr>
          <p:cNvSpPr>
            <a:spLocks noGrp="1"/>
          </p:cNvSpPr>
          <p:nvPr>
            <p:ph type="dt" sz="half" idx="2"/>
          </p:nvPr>
        </p:nvSpPr>
        <p:spPr/>
        <p:txBody>
          <a:bodyPr/>
          <a:lstStyle/>
          <a:p>
            <a:fld id="{A90DC808-9B4F-47F6-816E-B4DD926C39FF}" type="datetime1">
              <a:rPr lang="fi-FI" smtClean="0"/>
              <a:pPr/>
              <a:t>28.5.2024</a:t>
            </a:fld>
            <a:endParaRPr lang="fi-FI" dirty="0"/>
          </a:p>
        </p:txBody>
      </p:sp>
      <p:sp>
        <p:nvSpPr>
          <p:cNvPr id="5" name="Slide Number Placeholder 4">
            <a:extLst>
              <a:ext uri="{FF2B5EF4-FFF2-40B4-BE49-F238E27FC236}">
                <a16:creationId xmlns:a16="http://schemas.microsoft.com/office/drawing/2014/main" id="{268253F9-B161-D6BC-54BA-A6B92AAF48B9}"/>
              </a:ext>
            </a:extLst>
          </p:cNvPr>
          <p:cNvSpPr>
            <a:spLocks noGrp="1"/>
          </p:cNvSpPr>
          <p:nvPr>
            <p:ph type="sldNum" sz="quarter" idx="4"/>
          </p:nvPr>
        </p:nvSpPr>
        <p:spPr/>
        <p:txBody>
          <a:bodyPr/>
          <a:lstStyle/>
          <a:p>
            <a:r>
              <a:rPr lang="fi-FI"/>
              <a:t>|  </a:t>
            </a:r>
            <a:fld id="{CDC8994D-33BE-6F4B-918B-78B2D731EB1C}" type="slidenum">
              <a:rPr lang="fi-FI" smtClean="0"/>
              <a:pPr/>
              <a:t>9</a:t>
            </a:fld>
            <a:endParaRPr lang="fi-FI" dirty="0"/>
          </a:p>
        </p:txBody>
      </p:sp>
    </p:spTree>
    <p:extLst>
      <p:ext uri="{BB962C8B-B14F-4D97-AF65-F5344CB8AC3E}">
        <p14:creationId xmlns:p14="http://schemas.microsoft.com/office/powerpoint/2010/main" val="246993069"/>
      </p:ext>
    </p:extLst>
  </p:cSld>
  <p:clrMapOvr>
    <a:masterClrMapping/>
  </p:clrMapOvr>
</p:sld>
</file>

<file path=ppt/theme/theme1.xml><?xml version="1.0" encoding="utf-8"?>
<a:theme xmlns:a="http://schemas.openxmlformats.org/drawingml/2006/main" name="TUNI Theme">
  <a:themeElements>
    <a:clrScheme name="TUNI-teema-pp">
      <a:dk1>
        <a:srgbClr val="000000"/>
      </a:dk1>
      <a:lt1>
        <a:srgbClr val="FFFFFF"/>
      </a:lt1>
      <a:dk2>
        <a:srgbClr val="4E008E"/>
      </a:dk2>
      <a:lt2>
        <a:srgbClr val="FFFFFF"/>
      </a:lt2>
      <a:accent1>
        <a:srgbClr val="4E008E"/>
      </a:accent1>
      <a:accent2>
        <a:srgbClr val="38B399"/>
      </a:accent2>
      <a:accent3>
        <a:srgbClr val="FFE349"/>
      </a:accent3>
      <a:accent4>
        <a:srgbClr val="CF286F"/>
      </a:accent4>
      <a:accent5>
        <a:srgbClr val="000000"/>
      </a:accent5>
      <a:accent6>
        <a:srgbClr val="79C0EB"/>
      </a:accent6>
      <a:hlink>
        <a:srgbClr val="0041BE"/>
      </a:hlink>
      <a:folHlink>
        <a:srgbClr val="CF286F"/>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MK pohja FI.pptx" id="{631ABD5D-05F0-48CF-9379-C9DBE51FDC5F}" vid="{4A00A58A-E5DF-455A-8088-D3D383A0799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6C2120E3F40FB6478149831F17BF428D" ma:contentTypeVersion="11" ma:contentTypeDescription="Luo uusi asiakirja." ma:contentTypeScope="" ma:versionID="8dd54bd6cdf0a03e2e417bb52ffc85dd">
  <xsd:schema xmlns:xsd="http://www.w3.org/2001/XMLSchema" xmlns:xs="http://www.w3.org/2001/XMLSchema" xmlns:p="http://schemas.microsoft.com/office/2006/metadata/properties" xmlns:ns2="c22718f1-2baa-4fe8-b044-ea7a9edd45cb" xmlns:ns3="ef81c04f-485b-4f40-b52a-de9919c65430" targetNamespace="http://schemas.microsoft.com/office/2006/metadata/properties" ma:root="true" ma:fieldsID="66a6537b9c921c86f553f93be4731db5" ns2:_="" ns3:_="">
    <xsd:import namespace="c22718f1-2baa-4fe8-b044-ea7a9edd45cb"/>
    <xsd:import namespace="ef81c04f-485b-4f40-b52a-de9919c6543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2718f1-2baa-4fe8-b044-ea7a9edd45c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Kuvien tunnisteet" ma:readOnly="false" ma:fieldId="{5cf76f15-5ced-4ddc-b409-7134ff3c332f}" ma:taxonomyMulti="true" ma:sspId="eef07030-0f6a-43b1-b2b9-3b252e59dea7"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f81c04f-485b-4f40-b52a-de9919c6543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14ebde5d-00c3-4510-92b4-ac2e2db6152c}" ma:internalName="TaxCatchAll" ma:showField="CatchAllData" ma:web="ef81c04f-485b-4f40-b52a-de9919c6543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2718f1-2baa-4fe8-b044-ea7a9edd45cb">
      <Terms xmlns="http://schemas.microsoft.com/office/infopath/2007/PartnerControls"/>
    </lcf76f155ced4ddcb4097134ff3c332f>
    <TaxCatchAll xmlns="ef81c04f-485b-4f40-b52a-de9919c65430"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DFC375-3FBF-414D-B16A-FAAC790B8B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2718f1-2baa-4fe8-b044-ea7a9edd45cb"/>
    <ds:schemaRef ds:uri="ef81c04f-485b-4f40-b52a-de9919c654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9268F20-1C66-4515-9230-63E3E4153368}">
  <ds:schemaRefs>
    <ds:schemaRef ds:uri="http://purl.org/dc/terms/"/>
    <ds:schemaRef ds:uri="http://schemas.microsoft.com/office/2006/documentManagement/types"/>
    <ds:schemaRef ds:uri="http://schemas.microsoft.com/office/2006/metadata/properties"/>
    <ds:schemaRef ds:uri="ef81c04f-485b-4f40-b52a-de9919c65430"/>
    <ds:schemaRef ds:uri="http://purl.org/dc/elements/1.1/"/>
    <ds:schemaRef ds:uri="http://schemas.openxmlformats.org/package/2006/metadata/core-properties"/>
    <ds:schemaRef ds:uri="http://schemas.microsoft.com/office/infopath/2007/PartnerControls"/>
    <ds:schemaRef ds:uri="c22718f1-2baa-4fe8-b044-ea7a9edd45cb"/>
    <ds:schemaRef ds:uri="http://www.w3.org/XML/1998/namespace"/>
    <ds:schemaRef ds:uri="http://purl.org/dc/dcmitype/"/>
  </ds:schemaRefs>
</ds:datastoreItem>
</file>

<file path=customXml/itemProps3.xml><?xml version="1.0" encoding="utf-8"?>
<ds:datastoreItem xmlns:ds="http://schemas.openxmlformats.org/officeDocument/2006/customXml" ds:itemID="{0831A378-2E10-4327-925F-8D4F311223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TAMK pohja FI</Template>
  <TotalTime>0</TotalTime>
  <Words>2145</Words>
  <Application>Microsoft Office PowerPoint</Application>
  <PresentationFormat>Laajakuva</PresentationFormat>
  <Paragraphs>188</Paragraphs>
  <Slides>22</Slides>
  <Notes>1</Notes>
  <HiddenSlides>0</HiddenSlides>
  <MMClips>0</MMClips>
  <ScaleCrop>false</ScaleCrop>
  <HeadingPairs>
    <vt:vector size="4" baseType="variant">
      <vt:variant>
        <vt:lpstr>Teema</vt:lpstr>
      </vt:variant>
      <vt:variant>
        <vt:i4>1</vt:i4>
      </vt:variant>
      <vt:variant>
        <vt:lpstr>Dian otsikot</vt:lpstr>
      </vt:variant>
      <vt:variant>
        <vt:i4>22</vt:i4>
      </vt:variant>
    </vt:vector>
  </HeadingPairs>
  <TitlesOfParts>
    <vt:vector size="23" baseType="lpstr">
      <vt:lpstr>TUNI Theme</vt:lpstr>
      <vt:lpstr>Kestävät materiaalit ja raaka-aineet (5 op)</vt:lpstr>
      <vt:lpstr>Sisältö</vt:lpstr>
      <vt:lpstr>Osaamistavoitteet</vt:lpstr>
      <vt:lpstr>Arviointikriteerit (1/2)</vt:lpstr>
      <vt:lpstr>Arviointikriteerit (2/2)</vt:lpstr>
      <vt:lpstr>Pedagoginen lähestymistapa</vt:lpstr>
      <vt:lpstr>Oppimistehtävien kuvaukset</vt:lpstr>
      <vt:lpstr>Pakkausten materiaalit, raaka-aineet ja niiden ominaisuudet (1/3)</vt:lpstr>
      <vt:lpstr>Pakkausten materiaalit, raaka-aineet ja niiden ominaisuudet (2/3)</vt:lpstr>
      <vt:lpstr>Pakkausten materiaalit, raaka-aineet ja niiden ominaisuudet (3/3)</vt:lpstr>
      <vt:lpstr>Kierrätystekniikka (1/2)</vt:lpstr>
      <vt:lpstr>Kierrätystekniikka (2/2)</vt:lpstr>
      <vt:lpstr>Ympäristövaikutukset (1/3)</vt:lpstr>
      <vt:lpstr>Ympäristövaikutukset (2/3)</vt:lpstr>
      <vt:lpstr>Ympäristövaikutukset (3/3)</vt:lpstr>
      <vt:lpstr>Lainsäädäntö ja sääntely (1/3)</vt:lpstr>
      <vt:lpstr>Lainsäädäntö ja sääntely (2/3)</vt:lpstr>
      <vt:lpstr>Lainsäädäntö ja sääntely (3/3)</vt:lpstr>
      <vt:lpstr>Kestävät materiaalit ja raaka-aineet pakkausratkaisuissa (1/2)</vt:lpstr>
      <vt:lpstr>Kestävät materiaalit ja raaka-aineet pakkausratkaisuissa (2/2)</vt:lpstr>
      <vt:lpstr>Loppureflektio</vt:lpstr>
      <vt:lpstr>PowerPoint-esitys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Hankkeen nimi</dc:title>
  <dc:creator>Nina Kukkasniemi (TAMK)</dc:creator>
  <cp:lastModifiedBy>Eija Lähteenmäki (TAMK)</cp:lastModifiedBy>
  <cp:revision>26</cp:revision>
  <dcterms:created xsi:type="dcterms:W3CDTF">2020-12-01T13:41:19Z</dcterms:created>
  <dcterms:modified xsi:type="dcterms:W3CDTF">2024-05-28T19:00:29Z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0x0101006C2120E3F40FB6478149831F17BF428D</vt:lpwstr>
  </property>
  <property fmtid="{D5CDD505-2E9C-101B-9397-08002B2CF9AE}" pid="3" name="MediaServiceImageTags">
    <vt:lpwstr/>
  </property>
</Properties>
</file>