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9" r:id="rId6"/>
    <p:sldId id="290" r:id="rId7"/>
    <p:sldId id="308" r:id="rId8"/>
    <p:sldId id="299" r:id="rId9"/>
    <p:sldId id="291" r:id="rId10"/>
    <p:sldId id="300" r:id="rId11"/>
    <p:sldId id="292" r:id="rId12"/>
    <p:sldId id="293" r:id="rId13"/>
    <p:sldId id="304" r:id="rId14"/>
    <p:sldId id="257" r:id="rId15"/>
    <p:sldId id="294" r:id="rId16"/>
    <p:sldId id="301" r:id="rId17"/>
    <p:sldId id="305" r:id="rId18"/>
    <p:sldId id="306" r:id="rId19"/>
    <p:sldId id="307" r:id="rId20"/>
    <p:sldId id="261" r:id="rId21"/>
    <p:sldId id="286" r:id="rId22"/>
    <p:sldId id="287" r:id="rId23"/>
    <p:sldId id="288" r:id="rId24"/>
    <p:sldId id="262" r:id="rId25"/>
    <p:sldId id="276" r:id="rId26"/>
    <p:sldId id="267" r:id="rId27"/>
    <p:sldId id="268" r:id="rId28"/>
    <p:sldId id="269" r:id="rId29"/>
    <p:sldId id="270" r:id="rId30"/>
    <p:sldId id="271" r:id="rId31"/>
    <p:sldId id="275" r:id="rId32"/>
    <p:sldId id="272" r:id="rId33"/>
    <p:sldId id="273" r:id="rId34"/>
    <p:sldId id="274" r:id="rId35"/>
    <p:sldId id="258" r:id="rId36"/>
    <p:sldId id="278" r:id="rId37"/>
    <p:sldId id="263" r:id="rId38"/>
    <p:sldId id="280" r:id="rId39"/>
    <p:sldId id="281" r:id="rId40"/>
    <p:sldId id="282" r:id="rId41"/>
    <p:sldId id="283" r:id="rId42"/>
    <p:sldId id="260" r:id="rId43"/>
    <p:sldId id="265" r:id="rId44"/>
    <p:sldId id="302" r:id="rId45"/>
    <p:sldId id="284" r:id="rId46"/>
    <p:sldId id="285" r:id="rId47"/>
    <p:sldId id="279" r:id="rId48"/>
    <p:sldId id="303" r:id="rId4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25E83-C8DB-4C45-B45B-4C9EFD4C60BD}" v="499" dt="2025-01-14T09:41:17.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ti Mäkiketola" userId="877bc43a-006a-4ed1-a7be-c0271049ee61" providerId="ADAL" clId="{0CCB4AB9-F860-4BFF-AE16-79C8C12834DB}"/>
    <pc:docChg chg="custSel modSld sldOrd modMainMaster">
      <pc:chgData name="Outi Mäkiketola" userId="877bc43a-006a-4ed1-a7be-c0271049ee61" providerId="ADAL" clId="{0CCB4AB9-F860-4BFF-AE16-79C8C12834DB}" dt="2025-01-14T10:28:01.638" v="705" actId="5793"/>
      <pc:docMkLst>
        <pc:docMk/>
      </pc:docMkLst>
      <pc:sldChg chg="modSp mod setBg">
        <pc:chgData name="Outi Mäkiketola" userId="877bc43a-006a-4ed1-a7be-c0271049ee61" providerId="ADAL" clId="{0CCB4AB9-F860-4BFF-AE16-79C8C12834DB}" dt="2025-01-14T09:48:05.406" v="227"/>
        <pc:sldMkLst>
          <pc:docMk/>
          <pc:sldMk cId="782385677" sldId="256"/>
        </pc:sldMkLst>
        <pc:spChg chg="mod">
          <ac:chgData name="Outi Mäkiketola" userId="877bc43a-006a-4ed1-a7be-c0271049ee61" providerId="ADAL" clId="{0CCB4AB9-F860-4BFF-AE16-79C8C12834DB}" dt="2025-01-14T09:47:03.296" v="30" actId="20577"/>
          <ac:spMkLst>
            <pc:docMk/>
            <pc:sldMk cId="782385677" sldId="256"/>
            <ac:spMk id="2" creationId="{00000000-0000-0000-0000-000000000000}"/>
          </ac:spMkLst>
        </pc:spChg>
        <pc:spChg chg="mod">
          <ac:chgData name="Outi Mäkiketola" userId="877bc43a-006a-4ed1-a7be-c0271049ee61" providerId="ADAL" clId="{0CCB4AB9-F860-4BFF-AE16-79C8C12834DB}" dt="2025-01-14T09:47:20.757" v="64" actId="20577"/>
          <ac:spMkLst>
            <pc:docMk/>
            <pc:sldMk cId="782385677" sldId="256"/>
            <ac:spMk id="3" creationId="{00000000-0000-0000-0000-000000000000}"/>
          </ac:spMkLst>
        </pc:spChg>
      </pc:sldChg>
      <pc:sldChg chg="modSp mod setBg">
        <pc:chgData name="Outi Mäkiketola" userId="877bc43a-006a-4ed1-a7be-c0271049ee61" providerId="ADAL" clId="{0CCB4AB9-F860-4BFF-AE16-79C8C12834DB}" dt="2025-01-14T09:50:31.135" v="235" actId="20577"/>
        <pc:sldMkLst>
          <pc:docMk/>
          <pc:sldMk cId="1981122325" sldId="257"/>
        </pc:sldMkLst>
        <pc:spChg chg="mod">
          <ac:chgData name="Outi Mäkiketola" userId="877bc43a-006a-4ed1-a7be-c0271049ee61" providerId="ADAL" clId="{0CCB4AB9-F860-4BFF-AE16-79C8C12834DB}" dt="2025-01-14T09:50:31.135" v="235" actId="20577"/>
          <ac:spMkLst>
            <pc:docMk/>
            <pc:sldMk cId="1981122325" sldId="257"/>
            <ac:spMk id="2" creationId="{2A4D4071-6F32-0307-00E9-E8F422A0EA70}"/>
          </ac:spMkLst>
        </pc:spChg>
      </pc:sldChg>
      <pc:sldChg chg="modSp mod">
        <pc:chgData name="Outi Mäkiketola" userId="877bc43a-006a-4ed1-a7be-c0271049ee61" providerId="ADAL" clId="{0CCB4AB9-F860-4BFF-AE16-79C8C12834DB}" dt="2025-01-14T10:15:13.319" v="421" actId="14100"/>
        <pc:sldMkLst>
          <pc:docMk/>
          <pc:sldMk cId="3382780627" sldId="258"/>
        </pc:sldMkLst>
        <pc:spChg chg="mod">
          <ac:chgData name="Outi Mäkiketola" userId="877bc43a-006a-4ed1-a7be-c0271049ee61" providerId="ADAL" clId="{0CCB4AB9-F860-4BFF-AE16-79C8C12834DB}" dt="2025-01-14T10:06:41.862" v="286" actId="20577"/>
          <ac:spMkLst>
            <pc:docMk/>
            <pc:sldMk cId="3382780627" sldId="258"/>
            <ac:spMk id="2" creationId="{FB8B0AD3-399C-731D-BFBE-31DC6EBEC83F}"/>
          </ac:spMkLst>
        </pc:spChg>
        <pc:spChg chg="mod">
          <ac:chgData name="Outi Mäkiketola" userId="877bc43a-006a-4ed1-a7be-c0271049ee61" providerId="ADAL" clId="{0CCB4AB9-F860-4BFF-AE16-79C8C12834DB}" dt="2025-01-14T10:15:13.319" v="421" actId="14100"/>
          <ac:spMkLst>
            <pc:docMk/>
            <pc:sldMk cId="3382780627" sldId="258"/>
            <ac:spMk id="3" creationId="{560422E6-C9C6-6003-DF7B-B02745FFDBCC}"/>
          </ac:spMkLst>
        </pc:spChg>
      </pc:sldChg>
      <pc:sldChg chg="modSp mod ord">
        <pc:chgData name="Outi Mäkiketola" userId="877bc43a-006a-4ed1-a7be-c0271049ee61" providerId="ADAL" clId="{0CCB4AB9-F860-4BFF-AE16-79C8C12834DB}" dt="2025-01-14T10:26:08.618" v="598"/>
        <pc:sldMkLst>
          <pc:docMk/>
          <pc:sldMk cId="2405281016" sldId="260"/>
        </pc:sldMkLst>
        <pc:spChg chg="mod">
          <ac:chgData name="Outi Mäkiketola" userId="877bc43a-006a-4ed1-a7be-c0271049ee61" providerId="ADAL" clId="{0CCB4AB9-F860-4BFF-AE16-79C8C12834DB}" dt="2025-01-14T10:22:59.892" v="575" actId="20577"/>
          <ac:spMkLst>
            <pc:docMk/>
            <pc:sldMk cId="2405281016" sldId="260"/>
            <ac:spMk id="2" creationId="{D103ABCB-A4FD-9C42-7582-421DF8643129}"/>
          </ac:spMkLst>
        </pc:spChg>
      </pc:sldChg>
      <pc:sldChg chg="modSp mod ord">
        <pc:chgData name="Outi Mäkiketola" userId="877bc43a-006a-4ed1-a7be-c0271049ee61" providerId="ADAL" clId="{0CCB4AB9-F860-4BFF-AE16-79C8C12834DB}" dt="2025-01-14T10:24:46.798" v="592"/>
        <pc:sldMkLst>
          <pc:docMk/>
          <pc:sldMk cId="4291008508" sldId="261"/>
        </pc:sldMkLst>
        <pc:spChg chg="mod">
          <ac:chgData name="Outi Mäkiketola" userId="877bc43a-006a-4ed1-a7be-c0271049ee61" providerId="ADAL" clId="{0CCB4AB9-F860-4BFF-AE16-79C8C12834DB}" dt="2025-01-14T10:22:32.156" v="563" actId="20577"/>
          <ac:spMkLst>
            <pc:docMk/>
            <pc:sldMk cId="4291008508" sldId="261"/>
            <ac:spMk id="2" creationId="{F3D9F9F4-66CA-45BE-5AB1-FB6174E52CE4}"/>
          </ac:spMkLst>
        </pc:spChg>
      </pc:sldChg>
      <pc:sldChg chg="modSp mod">
        <pc:chgData name="Outi Mäkiketola" userId="877bc43a-006a-4ed1-a7be-c0271049ee61" providerId="ADAL" clId="{0CCB4AB9-F860-4BFF-AE16-79C8C12834DB}" dt="2025-01-14T10:04:56.446" v="247" actId="20577"/>
        <pc:sldMkLst>
          <pc:docMk/>
          <pc:sldMk cId="3455144417" sldId="262"/>
        </pc:sldMkLst>
        <pc:spChg chg="mod">
          <ac:chgData name="Outi Mäkiketola" userId="877bc43a-006a-4ed1-a7be-c0271049ee61" providerId="ADAL" clId="{0CCB4AB9-F860-4BFF-AE16-79C8C12834DB}" dt="2025-01-14T10:04:56.446" v="247" actId="20577"/>
          <ac:spMkLst>
            <pc:docMk/>
            <pc:sldMk cId="3455144417" sldId="262"/>
            <ac:spMk id="2" creationId="{2A4D4071-6F32-0307-00E9-E8F422A0EA70}"/>
          </ac:spMkLst>
        </pc:spChg>
      </pc:sldChg>
      <pc:sldChg chg="modSp mod setBg">
        <pc:chgData name="Outi Mäkiketola" userId="877bc43a-006a-4ed1-a7be-c0271049ee61" providerId="ADAL" clId="{0CCB4AB9-F860-4BFF-AE16-79C8C12834DB}" dt="2025-01-14T10:15:57.878" v="451" actId="20577"/>
        <pc:sldMkLst>
          <pc:docMk/>
          <pc:sldMk cId="3246849090" sldId="263"/>
        </pc:sldMkLst>
        <pc:spChg chg="mod">
          <ac:chgData name="Outi Mäkiketola" userId="877bc43a-006a-4ed1-a7be-c0271049ee61" providerId="ADAL" clId="{0CCB4AB9-F860-4BFF-AE16-79C8C12834DB}" dt="2025-01-14T10:15:57.878" v="451" actId="20577"/>
          <ac:spMkLst>
            <pc:docMk/>
            <pc:sldMk cId="3246849090" sldId="263"/>
            <ac:spMk id="2" creationId="{FB8B0AD3-399C-731D-BFBE-31DC6EBEC83F}"/>
          </ac:spMkLst>
        </pc:spChg>
      </pc:sldChg>
      <pc:sldChg chg="modSp mod ord">
        <pc:chgData name="Outi Mäkiketola" userId="877bc43a-006a-4ed1-a7be-c0271049ee61" providerId="ADAL" clId="{0CCB4AB9-F860-4BFF-AE16-79C8C12834DB}" dt="2025-01-14T10:26:23.197" v="600"/>
        <pc:sldMkLst>
          <pc:docMk/>
          <pc:sldMk cId="1617419758" sldId="265"/>
        </pc:sldMkLst>
        <pc:spChg chg="mod">
          <ac:chgData name="Outi Mäkiketola" userId="877bc43a-006a-4ed1-a7be-c0271049ee61" providerId="ADAL" clId="{0CCB4AB9-F860-4BFF-AE16-79C8C12834DB}" dt="2025-01-14T10:23:05.246" v="578" actId="20577"/>
          <ac:spMkLst>
            <pc:docMk/>
            <pc:sldMk cId="1617419758" sldId="265"/>
            <ac:spMk id="2" creationId="{25133813-D8B6-F946-FF7F-0E5D8418C11B}"/>
          </ac:spMkLst>
        </pc:spChg>
      </pc:sldChg>
      <pc:sldChg chg="modSp mod">
        <pc:chgData name="Outi Mäkiketola" userId="877bc43a-006a-4ed1-a7be-c0271049ee61" providerId="ADAL" clId="{0CCB4AB9-F860-4BFF-AE16-79C8C12834DB}" dt="2025-01-14T10:05:13.409" v="255" actId="14100"/>
        <pc:sldMkLst>
          <pc:docMk/>
          <pc:sldMk cId="3032103257" sldId="267"/>
        </pc:sldMkLst>
        <pc:spChg chg="mod">
          <ac:chgData name="Outi Mäkiketola" userId="877bc43a-006a-4ed1-a7be-c0271049ee61" providerId="ADAL" clId="{0CCB4AB9-F860-4BFF-AE16-79C8C12834DB}" dt="2025-01-14T10:05:13.409" v="255" actId="14100"/>
          <ac:spMkLst>
            <pc:docMk/>
            <pc:sldMk cId="3032103257" sldId="267"/>
            <ac:spMk id="2" creationId="{F13A78F3-B8E2-13E9-5CE2-32768718062E}"/>
          </ac:spMkLst>
        </pc:spChg>
        <pc:spChg chg="mod">
          <ac:chgData name="Outi Mäkiketola" userId="877bc43a-006a-4ed1-a7be-c0271049ee61" providerId="ADAL" clId="{0CCB4AB9-F860-4BFF-AE16-79C8C12834DB}" dt="2025-01-14T09:46:04.321" v="4" actId="27636"/>
          <ac:spMkLst>
            <pc:docMk/>
            <pc:sldMk cId="3032103257" sldId="267"/>
            <ac:spMk id="3" creationId="{7E231935-A928-9E30-C29C-0739DDE48FB9}"/>
          </ac:spMkLst>
        </pc:spChg>
      </pc:sldChg>
      <pc:sldChg chg="modSp mod">
        <pc:chgData name="Outi Mäkiketola" userId="877bc43a-006a-4ed1-a7be-c0271049ee61" providerId="ADAL" clId="{0CCB4AB9-F860-4BFF-AE16-79C8C12834DB}" dt="2025-01-14T10:05:24.005" v="260" actId="14100"/>
        <pc:sldMkLst>
          <pc:docMk/>
          <pc:sldMk cId="2673598954" sldId="268"/>
        </pc:sldMkLst>
        <pc:spChg chg="mod">
          <ac:chgData name="Outi Mäkiketola" userId="877bc43a-006a-4ed1-a7be-c0271049ee61" providerId="ADAL" clId="{0CCB4AB9-F860-4BFF-AE16-79C8C12834DB}" dt="2025-01-14T10:05:24.005" v="260" actId="14100"/>
          <ac:spMkLst>
            <pc:docMk/>
            <pc:sldMk cId="2673598954" sldId="268"/>
            <ac:spMk id="2" creationId="{42CFA6D9-93F7-3F44-D9EF-86A2C0489482}"/>
          </ac:spMkLst>
        </pc:spChg>
      </pc:sldChg>
      <pc:sldChg chg="modSp mod">
        <pc:chgData name="Outi Mäkiketola" userId="877bc43a-006a-4ed1-a7be-c0271049ee61" providerId="ADAL" clId="{0CCB4AB9-F860-4BFF-AE16-79C8C12834DB}" dt="2025-01-14T10:05:43.473" v="264" actId="20577"/>
        <pc:sldMkLst>
          <pc:docMk/>
          <pc:sldMk cId="3084119157" sldId="269"/>
        </pc:sldMkLst>
        <pc:spChg chg="mod">
          <ac:chgData name="Outi Mäkiketola" userId="877bc43a-006a-4ed1-a7be-c0271049ee61" providerId="ADAL" clId="{0CCB4AB9-F860-4BFF-AE16-79C8C12834DB}" dt="2025-01-14T10:05:43.473" v="264" actId="20577"/>
          <ac:spMkLst>
            <pc:docMk/>
            <pc:sldMk cId="3084119157" sldId="269"/>
            <ac:spMk id="2" creationId="{977F9C7E-53BC-5CE5-2671-5A33A4831457}"/>
          </ac:spMkLst>
        </pc:spChg>
      </pc:sldChg>
      <pc:sldChg chg="modSp mod">
        <pc:chgData name="Outi Mäkiketola" userId="877bc43a-006a-4ed1-a7be-c0271049ee61" providerId="ADAL" clId="{0CCB4AB9-F860-4BFF-AE16-79C8C12834DB}" dt="2025-01-14T10:05:50.139" v="267" actId="20577"/>
        <pc:sldMkLst>
          <pc:docMk/>
          <pc:sldMk cId="2778403531" sldId="270"/>
        </pc:sldMkLst>
        <pc:spChg chg="mod">
          <ac:chgData name="Outi Mäkiketola" userId="877bc43a-006a-4ed1-a7be-c0271049ee61" providerId="ADAL" clId="{0CCB4AB9-F860-4BFF-AE16-79C8C12834DB}" dt="2025-01-14T10:05:50.139" v="267" actId="20577"/>
          <ac:spMkLst>
            <pc:docMk/>
            <pc:sldMk cId="2778403531" sldId="270"/>
            <ac:spMk id="2" creationId="{488B7ECF-4BAC-D4F3-6F18-159AD9B719C8}"/>
          </ac:spMkLst>
        </pc:spChg>
        <pc:spChg chg="mod">
          <ac:chgData name="Outi Mäkiketola" userId="877bc43a-006a-4ed1-a7be-c0271049ee61" providerId="ADAL" clId="{0CCB4AB9-F860-4BFF-AE16-79C8C12834DB}" dt="2025-01-14T09:46:04.340" v="5" actId="27636"/>
          <ac:spMkLst>
            <pc:docMk/>
            <pc:sldMk cId="2778403531" sldId="270"/>
            <ac:spMk id="3" creationId="{6F6A9EAF-C172-BBC7-EC7F-AC382A39476A}"/>
          </ac:spMkLst>
        </pc:spChg>
      </pc:sldChg>
      <pc:sldChg chg="modSp mod">
        <pc:chgData name="Outi Mäkiketola" userId="877bc43a-006a-4ed1-a7be-c0271049ee61" providerId="ADAL" clId="{0CCB4AB9-F860-4BFF-AE16-79C8C12834DB}" dt="2025-01-14T10:05:55.590" v="270" actId="20577"/>
        <pc:sldMkLst>
          <pc:docMk/>
          <pc:sldMk cId="4059296044" sldId="271"/>
        </pc:sldMkLst>
        <pc:spChg chg="mod">
          <ac:chgData name="Outi Mäkiketola" userId="877bc43a-006a-4ed1-a7be-c0271049ee61" providerId="ADAL" clId="{0CCB4AB9-F860-4BFF-AE16-79C8C12834DB}" dt="2025-01-14T10:05:55.590" v="270" actId="20577"/>
          <ac:spMkLst>
            <pc:docMk/>
            <pc:sldMk cId="4059296044" sldId="271"/>
            <ac:spMk id="2" creationId="{E492B683-62E8-6E0B-B9A7-6DFDEF295606}"/>
          </ac:spMkLst>
        </pc:spChg>
      </pc:sldChg>
      <pc:sldChg chg="modSp mod">
        <pc:chgData name="Outi Mäkiketola" userId="877bc43a-006a-4ed1-a7be-c0271049ee61" providerId="ADAL" clId="{0CCB4AB9-F860-4BFF-AE16-79C8C12834DB}" dt="2025-01-14T10:06:07.602" v="276" actId="20577"/>
        <pc:sldMkLst>
          <pc:docMk/>
          <pc:sldMk cId="1157530627" sldId="272"/>
        </pc:sldMkLst>
        <pc:spChg chg="mod">
          <ac:chgData name="Outi Mäkiketola" userId="877bc43a-006a-4ed1-a7be-c0271049ee61" providerId="ADAL" clId="{0CCB4AB9-F860-4BFF-AE16-79C8C12834DB}" dt="2025-01-14T10:06:07.602" v="276" actId="20577"/>
          <ac:spMkLst>
            <pc:docMk/>
            <pc:sldMk cId="1157530627" sldId="272"/>
            <ac:spMk id="2" creationId="{AB9F5B34-E9E7-AC3D-E021-D18FE1863300}"/>
          </ac:spMkLst>
        </pc:spChg>
      </pc:sldChg>
      <pc:sldChg chg="modSp mod">
        <pc:chgData name="Outi Mäkiketola" userId="877bc43a-006a-4ed1-a7be-c0271049ee61" providerId="ADAL" clId="{0CCB4AB9-F860-4BFF-AE16-79C8C12834DB}" dt="2025-01-14T10:06:17.729" v="280" actId="14100"/>
        <pc:sldMkLst>
          <pc:docMk/>
          <pc:sldMk cId="3005482095" sldId="273"/>
        </pc:sldMkLst>
        <pc:spChg chg="mod">
          <ac:chgData name="Outi Mäkiketola" userId="877bc43a-006a-4ed1-a7be-c0271049ee61" providerId="ADAL" clId="{0CCB4AB9-F860-4BFF-AE16-79C8C12834DB}" dt="2025-01-14T10:06:17.729" v="280" actId="14100"/>
          <ac:spMkLst>
            <pc:docMk/>
            <pc:sldMk cId="3005482095" sldId="273"/>
            <ac:spMk id="2" creationId="{B0C64E95-AC27-9286-B56F-2C18ECC3EDB9}"/>
          </ac:spMkLst>
        </pc:spChg>
      </pc:sldChg>
      <pc:sldChg chg="modSp mod">
        <pc:chgData name="Outi Mäkiketola" userId="877bc43a-006a-4ed1-a7be-c0271049ee61" providerId="ADAL" clId="{0CCB4AB9-F860-4BFF-AE16-79C8C12834DB}" dt="2025-01-14T10:06:24.366" v="283" actId="20577"/>
        <pc:sldMkLst>
          <pc:docMk/>
          <pc:sldMk cId="4226721122" sldId="274"/>
        </pc:sldMkLst>
        <pc:spChg chg="mod">
          <ac:chgData name="Outi Mäkiketola" userId="877bc43a-006a-4ed1-a7be-c0271049ee61" providerId="ADAL" clId="{0CCB4AB9-F860-4BFF-AE16-79C8C12834DB}" dt="2025-01-14T10:06:24.366" v="283" actId="20577"/>
          <ac:spMkLst>
            <pc:docMk/>
            <pc:sldMk cId="4226721122" sldId="274"/>
            <ac:spMk id="2" creationId="{F12C8F38-141A-FF45-FAC9-BDD238712D10}"/>
          </ac:spMkLst>
        </pc:spChg>
      </pc:sldChg>
      <pc:sldChg chg="modSp mod">
        <pc:chgData name="Outi Mäkiketola" userId="877bc43a-006a-4ed1-a7be-c0271049ee61" providerId="ADAL" clId="{0CCB4AB9-F860-4BFF-AE16-79C8C12834DB}" dt="2025-01-14T10:06:02.086" v="273" actId="20577"/>
        <pc:sldMkLst>
          <pc:docMk/>
          <pc:sldMk cId="756668216" sldId="275"/>
        </pc:sldMkLst>
        <pc:spChg chg="mod">
          <ac:chgData name="Outi Mäkiketola" userId="877bc43a-006a-4ed1-a7be-c0271049ee61" providerId="ADAL" clId="{0CCB4AB9-F860-4BFF-AE16-79C8C12834DB}" dt="2025-01-14T10:06:02.086" v="273" actId="20577"/>
          <ac:spMkLst>
            <pc:docMk/>
            <pc:sldMk cId="756668216" sldId="275"/>
            <ac:spMk id="2" creationId="{DC58EB1C-91AA-687F-D9AD-1A5093BC98A7}"/>
          </ac:spMkLst>
        </pc:spChg>
      </pc:sldChg>
      <pc:sldChg chg="modSp mod">
        <pc:chgData name="Outi Mäkiketola" userId="877bc43a-006a-4ed1-a7be-c0271049ee61" providerId="ADAL" clId="{0CCB4AB9-F860-4BFF-AE16-79C8C12834DB}" dt="2025-01-14T10:05:01.629" v="250" actId="20577"/>
        <pc:sldMkLst>
          <pc:docMk/>
          <pc:sldMk cId="3800191544" sldId="276"/>
        </pc:sldMkLst>
        <pc:spChg chg="mod">
          <ac:chgData name="Outi Mäkiketola" userId="877bc43a-006a-4ed1-a7be-c0271049ee61" providerId="ADAL" clId="{0CCB4AB9-F860-4BFF-AE16-79C8C12834DB}" dt="2025-01-14T10:05:01.629" v="250" actId="20577"/>
          <ac:spMkLst>
            <pc:docMk/>
            <pc:sldMk cId="3800191544" sldId="276"/>
            <ac:spMk id="2" creationId="{C69CA7A8-35E2-8941-1454-F3FB4A040E62}"/>
          </ac:spMkLst>
        </pc:spChg>
      </pc:sldChg>
      <pc:sldChg chg="modSp mod">
        <pc:chgData name="Outi Mäkiketola" userId="877bc43a-006a-4ed1-a7be-c0271049ee61" providerId="ADAL" clId="{0CCB4AB9-F860-4BFF-AE16-79C8C12834DB}" dt="2025-01-14T10:06:52.221" v="289" actId="20577"/>
        <pc:sldMkLst>
          <pc:docMk/>
          <pc:sldMk cId="3996300440" sldId="278"/>
        </pc:sldMkLst>
        <pc:spChg chg="mod">
          <ac:chgData name="Outi Mäkiketola" userId="877bc43a-006a-4ed1-a7be-c0271049ee61" providerId="ADAL" clId="{0CCB4AB9-F860-4BFF-AE16-79C8C12834DB}" dt="2025-01-14T10:06:52.221" v="289" actId="20577"/>
          <ac:spMkLst>
            <pc:docMk/>
            <pc:sldMk cId="3996300440" sldId="278"/>
            <ac:spMk id="2" creationId="{3E7026EA-1B01-7C9D-0750-811084AF41AB}"/>
          </ac:spMkLst>
        </pc:spChg>
      </pc:sldChg>
      <pc:sldChg chg="addSp modSp mod ord setBg">
        <pc:chgData name="Outi Mäkiketola" userId="877bc43a-006a-4ed1-a7be-c0271049ee61" providerId="ADAL" clId="{0CCB4AB9-F860-4BFF-AE16-79C8C12834DB}" dt="2025-01-14T10:11:57.910" v="396"/>
        <pc:sldMkLst>
          <pc:docMk/>
          <pc:sldMk cId="3277079459" sldId="279"/>
        </pc:sldMkLst>
        <pc:spChg chg="add mod">
          <ac:chgData name="Outi Mäkiketola" userId="877bc43a-006a-4ed1-a7be-c0271049ee61" providerId="ADAL" clId="{0CCB4AB9-F860-4BFF-AE16-79C8C12834DB}" dt="2025-01-14T10:11:16.384" v="394" actId="113"/>
          <ac:spMkLst>
            <pc:docMk/>
            <pc:sldMk cId="3277079459" sldId="279"/>
            <ac:spMk id="2" creationId="{C16A56F5-15EC-4110-9F39-F4723EB460A1}"/>
          </ac:spMkLst>
        </pc:spChg>
      </pc:sldChg>
      <pc:sldChg chg="modSp mod">
        <pc:chgData name="Outi Mäkiketola" userId="877bc43a-006a-4ed1-a7be-c0271049ee61" providerId="ADAL" clId="{0CCB4AB9-F860-4BFF-AE16-79C8C12834DB}" dt="2025-01-14T10:15:28.685" v="425" actId="20577"/>
        <pc:sldMkLst>
          <pc:docMk/>
          <pc:sldMk cId="1702906330" sldId="280"/>
        </pc:sldMkLst>
        <pc:spChg chg="mod">
          <ac:chgData name="Outi Mäkiketola" userId="877bc43a-006a-4ed1-a7be-c0271049ee61" providerId="ADAL" clId="{0CCB4AB9-F860-4BFF-AE16-79C8C12834DB}" dt="2025-01-14T10:15:28.685" v="425" actId="20577"/>
          <ac:spMkLst>
            <pc:docMk/>
            <pc:sldMk cId="1702906330" sldId="280"/>
            <ac:spMk id="2" creationId="{D359EEE3-D835-6788-EB07-DF399BE33C12}"/>
          </ac:spMkLst>
        </pc:spChg>
      </pc:sldChg>
      <pc:sldChg chg="modSp mod">
        <pc:chgData name="Outi Mäkiketola" userId="877bc43a-006a-4ed1-a7be-c0271049ee61" providerId="ADAL" clId="{0CCB4AB9-F860-4BFF-AE16-79C8C12834DB}" dt="2025-01-14T10:16:40.919" v="456" actId="20577"/>
        <pc:sldMkLst>
          <pc:docMk/>
          <pc:sldMk cId="4273983369" sldId="281"/>
        </pc:sldMkLst>
        <pc:spChg chg="mod">
          <ac:chgData name="Outi Mäkiketola" userId="877bc43a-006a-4ed1-a7be-c0271049ee61" providerId="ADAL" clId="{0CCB4AB9-F860-4BFF-AE16-79C8C12834DB}" dt="2025-01-14T10:16:40.919" v="456" actId="20577"/>
          <ac:spMkLst>
            <pc:docMk/>
            <pc:sldMk cId="4273983369" sldId="281"/>
            <ac:spMk id="2" creationId="{3AC862AA-7D70-F3CD-DD7A-10812057D4BF}"/>
          </ac:spMkLst>
        </pc:spChg>
      </pc:sldChg>
      <pc:sldChg chg="modSp mod">
        <pc:chgData name="Outi Mäkiketola" userId="877bc43a-006a-4ed1-a7be-c0271049ee61" providerId="ADAL" clId="{0CCB4AB9-F860-4BFF-AE16-79C8C12834DB}" dt="2025-01-14T10:16:51.698" v="460" actId="20577"/>
        <pc:sldMkLst>
          <pc:docMk/>
          <pc:sldMk cId="1533743905" sldId="282"/>
        </pc:sldMkLst>
        <pc:spChg chg="mod">
          <ac:chgData name="Outi Mäkiketola" userId="877bc43a-006a-4ed1-a7be-c0271049ee61" providerId="ADAL" clId="{0CCB4AB9-F860-4BFF-AE16-79C8C12834DB}" dt="2025-01-14T10:16:51.698" v="460" actId="20577"/>
          <ac:spMkLst>
            <pc:docMk/>
            <pc:sldMk cId="1533743905" sldId="282"/>
            <ac:spMk id="2" creationId="{4296EFC6-05D8-8679-9136-C1D088CC9204}"/>
          </ac:spMkLst>
        </pc:spChg>
      </pc:sldChg>
      <pc:sldChg chg="modSp mod">
        <pc:chgData name="Outi Mäkiketola" userId="877bc43a-006a-4ed1-a7be-c0271049ee61" providerId="ADAL" clId="{0CCB4AB9-F860-4BFF-AE16-79C8C12834DB}" dt="2025-01-14T10:17:06.220" v="464" actId="20577"/>
        <pc:sldMkLst>
          <pc:docMk/>
          <pc:sldMk cId="1377312628" sldId="283"/>
        </pc:sldMkLst>
        <pc:spChg chg="mod">
          <ac:chgData name="Outi Mäkiketola" userId="877bc43a-006a-4ed1-a7be-c0271049ee61" providerId="ADAL" clId="{0CCB4AB9-F860-4BFF-AE16-79C8C12834DB}" dt="2025-01-14T10:17:06.220" v="464" actId="20577"/>
          <ac:spMkLst>
            <pc:docMk/>
            <pc:sldMk cId="1377312628" sldId="283"/>
            <ac:spMk id="2" creationId="{91396073-0580-8EB3-5AA5-432B4849D1BF}"/>
          </ac:spMkLst>
        </pc:spChg>
      </pc:sldChg>
      <pc:sldChg chg="modSp mod">
        <pc:chgData name="Outi Mäkiketola" userId="877bc43a-006a-4ed1-a7be-c0271049ee61" providerId="ADAL" clId="{0CCB4AB9-F860-4BFF-AE16-79C8C12834DB}" dt="2025-01-14T10:22:08.558" v="552" actId="20577"/>
        <pc:sldMkLst>
          <pc:docMk/>
          <pc:sldMk cId="1702375391" sldId="284"/>
        </pc:sldMkLst>
        <pc:spChg chg="mod">
          <ac:chgData name="Outi Mäkiketola" userId="877bc43a-006a-4ed1-a7be-c0271049ee61" providerId="ADAL" clId="{0CCB4AB9-F860-4BFF-AE16-79C8C12834DB}" dt="2025-01-14T10:22:08.558" v="552" actId="20577"/>
          <ac:spMkLst>
            <pc:docMk/>
            <pc:sldMk cId="1702375391" sldId="284"/>
            <ac:spMk id="2" creationId="{111F1DDD-FC94-7753-75B0-07D8E629FF85}"/>
          </ac:spMkLst>
        </pc:spChg>
      </pc:sldChg>
      <pc:sldChg chg="modSp mod">
        <pc:chgData name="Outi Mäkiketola" userId="877bc43a-006a-4ed1-a7be-c0271049ee61" providerId="ADAL" clId="{0CCB4AB9-F860-4BFF-AE16-79C8C12834DB}" dt="2025-01-14T10:22:16.464" v="555" actId="20577"/>
        <pc:sldMkLst>
          <pc:docMk/>
          <pc:sldMk cId="512155603" sldId="285"/>
        </pc:sldMkLst>
        <pc:spChg chg="mod">
          <ac:chgData name="Outi Mäkiketola" userId="877bc43a-006a-4ed1-a7be-c0271049ee61" providerId="ADAL" clId="{0CCB4AB9-F860-4BFF-AE16-79C8C12834DB}" dt="2025-01-14T10:22:16.464" v="555" actId="20577"/>
          <ac:spMkLst>
            <pc:docMk/>
            <pc:sldMk cId="512155603" sldId="285"/>
            <ac:spMk id="2" creationId="{0780E8B3-FD7F-D36D-D52B-B9CA14173891}"/>
          </ac:spMkLst>
        </pc:spChg>
      </pc:sldChg>
      <pc:sldChg chg="modSp mod ord">
        <pc:chgData name="Outi Mäkiketola" userId="877bc43a-006a-4ed1-a7be-c0271049ee61" providerId="ADAL" clId="{0CCB4AB9-F860-4BFF-AE16-79C8C12834DB}" dt="2025-01-14T10:25:06.814" v="594"/>
        <pc:sldMkLst>
          <pc:docMk/>
          <pc:sldMk cId="1510272429" sldId="286"/>
        </pc:sldMkLst>
        <pc:spChg chg="mod">
          <ac:chgData name="Outi Mäkiketola" userId="877bc43a-006a-4ed1-a7be-c0271049ee61" providerId="ADAL" clId="{0CCB4AB9-F860-4BFF-AE16-79C8C12834DB}" dt="2025-01-14T10:22:38.041" v="566" actId="20577"/>
          <ac:spMkLst>
            <pc:docMk/>
            <pc:sldMk cId="1510272429" sldId="286"/>
            <ac:spMk id="2" creationId="{86F1BC50-2CA7-4EF1-82A1-1D5BC800384F}"/>
          </ac:spMkLst>
        </pc:spChg>
      </pc:sldChg>
      <pc:sldChg chg="modSp mod ord">
        <pc:chgData name="Outi Mäkiketola" userId="877bc43a-006a-4ed1-a7be-c0271049ee61" providerId="ADAL" clId="{0CCB4AB9-F860-4BFF-AE16-79C8C12834DB}" dt="2025-01-14T10:25:31.364" v="596"/>
        <pc:sldMkLst>
          <pc:docMk/>
          <pc:sldMk cId="1063497763" sldId="287"/>
        </pc:sldMkLst>
        <pc:spChg chg="mod">
          <ac:chgData name="Outi Mäkiketola" userId="877bc43a-006a-4ed1-a7be-c0271049ee61" providerId="ADAL" clId="{0CCB4AB9-F860-4BFF-AE16-79C8C12834DB}" dt="2025-01-14T10:22:43.723" v="569" actId="20577"/>
          <ac:spMkLst>
            <pc:docMk/>
            <pc:sldMk cId="1063497763" sldId="287"/>
            <ac:spMk id="2" creationId="{A3D7BB29-892E-4A92-A61A-B022B4F75A1F}"/>
          </ac:spMkLst>
        </pc:spChg>
        <pc:spChg chg="mod">
          <ac:chgData name="Outi Mäkiketola" userId="877bc43a-006a-4ed1-a7be-c0271049ee61" providerId="ADAL" clId="{0CCB4AB9-F860-4BFF-AE16-79C8C12834DB}" dt="2025-01-14T09:46:04.387" v="6" actId="27636"/>
          <ac:spMkLst>
            <pc:docMk/>
            <pc:sldMk cId="1063497763" sldId="287"/>
            <ac:spMk id="3" creationId="{86A06B40-EFD0-47BD-B2A4-CA6841D24235}"/>
          </ac:spMkLst>
        </pc:spChg>
      </pc:sldChg>
      <pc:sldChg chg="modSp mod ord">
        <pc:chgData name="Outi Mäkiketola" userId="877bc43a-006a-4ed1-a7be-c0271049ee61" providerId="ADAL" clId="{0CCB4AB9-F860-4BFF-AE16-79C8C12834DB}" dt="2025-01-14T10:24:13.470" v="590"/>
        <pc:sldMkLst>
          <pc:docMk/>
          <pc:sldMk cId="2035254493" sldId="288"/>
        </pc:sldMkLst>
        <pc:spChg chg="mod">
          <ac:chgData name="Outi Mäkiketola" userId="877bc43a-006a-4ed1-a7be-c0271049ee61" providerId="ADAL" clId="{0CCB4AB9-F860-4BFF-AE16-79C8C12834DB}" dt="2025-01-14T10:22:53.492" v="572" actId="20577"/>
          <ac:spMkLst>
            <pc:docMk/>
            <pc:sldMk cId="2035254493" sldId="288"/>
            <ac:spMk id="2" creationId="{A9A2C97C-B2EE-4A11-849D-55E1EB4631B5}"/>
          </ac:spMkLst>
        </pc:spChg>
      </pc:sldChg>
      <pc:sldChg chg="setBg">
        <pc:chgData name="Outi Mäkiketola" userId="877bc43a-006a-4ed1-a7be-c0271049ee61" providerId="ADAL" clId="{0CCB4AB9-F860-4BFF-AE16-79C8C12834DB}" dt="2025-01-14T09:48:05.406" v="227"/>
        <pc:sldMkLst>
          <pc:docMk/>
          <pc:sldMk cId="492737023" sldId="289"/>
        </pc:sldMkLst>
      </pc:sldChg>
      <pc:sldChg chg="modSp mod">
        <pc:chgData name="Outi Mäkiketola" userId="877bc43a-006a-4ed1-a7be-c0271049ee61" providerId="ADAL" clId="{0CCB4AB9-F860-4BFF-AE16-79C8C12834DB}" dt="2025-01-14T09:48:24.260" v="228" actId="403"/>
        <pc:sldMkLst>
          <pc:docMk/>
          <pc:sldMk cId="1807062374" sldId="290"/>
        </pc:sldMkLst>
        <pc:spChg chg="mod">
          <ac:chgData name="Outi Mäkiketola" userId="877bc43a-006a-4ed1-a7be-c0271049ee61" providerId="ADAL" clId="{0CCB4AB9-F860-4BFF-AE16-79C8C12834DB}" dt="2025-01-14T09:48:24.260" v="228" actId="403"/>
          <ac:spMkLst>
            <pc:docMk/>
            <pc:sldMk cId="1807062374" sldId="290"/>
            <ac:spMk id="3" creationId="{560C598C-0218-4C0A-2EB1-A5CA98541674}"/>
          </ac:spMkLst>
        </pc:spChg>
      </pc:sldChg>
      <pc:sldChg chg="modSp mod">
        <pc:chgData name="Outi Mäkiketola" userId="877bc43a-006a-4ed1-a7be-c0271049ee61" providerId="ADAL" clId="{0CCB4AB9-F860-4BFF-AE16-79C8C12834DB}" dt="2025-01-14T09:46:04.288" v="1" actId="27636"/>
        <pc:sldMkLst>
          <pc:docMk/>
          <pc:sldMk cId="911743165" sldId="292"/>
        </pc:sldMkLst>
        <pc:spChg chg="mod">
          <ac:chgData name="Outi Mäkiketola" userId="877bc43a-006a-4ed1-a7be-c0271049ee61" providerId="ADAL" clId="{0CCB4AB9-F860-4BFF-AE16-79C8C12834DB}" dt="2025-01-14T09:46:04.288" v="1" actId="27636"/>
          <ac:spMkLst>
            <pc:docMk/>
            <pc:sldMk cId="911743165" sldId="292"/>
            <ac:spMk id="2" creationId="{54CEB26B-A78E-D1D2-45B0-25A1C6E9B26B}"/>
          </ac:spMkLst>
        </pc:spChg>
      </pc:sldChg>
      <pc:sldChg chg="modSp mod">
        <pc:chgData name="Outi Mäkiketola" userId="877bc43a-006a-4ed1-a7be-c0271049ee61" providerId="ADAL" clId="{0CCB4AB9-F860-4BFF-AE16-79C8C12834DB}" dt="2025-01-14T09:46:04.292" v="2" actId="27636"/>
        <pc:sldMkLst>
          <pc:docMk/>
          <pc:sldMk cId="4234535647" sldId="293"/>
        </pc:sldMkLst>
        <pc:spChg chg="mod">
          <ac:chgData name="Outi Mäkiketola" userId="877bc43a-006a-4ed1-a7be-c0271049ee61" providerId="ADAL" clId="{0CCB4AB9-F860-4BFF-AE16-79C8C12834DB}" dt="2025-01-14T09:46:04.292" v="2" actId="27636"/>
          <ac:spMkLst>
            <pc:docMk/>
            <pc:sldMk cId="4234535647" sldId="293"/>
            <ac:spMk id="2" creationId="{B34E0288-CCBD-C8CA-00D8-F91C68D3214C}"/>
          </ac:spMkLst>
        </pc:spChg>
      </pc:sldChg>
      <pc:sldChg chg="addSp modSp mod ord">
        <pc:chgData name="Outi Mäkiketola" userId="877bc43a-006a-4ed1-a7be-c0271049ee61" providerId="ADAL" clId="{0CCB4AB9-F860-4BFF-AE16-79C8C12834DB}" dt="2025-01-14T10:14:12.483" v="414" actId="207"/>
        <pc:sldMkLst>
          <pc:docMk/>
          <pc:sldMk cId="4011111488" sldId="294"/>
        </pc:sldMkLst>
        <pc:spChg chg="add mod">
          <ac:chgData name="Outi Mäkiketola" userId="877bc43a-006a-4ed1-a7be-c0271049ee61" providerId="ADAL" clId="{0CCB4AB9-F860-4BFF-AE16-79C8C12834DB}" dt="2025-01-14T10:14:12.483" v="414" actId="207"/>
          <ac:spMkLst>
            <pc:docMk/>
            <pc:sldMk cId="4011111488" sldId="294"/>
            <ac:spMk id="3" creationId="{8E5F082B-C435-40B2-B4D1-2E4641D3A0B1}"/>
          </ac:spMkLst>
        </pc:spChg>
        <pc:spChg chg="add mod">
          <ac:chgData name="Outi Mäkiketola" userId="877bc43a-006a-4ed1-a7be-c0271049ee61" providerId="ADAL" clId="{0CCB4AB9-F860-4BFF-AE16-79C8C12834DB}" dt="2025-01-14T10:09:59.286" v="322" actId="14100"/>
          <ac:spMkLst>
            <pc:docMk/>
            <pc:sldMk cId="4011111488" sldId="294"/>
            <ac:spMk id="4" creationId="{0604AEFC-2145-4229-8173-6C36CCB45F2A}"/>
          </ac:spMkLst>
        </pc:spChg>
      </pc:sldChg>
      <pc:sldChg chg="addSp modSp mod ord">
        <pc:chgData name="Outi Mäkiketola" userId="877bc43a-006a-4ed1-a7be-c0271049ee61" providerId="ADAL" clId="{0CCB4AB9-F860-4BFF-AE16-79C8C12834DB}" dt="2025-01-14T10:14:05.053" v="413"/>
        <pc:sldMkLst>
          <pc:docMk/>
          <pc:sldMk cId="2878182281" sldId="301"/>
        </pc:sldMkLst>
        <pc:spChg chg="add mod">
          <ac:chgData name="Outi Mäkiketola" userId="877bc43a-006a-4ed1-a7be-c0271049ee61" providerId="ADAL" clId="{0CCB4AB9-F860-4BFF-AE16-79C8C12834DB}" dt="2025-01-14T10:13:56.418" v="411" actId="207"/>
          <ac:spMkLst>
            <pc:docMk/>
            <pc:sldMk cId="2878182281" sldId="301"/>
            <ac:spMk id="3" creationId="{EB434D33-E5CA-40A3-95A9-F3D04633DC0E}"/>
          </ac:spMkLst>
        </pc:spChg>
        <pc:spChg chg="add mod">
          <ac:chgData name="Outi Mäkiketola" userId="877bc43a-006a-4ed1-a7be-c0271049ee61" providerId="ADAL" clId="{0CCB4AB9-F860-4BFF-AE16-79C8C12834DB}" dt="2025-01-14T10:09:49.223" v="320" actId="14100"/>
          <ac:spMkLst>
            <pc:docMk/>
            <pc:sldMk cId="2878182281" sldId="301"/>
            <ac:spMk id="4" creationId="{4B7F5210-2FE4-4C5A-B9CA-147701321915}"/>
          </ac:spMkLst>
        </pc:spChg>
      </pc:sldChg>
      <pc:sldChg chg="modSp mod ord">
        <pc:chgData name="Outi Mäkiketola" userId="877bc43a-006a-4ed1-a7be-c0271049ee61" providerId="ADAL" clId="{0CCB4AB9-F860-4BFF-AE16-79C8C12834DB}" dt="2025-01-14T10:26:30.413" v="602"/>
        <pc:sldMkLst>
          <pc:docMk/>
          <pc:sldMk cId="2559304484" sldId="302"/>
        </pc:sldMkLst>
        <pc:spChg chg="mod">
          <ac:chgData name="Outi Mäkiketola" userId="877bc43a-006a-4ed1-a7be-c0271049ee61" providerId="ADAL" clId="{0CCB4AB9-F860-4BFF-AE16-79C8C12834DB}" dt="2025-01-14T10:23:13.591" v="582" actId="14100"/>
          <ac:spMkLst>
            <pc:docMk/>
            <pc:sldMk cId="2559304484" sldId="302"/>
            <ac:spMk id="2" creationId="{75EE6156-8A0E-91FE-A786-704FA025EC73}"/>
          </ac:spMkLst>
        </pc:spChg>
      </pc:sldChg>
      <pc:sldChg chg="modSp mod">
        <pc:chgData name="Outi Mäkiketola" userId="877bc43a-006a-4ed1-a7be-c0271049ee61" providerId="ADAL" clId="{0CCB4AB9-F860-4BFF-AE16-79C8C12834DB}" dt="2025-01-14T10:28:01.638" v="705" actId="5793"/>
        <pc:sldMkLst>
          <pc:docMk/>
          <pc:sldMk cId="3198111948" sldId="303"/>
        </pc:sldMkLst>
        <pc:spChg chg="mod">
          <ac:chgData name="Outi Mäkiketola" userId="877bc43a-006a-4ed1-a7be-c0271049ee61" providerId="ADAL" clId="{0CCB4AB9-F860-4BFF-AE16-79C8C12834DB}" dt="2025-01-14T10:27:19.806" v="641" actId="20577"/>
          <ac:spMkLst>
            <pc:docMk/>
            <pc:sldMk cId="3198111948" sldId="303"/>
            <ac:spMk id="2" creationId="{2D61372B-89F5-25BD-D3D4-03F420FF2195}"/>
          </ac:spMkLst>
        </pc:spChg>
        <pc:spChg chg="mod">
          <ac:chgData name="Outi Mäkiketola" userId="877bc43a-006a-4ed1-a7be-c0271049ee61" providerId="ADAL" clId="{0CCB4AB9-F860-4BFF-AE16-79C8C12834DB}" dt="2025-01-14T10:28:01.638" v="705" actId="5793"/>
          <ac:spMkLst>
            <pc:docMk/>
            <pc:sldMk cId="3198111948" sldId="303"/>
            <ac:spMk id="3" creationId="{8896DDC3-C404-8F0D-3312-E8322AF257F4}"/>
          </ac:spMkLst>
        </pc:spChg>
      </pc:sldChg>
      <pc:sldChg chg="modSp mod">
        <pc:chgData name="Outi Mäkiketola" userId="877bc43a-006a-4ed1-a7be-c0271049ee61" providerId="ADAL" clId="{0CCB4AB9-F860-4BFF-AE16-79C8C12834DB}" dt="2025-01-14T09:46:04.292" v="3" actId="27636"/>
        <pc:sldMkLst>
          <pc:docMk/>
          <pc:sldMk cId="3951897781" sldId="304"/>
        </pc:sldMkLst>
        <pc:spChg chg="mod">
          <ac:chgData name="Outi Mäkiketola" userId="877bc43a-006a-4ed1-a7be-c0271049ee61" providerId="ADAL" clId="{0CCB4AB9-F860-4BFF-AE16-79C8C12834DB}" dt="2025-01-14T09:46:04.292" v="3" actId="27636"/>
          <ac:spMkLst>
            <pc:docMk/>
            <pc:sldMk cId="3951897781" sldId="304"/>
            <ac:spMk id="2" creationId="{B34E0288-CCBD-C8CA-00D8-F91C68D3214C}"/>
          </ac:spMkLst>
        </pc:spChg>
      </pc:sldChg>
      <pc:sldChg chg="modSp mod setBg">
        <pc:chgData name="Outi Mäkiketola" userId="877bc43a-006a-4ed1-a7be-c0271049ee61" providerId="ADAL" clId="{0CCB4AB9-F860-4BFF-AE16-79C8C12834DB}" dt="2025-01-14T09:50:38.812" v="238" actId="20577"/>
        <pc:sldMkLst>
          <pc:docMk/>
          <pc:sldMk cId="3297009365" sldId="305"/>
        </pc:sldMkLst>
        <pc:spChg chg="mod">
          <ac:chgData name="Outi Mäkiketola" userId="877bc43a-006a-4ed1-a7be-c0271049ee61" providerId="ADAL" clId="{0CCB4AB9-F860-4BFF-AE16-79C8C12834DB}" dt="2025-01-14T09:50:38.812" v="238" actId="20577"/>
          <ac:spMkLst>
            <pc:docMk/>
            <pc:sldMk cId="3297009365" sldId="305"/>
            <ac:spMk id="2" creationId="{10204FA5-C777-5E59-0E2E-B7372E046824}"/>
          </ac:spMkLst>
        </pc:spChg>
      </pc:sldChg>
      <pc:sldChg chg="modSp mod setBg">
        <pc:chgData name="Outi Mäkiketola" userId="877bc43a-006a-4ed1-a7be-c0271049ee61" providerId="ADAL" clId="{0CCB4AB9-F860-4BFF-AE16-79C8C12834DB}" dt="2025-01-14T09:50:44.720" v="241" actId="20577"/>
        <pc:sldMkLst>
          <pc:docMk/>
          <pc:sldMk cId="524409958" sldId="306"/>
        </pc:sldMkLst>
        <pc:spChg chg="mod">
          <ac:chgData name="Outi Mäkiketola" userId="877bc43a-006a-4ed1-a7be-c0271049ee61" providerId="ADAL" clId="{0CCB4AB9-F860-4BFF-AE16-79C8C12834DB}" dt="2025-01-14T09:50:44.720" v="241" actId="20577"/>
          <ac:spMkLst>
            <pc:docMk/>
            <pc:sldMk cId="524409958" sldId="306"/>
            <ac:spMk id="2" creationId="{B3DB282A-8608-3684-F5BE-0200F2BADD28}"/>
          </ac:spMkLst>
        </pc:spChg>
      </pc:sldChg>
      <pc:sldChg chg="modSp mod">
        <pc:chgData name="Outi Mäkiketola" userId="877bc43a-006a-4ed1-a7be-c0271049ee61" providerId="ADAL" clId="{0CCB4AB9-F860-4BFF-AE16-79C8C12834DB}" dt="2025-01-14T10:04:46.365" v="244" actId="20577"/>
        <pc:sldMkLst>
          <pc:docMk/>
          <pc:sldMk cId="885228662" sldId="307"/>
        </pc:sldMkLst>
        <pc:spChg chg="mod">
          <ac:chgData name="Outi Mäkiketola" userId="877bc43a-006a-4ed1-a7be-c0271049ee61" providerId="ADAL" clId="{0CCB4AB9-F860-4BFF-AE16-79C8C12834DB}" dt="2025-01-14T10:04:46.365" v="244" actId="20577"/>
          <ac:spMkLst>
            <pc:docMk/>
            <pc:sldMk cId="885228662" sldId="307"/>
            <ac:spMk id="2" creationId="{69D83234-7656-A2CF-3575-A0224FC1E266}"/>
          </ac:spMkLst>
        </pc:spChg>
      </pc:sldChg>
      <pc:sldChg chg="setBg">
        <pc:chgData name="Outi Mäkiketola" userId="877bc43a-006a-4ed1-a7be-c0271049ee61" providerId="ADAL" clId="{0CCB4AB9-F860-4BFF-AE16-79C8C12834DB}" dt="2025-01-14T09:48:05.406" v="227"/>
        <pc:sldMkLst>
          <pc:docMk/>
          <pc:sldMk cId="4060844423" sldId="308"/>
        </pc:sldMkLst>
      </pc:sldChg>
      <pc:sldMasterChg chg="setBg modSldLayout">
        <pc:chgData name="Outi Mäkiketola" userId="877bc43a-006a-4ed1-a7be-c0271049ee61" providerId="ADAL" clId="{0CCB4AB9-F860-4BFF-AE16-79C8C12834DB}" dt="2025-01-14T09:48:05.406" v="227"/>
        <pc:sldMasterMkLst>
          <pc:docMk/>
          <pc:sldMasterMk cId="1034520112" sldId="2147483648"/>
        </pc:sldMasterMkLst>
        <pc:sldLayoutChg chg="setBg">
          <pc:chgData name="Outi Mäkiketola" userId="877bc43a-006a-4ed1-a7be-c0271049ee61" providerId="ADAL" clId="{0CCB4AB9-F860-4BFF-AE16-79C8C12834DB}" dt="2025-01-14T09:48:05.406" v="227"/>
          <pc:sldLayoutMkLst>
            <pc:docMk/>
            <pc:sldMasterMk cId="1034520112" sldId="2147483648"/>
            <pc:sldLayoutMk cId="2822443542" sldId="2147483649"/>
          </pc:sldLayoutMkLst>
        </pc:sldLayoutChg>
        <pc:sldLayoutChg chg="setBg">
          <pc:chgData name="Outi Mäkiketola" userId="877bc43a-006a-4ed1-a7be-c0271049ee61" providerId="ADAL" clId="{0CCB4AB9-F860-4BFF-AE16-79C8C12834DB}" dt="2025-01-14T09:48:05.406" v="227"/>
          <pc:sldLayoutMkLst>
            <pc:docMk/>
            <pc:sldMasterMk cId="1034520112" sldId="2147483648"/>
            <pc:sldLayoutMk cId="191875738" sldId="2147483650"/>
          </pc:sldLayoutMkLst>
        </pc:sldLayoutChg>
        <pc:sldLayoutChg chg="setBg">
          <pc:chgData name="Outi Mäkiketola" userId="877bc43a-006a-4ed1-a7be-c0271049ee61" providerId="ADAL" clId="{0CCB4AB9-F860-4BFF-AE16-79C8C12834DB}" dt="2025-01-14T09:48:05.406" v="227"/>
          <pc:sldLayoutMkLst>
            <pc:docMk/>
            <pc:sldMasterMk cId="1034520112" sldId="2147483648"/>
            <pc:sldLayoutMk cId="625772058" sldId="2147483651"/>
          </pc:sldLayoutMkLst>
        </pc:sldLayoutChg>
        <pc:sldLayoutChg chg="setBg">
          <pc:chgData name="Outi Mäkiketola" userId="877bc43a-006a-4ed1-a7be-c0271049ee61" providerId="ADAL" clId="{0CCB4AB9-F860-4BFF-AE16-79C8C12834DB}" dt="2025-01-14T09:48:05.406" v="227"/>
          <pc:sldLayoutMkLst>
            <pc:docMk/>
            <pc:sldMasterMk cId="1034520112" sldId="2147483648"/>
            <pc:sldLayoutMk cId="1368371511" sldId="2147483652"/>
          </pc:sldLayoutMkLst>
        </pc:sldLayoutChg>
        <pc:sldLayoutChg chg="setBg">
          <pc:chgData name="Outi Mäkiketola" userId="877bc43a-006a-4ed1-a7be-c0271049ee61" providerId="ADAL" clId="{0CCB4AB9-F860-4BFF-AE16-79C8C12834DB}" dt="2025-01-14T09:48:05.406" v="227"/>
          <pc:sldLayoutMkLst>
            <pc:docMk/>
            <pc:sldMasterMk cId="1034520112" sldId="2147483648"/>
            <pc:sldLayoutMk cId="4234365057" sldId="2147483653"/>
          </pc:sldLayoutMkLst>
        </pc:sldLayoutChg>
        <pc:sldLayoutChg chg="setBg">
          <pc:chgData name="Outi Mäkiketola" userId="877bc43a-006a-4ed1-a7be-c0271049ee61" providerId="ADAL" clId="{0CCB4AB9-F860-4BFF-AE16-79C8C12834DB}" dt="2025-01-14T09:48:05.406" v="227"/>
          <pc:sldLayoutMkLst>
            <pc:docMk/>
            <pc:sldMasterMk cId="1034520112" sldId="2147483648"/>
            <pc:sldLayoutMk cId="323876409" sldId="2147483654"/>
          </pc:sldLayoutMkLst>
        </pc:sldLayoutChg>
        <pc:sldLayoutChg chg="setBg">
          <pc:chgData name="Outi Mäkiketola" userId="877bc43a-006a-4ed1-a7be-c0271049ee61" providerId="ADAL" clId="{0CCB4AB9-F860-4BFF-AE16-79C8C12834DB}" dt="2025-01-14T09:48:05.406" v="227"/>
          <pc:sldLayoutMkLst>
            <pc:docMk/>
            <pc:sldMasterMk cId="1034520112" sldId="2147483648"/>
            <pc:sldLayoutMk cId="1583615748" sldId="2147483655"/>
          </pc:sldLayoutMkLst>
        </pc:sldLayoutChg>
        <pc:sldLayoutChg chg="setBg">
          <pc:chgData name="Outi Mäkiketola" userId="877bc43a-006a-4ed1-a7be-c0271049ee61" providerId="ADAL" clId="{0CCB4AB9-F860-4BFF-AE16-79C8C12834DB}" dt="2025-01-14T09:48:05.406" v="227"/>
          <pc:sldLayoutMkLst>
            <pc:docMk/>
            <pc:sldMasterMk cId="1034520112" sldId="2147483648"/>
            <pc:sldLayoutMk cId="3827074677" sldId="2147483656"/>
          </pc:sldLayoutMkLst>
        </pc:sldLayoutChg>
        <pc:sldLayoutChg chg="setBg">
          <pc:chgData name="Outi Mäkiketola" userId="877bc43a-006a-4ed1-a7be-c0271049ee61" providerId="ADAL" clId="{0CCB4AB9-F860-4BFF-AE16-79C8C12834DB}" dt="2025-01-14T09:48:05.406" v="227"/>
          <pc:sldLayoutMkLst>
            <pc:docMk/>
            <pc:sldMasterMk cId="1034520112" sldId="2147483648"/>
            <pc:sldLayoutMk cId="3139981579" sldId="2147483657"/>
          </pc:sldLayoutMkLst>
        </pc:sldLayoutChg>
        <pc:sldLayoutChg chg="setBg">
          <pc:chgData name="Outi Mäkiketola" userId="877bc43a-006a-4ed1-a7be-c0271049ee61" providerId="ADAL" clId="{0CCB4AB9-F860-4BFF-AE16-79C8C12834DB}" dt="2025-01-14T09:48:05.406" v="227"/>
          <pc:sldLayoutMkLst>
            <pc:docMk/>
            <pc:sldMasterMk cId="1034520112" sldId="2147483648"/>
            <pc:sldLayoutMk cId="1012034331" sldId="2147483658"/>
          </pc:sldLayoutMkLst>
        </pc:sldLayoutChg>
        <pc:sldLayoutChg chg="setBg">
          <pc:chgData name="Outi Mäkiketola" userId="877bc43a-006a-4ed1-a7be-c0271049ee61" providerId="ADAL" clId="{0CCB4AB9-F860-4BFF-AE16-79C8C12834DB}" dt="2025-01-14T09:48:05.406" v="227"/>
          <pc:sldLayoutMkLst>
            <pc:docMk/>
            <pc:sldMasterMk cId="1034520112" sldId="2147483648"/>
            <pc:sldLayoutMk cId="3406455356" sldId="2147483659"/>
          </pc:sldLayoutMkLst>
        </pc:sldLayoutChg>
      </pc:sldMasterChg>
    </pc:docChg>
  </pc:docChgLst>
  <pc:docChgLst>
    <pc:chgData name="Kärki-Susi Katariina" userId="S::katariina.karki-susi_turunakk.fi#ext#@edukeuda.onmicrosoft.com::e7fe8417-c93a-4d72-b602-ca81ea71b003" providerId="AD" clId="Web-{880622CB-8E38-1AB7-4679-F71AFA567BF6}"/>
    <pc:docChg chg="modSld">
      <pc:chgData name="Kärki-Susi Katariina" userId="S::katariina.karki-susi_turunakk.fi#ext#@edukeuda.onmicrosoft.com::e7fe8417-c93a-4d72-b602-ca81ea71b003" providerId="AD" clId="Web-{880622CB-8E38-1AB7-4679-F71AFA567BF6}" dt="2024-04-17T18:04:37.818" v="252" actId="20577"/>
      <pc:docMkLst>
        <pc:docMk/>
      </pc:docMkLst>
      <pc:sldChg chg="modSp">
        <pc:chgData name="Kärki-Susi Katariina" userId="S::katariina.karki-susi_turunakk.fi#ext#@edukeuda.onmicrosoft.com::e7fe8417-c93a-4d72-b602-ca81ea71b003" providerId="AD" clId="Web-{880622CB-8E38-1AB7-4679-F71AFA567BF6}" dt="2024-04-17T17:56:20.484" v="5" actId="20577"/>
        <pc:sldMkLst>
          <pc:docMk/>
          <pc:sldMk cId="3455144417" sldId="262"/>
        </pc:sldMkLst>
        <pc:spChg chg="mod">
          <ac:chgData name="Kärki-Susi Katariina" userId="S::katariina.karki-susi_turunakk.fi#ext#@edukeuda.onmicrosoft.com::e7fe8417-c93a-4d72-b602-ca81ea71b003" providerId="AD" clId="Web-{880622CB-8E38-1AB7-4679-F71AFA567BF6}" dt="2024-04-17T17:56:20.484" v="5" actId="20577"/>
          <ac:spMkLst>
            <pc:docMk/>
            <pc:sldMk cId="3455144417" sldId="262"/>
            <ac:spMk id="3" creationId="{946963E6-E084-E7F6-9D12-E99FFEF07B00}"/>
          </ac:spMkLst>
        </pc:spChg>
      </pc:sldChg>
      <pc:sldChg chg="modSp">
        <pc:chgData name="Kärki-Susi Katariina" userId="S::katariina.karki-susi_turunakk.fi#ext#@edukeuda.onmicrosoft.com::e7fe8417-c93a-4d72-b602-ca81ea71b003" providerId="AD" clId="Web-{880622CB-8E38-1AB7-4679-F71AFA567BF6}" dt="2024-04-17T18:00:07.027" v="40" actId="20577"/>
        <pc:sldMkLst>
          <pc:docMk/>
          <pc:sldMk cId="2778403531" sldId="270"/>
        </pc:sldMkLst>
        <pc:spChg chg="mod">
          <ac:chgData name="Kärki-Susi Katariina" userId="S::katariina.karki-susi_turunakk.fi#ext#@edukeuda.onmicrosoft.com::e7fe8417-c93a-4d72-b602-ca81ea71b003" providerId="AD" clId="Web-{880622CB-8E38-1AB7-4679-F71AFA567BF6}" dt="2024-04-17T18:00:07.027" v="40" actId="20577"/>
          <ac:spMkLst>
            <pc:docMk/>
            <pc:sldMk cId="2778403531" sldId="270"/>
            <ac:spMk id="3" creationId="{6F6A9EAF-C172-BBC7-EC7F-AC382A39476A}"/>
          </ac:spMkLst>
        </pc:spChg>
      </pc:sldChg>
      <pc:sldChg chg="modSp">
        <pc:chgData name="Kärki-Susi Katariina" userId="S::katariina.karki-susi_turunakk.fi#ext#@edukeuda.onmicrosoft.com::e7fe8417-c93a-4d72-b602-ca81ea71b003" providerId="AD" clId="Web-{880622CB-8E38-1AB7-4679-F71AFA567BF6}" dt="2024-04-17T18:04:37.818" v="252" actId="20577"/>
        <pc:sldMkLst>
          <pc:docMk/>
          <pc:sldMk cId="3005482095" sldId="273"/>
        </pc:sldMkLst>
        <pc:spChg chg="mod">
          <ac:chgData name="Kärki-Susi Katariina" userId="S::katariina.karki-susi_turunakk.fi#ext#@edukeuda.onmicrosoft.com::e7fe8417-c93a-4d72-b602-ca81ea71b003" providerId="AD" clId="Web-{880622CB-8E38-1AB7-4679-F71AFA567BF6}" dt="2024-04-17T18:04:37.818" v="252" actId="20577"/>
          <ac:spMkLst>
            <pc:docMk/>
            <pc:sldMk cId="3005482095" sldId="273"/>
            <ac:spMk id="3" creationId="{AFC08E22-5371-20AC-B1C1-E9BB119CE1D1}"/>
          </ac:spMkLst>
        </pc:spChg>
      </pc:sldChg>
      <pc:sldChg chg="modSp">
        <pc:chgData name="Kärki-Susi Katariina" userId="S::katariina.karki-susi_turunakk.fi#ext#@edukeuda.onmicrosoft.com::e7fe8417-c93a-4d72-b602-ca81ea71b003" providerId="AD" clId="Web-{880622CB-8E38-1AB7-4679-F71AFA567BF6}" dt="2024-04-17T17:57:07.881" v="14" actId="14100"/>
        <pc:sldMkLst>
          <pc:docMk/>
          <pc:sldMk cId="3800191544" sldId="276"/>
        </pc:sldMkLst>
        <pc:spChg chg="mod">
          <ac:chgData name="Kärki-Susi Katariina" userId="S::katariina.karki-susi_turunakk.fi#ext#@edukeuda.onmicrosoft.com::e7fe8417-c93a-4d72-b602-ca81ea71b003" providerId="AD" clId="Web-{880622CB-8E38-1AB7-4679-F71AFA567BF6}" dt="2024-04-17T17:57:07.881" v="14" actId="14100"/>
          <ac:spMkLst>
            <pc:docMk/>
            <pc:sldMk cId="3800191544" sldId="276"/>
            <ac:spMk id="3" creationId="{F4B46C3A-2D38-348A-C5E6-0F763E26EAF2}"/>
          </ac:spMkLst>
        </pc:spChg>
      </pc:sldChg>
    </pc:docChg>
  </pc:docChgLst>
  <pc:docChgLst>
    <pc:chgData name="Toriseva Anna" userId="S::anna.toriseva_lhkk.fi#ext#@edukeuda.onmicrosoft.com::958d025b-9046-41d8-b72f-470b531a6ee0" providerId="AD" clId="Web-{18790A53-9929-3B89-82AF-34EDCC60FA17}"/>
    <pc:docChg chg="modSld">
      <pc:chgData name="Toriseva Anna" userId="S::anna.toriseva_lhkk.fi#ext#@edukeuda.onmicrosoft.com::958d025b-9046-41d8-b72f-470b531a6ee0" providerId="AD" clId="Web-{18790A53-9929-3B89-82AF-34EDCC60FA17}" dt="2024-04-18T11:09:38.111" v="2" actId="20577"/>
      <pc:docMkLst>
        <pc:docMk/>
      </pc:docMkLst>
      <pc:sldChg chg="modSp">
        <pc:chgData name="Toriseva Anna" userId="S::anna.toriseva_lhkk.fi#ext#@edukeuda.onmicrosoft.com::958d025b-9046-41d8-b72f-470b531a6ee0" providerId="AD" clId="Web-{18790A53-9929-3B89-82AF-34EDCC60FA17}" dt="2024-04-18T11:09:38.111" v="2" actId="20577"/>
        <pc:sldMkLst>
          <pc:docMk/>
          <pc:sldMk cId="512155603" sldId="285"/>
        </pc:sldMkLst>
        <pc:spChg chg="mod">
          <ac:chgData name="Toriseva Anna" userId="S::anna.toriseva_lhkk.fi#ext#@edukeuda.onmicrosoft.com::958d025b-9046-41d8-b72f-470b531a6ee0" providerId="AD" clId="Web-{18790A53-9929-3B89-82AF-34EDCC60FA17}" dt="2024-04-18T11:09:38.111" v="2" actId="20577"/>
          <ac:spMkLst>
            <pc:docMk/>
            <pc:sldMk cId="512155603" sldId="285"/>
            <ac:spMk id="2" creationId="{0780E8B3-FD7F-D36D-D52B-B9CA14173891}"/>
          </ac:spMkLst>
        </pc:spChg>
      </pc:sldChg>
    </pc:docChg>
  </pc:docChgLst>
  <pc:docChgLst>
    <pc:chgData name="Murtovaara Johanna" userId="56fe8ad4-c88a-488b-a0c6-0c9463b9fc14" providerId="ADAL" clId="{8F74AEAB-7E11-4B56-981C-910CA5B62BD6}"/>
    <pc:docChg chg="custSel addSld modSld">
      <pc:chgData name="Murtovaara Johanna" userId="56fe8ad4-c88a-488b-a0c6-0c9463b9fc14" providerId="ADAL" clId="{8F74AEAB-7E11-4B56-981C-910CA5B62BD6}" dt="2024-04-16T18:14:12.853" v="5723" actId="20577"/>
      <pc:docMkLst>
        <pc:docMk/>
      </pc:docMkLst>
      <pc:sldChg chg="modSp mod">
        <pc:chgData name="Murtovaara Johanna" userId="56fe8ad4-c88a-488b-a0c6-0c9463b9fc14" providerId="ADAL" clId="{8F74AEAB-7E11-4B56-981C-910CA5B62BD6}" dt="2024-04-16T16:34:08.297" v="1384" actId="20577"/>
        <pc:sldMkLst>
          <pc:docMk/>
          <pc:sldMk cId="4291008508" sldId="261"/>
        </pc:sldMkLst>
        <pc:spChg chg="mod">
          <ac:chgData name="Murtovaara Johanna" userId="56fe8ad4-c88a-488b-a0c6-0c9463b9fc14" providerId="ADAL" clId="{8F74AEAB-7E11-4B56-981C-910CA5B62BD6}" dt="2024-04-16T16:05:57.853" v="390" actId="20577"/>
          <ac:spMkLst>
            <pc:docMk/>
            <pc:sldMk cId="4291008508" sldId="261"/>
            <ac:spMk id="2" creationId="{F3D9F9F4-66CA-45BE-5AB1-FB6174E52CE4}"/>
          </ac:spMkLst>
        </pc:spChg>
        <pc:spChg chg="mod">
          <ac:chgData name="Murtovaara Johanna" userId="56fe8ad4-c88a-488b-a0c6-0c9463b9fc14" providerId="ADAL" clId="{8F74AEAB-7E11-4B56-981C-910CA5B62BD6}" dt="2024-04-16T16:34:08.297" v="1384" actId="20577"/>
          <ac:spMkLst>
            <pc:docMk/>
            <pc:sldMk cId="4291008508" sldId="261"/>
            <ac:spMk id="3" creationId="{B9A8FA9B-2FC0-E436-E02E-3D91DD381483}"/>
          </ac:spMkLst>
        </pc:spChg>
      </pc:sldChg>
      <pc:sldChg chg="modSp mod">
        <pc:chgData name="Murtovaara Johanna" userId="56fe8ad4-c88a-488b-a0c6-0c9463b9fc14" providerId="ADAL" clId="{8F74AEAB-7E11-4B56-981C-910CA5B62BD6}" dt="2024-04-16T15:57:08.469" v="37" actId="27636"/>
        <pc:sldMkLst>
          <pc:docMk/>
          <pc:sldMk cId="1617419758" sldId="265"/>
        </pc:sldMkLst>
        <pc:spChg chg="mod">
          <ac:chgData name="Murtovaara Johanna" userId="56fe8ad4-c88a-488b-a0c6-0c9463b9fc14" providerId="ADAL" clId="{8F74AEAB-7E11-4B56-981C-910CA5B62BD6}" dt="2024-04-16T15:57:08.469" v="37" actId="27636"/>
          <ac:spMkLst>
            <pc:docMk/>
            <pc:sldMk cId="1617419758" sldId="265"/>
            <ac:spMk id="3" creationId="{54A6EE2F-2E75-BE31-46E7-AC8EE706AAFF}"/>
          </ac:spMkLst>
        </pc:spChg>
      </pc:sldChg>
      <pc:sldChg chg="modSp mod">
        <pc:chgData name="Murtovaara Johanna" userId="56fe8ad4-c88a-488b-a0c6-0c9463b9fc14" providerId="ADAL" clId="{8F74AEAB-7E11-4B56-981C-910CA5B62BD6}" dt="2024-04-16T15:57:08.532" v="38" actId="27636"/>
        <pc:sldMkLst>
          <pc:docMk/>
          <pc:sldMk cId="4059296044" sldId="271"/>
        </pc:sldMkLst>
        <pc:spChg chg="mod">
          <ac:chgData name="Murtovaara Johanna" userId="56fe8ad4-c88a-488b-a0c6-0c9463b9fc14" providerId="ADAL" clId="{8F74AEAB-7E11-4B56-981C-910CA5B62BD6}" dt="2024-04-16T15:57:08.532" v="38" actId="27636"/>
          <ac:spMkLst>
            <pc:docMk/>
            <pc:sldMk cId="4059296044" sldId="271"/>
            <ac:spMk id="3" creationId="{20739DD3-93D6-E912-F7C2-AE958EADFA39}"/>
          </ac:spMkLst>
        </pc:spChg>
      </pc:sldChg>
      <pc:sldChg chg="modSp new mod">
        <pc:chgData name="Murtovaara Johanna" userId="56fe8ad4-c88a-488b-a0c6-0c9463b9fc14" providerId="ADAL" clId="{8F74AEAB-7E11-4B56-981C-910CA5B62BD6}" dt="2024-04-16T16:46:04.611" v="1902" actId="13926"/>
        <pc:sldMkLst>
          <pc:docMk/>
          <pc:sldMk cId="1510272429" sldId="280"/>
        </pc:sldMkLst>
        <pc:spChg chg="mod">
          <ac:chgData name="Murtovaara Johanna" userId="56fe8ad4-c88a-488b-a0c6-0c9463b9fc14" providerId="ADAL" clId="{8F74AEAB-7E11-4B56-981C-910CA5B62BD6}" dt="2024-04-16T16:35:06.550" v="1388" actId="27636"/>
          <ac:spMkLst>
            <pc:docMk/>
            <pc:sldMk cId="1510272429" sldId="280"/>
            <ac:spMk id="2" creationId="{86F1BC50-2CA7-4EF1-82A1-1D5BC800384F}"/>
          </ac:spMkLst>
        </pc:spChg>
        <pc:spChg chg="mod">
          <ac:chgData name="Murtovaara Johanna" userId="56fe8ad4-c88a-488b-a0c6-0c9463b9fc14" providerId="ADAL" clId="{8F74AEAB-7E11-4B56-981C-910CA5B62BD6}" dt="2024-04-16T16:46:04.611" v="1902" actId="13926"/>
          <ac:spMkLst>
            <pc:docMk/>
            <pc:sldMk cId="1510272429" sldId="280"/>
            <ac:spMk id="3" creationId="{A00FD6AC-6F57-4A62-A45A-433615C76F2A}"/>
          </ac:spMkLst>
        </pc:spChg>
      </pc:sldChg>
      <pc:sldChg chg="modSp new mod">
        <pc:chgData name="Murtovaara Johanna" userId="56fe8ad4-c88a-488b-a0c6-0c9463b9fc14" providerId="ADAL" clId="{8F74AEAB-7E11-4B56-981C-910CA5B62BD6}" dt="2024-04-16T17:21:17.474" v="3824" actId="27636"/>
        <pc:sldMkLst>
          <pc:docMk/>
          <pc:sldMk cId="1063497763" sldId="281"/>
        </pc:sldMkLst>
        <pc:spChg chg="mod">
          <ac:chgData name="Murtovaara Johanna" userId="56fe8ad4-c88a-488b-a0c6-0c9463b9fc14" providerId="ADAL" clId="{8F74AEAB-7E11-4B56-981C-910CA5B62BD6}" dt="2024-04-16T16:46:50.112" v="1907" actId="27636"/>
          <ac:spMkLst>
            <pc:docMk/>
            <pc:sldMk cId="1063497763" sldId="281"/>
            <ac:spMk id="2" creationId="{A3D7BB29-892E-4A92-A61A-B022B4F75A1F}"/>
          </ac:spMkLst>
        </pc:spChg>
        <pc:spChg chg="mod">
          <ac:chgData name="Murtovaara Johanna" userId="56fe8ad4-c88a-488b-a0c6-0c9463b9fc14" providerId="ADAL" clId="{8F74AEAB-7E11-4B56-981C-910CA5B62BD6}" dt="2024-04-16T17:21:17.474" v="3824" actId="27636"/>
          <ac:spMkLst>
            <pc:docMk/>
            <pc:sldMk cId="1063497763" sldId="281"/>
            <ac:spMk id="3" creationId="{86A06B40-EFD0-47BD-B2A4-CA6841D24235}"/>
          </ac:spMkLst>
        </pc:spChg>
      </pc:sldChg>
      <pc:sldChg chg="modSp new mod">
        <pc:chgData name="Murtovaara Johanna" userId="56fe8ad4-c88a-488b-a0c6-0c9463b9fc14" providerId="ADAL" clId="{8F74AEAB-7E11-4B56-981C-910CA5B62BD6}" dt="2024-04-16T18:04:13.554" v="5489" actId="20577"/>
        <pc:sldMkLst>
          <pc:docMk/>
          <pc:sldMk cId="2035254493" sldId="282"/>
        </pc:sldMkLst>
        <pc:spChg chg="mod">
          <ac:chgData name="Murtovaara Johanna" userId="56fe8ad4-c88a-488b-a0c6-0c9463b9fc14" providerId="ADAL" clId="{8F74AEAB-7E11-4B56-981C-910CA5B62BD6}" dt="2024-04-16T17:15:03.611" v="3480" actId="27636"/>
          <ac:spMkLst>
            <pc:docMk/>
            <pc:sldMk cId="2035254493" sldId="282"/>
            <ac:spMk id="2" creationId="{A9A2C97C-B2EE-4A11-849D-55E1EB4631B5}"/>
          </ac:spMkLst>
        </pc:spChg>
        <pc:spChg chg="mod">
          <ac:chgData name="Murtovaara Johanna" userId="56fe8ad4-c88a-488b-a0c6-0c9463b9fc14" providerId="ADAL" clId="{8F74AEAB-7E11-4B56-981C-910CA5B62BD6}" dt="2024-04-16T18:04:13.554" v="5489" actId="20577"/>
          <ac:spMkLst>
            <pc:docMk/>
            <pc:sldMk cId="2035254493" sldId="282"/>
            <ac:spMk id="3" creationId="{21920BE4-42F3-47FB-A853-95DCD40EA9B4}"/>
          </ac:spMkLst>
        </pc:spChg>
      </pc:sldChg>
      <pc:sldChg chg="modSp mod">
        <pc:chgData name="Murtovaara Johanna" userId="56fe8ad4-c88a-488b-a0c6-0c9463b9fc14" providerId="ADAL" clId="{8F74AEAB-7E11-4B56-981C-910CA5B62BD6}" dt="2024-04-16T18:14:12.853" v="5723" actId="20577"/>
        <pc:sldMkLst>
          <pc:docMk/>
          <pc:sldMk cId="2035254493" sldId="288"/>
        </pc:sldMkLst>
        <pc:spChg chg="mod">
          <ac:chgData name="Murtovaara Johanna" userId="56fe8ad4-c88a-488b-a0c6-0c9463b9fc14" providerId="ADAL" clId="{8F74AEAB-7E11-4B56-981C-910CA5B62BD6}" dt="2024-04-16T18:14:12.853" v="5723" actId="20577"/>
          <ac:spMkLst>
            <pc:docMk/>
            <pc:sldMk cId="2035254493" sldId="288"/>
            <ac:spMk id="3" creationId="{21920BE4-42F3-47FB-A853-95DCD40EA9B4}"/>
          </ac:spMkLst>
        </pc:spChg>
      </pc:sldChg>
    </pc:docChg>
  </pc:docChgLst>
  <pc:docChgLst>
    <pc:chgData name="Jelagina Julia" userId="S::julia.jelagina_tampere.fi#ext#@edukeuda.onmicrosoft.com::88f9c3eb-264b-4b0c-948b-c67935eabc07" providerId="AD" clId="Web-{14F94AC2-79A5-15B5-9A42-60637913F3D0}"/>
    <pc:docChg chg="modSld">
      <pc:chgData name="Jelagina Julia" userId="S::julia.jelagina_tampere.fi#ext#@edukeuda.onmicrosoft.com::88f9c3eb-264b-4b0c-948b-c67935eabc07" providerId="AD" clId="Web-{14F94AC2-79A5-15B5-9A42-60637913F3D0}" dt="2024-04-18T13:21:17.905" v="1" actId="20577"/>
      <pc:docMkLst>
        <pc:docMk/>
      </pc:docMkLst>
      <pc:sldChg chg="modSp">
        <pc:chgData name="Jelagina Julia" userId="S::julia.jelagina_tampere.fi#ext#@edukeuda.onmicrosoft.com::88f9c3eb-264b-4b0c-948b-c67935eabc07" providerId="AD" clId="Web-{14F94AC2-79A5-15B5-9A42-60637913F3D0}" dt="2024-04-18T13:21:17.905" v="1" actId="20577"/>
        <pc:sldMkLst>
          <pc:docMk/>
          <pc:sldMk cId="1981122325" sldId="257"/>
        </pc:sldMkLst>
        <pc:spChg chg="mod">
          <ac:chgData name="Jelagina Julia" userId="S::julia.jelagina_tampere.fi#ext#@edukeuda.onmicrosoft.com::88f9c3eb-264b-4b0c-948b-c67935eabc07" providerId="AD" clId="Web-{14F94AC2-79A5-15B5-9A42-60637913F3D0}" dt="2024-04-18T13:21:17.905" v="1" actId="20577"/>
          <ac:spMkLst>
            <pc:docMk/>
            <pc:sldMk cId="1981122325" sldId="257"/>
            <ac:spMk id="2" creationId="{2A4D4071-6F32-0307-00E9-E8F422A0EA70}"/>
          </ac:spMkLst>
        </pc:spChg>
      </pc:sldChg>
    </pc:docChg>
  </pc:docChgLst>
  <pc:docChgLst>
    <pc:chgData name="Mäkiketola Outi" userId="S::outi.makiketola_tampere.fi#ext#@edukeuda.onmicrosoft.com::c24b95ba-878f-40e7-9ce4-8d9c1275076c" providerId="AD" clId="Web-{8D55113E-BA18-4BCB-9E39-F384465E0DC8}"/>
    <pc:docChg chg="modSld">
      <pc:chgData name="Mäkiketola Outi" userId="S::outi.makiketola_tampere.fi#ext#@edukeuda.onmicrosoft.com::c24b95ba-878f-40e7-9ce4-8d9c1275076c" providerId="AD" clId="Web-{8D55113E-BA18-4BCB-9E39-F384465E0DC8}" dt="2024-09-12T12:58:35.434" v="0" actId="1076"/>
      <pc:docMkLst>
        <pc:docMk/>
      </pc:docMkLst>
      <pc:sldChg chg="modSp">
        <pc:chgData name="Mäkiketola Outi" userId="S::outi.makiketola_tampere.fi#ext#@edukeuda.onmicrosoft.com::c24b95ba-878f-40e7-9ce4-8d9c1275076c" providerId="AD" clId="Web-{8D55113E-BA18-4BCB-9E39-F384465E0DC8}" dt="2024-09-12T12:58:35.434" v="0" actId="1076"/>
        <pc:sldMkLst>
          <pc:docMk/>
          <pc:sldMk cId="1510272429" sldId="286"/>
        </pc:sldMkLst>
        <pc:spChg chg="mod">
          <ac:chgData name="Mäkiketola Outi" userId="S::outi.makiketola_tampere.fi#ext#@edukeuda.onmicrosoft.com::c24b95ba-878f-40e7-9ce4-8d9c1275076c" providerId="AD" clId="Web-{8D55113E-BA18-4BCB-9E39-F384465E0DC8}" dt="2024-09-12T12:58:35.434" v="0" actId="1076"/>
          <ac:spMkLst>
            <pc:docMk/>
            <pc:sldMk cId="1510272429" sldId="286"/>
            <ac:spMk id="3" creationId="{A00FD6AC-6F57-4A62-A45A-433615C76F2A}"/>
          </ac:spMkLst>
        </pc:spChg>
      </pc:sldChg>
    </pc:docChg>
  </pc:docChgLst>
  <pc:docChgLst>
    <pc:chgData name="Kärki-Susi Katariina" userId="S::katariina.karki-susi_turunakk.fi#ext#@edukeuda.onmicrosoft.com::e7fe8417-c93a-4d72-b602-ca81ea71b003" providerId="AD" clId="Web-{E556F548-2E4E-B3D7-9C6B-04050F2CFB1D}"/>
    <pc:docChg chg="addSld delSld modSld sldOrd">
      <pc:chgData name="Kärki-Susi Katariina" userId="S::katariina.karki-susi_turunakk.fi#ext#@edukeuda.onmicrosoft.com::e7fe8417-c93a-4d72-b602-ca81ea71b003" providerId="AD" clId="Web-{E556F548-2E4E-B3D7-9C6B-04050F2CFB1D}" dt="2024-04-14T12:30:40.377" v="1065" actId="20577"/>
      <pc:docMkLst>
        <pc:docMk/>
      </pc:docMkLst>
      <pc:sldChg chg="modSp">
        <pc:chgData name="Kärki-Susi Katariina" userId="S::katariina.karki-susi_turunakk.fi#ext#@edukeuda.onmicrosoft.com::e7fe8417-c93a-4d72-b602-ca81ea71b003" providerId="AD" clId="Web-{E556F548-2E4E-B3D7-9C6B-04050F2CFB1D}" dt="2024-04-14T12:02:56.359" v="220" actId="20577"/>
        <pc:sldMkLst>
          <pc:docMk/>
          <pc:sldMk cId="3382780627" sldId="258"/>
        </pc:sldMkLst>
        <pc:spChg chg="mod">
          <ac:chgData name="Kärki-Susi Katariina" userId="S::katariina.karki-susi_turunakk.fi#ext#@edukeuda.onmicrosoft.com::e7fe8417-c93a-4d72-b602-ca81ea71b003" providerId="AD" clId="Web-{E556F548-2E4E-B3D7-9C6B-04050F2CFB1D}" dt="2024-04-14T12:02:56.359" v="220" actId="20577"/>
          <ac:spMkLst>
            <pc:docMk/>
            <pc:sldMk cId="3382780627" sldId="258"/>
            <ac:spMk id="3" creationId="{560422E6-C9C6-6003-DF7B-B02745FFDBCC}"/>
          </ac:spMkLst>
        </pc:spChg>
      </pc:sldChg>
      <pc:sldChg chg="modSp">
        <pc:chgData name="Kärki-Susi Katariina" userId="S::katariina.karki-susi_turunakk.fi#ext#@edukeuda.onmicrosoft.com::e7fe8417-c93a-4d72-b602-ca81ea71b003" providerId="AD" clId="Web-{E556F548-2E4E-B3D7-9C6B-04050F2CFB1D}" dt="2024-04-14T12:30:18.720" v="1062" actId="20577"/>
        <pc:sldMkLst>
          <pc:docMk/>
          <pc:sldMk cId="3455144417" sldId="262"/>
        </pc:sldMkLst>
        <pc:spChg chg="mod">
          <ac:chgData name="Kärki-Susi Katariina" userId="S::katariina.karki-susi_turunakk.fi#ext#@edukeuda.onmicrosoft.com::e7fe8417-c93a-4d72-b602-ca81ea71b003" providerId="AD" clId="Web-{E556F548-2E4E-B3D7-9C6B-04050F2CFB1D}" dt="2024-04-14T11:51:11.662" v="36" actId="20577"/>
          <ac:spMkLst>
            <pc:docMk/>
            <pc:sldMk cId="3455144417" sldId="262"/>
            <ac:spMk id="2" creationId="{2A4D4071-6F32-0307-00E9-E8F422A0EA70}"/>
          </ac:spMkLst>
        </pc:spChg>
        <pc:spChg chg="mod">
          <ac:chgData name="Kärki-Susi Katariina" userId="S::katariina.karki-susi_turunakk.fi#ext#@edukeuda.onmicrosoft.com::e7fe8417-c93a-4d72-b602-ca81ea71b003" providerId="AD" clId="Web-{E556F548-2E4E-B3D7-9C6B-04050F2CFB1D}" dt="2024-04-14T12:30:18.720" v="1062" actId="20577"/>
          <ac:spMkLst>
            <pc:docMk/>
            <pc:sldMk cId="3455144417" sldId="262"/>
            <ac:spMk id="3" creationId="{946963E6-E084-E7F6-9D12-E99FFEF07B00}"/>
          </ac:spMkLst>
        </pc:spChg>
      </pc:sldChg>
      <pc:sldChg chg="modSp new del">
        <pc:chgData name="Kärki-Susi Katariina" userId="S::katariina.karki-susi_turunakk.fi#ext#@edukeuda.onmicrosoft.com::e7fe8417-c93a-4d72-b602-ca81ea71b003" providerId="AD" clId="Web-{E556F548-2E4E-B3D7-9C6B-04050F2CFB1D}" dt="2024-04-14T11:52:10.945" v="50"/>
        <pc:sldMkLst>
          <pc:docMk/>
          <pc:sldMk cId="2174567559" sldId="266"/>
        </pc:sldMkLst>
        <pc:spChg chg="mod">
          <ac:chgData name="Kärki-Susi Katariina" userId="S::katariina.karki-susi_turunakk.fi#ext#@edukeuda.onmicrosoft.com::e7fe8417-c93a-4d72-b602-ca81ea71b003" providerId="AD" clId="Web-{E556F548-2E4E-B3D7-9C6B-04050F2CFB1D}" dt="2024-04-14T11:51:52.882" v="46" actId="20577"/>
          <ac:spMkLst>
            <pc:docMk/>
            <pc:sldMk cId="2174567559" sldId="266"/>
            <ac:spMk id="2" creationId="{88121A18-51AF-8993-3BAD-410B101FA206}"/>
          </ac:spMkLst>
        </pc:spChg>
      </pc:sldChg>
      <pc:sldChg chg="modSp new">
        <pc:chgData name="Kärki-Susi Katariina" userId="S::katariina.karki-susi_turunakk.fi#ext#@edukeuda.onmicrosoft.com::e7fe8417-c93a-4d72-b602-ca81ea71b003" providerId="AD" clId="Web-{E556F548-2E4E-B3D7-9C6B-04050F2CFB1D}" dt="2024-04-14T12:08:24.105" v="333" actId="20577"/>
        <pc:sldMkLst>
          <pc:docMk/>
          <pc:sldMk cId="3032103257" sldId="267"/>
        </pc:sldMkLst>
        <pc:spChg chg="mod">
          <ac:chgData name="Kärki-Susi Katariina" userId="S::katariina.karki-susi_turunakk.fi#ext#@edukeuda.onmicrosoft.com::e7fe8417-c93a-4d72-b602-ca81ea71b003" providerId="AD" clId="Web-{E556F548-2E4E-B3D7-9C6B-04050F2CFB1D}" dt="2024-04-14T11:53:26.870" v="71" actId="20577"/>
          <ac:spMkLst>
            <pc:docMk/>
            <pc:sldMk cId="3032103257" sldId="267"/>
            <ac:spMk id="2" creationId="{F13A78F3-B8E2-13E9-5CE2-32768718062E}"/>
          </ac:spMkLst>
        </pc:spChg>
        <pc:spChg chg="mod">
          <ac:chgData name="Kärki-Susi Katariina" userId="S::katariina.karki-susi_turunakk.fi#ext#@edukeuda.onmicrosoft.com::e7fe8417-c93a-4d72-b602-ca81ea71b003" providerId="AD" clId="Web-{E556F548-2E4E-B3D7-9C6B-04050F2CFB1D}" dt="2024-04-14T12:08:24.105" v="333" actId="20577"/>
          <ac:spMkLst>
            <pc:docMk/>
            <pc:sldMk cId="3032103257" sldId="267"/>
            <ac:spMk id="3" creationId="{7E231935-A928-9E30-C29C-0739DDE48FB9}"/>
          </ac:spMkLst>
        </pc:spChg>
      </pc:sldChg>
      <pc:sldChg chg="modSp new">
        <pc:chgData name="Kärki-Susi Katariina" userId="S::katariina.karki-susi_turunakk.fi#ext#@edukeuda.onmicrosoft.com::e7fe8417-c93a-4d72-b602-ca81ea71b003" providerId="AD" clId="Web-{E556F548-2E4E-B3D7-9C6B-04050F2CFB1D}" dt="2024-04-14T12:09:23.623" v="340" actId="14100"/>
        <pc:sldMkLst>
          <pc:docMk/>
          <pc:sldMk cId="2673598954" sldId="268"/>
        </pc:sldMkLst>
        <pc:spChg chg="mod">
          <ac:chgData name="Kärki-Susi Katariina" userId="S::katariina.karki-susi_turunakk.fi#ext#@edukeuda.onmicrosoft.com::e7fe8417-c93a-4d72-b602-ca81ea71b003" providerId="AD" clId="Web-{E556F548-2E4E-B3D7-9C6B-04050F2CFB1D}" dt="2024-04-14T11:53:15.463" v="68" actId="20577"/>
          <ac:spMkLst>
            <pc:docMk/>
            <pc:sldMk cId="2673598954" sldId="268"/>
            <ac:spMk id="2" creationId="{42CFA6D9-93F7-3F44-D9EF-86A2C0489482}"/>
          </ac:spMkLst>
        </pc:spChg>
        <pc:spChg chg="mod">
          <ac:chgData name="Kärki-Susi Katariina" userId="S::katariina.karki-susi_turunakk.fi#ext#@edukeuda.onmicrosoft.com::e7fe8417-c93a-4d72-b602-ca81ea71b003" providerId="AD" clId="Web-{E556F548-2E4E-B3D7-9C6B-04050F2CFB1D}" dt="2024-04-14T12:09:23.623" v="340" actId="14100"/>
          <ac:spMkLst>
            <pc:docMk/>
            <pc:sldMk cId="2673598954" sldId="268"/>
            <ac:spMk id="3" creationId="{26CF1CFB-5B6C-862E-527A-DE524491345E}"/>
          </ac:spMkLst>
        </pc:spChg>
      </pc:sldChg>
      <pc:sldChg chg="modSp new">
        <pc:chgData name="Kärki-Susi Katariina" userId="S::katariina.karki-susi_turunakk.fi#ext#@edukeuda.onmicrosoft.com::e7fe8417-c93a-4d72-b602-ca81ea71b003" providerId="AD" clId="Web-{E556F548-2E4E-B3D7-9C6B-04050F2CFB1D}" dt="2024-04-14T12:10:33.345" v="359" actId="20577"/>
        <pc:sldMkLst>
          <pc:docMk/>
          <pc:sldMk cId="3084119157" sldId="269"/>
        </pc:sldMkLst>
        <pc:spChg chg="mod">
          <ac:chgData name="Kärki-Susi Katariina" userId="S::katariina.karki-susi_turunakk.fi#ext#@edukeuda.onmicrosoft.com::e7fe8417-c93a-4d72-b602-ca81ea71b003" providerId="AD" clId="Web-{E556F548-2E4E-B3D7-9C6B-04050F2CFB1D}" dt="2024-04-14T11:52:53.337" v="62" actId="20577"/>
          <ac:spMkLst>
            <pc:docMk/>
            <pc:sldMk cId="3084119157" sldId="269"/>
            <ac:spMk id="2" creationId="{977F9C7E-53BC-5CE5-2671-5A33A4831457}"/>
          </ac:spMkLst>
        </pc:spChg>
        <pc:spChg chg="mod">
          <ac:chgData name="Kärki-Susi Katariina" userId="S::katariina.karki-susi_turunakk.fi#ext#@edukeuda.onmicrosoft.com::e7fe8417-c93a-4d72-b602-ca81ea71b003" providerId="AD" clId="Web-{E556F548-2E4E-B3D7-9C6B-04050F2CFB1D}" dt="2024-04-14T12:10:33.345" v="359" actId="20577"/>
          <ac:spMkLst>
            <pc:docMk/>
            <pc:sldMk cId="3084119157" sldId="269"/>
            <ac:spMk id="3" creationId="{370C1A83-26B1-4034-1CA3-FC9983DDD7FF}"/>
          </ac:spMkLst>
        </pc:spChg>
      </pc:sldChg>
      <pc:sldChg chg="modSp new">
        <pc:chgData name="Kärki-Susi Katariina" userId="S::katariina.karki-susi_turunakk.fi#ext#@edukeuda.onmicrosoft.com::e7fe8417-c93a-4d72-b602-ca81ea71b003" providerId="AD" clId="Web-{E556F548-2E4E-B3D7-9C6B-04050F2CFB1D}" dt="2024-04-14T12:12:02.739" v="458" actId="20577"/>
        <pc:sldMkLst>
          <pc:docMk/>
          <pc:sldMk cId="2778403531" sldId="270"/>
        </pc:sldMkLst>
        <pc:spChg chg="mod">
          <ac:chgData name="Kärki-Susi Katariina" userId="S::katariina.karki-susi_turunakk.fi#ext#@edukeuda.onmicrosoft.com::e7fe8417-c93a-4d72-b602-ca81ea71b003" providerId="AD" clId="Web-{E556F548-2E4E-B3D7-9C6B-04050F2CFB1D}" dt="2024-04-14T11:52:45.650" v="60" actId="20577"/>
          <ac:spMkLst>
            <pc:docMk/>
            <pc:sldMk cId="2778403531" sldId="270"/>
            <ac:spMk id="2" creationId="{488B7ECF-4BAC-D4F3-6F18-159AD9B719C8}"/>
          </ac:spMkLst>
        </pc:spChg>
        <pc:spChg chg="mod">
          <ac:chgData name="Kärki-Susi Katariina" userId="S::katariina.karki-susi_turunakk.fi#ext#@edukeuda.onmicrosoft.com::e7fe8417-c93a-4d72-b602-ca81ea71b003" providerId="AD" clId="Web-{E556F548-2E4E-B3D7-9C6B-04050F2CFB1D}" dt="2024-04-14T12:12:02.739" v="458" actId="20577"/>
          <ac:spMkLst>
            <pc:docMk/>
            <pc:sldMk cId="2778403531" sldId="270"/>
            <ac:spMk id="3" creationId="{6F6A9EAF-C172-BBC7-EC7F-AC382A39476A}"/>
          </ac:spMkLst>
        </pc:spChg>
      </pc:sldChg>
      <pc:sldChg chg="modSp new">
        <pc:chgData name="Kärki-Susi Katariina" userId="S::katariina.karki-susi_turunakk.fi#ext#@edukeuda.onmicrosoft.com::e7fe8417-c93a-4d72-b602-ca81ea71b003" providerId="AD" clId="Web-{E556F548-2E4E-B3D7-9C6B-04050F2CFB1D}" dt="2024-04-14T12:14:50.373" v="528" actId="20577"/>
        <pc:sldMkLst>
          <pc:docMk/>
          <pc:sldMk cId="4059296044" sldId="271"/>
        </pc:sldMkLst>
        <pc:spChg chg="mod">
          <ac:chgData name="Kärki-Susi Katariina" userId="S::katariina.karki-susi_turunakk.fi#ext#@edukeuda.onmicrosoft.com::e7fe8417-c93a-4d72-b602-ca81ea71b003" providerId="AD" clId="Web-{E556F548-2E4E-B3D7-9C6B-04050F2CFB1D}" dt="2024-04-14T11:53:07.729" v="66" actId="20577"/>
          <ac:spMkLst>
            <pc:docMk/>
            <pc:sldMk cId="4059296044" sldId="271"/>
            <ac:spMk id="2" creationId="{E492B683-62E8-6E0B-B9A7-6DFDEF295606}"/>
          </ac:spMkLst>
        </pc:spChg>
        <pc:spChg chg="mod">
          <ac:chgData name="Kärki-Susi Katariina" userId="S::katariina.karki-susi_turunakk.fi#ext#@edukeuda.onmicrosoft.com::e7fe8417-c93a-4d72-b602-ca81ea71b003" providerId="AD" clId="Web-{E556F548-2E4E-B3D7-9C6B-04050F2CFB1D}" dt="2024-04-14T12:14:50.373" v="528" actId="20577"/>
          <ac:spMkLst>
            <pc:docMk/>
            <pc:sldMk cId="4059296044" sldId="271"/>
            <ac:spMk id="3" creationId="{20739DD3-93D6-E912-F7C2-AE958EADFA39}"/>
          </ac:spMkLst>
        </pc:spChg>
      </pc:sldChg>
      <pc:sldChg chg="modSp new ord">
        <pc:chgData name="Kärki-Susi Katariina" userId="S::katariina.karki-susi_turunakk.fi#ext#@edukeuda.onmicrosoft.com::e7fe8417-c93a-4d72-b602-ca81ea71b003" providerId="AD" clId="Web-{E556F548-2E4E-B3D7-9C6B-04050F2CFB1D}" dt="2024-04-14T12:18:11.944" v="628" actId="20577"/>
        <pc:sldMkLst>
          <pc:docMk/>
          <pc:sldMk cId="1157530627" sldId="272"/>
        </pc:sldMkLst>
        <pc:spChg chg="mod">
          <ac:chgData name="Kärki-Susi Katariina" userId="S::katariina.karki-susi_turunakk.fi#ext#@edukeuda.onmicrosoft.com::e7fe8417-c93a-4d72-b602-ca81ea71b003" providerId="AD" clId="Web-{E556F548-2E4E-B3D7-9C6B-04050F2CFB1D}" dt="2024-04-14T12:06:08.288" v="259" actId="20577"/>
          <ac:spMkLst>
            <pc:docMk/>
            <pc:sldMk cId="1157530627" sldId="272"/>
            <ac:spMk id="2" creationId="{AB9F5B34-E9E7-AC3D-E021-D18FE1863300}"/>
          </ac:spMkLst>
        </pc:spChg>
        <pc:spChg chg="mod">
          <ac:chgData name="Kärki-Susi Katariina" userId="S::katariina.karki-susi_turunakk.fi#ext#@edukeuda.onmicrosoft.com::e7fe8417-c93a-4d72-b602-ca81ea71b003" providerId="AD" clId="Web-{E556F548-2E4E-B3D7-9C6B-04050F2CFB1D}" dt="2024-04-14T12:18:11.944" v="628" actId="20577"/>
          <ac:spMkLst>
            <pc:docMk/>
            <pc:sldMk cId="1157530627" sldId="272"/>
            <ac:spMk id="3" creationId="{48CAFB02-079C-5818-9AE3-2488D2FFBB61}"/>
          </ac:spMkLst>
        </pc:spChg>
      </pc:sldChg>
      <pc:sldChg chg="modSp new ord">
        <pc:chgData name="Kärki-Susi Katariina" userId="S::katariina.karki-susi_turunakk.fi#ext#@edukeuda.onmicrosoft.com::e7fe8417-c93a-4d72-b602-ca81ea71b003" providerId="AD" clId="Web-{E556F548-2E4E-B3D7-9C6B-04050F2CFB1D}" dt="2024-04-14T12:24:23.395" v="870" actId="20577"/>
        <pc:sldMkLst>
          <pc:docMk/>
          <pc:sldMk cId="3005482095" sldId="273"/>
        </pc:sldMkLst>
        <pc:spChg chg="mod">
          <ac:chgData name="Kärki-Susi Katariina" userId="S::katariina.karki-susi_turunakk.fi#ext#@edukeuda.onmicrosoft.com::e7fe8417-c93a-4d72-b602-ca81ea71b003" providerId="AD" clId="Web-{E556F548-2E4E-B3D7-9C6B-04050F2CFB1D}" dt="2024-04-14T12:06:18.117" v="263" actId="20577"/>
          <ac:spMkLst>
            <pc:docMk/>
            <pc:sldMk cId="3005482095" sldId="273"/>
            <ac:spMk id="2" creationId="{B0C64E95-AC27-9286-B56F-2C18ECC3EDB9}"/>
          </ac:spMkLst>
        </pc:spChg>
        <pc:spChg chg="mod">
          <ac:chgData name="Kärki-Susi Katariina" userId="S::katariina.karki-susi_turunakk.fi#ext#@edukeuda.onmicrosoft.com::e7fe8417-c93a-4d72-b602-ca81ea71b003" providerId="AD" clId="Web-{E556F548-2E4E-B3D7-9C6B-04050F2CFB1D}" dt="2024-04-14T12:24:23.395" v="870" actId="20577"/>
          <ac:spMkLst>
            <pc:docMk/>
            <pc:sldMk cId="3005482095" sldId="273"/>
            <ac:spMk id="3" creationId="{AFC08E22-5371-20AC-B1C1-E9BB119CE1D1}"/>
          </ac:spMkLst>
        </pc:spChg>
      </pc:sldChg>
      <pc:sldChg chg="modSp new">
        <pc:chgData name="Kärki-Susi Katariina" userId="S::katariina.karki-susi_turunakk.fi#ext#@edukeuda.onmicrosoft.com::e7fe8417-c93a-4d72-b602-ca81ea71b003" providerId="AD" clId="Web-{E556F548-2E4E-B3D7-9C6B-04050F2CFB1D}" dt="2024-04-14T12:25:35.210" v="942" actId="20577"/>
        <pc:sldMkLst>
          <pc:docMk/>
          <pc:sldMk cId="4226721122" sldId="274"/>
        </pc:sldMkLst>
        <pc:spChg chg="mod">
          <ac:chgData name="Kärki-Susi Katariina" userId="S::katariina.karki-susi_turunakk.fi#ext#@edukeuda.onmicrosoft.com::e7fe8417-c93a-4d72-b602-ca81ea71b003" providerId="AD" clId="Web-{E556F548-2E4E-B3D7-9C6B-04050F2CFB1D}" dt="2024-04-14T12:06:28.586" v="267" actId="20577"/>
          <ac:spMkLst>
            <pc:docMk/>
            <pc:sldMk cId="4226721122" sldId="274"/>
            <ac:spMk id="2" creationId="{F12C8F38-141A-FF45-FAC9-BDD238712D10}"/>
          </ac:spMkLst>
        </pc:spChg>
        <pc:spChg chg="mod">
          <ac:chgData name="Kärki-Susi Katariina" userId="S::katariina.karki-susi_turunakk.fi#ext#@edukeuda.onmicrosoft.com::e7fe8417-c93a-4d72-b602-ca81ea71b003" providerId="AD" clId="Web-{E556F548-2E4E-B3D7-9C6B-04050F2CFB1D}" dt="2024-04-14T12:25:35.210" v="942" actId="20577"/>
          <ac:spMkLst>
            <pc:docMk/>
            <pc:sldMk cId="4226721122" sldId="274"/>
            <ac:spMk id="3" creationId="{C266DA5E-A028-0960-EFB5-953799A3E980}"/>
          </ac:spMkLst>
        </pc:spChg>
      </pc:sldChg>
      <pc:sldChg chg="modSp new">
        <pc:chgData name="Kärki-Susi Katariina" userId="S::katariina.karki-susi_turunakk.fi#ext#@edukeuda.onmicrosoft.com::e7fe8417-c93a-4d72-b602-ca81ea71b003" providerId="AD" clId="Web-{E556F548-2E4E-B3D7-9C6B-04050F2CFB1D}" dt="2024-04-14T12:26:04.711" v="957" actId="20577"/>
        <pc:sldMkLst>
          <pc:docMk/>
          <pc:sldMk cId="756668216" sldId="275"/>
        </pc:sldMkLst>
        <pc:spChg chg="mod">
          <ac:chgData name="Kärki-Susi Katariina" userId="S::katariina.karki-susi_turunakk.fi#ext#@edukeuda.onmicrosoft.com::e7fe8417-c93a-4d72-b602-ca81ea71b003" providerId="AD" clId="Web-{E556F548-2E4E-B3D7-9C6B-04050F2CFB1D}" dt="2024-04-14T12:26:04.711" v="957" actId="20577"/>
          <ac:spMkLst>
            <pc:docMk/>
            <pc:sldMk cId="756668216" sldId="275"/>
            <ac:spMk id="2" creationId="{DC58EB1C-91AA-687F-D9AD-1A5093BC98A7}"/>
          </ac:spMkLst>
        </pc:spChg>
        <pc:spChg chg="mod">
          <ac:chgData name="Kärki-Susi Katariina" userId="S::katariina.karki-susi_turunakk.fi#ext#@edukeuda.onmicrosoft.com::e7fe8417-c93a-4d72-b602-ca81ea71b003" providerId="AD" clId="Web-{E556F548-2E4E-B3D7-9C6B-04050F2CFB1D}" dt="2024-04-14T12:17:30.786" v="621" actId="14100"/>
          <ac:spMkLst>
            <pc:docMk/>
            <pc:sldMk cId="756668216" sldId="275"/>
            <ac:spMk id="3" creationId="{A6E02814-41B3-12F5-6CCF-22C5270501F7}"/>
          </ac:spMkLst>
        </pc:spChg>
      </pc:sldChg>
      <pc:sldChg chg="modSp new">
        <pc:chgData name="Kärki-Susi Katariina" userId="S::katariina.karki-susi_turunakk.fi#ext#@edukeuda.onmicrosoft.com::e7fe8417-c93a-4d72-b602-ca81ea71b003" providerId="AD" clId="Web-{E556F548-2E4E-B3D7-9C6B-04050F2CFB1D}" dt="2024-04-14T12:30:40.377" v="1065" actId="20577"/>
        <pc:sldMkLst>
          <pc:docMk/>
          <pc:sldMk cId="3800191544" sldId="276"/>
        </pc:sldMkLst>
        <pc:spChg chg="mod">
          <ac:chgData name="Kärki-Susi Katariina" userId="S::katariina.karki-susi_turunakk.fi#ext#@edukeuda.onmicrosoft.com::e7fe8417-c93a-4d72-b602-ca81ea71b003" providerId="AD" clId="Web-{E556F548-2E4E-B3D7-9C6B-04050F2CFB1D}" dt="2024-04-14T12:27:56.746" v="972" actId="20577"/>
          <ac:spMkLst>
            <pc:docMk/>
            <pc:sldMk cId="3800191544" sldId="276"/>
            <ac:spMk id="2" creationId="{C69CA7A8-35E2-8941-1454-F3FB4A040E62}"/>
          </ac:spMkLst>
        </pc:spChg>
        <pc:spChg chg="mod">
          <ac:chgData name="Kärki-Susi Katariina" userId="S::katariina.karki-susi_turunakk.fi#ext#@edukeuda.onmicrosoft.com::e7fe8417-c93a-4d72-b602-ca81ea71b003" providerId="AD" clId="Web-{E556F548-2E4E-B3D7-9C6B-04050F2CFB1D}" dt="2024-04-14T12:30:40.377" v="1065" actId="20577"/>
          <ac:spMkLst>
            <pc:docMk/>
            <pc:sldMk cId="3800191544" sldId="276"/>
            <ac:spMk id="3" creationId="{F4B46C3A-2D38-348A-C5E6-0F763E26EAF2}"/>
          </ac:spMkLst>
        </pc:spChg>
      </pc:sldChg>
    </pc:docChg>
  </pc:docChgLst>
  <pc:docChgLst>
    <pc:chgData name="Toriseva Anna" userId="S::anna.toriseva_lhkk.fi#ext#@edukeuda.onmicrosoft.com::958d025b-9046-41d8-b72f-470b531a6ee0" providerId="AD" clId="Web-{28A14ACF-954D-C455-D5DD-EC723B84FA90}"/>
    <pc:docChg chg="addSld delSld modSld">
      <pc:chgData name="Toriseva Anna" userId="S::anna.toriseva_lhkk.fi#ext#@edukeuda.onmicrosoft.com::958d025b-9046-41d8-b72f-470b531a6ee0" providerId="AD" clId="Web-{28A14ACF-954D-C455-D5DD-EC723B84FA90}" dt="2024-04-16T17:49:07.979" v="1771" actId="20577"/>
      <pc:docMkLst>
        <pc:docMk/>
      </pc:docMkLst>
      <pc:sldChg chg="modSp">
        <pc:chgData name="Toriseva Anna" userId="S::anna.toriseva_lhkk.fi#ext#@edukeuda.onmicrosoft.com::958d025b-9046-41d8-b72f-470b531a6ee0" providerId="AD" clId="Web-{28A14ACF-954D-C455-D5DD-EC723B84FA90}" dt="2024-04-16T17:44:37.833" v="1748" actId="20577"/>
        <pc:sldMkLst>
          <pc:docMk/>
          <pc:sldMk cId="3382780627" sldId="258"/>
        </pc:sldMkLst>
        <pc:spChg chg="mod">
          <ac:chgData name="Toriseva Anna" userId="S::anna.toriseva_lhkk.fi#ext#@edukeuda.onmicrosoft.com::958d025b-9046-41d8-b72f-470b531a6ee0" providerId="AD" clId="Web-{28A14ACF-954D-C455-D5DD-EC723B84FA90}" dt="2024-04-16T17:44:37.833" v="1748" actId="20577"/>
          <ac:spMkLst>
            <pc:docMk/>
            <pc:sldMk cId="3382780627" sldId="258"/>
            <ac:spMk id="2" creationId="{FB8B0AD3-399C-731D-BFBE-31DC6EBEC83F}"/>
          </ac:spMkLst>
        </pc:spChg>
      </pc:sldChg>
      <pc:sldChg chg="modSp">
        <pc:chgData name="Toriseva Anna" userId="S::anna.toriseva_lhkk.fi#ext#@edukeuda.onmicrosoft.com::958d025b-9046-41d8-b72f-470b531a6ee0" providerId="AD" clId="Web-{28A14ACF-954D-C455-D5DD-EC723B84FA90}" dt="2024-04-16T16:39:03.208" v="43" actId="14100"/>
        <pc:sldMkLst>
          <pc:docMk/>
          <pc:sldMk cId="3996300440" sldId="278"/>
        </pc:sldMkLst>
        <pc:spChg chg="mod">
          <ac:chgData name="Toriseva Anna" userId="S::anna.toriseva_lhkk.fi#ext#@edukeuda.onmicrosoft.com::958d025b-9046-41d8-b72f-470b531a6ee0" providerId="AD" clId="Web-{28A14ACF-954D-C455-D5DD-EC723B84FA90}" dt="2024-04-16T16:39:03.208" v="43" actId="14100"/>
          <ac:spMkLst>
            <pc:docMk/>
            <pc:sldMk cId="3996300440" sldId="278"/>
            <ac:spMk id="2" creationId="{3E7026EA-1B01-7C9D-0750-811084AF41AB}"/>
          </ac:spMkLst>
        </pc:spChg>
      </pc:sldChg>
      <pc:sldChg chg="add del">
        <pc:chgData name="Toriseva Anna" userId="S::anna.toriseva_lhkk.fi#ext#@edukeuda.onmicrosoft.com::958d025b-9046-41d8-b72f-470b531a6ee0" providerId="AD" clId="Web-{28A14ACF-954D-C455-D5DD-EC723B84FA90}" dt="2024-04-16T17:48:37.072" v="1760"/>
        <pc:sldMkLst>
          <pc:docMk/>
          <pc:sldMk cId="3277079459" sldId="279"/>
        </pc:sldMkLst>
      </pc:sldChg>
      <pc:sldChg chg="modSp">
        <pc:chgData name="Toriseva Anna" userId="S::anna.toriseva_lhkk.fi#ext#@edukeuda.onmicrosoft.com::958d025b-9046-41d8-b72f-470b531a6ee0" providerId="AD" clId="Web-{28A14ACF-954D-C455-D5DD-EC723B84FA90}" dt="2024-04-16T17:46:16.679" v="1753" actId="20577"/>
        <pc:sldMkLst>
          <pc:docMk/>
          <pc:sldMk cId="4273983369" sldId="281"/>
        </pc:sldMkLst>
        <pc:spChg chg="mod">
          <ac:chgData name="Toriseva Anna" userId="S::anna.toriseva_lhkk.fi#ext#@edukeuda.onmicrosoft.com::958d025b-9046-41d8-b72f-470b531a6ee0" providerId="AD" clId="Web-{28A14ACF-954D-C455-D5DD-EC723B84FA90}" dt="2024-04-16T17:46:16.679" v="1753" actId="20577"/>
          <ac:spMkLst>
            <pc:docMk/>
            <pc:sldMk cId="4273983369" sldId="281"/>
            <ac:spMk id="3" creationId="{6E69C1B6-1B7C-1043-4B65-10DE94EEED7D}"/>
          </ac:spMkLst>
        </pc:spChg>
      </pc:sldChg>
      <pc:sldChg chg="modSp">
        <pc:chgData name="Toriseva Anna" userId="S::anna.toriseva_lhkk.fi#ext#@edukeuda.onmicrosoft.com::958d025b-9046-41d8-b72f-470b531a6ee0" providerId="AD" clId="Web-{28A14ACF-954D-C455-D5DD-EC723B84FA90}" dt="2024-04-16T16:52:06.121" v="528" actId="20577"/>
        <pc:sldMkLst>
          <pc:docMk/>
          <pc:sldMk cId="1533743905" sldId="282"/>
        </pc:sldMkLst>
        <pc:spChg chg="mod">
          <ac:chgData name="Toriseva Anna" userId="S::anna.toriseva_lhkk.fi#ext#@edukeuda.onmicrosoft.com::958d025b-9046-41d8-b72f-470b531a6ee0" providerId="AD" clId="Web-{28A14ACF-954D-C455-D5DD-EC723B84FA90}" dt="2024-04-16T16:52:06.121" v="528" actId="20577"/>
          <ac:spMkLst>
            <pc:docMk/>
            <pc:sldMk cId="1533743905" sldId="282"/>
            <ac:spMk id="3" creationId="{AC684DA6-3D5D-6D3F-93FC-4F9D1B25B7AB}"/>
          </ac:spMkLst>
        </pc:spChg>
      </pc:sldChg>
      <pc:sldChg chg="modSp new">
        <pc:chgData name="Toriseva Anna" userId="S::anna.toriseva_lhkk.fi#ext#@edukeuda.onmicrosoft.com::958d025b-9046-41d8-b72f-470b531a6ee0" providerId="AD" clId="Web-{28A14ACF-954D-C455-D5DD-EC723B84FA90}" dt="2024-04-16T17:00:42.901" v="1072" actId="20577"/>
        <pc:sldMkLst>
          <pc:docMk/>
          <pc:sldMk cId="1377312628" sldId="283"/>
        </pc:sldMkLst>
        <pc:spChg chg="mod">
          <ac:chgData name="Toriseva Anna" userId="S::anna.toriseva_lhkk.fi#ext#@edukeuda.onmicrosoft.com::958d025b-9046-41d8-b72f-470b531a6ee0" providerId="AD" clId="Web-{28A14ACF-954D-C455-D5DD-EC723B84FA90}" dt="2024-04-16T16:52:25.075" v="568" actId="20577"/>
          <ac:spMkLst>
            <pc:docMk/>
            <pc:sldMk cId="1377312628" sldId="283"/>
            <ac:spMk id="2" creationId="{91396073-0580-8EB3-5AA5-432B4849D1BF}"/>
          </ac:spMkLst>
        </pc:spChg>
        <pc:spChg chg="mod">
          <ac:chgData name="Toriseva Anna" userId="S::anna.toriseva_lhkk.fi#ext#@edukeuda.onmicrosoft.com::958d025b-9046-41d8-b72f-470b531a6ee0" providerId="AD" clId="Web-{28A14ACF-954D-C455-D5DD-EC723B84FA90}" dt="2024-04-16T17:00:42.901" v="1072" actId="20577"/>
          <ac:spMkLst>
            <pc:docMk/>
            <pc:sldMk cId="1377312628" sldId="283"/>
            <ac:spMk id="3" creationId="{83053FCB-C513-8256-4FA2-0074985B4123}"/>
          </ac:spMkLst>
        </pc:spChg>
      </pc:sldChg>
      <pc:sldChg chg="modSp new">
        <pc:chgData name="Toriseva Anna" userId="S::anna.toriseva_lhkk.fi#ext#@edukeuda.onmicrosoft.com::958d025b-9046-41d8-b72f-470b531a6ee0" providerId="AD" clId="Web-{28A14ACF-954D-C455-D5DD-EC723B84FA90}" dt="2024-04-16T17:49:07.979" v="1771" actId="20577"/>
        <pc:sldMkLst>
          <pc:docMk/>
          <pc:sldMk cId="1702375391" sldId="284"/>
        </pc:sldMkLst>
        <pc:spChg chg="mod">
          <ac:chgData name="Toriseva Anna" userId="S::anna.toriseva_lhkk.fi#ext#@edukeuda.onmicrosoft.com::958d025b-9046-41d8-b72f-470b531a6ee0" providerId="AD" clId="Web-{28A14ACF-954D-C455-D5DD-EC723B84FA90}" dt="2024-04-16T17:49:07.979" v="1771" actId="20577"/>
          <ac:spMkLst>
            <pc:docMk/>
            <pc:sldMk cId="1702375391" sldId="284"/>
            <ac:spMk id="2" creationId="{111F1DDD-FC94-7753-75B0-07D8E629FF85}"/>
          </ac:spMkLst>
        </pc:spChg>
        <pc:spChg chg="mod">
          <ac:chgData name="Toriseva Anna" userId="S::anna.toriseva_lhkk.fi#ext#@edukeuda.onmicrosoft.com::958d025b-9046-41d8-b72f-470b531a6ee0" providerId="AD" clId="Web-{28A14ACF-954D-C455-D5DD-EC723B84FA90}" dt="2024-04-16T17:35:30.839" v="1386" actId="20577"/>
          <ac:spMkLst>
            <pc:docMk/>
            <pc:sldMk cId="1702375391" sldId="284"/>
            <ac:spMk id="3" creationId="{D28C9768-66CC-43D2-5656-DE4638F7ED6B}"/>
          </ac:spMkLst>
        </pc:spChg>
      </pc:sldChg>
      <pc:sldChg chg="modSp new">
        <pc:chgData name="Toriseva Anna" userId="S::anna.toriseva_lhkk.fi#ext#@edukeuda.onmicrosoft.com::958d025b-9046-41d8-b72f-470b531a6ee0" providerId="AD" clId="Web-{28A14ACF-954D-C455-D5DD-EC723B84FA90}" dt="2024-04-16T17:47:25.868" v="1758" actId="20577"/>
        <pc:sldMkLst>
          <pc:docMk/>
          <pc:sldMk cId="512155603" sldId="285"/>
        </pc:sldMkLst>
        <pc:spChg chg="mod">
          <ac:chgData name="Toriseva Anna" userId="S::anna.toriseva_lhkk.fi#ext#@edukeuda.onmicrosoft.com::958d025b-9046-41d8-b72f-470b531a6ee0" providerId="AD" clId="Web-{28A14ACF-954D-C455-D5DD-EC723B84FA90}" dt="2024-04-16T17:36:01.386" v="1406" actId="20577"/>
          <ac:spMkLst>
            <pc:docMk/>
            <pc:sldMk cId="512155603" sldId="285"/>
            <ac:spMk id="2" creationId="{0780E8B3-FD7F-D36D-D52B-B9CA14173891}"/>
          </ac:spMkLst>
        </pc:spChg>
        <pc:spChg chg="mod">
          <ac:chgData name="Toriseva Anna" userId="S::anna.toriseva_lhkk.fi#ext#@edukeuda.onmicrosoft.com::958d025b-9046-41d8-b72f-470b531a6ee0" providerId="AD" clId="Web-{28A14ACF-954D-C455-D5DD-EC723B84FA90}" dt="2024-04-16T17:47:25.868" v="1758" actId="20577"/>
          <ac:spMkLst>
            <pc:docMk/>
            <pc:sldMk cId="512155603" sldId="285"/>
            <ac:spMk id="3" creationId="{94011E0D-3A8F-0611-2502-510B24B90C9C}"/>
          </ac:spMkLst>
        </pc:spChg>
      </pc:sldChg>
    </pc:docChg>
  </pc:docChgLst>
  <pc:docChgLst>
    <pc:chgData name="anni.heiska" userId="S::anni.heiska_haapop.fi#ext#@edukeuda.onmicrosoft.com::bb2b0e1b-20ff-4bec-a516-eae3c3c2eae8" providerId="AD" clId="Web-{1D86A530-6E05-F4BD-B3F6-787FEFB0FF3B}"/>
    <pc:docChg chg="modSld">
      <pc:chgData name="anni.heiska" userId="S::anni.heiska_haapop.fi#ext#@edukeuda.onmicrosoft.com::bb2b0e1b-20ff-4bec-a516-eae3c3c2eae8" providerId="AD" clId="Web-{1D86A530-6E05-F4BD-B3F6-787FEFB0FF3B}" dt="2024-05-13T15:13:36.255" v="16" actId="14100"/>
      <pc:docMkLst>
        <pc:docMk/>
      </pc:docMkLst>
      <pc:sldChg chg="modSp">
        <pc:chgData name="anni.heiska" userId="S::anni.heiska_haapop.fi#ext#@edukeuda.onmicrosoft.com::bb2b0e1b-20ff-4bec-a516-eae3c3c2eae8" providerId="AD" clId="Web-{1D86A530-6E05-F4BD-B3F6-787FEFB0FF3B}" dt="2024-05-13T15:13:00.285" v="9" actId="1076"/>
        <pc:sldMkLst>
          <pc:docMk/>
          <pc:sldMk cId="911743165" sldId="292"/>
        </pc:sldMkLst>
        <pc:picChg chg="mod">
          <ac:chgData name="anni.heiska" userId="S::anni.heiska_haapop.fi#ext#@edukeuda.onmicrosoft.com::bb2b0e1b-20ff-4bec-a516-eae3c3c2eae8" providerId="AD" clId="Web-{1D86A530-6E05-F4BD-B3F6-787FEFB0FF3B}" dt="2024-05-13T15:13:00.285" v="9" actId="1076"/>
          <ac:picMkLst>
            <pc:docMk/>
            <pc:sldMk cId="911743165" sldId="292"/>
            <ac:picMk id="7" creationId="{B5568577-C5FC-9FCE-5B61-D18ABD197835}"/>
          </ac:picMkLst>
        </pc:picChg>
      </pc:sldChg>
      <pc:sldChg chg="modSp">
        <pc:chgData name="anni.heiska" userId="S::anni.heiska_haapop.fi#ext#@edukeuda.onmicrosoft.com::bb2b0e1b-20ff-4bec-a516-eae3c3c2eae8" providerId="AD" clId="Web-{1D86A530-6E05-F4BD-B3F6-787FEFB0FF3B}" dt="2024-05-13T15:12:42.910" v="7" actId="1076"/>
        <pc:sldMkLst>
          <pc:docMk/>
          <pc:sldMk cId="2175351000" sldId="300"/>
        </pc:sldMkLst>
        <pc:picChg chg="mod">
          <ac:chgData name="anni.heiska" userId="S::anni.heiska_haapop.fi#ext#@edukeuda.onmicrosoft.com::bb2b0e1b-20ff-4bec-a516-eae3c3c2eae8" providerId="AD" clId="Web-{1D86A530-6E05-F4BD-B3F6-787FEFB0FF3B}" dt="2024-05-13T15:12:20.878" v="0" actId="1076"/>
          <ac:picMkLst>
            <pc:docMk/>
            <pc:sldMk cId="2175351000" sldId="300"/>
            <ac:picMk id="10" creationId="{4C8E733A-ECC8-A3FF-3130-44CE9E455FBA}"/>
          </ac:picMkLst>
        </pc:picChg>
        <pc:picChg chg="mod">
          <ac:chgData name="anni.heiska" userId="S::anni.heiska_haapop.fi#ext#@edukeuda.onmicrosoft.com::bb2b0e1b-20ff-4bec-a516-eae3c3c2eae8" providerId="AD" clId="Web-{1D86A530-6E05-F4BD-B3F6-787FEFB0FF3B}" dt="2024-05-13T15:12:33.378" v="4" actId="1076"/>
          <ac:picMkLst>
            <pc:docMk/>
            <pc:sldMk cId="2175351000" sldId="300"/>
            <ac:picMk id="11" creationId="{3129A61D-CDB1-91CC-21A5-F7678EBEB265}"/>
          </ac:picMkLst>
        </pc:picChg>
        <pc:picChg chg="mod">
          <ac:chgData name="anni.heiska" userId="S::anni.heiska_haapop.fi#ext#@edukeuda.onmicrosoft.com::bb2b0e1b-20ff-4bec-a516-eae3c3c2eae8" providerId="AD" clId="Web-{1D86A530-6E05-F4BD-B3F6-787FEFB0FF3B}" dt="2024-05-13T15:12:35.128" v="5" actId="1076"/>
          <ac:picMkLst>
            <pc:docMk/>
            <pc:sldMk cId="2175351000" sldId="300"/>
            <ac:picMk id="12" creationId="{F4E784B3-43D8-EF05-A24B-CFD9BAA76C8A}"/>
          </ac:picMkLst>
        </pc:picChg>
        <pc:picChg chg="mod">
          <ac:chgData name="anni.heiska" userId="S::anni.heiska_haapop.fi#ext#@edukeuda.onmicrosoft.com::bb2b0e1b-20ff-4bec-a516-eae3c3c2eae8" providerId="AD" clId="Web-{1D86A530-6E05-F4BD-B3F6-787FEFB0FF3B}" dt="2024-05-13T15:12:37.675" v="6" actId="1076"/>
          <ac:picMkLst>
            <pc:docMk/>
            <pc:sldMk cId="2175351000" sldId="300"/>
            <ac:picMk id="13" creationId="{A866155D-CD58-9EBB-1803-E14782B24A9D}"/>
          </ac:picMkLst>
        </pc:picChg>
        <pc:picChg chg="mod">
          <ac:chgData name="anni.heiska" userId="S::anni.heiska_haapop.fi#ext#@edukeuda.onmicrosoft.com::bb2b0e1b-20ff-4bec-a516-eae3c3c2eae8" providerId="AD" clId="Web-{1D86A530-6E05-F4BD-B3F6-787FEFB0FF3B}" dt="2024-05-13T15:12:42.910" v="7" actId="1076"/>
          <ac:picMkLst>
            <pc:docMk/>
            <pc:sldMk cId="2175351000" sldId="300"/>
            <ac:picMk id="14" creationId="{E6A8D117-362F-AA9E-C06A-11D810D142B6}"/>
          </ac:picMkLst>
        </pc:picChg>
      </pc:sldChg>
      <pc:sldChg chg="modSp">
        <pc:chgData name="anni.heiska" userId="S::anni.heiska_haapop.fi#ext#@edukeuda.onmicrosoft.com::bb2b0e1b-20ff-4bec-a516-eae3c3c2eae8" providerId="AD" clId="Web-{1D86A530-6E05-F4BD-B3F6-787FEFB0FF3B}" dt="2024-05-13T15:13:36.255" v="16" actId="14100"/>
        <pc:sldMkLst>
          <pc:docMk/>
          <pc:sldMk cId="3951897781" sldId="304"/>
        </pc:sldMkLst>
        <pc:picChg chg="mod">
          <ac:chgData name="anni.heiska" userId="S::anni.heiska_haapop.fi#ext#@edukeuda.onmicrosoft.com::bb2b0e1b-20ff-4bec-a516-eae3c3c2eae8" providerId="AD" clId="Web-{1D86A530-6E05-F4BD-B3F6-787FEFB0FF3B}" dt="2024-05-13T15:13:32.442" v="14" actId="1076"/>
          <ac:picMkLst>
            <pc:docMk/>
            <pc:sldMk cId="3951897781" sldId="304"/>
            <ac:picMk id="3" creationId="{1B465A6E-20CD-1E66-D5D7-A805FB66C068}"/>
          </ac:picMkLst>
        </pc:picChg>
        <pc:picChg chg="mod">
          <ac:chgData name="anni.heiska" userId="S::anni.heiska_haapop.fi#ext#@edukeuda.onmicrosoft.com::bb2b0e1b-20ff-4bec-a516-eae3c3c2eae8" providerId="AD" clId="Web-{1D86A530-6E05-F4BD-B3F6-787FEFB0FF3B}" dt="2024-05-13T15:13:36.255" v="16" actId="14100"/>
          <ac:picMkLst>
            <pc:docMk/>
            <pc:sldMk cId="3951897781" sldId="304"/>
            <ac:picMk id="5" creationId="{3533F9DE-6D36-AF57-B8DB-83AA8EAE6F37}"/>
          </ac:picMkLst>
        </pc:picChg>
      </pc:sldChg>
    </pc:docChg>
  </pc:docChgLst>
  <pc:docChgLst>
    <pc:chgData name="anni.heiska" userId="S::anni.heiska_haapop.fi#ext#@edukeuda.onmicrosoft.com::bb2b0e1b-20ff-4bec-a516-eae3c3c2eae8" providerId="AD" clId="Web-{763BDB01-941B-1078-D97D-F395D5E4391D}"/>
    <pc:docChg chg="delSld modSld">
      <pc:chgData name="anni.heiska" userId="S::anni.heiska_haapop.fi#ext#@edukeuda.onmicrosoft.com::bb2b0e1b-20ff-4bec-a516-eae3c3c2eae8" providerId="AD" clId="Web-{763BDB01-941B-1078-D97D-F395D5E4391D}" dt="2024-04-18T11:20:55.537" v="14" actId="1076"/>
      <pc:docMkLst>
        <pc:docMk/>
      </pc:docMkLst>
      <pc:sldChg chg="del">
        <pc:chgData name="anni.heiska" userId="S::anni.heiska_haapop.fi#ext#@edukeuda.onmicrosoft.com::bb2b0e1b-20ff-4bec-a516-eae3c3c2eae8" providerId="AD" clId="Web-{763BDB01-941B-1078-D97D-F395D5E4391D}" dt="2024-04-18T11:16:41.075" v="10"/>
        <pc:sldMkLst>
          <pc:docMk/>
          <pc:sldMk cId="1406072881" sldId="259"/>
        </pc:sldMkLst>
      </pc:sldChg>
      <pc:sldChg chg="del">
        <pc:chgData name="anni.heiska" userId="S::anni.heiska_haapop.fi#ext#@edukeuda.onmicrosoft.com::bb2b0e1b-20ff-4bec-a516-eae3c3c2eae8" providerId="AD" clId="Web-{763BDB01-941B-1078-D97D-F395D5E4391D}" dt="2024-04-18T11:16:39.043" v="9"/>
        <pc:sldMkLst>
          <pc:docMk/>
          <pc:sldMk cId="2723925724" sldId="264"/>
        </pc:sldMkLst>
      </pc:sldChg>
      <pc:sldChg chg="modSp">
        <pc:chgData name="anni.heiska" userId="S::anni.heiska_haapop.fi#ext#@edukeuda.onmicrosoft.com::bb2b0e1b-20ff-4bec-a516-eae3c3c2eae8" providerId="AD" clId="Web-{763BDB01-941B-1078-D97D-F395D5E4391D}" dt="2024-04-18T10:44:15.772" v="1" actId="20577"/>
        <pc:sldMkLst>
          <pc:docMk/>
          <pc:sldMk cId="3032103257" sldId="267"/>
        </pc:sldMkLst>
        <pc:spChg chg="mod">
          <ac:chgData name="anni.heiska" userId="S::anni.heiska_haapop.fi#ext#@edukeuda.onmicrosoft.com::bb2b0e1b-20ff-4bec-a516-eae3c3c2eae8" providerId="AD" clId="Web-{763BDB01-941B-1078-D97D-F395D5E4391D}" dt="2024-04-18T10:44:15.772" v="1" actId="20577"/>
          <ac:spMkLst>
            <pc:docMk/>
            <pc:sldMk cId="3032103257" sldId="267"/>
            <ac:spMk id="3" creationId="{7E231935-A928-9E30-C29C-0739DDE48FB9}"/>
          </ac:spMkLst>
        </pc:spChg>
      </pc:sldChg>
      <pc:sldChg chg="modSp">
        <pc:chgData name="anni.heiska" userId="S::anni.heiska_haapop.fi#ext#@edukeuda.onmicrosoft.com::bb2b0e1b-20ff-4bec-a516-eae3c3c2eae8" providerId="AD" clId="Web-{763BDB01-941B-1078-D97D-F395D5E4391D}" dt="2024-04-18T10:47:30.451" v="3" actId="20577"/>
        <pc:sldMkLst>
          <pc:docMk/>
          <pc:sldMk cId="2673598954" sldId="268"/>
        </pc:sldMkLst>
        <pc:spChg chg="mod">
          <ac:chgData name="anni.heiska" userId="S::anni.heiska_haapop.fi#ext#@edukeuda.onmicrosoft.com::bb2b0e1b-20ff-4bec-a516-eae3c3c2eae8" providerId="AD" clId="Web-{763BDB01-941B-1078-D97D-F395D5E4391D}" dt="2024-04-18T10:47:30.451" v="3" actId="20577"/>
          <ac:spMkLst>
            <pc:docMk/>
            <pc:sldMk cId="2673598954" sldId="268"/>
            <ac:spMk id="3" creationId="{26CF1CFB-5B6C-862E-527A-DE524491345E}"/>
          </ac:spMkLst>
        </pc:spChg>
      </pc:sldChg>
      <pc:sldChg chg="modSp">
        <pc:chgData name="anni.heiska" userId="S::anni.heiska_haapop.fi#ext#@edukeuda.onmicrosoft.com::bb2b0e1b-20ff-4bec-a516-eae3c3c2eae8" providerId="AD" clId="Web-{763BDB01-941B-1078-D97D-F395D5E4391D}" dt="2024-04-18T10:52:44.103" v="6" actId="20577"/>
        <pc:sldMkLst>
          <pc:docMk/>
          <pc:sldMk cId="3005482095" sldId="273"/>
        </pc:sldMkLst>
        <pc:spChg chg="mod">
          <ac:chgData name="anni.heiska" userId="S::anni.heiska_haapop.fi#ext#@edukeuda.onmicrosoft.com::bb2b0e1b-20ff-4bec-a516-eae3c3c2eae8" providerId="AD" clId="Web-{763BDB01-941B-1078-D97D-F395D5E4391D}" dt="2024-04-18T10:52:44.103" v="6" actId="20577"/>
          <ac:spMkLst>
            <pc:docMk/>
            <pc:sldMk cId="3005482095" sldId="273"/>
            <ac:spMk id="3" creationId="{AFC08E22-5371-20AC-B1C1-E9BB119CE1D1}"/>
          </ac:spMkLst>
        </pc:spChg>
      </pc:sldChg>
      <pc:sldChg chg="modSp">
        <pc:chgData name="anni.heiska" userId="S::anni.heiska_haapop.fi#ext#@edukeuda.onmicrosoft.com::bb2b0e1b-20ff-4bec-a516-eae3c3c2eae8" providerId="AD" clId="Web-{763BDB01-941B-1078-D97D-F395D5E4391D}" dt="2024-04-18T11:08:42.855" v="8" actId="20577"/>
        <pc:sldMkLst>
          <pc:docMk/>
          <pc:sldMk cId="512155603" sldId="285"/>
        </pc:sldMkLst>
        <pc:spChg chg="mod">
          <ac:chgData name="anni.heiska" userId="S::anni.heiska_haapop.fi#ext#@edukeuda.onmicrosoft.com::bb2b0e1b-20ff-4bec-a516-eae3c3c2eae8" providerId="AD" clId="Web-{763BDB01-941B-1078-D97D-F395D5E4391D}" dt="2024-04-18T11:08:42.855" v="8" actId="20577"/>
          <ac:spMkLst>
            <pc:docMk/>
            <pc:sldMk cId="512155603" sldId="285"/>
            <ac:spMk id="3" creationId="{94011E0D-3A8F-0611-2502-510B24B90C9C}"/>
          </ac:spMkLst>
        </pc:spChg>
      </pc:sldChg>
      <pc:sldChg chg="modSp">
        <pc:chgData name="anni.heiska" userId="S::anni.heiska_haapop.fi#ext#@edukeuda.onmicrosoft.com::bb2b0e1b-20ff-4bec-a516-eae3c3c2eae8" providerId="AD" clId="Web-{763BDB01-941B-1078-D97D-F395D5E4391D}" dt="2024-04-18T11:20:55.537" v="14" actId="1076"/>
        <pc:sldMkLst>
          <pc:docMk/>
          <pc:sldMk cId="1510272429" sldId="286"/>
        </pc:sldMkLst>
        <pc:spChg chg="mod">
          <ac:chgData name="anni.heiska" userId="S::anni.heiska_haapop.fi#ext#@edukeuda.onmicrosoft.com::bb2b0e1b-20ff-4bec-a516-eae3c3c2eae8" providerId="AD" clId="Web-{763BDB01-941B-1078-D97D-F395D5E4391D}" dt="2024-04-18T11:20:55.537" v="14" actId="1076"/>
          <ac:spMkLst>
            <pc:docMk/>
            <pc:sldMk cId="1510272429" sldId="286"/>
            <ac:spMk id="2" creationId="{86F1BC50-2CA7-4EF1-82A1-1D5BC800384F}"/>
          </ac:spMkLst>
        </pc:spChg>
        <pc:spChg chg="mod">
          <ac:chgData name="anni.heiska" userId="S::anni.heiska_haapop.fi#ext#@edukeuda.onmicrosoft.com::bb2b0e1b-20ff-4bec-a516-eae3c3c2eae8" providerId="AD" clId="Web-{763BDB01-941B-1078-D97D-F395D5E4391D}" dt="2024-04-18T11:20:50.708" v="13" actId="1076"/>
          <ac:spMkLst>
            <pc:docMk/>
            <pc:sldMk cId="1510272429" sldId="286"/>
            <ac:spMk id="3" creationId="{A00FD6AC-6F57-4A62-A45A-433615C76F2A}"/>
          </ac:spMkLst>
        </pc:spChg>
      </pc:sldChg>
    </pc:docChg>
  </pc:docChgLst>
  <pc:docChgLst>
    <pc:chgData name="Kallinen Ripsa" userId="S::ripsa.kallinen_eduko.fi#ext#@edukeuda.onmicrosoft.com::28ced2f9-251c-4ea0-a28f-e626ab17fce9" providerId="AD" clId="Web-{86495BC3-42FD-A577-398C-FA4DD171476D}"/>
    <pc:docChg chg="modSld">
      <pc:chgData name="Kallinen Ripsa" userId="S::ripsa.kallinen_eduko.fi#ext#@edukeuda.onmicrosoft.com::28ced2f9-251c-4ea0-a28f-e626ab17fce9" providerId="AD" clId="Web-{86495BC3-42FD-A577-398C-FA4DD171476D}" dt="2024-04-18T10:53:36.588" v="4" actId="1076"/>
      <pc:docMkLst>
        <pc:docMk/>
      </pc:docMkLst>
      <pc:sldChg chg="modSp">
        <pc:chgData name="Kallinen Ripsa" userId="S::ripsa.kallinen_eduko.fi#ext#@edukeuda.onmicrosoft.com::28ced2f9-251c-4ea0-a28f-e626ab17fce9" providerId="AD" clId="Web-{86495BC3-42FD-A577-398C-FA4DD171476D}" dt="2024-04-18T10:53:36.588" v="4" actId="1076"/>
        <pc:sldMkLst>
          <pc:docMk/>
          <pc:sldMk cId="2175351000" sldId="300"/>
        </pc:sldMkLst>
        <pc:picChg chg="mod">
          <ac:chgData name="Kallinen Ripsa" userId="S::ripsa.kallinen_eduko.fi#ext#@edukeuda.onmicrosoft.com::28ced2f9-251c-4ea0-a28f-e626ab17fce9" providerId="AD" clId="Web-{86495BC3-42FD-A577-398C-FA4DD171476D}" dt="2024-04-18T10:53:36.588" v="4" actId="1076"/>
          <ac:picMkLst>
            <pc:docMk/>
            <pc:sldMk cId="2175351000" sldId="300"/>
            <ac:picMk id="10" creationId="{4C8E733A-ECC8-A3FF-3130-44CE9E455FBA}"/>
          </ac:picMkLst>
        </pc:picChg>
        <pc:picChg chg="mod">
          <ac:chgData name="Kallinen Ripsa" userId="S::ripsa.kallinen_eduko.fi#ext#@edukeuda.onmicrosoft.com::28ced2f9-251c-4ea0-a28f-e626ab17fce9" providerId="AD" clId="Web-{86495BC3-42FD-A577-398C-FA4DD171476D}" dt="2024-04-18T10:53:31.416" v="3" actId="1076"/>
          <ac:picMkLst>
            <pc:docMk/>
            <pc:sldMk cId="2175351000" sldId="300"/>
            <ac:picMk id="11" creationId="{3129A61D-CDB1-91CC-21A5-F7678EBEB265}"/>
          </ac:picMkLst>
        </pc:picChg>
        <pc:picChg chg="mod">
          <ac:chgData name="Kallinen Ripsa" userId="S::ripsa.kallinen_eduko.fi#ext#@edukeuda.onmicrosoft.com::28ced2f9-251c-4ea0-a28f-e626ab17fce9" providerId="AD" clId="Web-{86495BC3-42FD-A577-398C-FA4DD171476D}" dt="2024-04-18T10:53:27.073" v="2" actId="1076"/>
          <ac:picMkLst>
            <pc:docMk/>
            <pc:sldMk cId="2175351000" sldId="300"/>
            <ac:picMk id="12" creationId="{F4E784B3-43D8-EF05-A24B-CFD9BAA76C8A}"/>
          </ac:picMkLst>
        </pc:picChg>
        <pc:picChg chg="mod">
          <ac:chgData name="Kallinen Ripsa" userId="S::ripsa.kallinen_eduko.fi#ext#@edukeuda.onmicrosoft.com::28ced2f9-251c-4ea0-a28f-e626ab17fce9" providerId="AD" clId="Web-{86495BC3-42FD-A577-398C-FA4DD171476D}" dt="2024-04-18T10:53:22.385" v="1" actId="1076"/>
          <ac:picMkLst>
            <pc:docMk/>
            <pc:sldMk cId="2175351000" sldId="300"/>
            <ac:picMk id="13" creationId="{A866155D-CD58-9EBB-1803-E14782B24A9D}"/>
          </ac:picMkLst>
        </pc:picChg>
        <pc:picChg chg="mod">
          <ac:chgData name="Kallinen Ripsa" userId="S::ripsa.kallinen_eduko.fi#ext#@edukeuda.onmicrosoft.com::28ced2f9-251c-4ea0-a28f-e626ab17fce9" providerId="AD" clId="Web-{86495BC3-42FD-A577-398C-FA4DD171476D}" dt="2024-04-18T10:53:20.791" v="0" actId="1076"/>
          <ac:picMkLst>
            <pc:docMk/>
            <pc:sldMk cId="2175351000" sldId="300"/>
            <ac:picMk id="14" creationId="{E6A8D117-362F-AA9E-C06A-11D810D142B6}"/>
          </ac:picMkLst>
        </pc:picChg>
      </pc:sldChg>
    </pc:docChg>
  </pc:docChgLst>
  <pc:docChgLst>
    <pc:chgData name="Anne Ollila" userId="S::anne.ollila_rovala.fi#ext#@edukeuda.onmicrosoft.com::73a46b86-6894-49e4-b9b6-0501d620543d" providerId="AD" clId="Web-{A0FC9C12-3F5F-84A6-6F95-06FAD70D2681}"/>
    <pc:docChg chg="addSld delSld modSld">
      <pc:chgData name="Anne Ollila" userId="S::anne.ollila_rovala.fi#ext#@edukeuda.onmicrosoft.com::73a46b86-6894-49e4-b9b6-0501d620543d" providerId="AD" clId="Web-{A0FC9C12-3F5F-84A6-6F95-06FAD70D2681}" dt="2024-04-17T11:19:43.781" v="5"/>
      <pc:docMkLst>
        <pc:docMk/>
      </pc:docMkLst>
      <pc:sldChg chg="del">
        <pc:chgData name="Anne Ollila" userId="S::anne.ollila_rovala.fi#ext#@edukeuda.onmicrosoft.com::73a46b86-6894-49e4-b9b6-0501d620543d" providerId="AD" clId="Web-{A0FC9C12-3F5F-84A6-6F95-06FAD70D2681}" dt="2024-04-17T11:19:33.280" v="3"/>
        <pc:sldMkLst>
          <pc:docMk/>
          <pc:sldMk cId="2281570699" sldId="295"/>
        </pc:sldMkLst>
      </pc:sldChg>
      <pc:sldChg chg="del">
        <pc:chgData name="Anne Ollila" userId="S::anne.ollila_rovala.fi#ext#@edukeuda.onmicrosoft.com::73a46b86-6894-49e4-b9b6-0501d620543d" providerId="AD" clId="Web-{A0FC9C12-3F5F-84A6-6F95-06FAD70D2681}" dt="2024-04-17T11:11:23.753" v="0"/>
        <pc:sldMkLst>
          <pc:docMk/>
          <pc:sldMk cId="3764372171" sldId="296"/>
        </pc:sldMkLst>
      </pc:sldChg>
      <pc:sldChg chg="del">
        <pc:chgData name="Anne Ollila" userId="S::anne.ollila_rovala.fi#ext#@edukeuda.onmicrosoft.com::73a46b86-6894-49e4-b9b6-0501d620543d" providerId="AD" clId="Web-{A0FC9C12-3F5F-84A6-6F95-06FAD70D2681}" dt="2024-04-17T11:11:25.940" v="1"/>
        <pc:sldMkLst>
          <pc:docMk/>
          <pc:sldMk cId="2175955826" sldId="297"/>
        </pc:sldMkLst>
      </pc:sldChg>
      <pc:sldChg chg="del">
        <pc:chgData name="Anne Ollila" userId="S::anne.ollila_rovala.fi#ext#@edukeuda.onmicrosoft.com::73a46b86-6894-49e4-b9b6-0501d620543d" providerId="AD" clId="Web-{A0FC9C12-3F5F-84A6-6F95-06FAD70D2681}" dt="2024-04-17T11:11:27.925" v="2"/>
        <pc:sldMkLst>
          <pc:docMk/>
          <pc:sldMk cId="1888857301" sldId="298"/>
        </pc:sldMkLst>
      </pc:sldChg>
      <pc:sldChg chg="addSp modSp new">
        <pc:chgData name="Anne Ollila" userId="S::anne.ollila_rovala.fi#ext#@edukeuda.onmicrosoft.com::73a46b86-6894-49e4-b9b6-0501d620543d" providerId="AD" clId="Web-{A0FC9C12-3F5F-84A6-6F95-06FAD70D2681}" dt="2024-04-17T11:19:43.781" v="5"/>
        <pc:sldMkLst>
          <pc:docMk/>
          <pc:sldMk cId="2878182281" sldId="301"/>
        </pc:sldMkLst>
        <pc:picChg chg="add mod">
          <ac:chgData name="Anne Ollila" userId="S::anne.ollila_rovala.fi#ext#@edukeuda.onmicrosoft.com::73a46b86-6894-49e4-b9b6-0501d620543d" providerId="AD" clId="Web-{A0FC9C12-3F5F-84A6-6F95-06FAD70D2681}" dt="2024-04-17T11:19:43.781" v="5"/>
          <ac:picMkLst>
            <pc:docMk/>
            <pc:sldMk cId="2878182281" sldId="301"/>
            <ac:picMk id="2" creationId="{487EDD38-D78F-B1B1-B660-FB9A70E78055}"/>
          </ac:picMkLst>
        </pc:picChg>
      </pc:sldChg>
    </pc:docChg>
  </pc:docChgLst>
  <pc:docChgLst>
    <pc:chgData name="Sanni Rinne" userId="95b744e7-486a-4fc0-9b1b-d588311af7d9" providerId="ADAL" clId="{AA9FDA5D-D35C-4F33-8EC2-11FC3EE0E584}"/>
    <pc:docChg chg="custSel modSld">
      <pc:chgData name="Sanni Rinne" userId="95b744e7-486a-4fc0-9b1b-d588311af7d9" providerId="ADAL" clId="{AA9FDA5D-D35C-4F33-8EC2-11FC3EE0E584}" dt="2024-04-11T12:36:47.329" v="1314" actId="20577"/>
      <pc:docMkLst>
        <pc:docMk/>
      </pc:docMkLst>
      <pc:sldChg chg="modSp mod">
        <pc:chgData name="Sanni Rinne" userId="95b744e7-486a-4fc0-9b1b-d588311af7d9" providerId="ADAL" clId="{AA9FDA5D-D35C-4F33-8EC2-11FC3EE0E584}" dt="2024-04-11T12:35:07.601" v="1304" actId="1076"/>
        <pc:sldMkLst>
          <pc:docMk/>
          <pc:sldMk cId="2405281016" sldId="260"/>
        </pc:sldMkLst>
        <pc:spChg chg="mod">
          <ac:chgData name="Sanni Rinne" userId="95b744e7-486a-4fc0-9b1b-d588311af7d9" providerId="ADAL" clId="{AA9FDA5D-D35C-4F33-8EC2-11FC3EE0E584}" dt="2024-04-11T12:35:07.601" v="1304" actId="1076"/>
          <ac:spMkLst>
            <pc:docMk/>
            <pc:sldMk cId="2405281016" sldId="260"/>
            <ac:spMk id="2" creationId="{D103ABCB-A4FD-9C42-7582-421DF8643129}"/>
          </ac:spMkLst>
        </pc:spChg>
        <pc:spChg chg="mod">
          <ac:chgData name="Sanni Rinne" userId="95b744e7-486a-4fc0-9b1b-d588311af7d9" providerId="ADAL" clId="{AA9FDA5D-D35C-4F33-8EC2-11FC3EE0E584}" dt="2024-04-11T12:33:42.463" v="1302" actId="14100"/>
          <ac:spMkLst>
            <pc:docMk/>
            <pc:sldMk cId="2405281016" sldId="260"/>
            <ac:spMk id="3" creationId="{9129EED9-4266-E440-94AE-29AA1B3AB598}"/>
          </ac:spMkLst>
        </pc:spChg>
      </pc:sldChg>
      <pc:sldChg chg="modSp mod">
        <pc:chgData name="Sanni Rinne" userId="95b744e7-486a-4fc0-9b1b-d588311af7d9" providerId="ADAL" clId="{AA9FDA5D-D35C-4F33-8EC2-11FC3EE0E584}" dt="2024-04-11T12:36:47.329" v="1314" actId="20577"/>
        <pc:sldMkLst>
          <pc:docMk/>
          <pc:sldMk cId="1617419758" sldId="265"/>
        </pc:sldMkLst>
        <pc:spChg chg="mod">
          <ac:chgData name="Sanni Rinne" userId="95b744e7-486a-4fc0-9b1b-d588311af7d9" providerId="ADAL" clId="{AA9FDA5D-D35C-4F33-8EC2-11FC3EE0E584}" dt="2024-04-11T12:33:49.846" v="1303" actId="1076"/>
          <ac:spMkLst>
            <pc:docMk/>
            <pc:sldMk cId="1617419758" sldId="265"/>
            <ac:spMk id="2" creationId="{25133813-D8B6-F946-FF7F-0E5D8418C11B}"/>
          </ac:spMkLst>
        </pc:spChg>
        <pc:spChg chg="mod">
          <ac:chgData name="Sanni Rinne" userId="95b744e7-486a-4fc0-9b1b-d588311af7d9" providerId="ADAL" clId="{AA9FDA5D-D35C-4F33-8EC2-11FC3EE0E584}" dt="2024-04-11T12:36:47.329" v="1314" actId="20577"/>
          <ac:spMkLst>
            <pc:docMk/>
            <pc:sldMk cId="1617419758" sldId="265"/>
            <ac:spMk id="3" creationId="{54A6EE2F-2E75-BE31-46E7-AC8EE706AAFF}"/>
          </ac:spMkLst>
        </pc:spChg>
      </pc:sldChg>
    </pc:docChg>
  </pc:docChgLst>
  <pc:docChgLst>
    <pc:chgData name="Marjamäki Sandra" userId="S::sandra.marjamaki_lhkk.fi#ext#@edukeuda.onmicrosoft.com::dbf2ba46-9e19-4708-a50a-bb54d4041160" providerId="AD" clId="Web-{68FF17FC-F725-4020-B2AE-ADC15C4B2188}"/>
    <pc:docChg chg="addSld">
      <pc:chgData name="Marjamäki Sandra" userId="S::sandra.marjamaki_lhkk.fi#ext#@edukeuda.onmicrosoft.com::dbf2ba46-9e19-4708-a50a-bb54d4041160" providerId="AD" clId="Web-{68FF17FC-F725-4020-B2AE-ADC15C4B2188}" dt="2024-04-15T11:12:56.263" v="1"/>
      <pc:docMkLst>
        <pc:docMk/>
      </pc:docMkLst>
      <pc:sldChg chg="new">
        <pc:chgData name="Marjamäki Sandra" userId="S::sandra.marjamaki_lhkk.fi#ext#@edukeuda.onmicrosoft.com::dbf2ba46-9e19-4708-a50a-bb54d4041160" providerId="AD" clId="Web-{68FF17FC-F725-4020-B2AE-ADC15C4B2188}" dt="2024-04-15T11:12:54.497" v="0"/>
        <pc:sldMkLst>
          <pc:docMk/>
          <pc:sldMk cId="3996300440" sldId="278"/>
        </pc:sldMkLst>
      </pc:sldChg>
      <pc:sldChg chg="new">
        <pc:chgData name="Marjamäki Sandra" userId="S::sandra.marjamaki_lhkk.fi#ext#@edukeuda.onmicrosoft.com::dbf2ba46-9e19-4708-a50a-bb54d4041160" providerId="AD" clId="Web-{68FF17FC-F725-4020-B2AE-ADC15C4B2188}" dt="2024-04-15T11:12:56.263" v="1"/>
        <pc:sldMkLst>
          <pc:docMk/>
          <pc:sldMk cId="3277079459" sldId="279"/>
        </pc:sldMkLst>
      </pc:sldChg>
    </pc:docChg>
  </pc:docChgLst>
  <pc:docChgLst>
    <pc:chgData name="anni.heiska" userId="S::anni.heiska_haapop.fi#ext#@edukeuda.onmicrosoft.com::bb2b0e1b-20ff-4bec-a516-eae3c3c2eae8" providerId="AD" clId="Web-{B29D95FD-A4DE-8CB7-8B26-8801EF3849E8}"/>
    <pc:docChg chg="addSld modSld">
      <pc:chgData name="anni.heiska" userId="S::anni.heiska_haapop.fi#ext#@edukeuda.onmicrosoft.com::bb2b0e1b-20ff-4bec-a516-eae3c3c2eae8" providerId="AD" clId="Web-{B29D95FD-A4DE-8CB7-8B26-8801EF3849E8}" dt="2024-04-17T13:35:51.209" v="387" actId="14100"/>
      <pc:docMkLst>
        <pc:docMk/>
      </pc:docMkLst>
      <pc:sldChg chg="modSp">
        <pc:chgData name="anni.heiska" userId="S::anni.heiska_haapop.fi#ext#@edukeuda.onmicrosoft.com::bb2b0e1b-20ff-4bec-a516-eae3c3c2eae8" providerId="AD" clId="Web-{B29D95FD-A4DE-8CB7-8B26-8801EF3849E8}" dt="2024-04-17T10:17:14.502" v="0" actId="1076"/>
        <pc:sldMkLst>
          <pc:docMk/>
          <pc:sldMk cId="2489632985" sldId="291"/>
        </pc:sldMkLst>
        <pc:picChg chg="mod">
          <ac:chgData name="anni.heiska" userId="S::anni.heiska_haapop.fi#ext#@edukeuda.onmicrosoft.com::bb2b0e1b-20ff-4bec-a516-eae3c3c2eae8" providerId="AD" clId="Web-{B29D95FD-A4DE-8CB7-8B26-8801EF3849E8}" dt="2024-04-17T10:17:14.502" v="0" actId="1076"/>
          <ac:picMkLst>
            <pc:docMk/>
            <pc:sldMk cId="2489632985" sldId="291"/>
            <ac:picMk id="5" creationId="{129E8004-F16C-8745-645F-58713D5B7A2D}"/>
          </ac:picMkLst>
        </pc:picChg>
      </pc:sldChg>
      <pc:sldChg chg="addSp delSp modSp addAnim">
        <pc:chgData name="anni.heiska" userId="S::anni.heiska_haapop.fi#ext#@edukeuda.onmicrosoft.com::bb2b0e1b-20ff-4bec-a516-eae3c3c2eae8" providerId="AD" clId="Web-{B29D95FD-A4DE-8CB7-8B26-8801EF3849E8}" dt="2024-04-17T13:33:37.331" v="353"/>
        <pc:sldMkLst>
          <pc:docMk/>
          <pc:sldMk cId="4234535647" sldId="293"/>
        </pc:sldMkLst>
        <pc:spChg chg="add del">
          <ac:chgData name="anni.heiska" userId="S::anni.heiska_haapop.fi#ext#@edukeuda.onmicrosoft.com::bb2b0e1b-20ff-4bec-a516-eae3c3c2eae8" providerId="AD" clId="Web-{B29D95FD-A4DE-8CB7-8B26-8801EF3849E8}" dt="2024-04-17T13:12:02.241" v="175"/>
          <ac:spMkLst>
            <pc:docMk/>
            <pc:sldMk cId="4234535647" sldId="293"/>
            <ac:spMk id="6" creationId="{9719896F-C52C-3027-2CB2-DC8C8FE504E3}"/>
          </ac:spMkLst>
        </pc:spChg>
        <pc:spChg chg="mod">
          <ac:chgData name="anni.heiska" userId="S::anni.heiska_haapop.fi#ext#@edukeuda.onmicrosoft.com::bb2b0e1b-20ff-4bec-a516-eae3c3c2eae8" providerId="AD" clId="Web-{B29D95FD-A4DE-8CB7-8B26-8801EF3849E8}" dt="2024-04-17T13:33:04.377" v="349" actId="1076"/>
          <ac:spMkLst>
            <pc:docMk/>
            <pc:sldMk cId="4234535647" sldId="293"/>
            <ac:spMk id="7" creationId="{E3E72B85-6A96-82DF-BD53-0163403C0281}"/>
          </ac:spMkLst>
        </pc:spChg>
        <pc:spChg chg="add mod">
          <ac:chgData name="anni.heiska" userId="S::anni.heiska_haapop.fi#ext#@edukeuda.onmicrosoft.com::bb2b0e1b-20ff-4bec-a516-eae3c3c2eae8" providerId="AD" clId="Web-{B29D95FD-A4DE-8CB7-8B26-8801EF3849E8}" dt="2024-04-17T13:33:04.424" v="350" actId="1076"/>
          <ac:spMkLst>
            <pc:docMk/>
            <pc:sldMk cId="4234535647" sldId="293"/>
            <ac:spMk id="8" creationId="{08F11AA6-3B99-73E4-43D1-6687C50B49A9}"/>
          </ac:spMkLst>
        </pc:spChg>
        <pc:picChg chg="mod">
          <ac:chgData name="anni.heiska" userId="S::anni.heiska_haapop.fi#ext#@edukeuda.onmicrosoft.com::bb2b0e1b-20ff-4bec-a516-eae3c3c2eae8" providerId="AD" clId="Web-{B29D95FD-A4DE-8CB7-8B26-8801EF3849E8}" dt="2024-04-17T13:33:04.315" v="347" actId="1076"/>
          <ac:picMkLst>
            <pc:docMk/>
            <pc:sldMk cId="4234535647" sldId="293"/>
            <ac:picMk id="3" creationId="{1B465A6E-20CD-1E66-D5D7-A805FB66C068}"/>
          </ac:picMkLst>
        </pc:picChg>
        <pc:picChg chg="add del mod">
          <ac:chgData name="anni.heiska" userId="S::anni.heiska_haapop.fi#ext#@edukeuda.onmicrosoft.com::bb2b0e1b-20ff-4bec-a516-eae3c3c2eae8" providerId="AD" clId="Web-{B29D95FD-A4DE-8CB7-8B26-8801EF3849E8}" dt="2024-04-17T13:11:42.725" v="172"/>
          <ac:picMkLst>
            <pc:docMk/>
            <pc:sldMk cId="4234535647" sldId="293"/>
            <ac:picMk id="4" creationId="{A39A1332-2634-12DA-F4D3-A01413AC1FC6}"/>
          </ac:picMkLst>
        </pc:picChg>
        <pc:picChg chg="add del mod">
          <ac:chgData name="anni.heiska" userId="S::anni.heiska_haapop.fi#ext#@edukeuda.onmicrosoft.com::bb2b0e1b-20ff-4bec-a516-eae3c3c2eae8" providerId="AD" clId="Web-{B29D95FD-A4DE-8CB7-8B26-8801EF3849E8}" dt="2024-04-17T10:59:55.199" v="160"/>
          <ac:picMkLst>
            <pc:docMk/>
            <pc:sldMk cId="4234535647" sldId="293"/>
            <ac:picMk id="4" creationId="{EB7A0F16-94A3-F499-9A68-9D7240EEC705}"/>
          </ac:picMkLst>
        </pc:picChg>
        <pc:picChg chg="mod">
          <ac:chgData name="anni.heiska" userId="S::anni.heiska_haapop.fi#ext#@edukeuda.onmicrosoft.com::bb2b0e1b-20ff-4bec-a516-eae3c3c2eae8" providerId="AD" clId="Web-{B29D95FD-A4DE-8CB7-8B26-8801EF3849E8}" dt="2024-04-17T13:33:04.346" v="348" actId="1076"/>
          <ac:picMkLst>
            <pc:docMk/>
            <pc:sldMk cId="4234535647" sldId="293"/>
            <ac:picMk id="5" creationId="{3533F9DE-6D36-AF57-B8DB-83AA8EAE6F37}"/>
          </ac:picMkLst>
        </pc:picChg>
      </pc:sldChg>
      <pc:sldChg chg="modSp add replId addAnim">
        <pc:chgData name="anni.heiska" userId="S::anni.heiska_haapop.fi#ext#@edukeuda.onmicrosoft.com::bb2b0e1b-20ff-4bec-a516-eae3c3c2eae8" providerId="AD" clId="Web-{B29D95FD-A4DE-8CB7-8B26-8801EF3849E8}" dt="2024-04-17T10:43:33.053" v="25" actId="14100"/>
        <pc:sldMkLst>
          <pc:docMk/>
          <pc:sldMk cId="4226100529" sldId="299"/>
        </pc:sldMkLst>
        <pc:spChg chg="mod">
          <ac:chgData name="anni.heiska" userId="S::anni.heiska_haapop.fi#ext#@edukeuda.onmicrosoft.com::bb2b0e1b-20ff-4bec-a516-eae3c3c2eae8" providerId="AD" clId="Web-{B29D95FD-A4DE-8CB7-8B26-8801EF3849E8}" dt="2024-04-17T10:43:18.569" v="19" actId="14100"/>
          <ac:spMkLst>
            <pc:docMk/>
            <pc:sldMk cId="4226100529" sldId="299"/>
            <ac:spMk id="2" creationId="{027F8608-A40C-C1AC-A026-8EA62655DC5E}"/>
          </ac:spMkLst>
        </pc:spChg>
        <pc:picChg chg="mod ord">
          <ac:chgData name="anni.heiska" userId="S::anni.heiska_haapop.fi#ext#@edukeuda.onmicrosoft.com::bb2b0e1b-20ff-4bec-a516-eae3c3c2eae8" providerId="AD" clId="Web-{B29D95FD-A4DE-8CB7-8B26-8801EF3849E8}" dt="2024-04-17T10:43:26.553" v="20" actId="14100"/>
          <ac:picMkLst>
            <pc:docMk/>
            <pc:sldMk cId="4226100529" sldId="299"/>
            <ac:picMk id="3" creationId="{7A0DA03C-68C8-E2BD-B85C-FD3D7479793C}"/>
          </ac:picMkLst>
        </pc:picChg>
        <pc:picChg chg="mod ord">
          <ac:chgData name="anni.heiska" userId="S::anni.heiska_haapop.fi#ext#@edukeuda.onmicrosoft.com::bb2b0e1b-20ff-4bec-a516-eae3c3c2eae8" providerId="AD" clId="Web-{B29D95FD-A4DE-8CB7-8B26-8801EF3849E8}" dt="2024-04-17T10:43:26.600" v="21" actId="14100"/>
          <ac:picMkLst>
            <pc:docMk/>
            <pc:sldMk cId="4226100529" sldId="299"/>
            <ac:picMk id="4" creationId="{9D4E498C-B354-0475-2A4B-EE5AA86A2CAF}"/>
          </ac:picMkLst>
        </pc:picChg>
        <pc:picChg chg="mod ord">
          <ac:chgData name="anni.heiska" userId="S::anni.heiska_haapop.fi#ext#@edukeuda.onmicrosoft.com::bb2b0e1b-20ff-4bec-a516-eae3c3c2eae8" providerId="AD" clId="Web-{B29D95FD-A4DE-8CB7-8B26-8801EF3849E8}" dt="2024-04-17T10:43:26.647" v="22" actId="14100"/>
          <ac:picMkLst>
            <pc:docMk/>
            <pc:sldMk cId="4226100529" sldId="299"/>
            <ac:picMk id="6" creationId="{B5033E34-CC69-E27F-9835-514475C6CDF4}"/>
          </ac:picMkLst>
        </pc:picChg>
        <pc:picChg chg="mod ord">
          <ac:chgData name="anni.heiska" userId="S::anni.heiska_haapop.fi#ext#@edukeuda.onmicrosoft.com::bb2b0e1b-20ff-4bec-a516-eae3c3c2eae8" providerId="AD" clId="Web-{B29D95FD-A4DE-8CB7-8B26-8801EF3849E8}" dt="2024-04-17T10:43:33.053" v="25" actId="14100"/>
          <ac:picMkLst>
            <pc:docMk/>
            <pc:sldMk cId="4226100529" sldId="299"/>
            <ac:picMk id="7" creationId="{225B77ED-390C-0C8E-0A0C-ED874F58D784}"/>
          </ac:picMkLst>
        </pc:picChg>
      </pc:sldChg>
      <pc:sldChg chg="addSp delSp modSp add replId addAnim delAnim">
        <pc:chgData name="anni.heiska" userId="S::anni.heiska_haapop.fi#ext#@edukeuda.onmicrosoft.com::bb2b0e1b-20ff-4bec-a516-eae3c3c2eae8" providerId="AD" clId="Web-{B29D95FD-A4DE-8CB7-8B26-8801EF3849E8}" dt="2024-04-17T10:55:59.194" v="142" actId="14100"/>
        <pc:sldMkLst>
          <pc:docMk/>
          <pc:sldMk cId="2175351000" sldId="300"/>
        </pc:sldMkLst>
        <pc:spChg chg="mod">
          <ac:chgData name="anni.heiska" userId="S::anni.heiska_haapop.fi#ext#@edukeuda.onmicrosoft.com::bb2b0e1b-20ff-4bec-a516-eae3c3c2eae8" providerId="AD" clId="Web-{B29D95FD-A4DE-8CB7-8B26-8801EF3849E8}" dt="2024-04-17T10:55:59.194" v="142" actId="14100"/>
          <ac:spMkLst>
            <pc:docMk/>
            <pc:sldMk cId="2175351000" sldId="300"/>
            <ac:spMk id="2" creationId="{54CEB26B-A78E-D1D2-45B0-25A1C6E9B26B}"/>
          </ac:spMkLst>
        </pc:spChg>
        <pc:picChg chg="del mod ord">
          <ac:chgData name="anni.heiska" userId="S::anni.heiska_haapop.fi#ext#@edukeuda.onmicrosoft.com::bb2b0e1b-20ff-4bec-a516-eae3c3c2eae8" providerId="AD" clId="Web-{B29D95FD-A4DE-8CB7-8B26-8801EF3849E8}" dt="2024-04-17T10:49:42.077" v="93"/>
          <ac:picMkLst>
            <pc:docMk/>
            <pc:sldMk cId="2175351000" sldId="300"/>
            <ac:picMk id="3" creationId="{95D699FC-8CBD-2282-D237-4CE2C6F6C25F}"/>
          </ac:picMkLst>
        </pc:picChg>
        <pc:picChg chg="add del mod modCrop">
          <ac:chgData name="anni.heiska" userId="S::anni.heiska_haapop.fi#ext#@edukeuda.onmicrosoft.com::bb2b0e1b-20ff-4bec-a516-eae3c3c2eae8" providerId="AD" clId="Web-{B29D95FD-A4DE-8CB7-8B26-8801EF3849E8}" dt="2024-04-17T10:49:44.046" v="94"/>
          <ac:picMkLst>
            <pc:docMk/>
            <pc:sldMk cId="2175351000" sldId="300"/>
            <ac:picMk id="4" creationId="{BC4BB0DF-EB7D-0AF9-FBF9-7346E79E5634}"/>
          </ac:picMkLst>
        </pc:picChg>
        <pc:picChg chg="del mod ord">
          <ac:chgData name="anni.heiska" userId="S::anni.heiska_haapop.fi#ext#@edukeuda.onmicrosoft.com::bb2b0e1b-20ff-4bec-a516-eae3c3c2eae8" providerId="AD" clId="Web-{B29D95FD-A4DE-8CB7-8B26-8801EF3849E8}" dt="2024-04-17T10:49:42.077" v="92"/>
          <ac:picMkLst>
            <pc:docMk/>
            <pc:sldMk cId="2175351000" sldId="300"/>
            <ac:picMk id="5" creationId="{C0929F52-99CF-621F-E141-2671460AEB11}"/>
          </ac:picMkLst>
        </pc:picChg>
        <pc:picChg chg="del mod ord">
          <ac:chgData name="anni.heiska" userId="S::anni.heiska_haapop.fi#ext#@edukeuda.onmicrosoft.com::bb2b0e1b-20ff-4bec-a516-eae3c3c2eae8" providerId="AD" clId="Web-{B29D95FD-A4DE-8CB7-8B26-8801EF3849E8}" dt="2024-04-17T10:49:42.077" v="91"/>
          <ac:picMkLst>
            <pc:docMk/>
            <pc:sldMk cId="2175351000" sldId="300"/>
            <ac:picMk id="6" creationId="{06506F83-C121-A9DC-6361-4DC0B9089A85}"/>
          </ac:picMkLst>
        </pc:picChg>
        <pc:picChg chg="del mod ord">
          <ac:chgData name="anni.heiska" userId="S::anni.heiska_haapop.fi#ext#@edukeuda.onmicrosoft.com::bb2b0e1b-20ff-4bec-a516-eae3c3c2eae8" providerId="AD" clId="Web-{B29D95FD-A4DE-8CB7-8B26-8801EF3849E8}" dt="2024-04-17T10:48:08.012" v="73"/>
          <ac:picMkLst>
            <pc:docMk/>
            <pc:sldMk cId="2175351000" sldId="300"/>
            <ac:picMk id="7" creationId="{B5568577-C5FC-9FCE-5B61-D18ABD197835}"/>
          </ac:picMkLst>
        </pc:picChg>
        <pc:picChg chg="del mod ord modCrop">
          <ac:chgData name="anni.heiska" userId="S::anni.heiska_haapop.fi#ext#@edukeuda.onmicrosoft.com::bb2b0e1b-20ff-4bec-a516-eae3c3c2eae8" providerId="AD" clId="Web-{B29D95FD-A4DE-8CB7-8B26-8801EF3849E8}" dt="2024-04-17T10:47:32.074" v="62"/>
          <ac:picMkLst>
            <pc:docMk/>
            <pc:sldMk cId="2175351000" sldId="300"/>
            <ac:picMk id="8" creationId="{C0298211-1AC2-1978-6732-680C6CCBD52A}"/>
          </ac:picMkLst>
        </pc:picChg>
        <pc:picChg chg="add del mod ord">
          <ac:chgData name="anni.heiska" userId="S::anni.heiska_haapop.fi#ext#@edukeuda.onmicrosoft.com::bb2b0e1b-20ff-4bec-a516-eae3c3c2eae8" providerId="AD" clId="Web-{B29D95FD-A4DE-8CB7-8B26-8801EF3849E8}" dt="2024-04-17T10:49:45.452" v="95"/>
          <ac:picMkLst>
            <pc:docMk/>
            <pc:sldMk cId="2175351000" sldId="300"/>
            <ac:picMk id="9" creationId="{A269F0FE-9699-3C95-A54B-DC7B637E8215}"/>
          </ac:picMkLst>
        </pc:picChg>
        <pc:picChg chg="add mod">
          <ac:chgData name="anni.heiska" userId="S::anni.heiska_haapop.fi#ext#@edukeuda.onmicrosoft.com::bb2b0e1b-20ff-4bec-a516-eae3c3c2eae8" providerId="AD" clId="Web-{B29D95FD-A4DE-8CB7-8B26-8801EF3849E8}" dt="2024-04-17T10:55:54.366" v="141" actId="1076"/>
          <ac:picMkLst>
            <pc:docMk/>
            <pc:sldMk cId="2175351000" sldId="300"/>
            <ac:picMk id="10" creationId="{4C8E733A-ECC8-A3FF-3130-44CE9E455FBA}"/>
          </ac:picMkLst>
        </pc:picChg>
        <pc:picChg chg="add mod">
          <ac:chgData name="anni.heiska" userId="S::anni.heiska_haapop.fi#ext#@edukeuda.onmicrosoft.com::bb2b0e1b-20ff-4bec-a516-eae3c3c2eae8" providerId="AD" clId="Web-{B29D95FD-A4DE-8CB7-8B26-8801EF3849E8}" dt="2024-04-17T10:55:54.225" v="137" actId="1076"/>
          <ac:picMkLst>
            <pc:docMk/>
            <pc:sldMk cId="2175351000" sldId="300"/>
            <ac:picMk id="11" creationId="{3129A61D-CDB1-91CC-21A5-F7678EBEB265}"/>
          </ac:picMkLst>
        </pc:picChg>
        <pc:picChg chg="add mod">
          <ac:chgData name="anni.heiska" userId="S::anni.heiska_haapop.fi#ext#@edukeuda.onmicrosoft.com::bb2b0e1b-20ff-4bec-a516-eae3c3c2eae8" providerId="AD" clId="Web-{B29D95FD-A4DE-8CB7-8B26-8801EF3849E8}" dt="2024-04-17T10:55:54.256" v="138" actId="1076"/>
          <ac:picMkLst>
            <pc:docMk/>
            <pc:sldMk cId="2175351000" sldId="300"/>
            <ac:picMk id="12" creationId="{F4E784B3-43D8-EF05-A24B-CFD9BAA76C8A}"/>
          </ac:picMkLst>
        </pc:picChg>
        <pc:picChg chg="add mod">
          <ac:chgData name="anni.heiska" userId="S::anni.heiska_haapop.fi#ext#@edukeuda.onmicrosoft.com::bb2b0e1b-20ff-4bec-a516-eae3c3c2eae8" providerId="AD" clId="Web-{B29D95FD-A4DE-8CB7-8B26-8801EF3849E8}" dt="2024-04-17T10:55:54.303" v="139" actId="1076"/>
          <ac:picMkLst>
            <pc:docMk/>
            <pc:sldMk cId="2175351000" sldId="300"/>
            <ac:picMk id="13" creationId="{A866155D-CD58-9EBB-1803-E14782B24A9D}"/>
          </ac:picMkLst>
        </pc:picChg>
        <pc:picChg chg="add mod">
          <ac:chgData name="anni.heiska" userId="S::anni.heiska_haapop.fi#ext#@edukeuda.onmicrosoft.com::bb2b0e1b-20ff-4bec-a516-eae3c3c2eae8" providerId="AD" clId="Web-{B29D95FD-A4DE-8CB7-8B26-8801EF3849E8}" dt="2024-04-17T10:55:54.335" v="140" actId="1076"/>
          <ac:picMkLst>
            <pc:docMk/>
            <pc:sldMk cId="2175351000" sldId="300"/>
            <ac:picMk id="14" creationId="{E6A8D117-362F-AA9E-C06A-11D810D142B6}"/>
          </ac:picMkLst>
        </pc:picChg>
      </pc:sldChg>
      <pc:sldChg chg="modSp add replId delAnim">
        <pc:chgData name="anni.heiska" userId="S::anni.heiska_haapop.fi#ext#@edukeuda.onmicrosoft.com::bb2b0e1b-20ff-4bec-a516-eae3c3c2eae8" providerId="AD" clId="Web-{B29D95FD-A4DE-8CB7-8B26-8801EF3849E8}" dt="2024-04-17T13:35:51.209" v="387" actId="14100"/>
        <pc:sldMkLst>
          <pc:docMk/>
          <pc:sldMk cId="3951897781" sldId="304"/>
        </pc:sldMkLst>
        <pc:spChg chg="mod">
          <ac:chgData name="anni.heiska" userId="S::anni.heiska_haapop.fi#ext#@edukeuda.onmicrosoft.com::bb2b0e1b-20ff-4bec-a516-eae3c3c2eae8" providerId="AD" clId="Web-{B29D95FD-A4DE-8CB7-8B26-8801EF3849E8}" dt="2024-04-17T13:35:33.224" v="384" actId="1076"/>
          <ac:spMkLst>
            <pc:docMk/>
            <pc:sldMk cId="3951897781" sldId="304"/>
            <ac:spMk id="7" creationId="{E3E72B85-6A96-82DF-BD53-0163403C0281}"/>
          </ac:spMkLst>
        </pc:spChg>
        <pc:spChg chg="mod">
          <ac:chgData name="anni.heiska" userId="S::anni.heiska_haapop.fi#ext#@edukeuda.onmicrosoft.com::bb2b0e1b-20ff-4bec-a516-eae3c3c2eae8" providerId="AD" clId="Web-{B29D95FD-A4DE-8CB7-8B26-8801EF3849E8}" dt="2024-04-17T13:35:51.209" v="387" actId="14100"/>
          <ac:spMkLst>
            <pc:docMk/>
            <pc:sldMk cId="3951897781" sldId="304"/>
            <ac:spMk id="8" creationId="{08F11AA6-3B99-73E4-43D1-6687C50B49A9}"/>
          </ac:spMkLst>
        </pc:spChg>
        <pc:picChg chg="mod">
          <ac:chgData name="anni.heiska" userId="S::anni.heiska_haapop.fi#ext#@edukeuda.onmicrosoft.com::bb2b0e1b-20ff-4bec-a516-eae3c3c2eae8" providerId="AD" clId="Web-{B29D95FD-A4DE-8CB7-8B26-8801EF3849E8}" dt="2024-04-17T13:35:26.740" v="383" actId="14100"/>
          <ac:picMkLst>
            <pc:docMk/>
            <pc:sldMk cId="3951897781" sldId="304"/>
            <ac:picMk id="3" creationId="{1B465A6E-20CD-1E66-D5D7-A805FB66C068}"/>
          </ac:picMkLst>
        </pc:picChg>
        <pc:picChg chg="mod">
          <ac:chgData name="anni.heiska" userId="S::anni.heiska_haapop.fi#ext#@edukeuda.onmicrosoft.com::bb2b0e1b-20ff-4bec-a516-eae3c3c2eae8" providerId="AD" clId="Web-{B29D95FD-A4DE-8CB7-8B26-8801EF3849E8}" dt="2024-04-17T13:35:23.740" v="382" actId="14100"/>
          <ac:picMkLst>
            <pc:docMk/>
            <pc:sldMk cId="3951897781" sldId="304"/>
            <ac:picMk id="5" creationId="{3533F9DE-6D36-AF57-B8DB-83AA8EAE6F37}"/>
          </ac:picMkLst>
        </pc:picChg>
      </pc:sldChg>
    </pc:docChg>
  </pc:docChgLst>
  <pc:docChgLst>
    <pc:chgData name="Kärki-Susi Katariina" userId="S::katariina.karki-susi_turunakk.fi#ext#@edukeuda.onmicrosoft.com::e7fe8417-c93a-4d72-b602-ca81ea71b003" providerId="AD" clId="Web-{A2E13F5E-57B8-BDF4-075C-5E3AF6C39C15}"/>
    <pc:docChg chg="modSld">
      <pc:chgData name="Kärki-Susi Katariina" userId="S::katariina.karki-susi_turunakk.fi#ext#@edukeuda.onmicrosoft.com::e7fe8417-c93a-4d72-b602-ca81ea71b003" providerId="AD" clId="Web-{A2E13F5E-57B8-BDF4-075C-5E3AF6C39C15}" dt="2024-04-18T08:29:32.588" v="162" actId="20577"/>
      <pc:docMkLst>
        <pc:docMk/>
      </pc:docMkLst>
      <pc:sldChg chg="modSp">
        <pc:chgData name="Kärki-Susi Katariina" userId="S::katariina.karki-susi_turunakk.fi#ext#@edukeuda.onmicrosoft.com::e7fe8417-c93a-4d72-b602-ca81ea71b003" providerId="AD" clId="Web-{A2E13F5E-57B8-BDF4-075C-5E3AF6C39C15}" dt="2024-04-18T08:27:12.647" v="110" actId="20577"/>
        <pc:sldMkLst>
          <pc:docMk/>
          <pc:sldMk cId="3455144417" sldId="262"/>
        </pc:sldMkLst>
        <pc:spChg chg="mod">
          <ac:chgData name="Kärki-Susi Katariina" userId="S::katariina.karki-susi_turunakk.fi#ext#@edukeuda.onmicrosoft.com::e7fe8417-c93a-4d72-b602-ca81ea71b003" providerId="AD" clId="Web-{A2E13F5E-57B8-BDF4-075C-5E3AF6C39C15}" dt="2024-04-18T08:27:12.647" v="110" actId="20577"/>
          <ac:spMkLst>
            <pc:docMk/>
            <pc:sldMk cId="3455144417" sldId="262"/>
            <ac:spMk id="3" creationId="{946963E6-E084-E7F6-9D12-E99FFEF07B00}"/>
          </ac:spMkLst>
        </pc:spChg>
      </pc:sldChg>
      <pc:sldChg chg="modSp">
        <pc:chgData name="Kärki-Susi Katariina" userId="S::katariina.karki-susi_turunakk.fi#ext#@edukeuda.onmicrosoft.com::e7fe8417-c93a-4d72-b602-ca81ea71b003" providerId="AD" clId="Web-{A2E13F5E-57B8-BDF4-075C-5E3AF6C39C15}" dt="2024-04-18T08:14:45.018" v="1" actId="20577"/>
        <pc:sldMkLst>
          <pc:docMk/>
          <pc:sldMk cId="3032103257" sldId="267"/>
        </pc:sldMkLst>
        <pc:spChg chg="mod">
          <ac:chgData name="Kärki-Susi Katariina" userId="S::katariina.karki-susi_turunakk.fi#ext#@edukeuda.onmicrosoft.com::e7fe8417-c93a-4d72-b602-ca81ea71b003" providerId="AD" clId="Web-{A2E13F5E-57B8-BDF4-075C-5E3AF6C39C15}" dt="2024-04-18T08:14:45.018" v="1" actId="20577"/>
          <ac:spMkLst>
            <pc:docMk/>
            <pc:sldMk cId="3032103257" sldId="267"/>
            <ac:spMk id="3" creationId="{7E231935-A928-9E30-C29C-0739DDE48FB9}"/>
          </ac:spMkLst>
        </pc:spChg>
      </pc:sldChg>
      <pc:sldChg chg="modSp">
        <pc:chgData name="Kärki-Susi Katariina" userId="S::katariina.karki-susi_turunakk.fi#ext#@edukeuda.onmicrosoft.com::e7fe8417-c93a-4d72-b602-ca81ea71b003" providerId="AD" clId="Web-{A2E13F5E-57B8-BDF4-075C-5E3AF6C39C15}" dt="2024-04-18T08:29:32.588" v="162" actId="20577"/>
        <pc:sldMkLst>
          <pc:docMk/>
          <pc:sldMk cId="3005482095" sldId="273"/>
        </pc:sldMkLst>
        <pc:spChg chg="mod">
          <ac:chgData name="Kärki-Susi Katariina" userId="S::katariina.karki-susi_turunakk.fi#ext#@edukeuda.onmicrosoft.com::e7fe8417-c93a-4d72-b602-ca81ea71b003" providerId="AD" clId="Web-{A2E13F5E-57B8-BDF4-075C-5E3AF6C39C15}" dt="2024-04-18T08:29:32.588" v="162" actId="20577"/>
          <ac:spMkLst>
            <pc:docMk/>
            <pc:sldMk cId="3005482095" sldId="273"/>
            <ac:spMk id="3" creationId="{AFC08E22-5371-20AC-B1C1-E9BB119CE1D1}"/>
          </ac:spMkLst>
        </pc:spChg>
      </pc:sldChg>
    </pc:docChg>
  </pc:docChgLst>
  <pc:docChgLst>
    <pc:chgData name="Saara Tarkka" userId="S::saara.tarkka_ppopisto.fi#ext#@edukeuda.onmicrosoft.com::2fdb7b80-4b61-4b7b-9631-f3ccff972772" providerId="AD" clId="Web-{BB368B42-6DC5-3A8D-BC98-F5D3F3BBB458}"/>
    <pc:docChg chg="modSld">
      <pc:chgData name="Saara Tarkka" userId="S::saara.tarkka_ppopisto.fi#ext#@edukeuda.onmicrosoft.com::2fdb7b80-4b61-4b7b-9631-f3ccff972772" providerId="AD" clId="Web-{BB368B42-6DC5-3A8D-BC98-F5D3F3BBB458}" dt="2024-04-12T06:00:49.075" v="155" actId="20577"/>
      <pc:docMkLst>
        <pc:docMk/>
      </pc:docMkLst>
      <pc:sldChg chg="modSp">
        <pc:chgData name="Saara Tarkka" userId="S::saara.tarkka_ppopisto.fi#ext#@edukeuda.onmicrosoft.com::2fdb7b80-4b61-4b7b-9631-f3ccff972772" providerId="AD" clId="Web-{BB368B42-6DC5-3A8D-BC98-F5D3F3BBB458}" dt="2024-04-12T06:00:49.075" v="155" actId="20577"/>
        <pc:sldMkLst>
          <pc:docMk/>
          <pc:sldMk cId="1617419758" sldId="265"/>
        </pc:sldMkLst>
        <pc:spChg chg="mod">
          <ac:chgData name="Saara Tarkka" userId="S::saara.tarkka_ppopisto.fi#ext#@edukeuda.onmicrosoft.com::2fdb7b80-4b61-4b7b-9631-f3ccff972772" providerId="AD" clId="Web-{BB368B42-6DC5-3A8D-BC98-F5D3F3BBB458}" dt="2024-04-12T06:00:49.075" v="155" actId="20577"/>
          <ac:spMkLst>
            <pc:docMk/>
            <pc:sldMk cId="1617419758" sldId="265"/>
            <ac:spMk id="3" creationId="{54A6EE2F-2E75-BE31-46E7-AC8EE706AAFF}"/>
          </ac:spMkLst>
        </pc:spChg>
      </pc:sldChg>
    </pc:docChg>
  </pc:docChgLst>
  <pc:docChgLst>
    <pc:chgData name="anni.heiska" userId="S::anni.heiska_haapop.fi#ext#@edukeuda.onmicrosoft.com::bb2b0e1b-20ff-4bec-a516-eae3c3c2eae8" providerId="AD" clId="Web-{23D16799-9D9F-199D-FBAA-CDA554D8F8DE}"/>
    <pc:docChg chg="addSld delSld modSld sldOrd">
      <pc:chgData name="anni.heiska" userId="S::anni.heiska_haapop.fi#ext#@edukeuda.onmicrosoft.com::bb2b0e1b-20ff-4bec-a516-eae3c3c2eae8" providerId="AD" clId="Web-{23D16799-9D9F-199D-FBAA-CDA554D8F8DE}" dt="2024-04-17T10:32:34.008" v="159" actId="20577"/>
      <pc:docMkLst>
        <pc:docMk/>
      </pc:docMkLst>
      <pc:sldChg chg="addSp delSp modSp">
        <pc:chgData name="anni.heiska" userId="S::anni.heiska_haapop.fi#ext#@edukeuda.onmicrosoft.com::bb2b0e1b-20ff-4bec-a516-eae3c3c2eae8" providerId="AD" clId="Web-{23D16799-9D9F-199D-FBAA-CDA554D8F8DE}" dt="2024-04-17T05:18:20.253" v="5"/>
        <pc:sldMkLst>
          <pc:docMk/>
          <pc:sldMk cId="782385677" sldId="256"/>
        </pc:sldMkLst>
        <pc:picChg chg="add del mod">
          <ac:chgData name="anni.heiska" userId="S::anni.heiska_haapop.fi#ext#@edukeuda.onmicrosoft.com::bb2b0e1b-20ff-4bec-a516-eae3c3c2eae8" providerId="AD" clId="Web-{23D16799-9D9F-199D-FBAA-CDA554D8F8DE}" dt="2024-04-17T05:17:20.063" v="1"/>
          <ac:picMkLst>
            <pc:docMk/>
            <pc:sldMk cId="782385677" sldId="256"/>
            <ac:picMk id="4" creationId="{E6005303-D40E-8C15-EAA8-56EEE876C589}"/>
          </ac:picMkLst>
        </pc:picChg>
        <pc:picChg chg="add del mod">
          <ac:chgData name="anni.heiska" userId="S::anni.heiska_haapop.fi#ext#@edukeuda.onmicrosoft.com::bb2b0e1b-20ff-4bec-a516-eae3c3c2eae8" providerId="AD" clId="Web-{23D16799-9D9F-199D-FBAA-CDA554D8F8DE}" dt="2024-04-17T05:18:20.253" v="5"/>
          <ac:picMkLst>
            <pc:docMk/>
            <pc:sldMk cId="782385677" sldId="256"/>
            <ac:picMk id="5" creationId="{27AA6547-5CB2-D734-B585-8C5953287DF3}"/>
          </ac:picMkLst>
        </pc:picChg>
      </pc:sldChg>
      <pc:sldChg chg="modSp del ord">
        <pc:chgData name="anni.heiska" userId="S::anni.heiska_haapop.fi#ext#@edukeuda.onmicrosoft.com::bb2b0e1b-20ff-4bec-a516-eae3c3c2eae8" providerId="AD" clId="Web-{23D16799-9D9F-199D-FBAA-CDA554D8F8DE}" dt="2024-04-17T05:23:50.075" v="54"/>
        <pc:sldMkLst>
          <pc:docMk/>
          <pc:sldMk cId="3802940289" sldId="277"/>
        </pc:sldMkLst>
        <pc:spChg chg="mod">
          <ac:chgData name="anni.heiska" userId="S::anni.heiska_haapop.fi#ext#@edukeuda.onmicrosoft.com::bb2b0e1b-20ff-4bec-a516-eae3c3c2eae8" providerId="AD" clId="Web-{23D16799-9D9F-199D-FBAA-CDA554D8F8DE}" dt="2024-04-17T05:23:48.450" v="53" actId="20577"/>
          <ac:spMkLst>
            <pc:docMk/>
            <pc:sldMk cId="3802940289" sldId="277"/>
            <ac:spMk id="2" creationId="{2A4D4071-6F32-0307-00E9-E8F422A0EA70}"/>
          </ac:spMkLst>
        </pc:spChg>
      </pc:sldChg>
      <pc:sldChg chg="addSp delSp modSp new">
        <pc:chgData name="anni.heiska" userId="S::anni.heiska_haapop.fi#ext#@edukeuda.onmicrosoft.com::bb2b0e1b-20ff-4bec-a516-eae3c3c2eae8" providerId="AD" clId="Web-{23D16799-9D9F-199D-FBAA-CDA554D8F8DE}" dt="2024-04-17T10:32:34.008" v="159" actId="20577"/>
        <pc:sldMkLst>
          <pc:docMk/>
          <pc:sldMk cId="492737023" sldId="289"/>
        </pc:sldMkLst>
        <pc:spChg chg="del">
          <ac:chgData name="anni.heiska" userId="S::anni.heiska_haapop.fi#ext#@edukeuda.onmicrosoft.com::bb2b0e1b-20ff-4bec-a516-eae3c3c2eae8" providerId="AD" clId="Web-{23D16799-9D9F-199D-FBAA-CDA554D8F8DE}" dt="2024-04-17T05:18:35.831" v="8"/>
          <ac:spMkLst>
            <pc:docMk/>
            <pc:sldMk cId="492737023" sldId="289"/>
            <ac:spMk id="2" creationId="{96624F39-A2A5-C607-1B94-4565D0F18F89}"/>
          </ac:spMkLst>
        </pc:spChg>
        <pc:spChg chg="del">
          <ac:chgData name="anni.heiska" userId="S::anni.heiska_haapop.fi#ext#@edukeuda.onmicrosoft.com::bb2b0e1b-20ff-4bec-a516-eae3c3c2eae8" providerId="AD" clId="Web-{23D16799-9D9F-199D-FBAA-CDA554D8F8DE}" dt="2024-04-17T05:18:29.034" v="7"/>
          <ac:spMkLst>
            <pc:docMk/>
            <pc:sldMk cId="492737023" sldId="289"/>
            <ac:spMk id="3" creationId="{0921E9B7-52C1-9F81-DC71-BAA69B13D68E}"/>
          </ac:spMkLst>
        </pc:spChg>
        <pc:spChg chg="add mod">
          <ac:chgData name="anni.heiska" userId="S::anni.heiska_haapop.fi#ext#@edukeuda.onmicrosoft.com::bb2b0e1b-20ff-4bec-a516-eae3c3c2eae8" providerId="AD" clId="Web-{23D16799-9D9F-199D-FBAA-CDA554D8F8DE}" dt="2024-04-17T10:32:34.008" v="159" actId="20577"/>
          <ac:spMkLst>
            <pc:docMk/>
            <pc:sldMk cId="492737023" sldId="289"/>
            <ac:spMk id="3" creationId="{92D4B0EC-185D-FDC8-90AC-42F7D59DD4ED}"/>
          </ac:spMkLst>
        </pc:spChg>
        <pc:spChg chg="add mod">
          <ac:chgData name="anni.heiska" userId="S::anni.heiska_haapop.fi#ext#@edukeuda.onmicrosoft.com::bb2b0e1b-20ff-4bec-a516-eae3c3c2eae8" providerId="AD" clId="Web-{23D16799-9D9F-199D-FBAA-CDA554D8F8DE}" dt="2024-04-17T10:30:22.363" v="139" actId="14100"/>
          <ac:spMkLst>
            <pc:docMk/>
            <pc:sldMk cId="492737023" sldId="289"/>
            <ac:spMk id="5" creationId="{36112BEE-4EAE-F0DE-60AC-F9C215DED26C}"/>
          </ac:spMkLst>
        </pc:spChg>
        <pc:picChg chg="add del mod ord">
          <ac:chgData name="anni.heiska" userId="S::anni.heiska_haapop.fi#ext#@edukeuda.onmicrosoft.com::bb2b0e1b-20ff-4bec-a516-eae3c3c2eae8" providerId="AD" clId="Web-{23D16799-9D9F-199D-FBAA-CDA554D8F8DE}" dt="2024-04-17T10:29:56.018" v="128"/>
          <ac:picMkLst>
            <pc:docMk/>
            <pc:sldMk cId="492737023" sldId="289"/>
            <ac:picMk id="4" creationId="{C19A61C9-3B5B-6FCA-60E8-DF45A690516F}"/>
          </ac:picMkLst>
        </pc:picChg>
      </pc:sldChg>
      <pc:sldChg chg="addSp delSp modSp new">
        <pc:chgData name="anni.heiska" userId="S::anni.heiska_haapop.fi#ext#@edukeuda.onmicrosoft.com::bb2b0e1b-20ff-4bec-a516-eae3c3c2eae8" providerId="AD" clId="Web-{23D16799-9D9F-199D-FBAA-CDA554D8F8DE}" dt="2024-04-17T10:31:59.038" v="152" actId="20577"/>
        <pc:sldMkLst>
          <pc:docMk/>
          <pc:sldMk cId="1807062374" sldId="290"/>
        </pc:sldMkLst>
        <pc:spChg chg="del">
          <ac:chgData name="anni.heiska" userId="S::anni.heiska_haapop.fi#ext#@edukeuda.onmicrosoft.com::bb2b0e1b-20ff-4bec-a516-eae3c3c2eae8" providerId="AD" clId="Web-{23D16799-9D9F-199D-FBAA-CDA554D8F8DE}" dt="2024-04-17T05:19:31.396" v="18"/>
          <ac:spMkLst>
            <pc:docMk/>
            <pc:sldMk cId="1807062374" sldId="290"/>
            <ac:spMk id="2" creationId="{06C835FE-607C-FDC7-3F8F-3A8489C42276}"/>
          </ac:spMkLst>
        </pc:spChg>
        <pc:spChg chg="add mod">
          <ac:chgData name="anni.heiska" userId="S::anni.heiska_haapop.fi#ext#@edukeuda.onmicrosoft.com::bb2b0e1b-20ff-4bec-a516-eae3c3c2eae8" providerId="AD" clId="Web-{23D16799-9D9F-199D-FBAA-CDA554D8F8DE}" dt="2024-04-17T10:31:59.038" v="152" actId="20577"/>
          <ac:spMkLst>
            <pc:docMk/>
            <pc:sldMk cId="1807062374" sldId="290"/>
            <ac:spMk id="3" creationId="{560C598C-0218-4C0A-2EB1-A5CA98541674}"/>
          </ac:spMkLst>
        </pc:spChg>
        <pc:spChg chg="del">
          <ac:chgData name="anni.heiska" userId="S::anni.heiska_haapop.fi#ext#@edukeuda.onmicrosoft.com::bb2b0e1b-20ff-4bec-a516-eae3c3c2eae8" providerId="AD" clId="Web-{23D16799-9D9F-199D-FBAA-CDA554D8F8DE}" dt="2024-04-17T05:19:24.661" v="16"/>
          <ac:spMkLst>
            <pc:docMk/>
            <pc:sldMk cId="1807062374" sldId="290"/>
            <ac:spMk id="3" creationId="{F4FC6D4A-01B7-8B82-D555-8CF94C0EF7DB}"/>
          </ac:spMkLst>
        </pc:spChg>
        <pc:spChg chg="add mod">
          <ac:chgData name="anni.heiska" userId="S::anni.heiska_haapop.fi#ext#@edukeuda.onmicrosoft.com::bb2b0e1b-20ff-4bec-a516-eae3c3c2eae8" providerId="AD" clId="Web-{23D16799-9D9F-199D-FBAA-CDA554D8F8DE}" dt="2024-04-17T10:30:49.286" v="145" actId="14100"/>
          <ac:spMkLst>
            <pc:docMk/>
            <pc:sldMk cId="1807062374" sldId="290"/>
            <ac:spMk id="5" creationId="{8BBBD2BC-3047-8F8F-D25D-89AF52E40008}"/>
          </ac:spMkLst>
        </pc:spChg>
        <pc:picChg chg="add del mod ord">
          <ac:chgData name="anni.heiska" userId="S::anni.heiska_haapop.fi#ext#@edukeuda.onmicrosoft.com::bb2b0e1b-20ff-4bec-a516-eae3c3c2eae8" providerId="AD" clId="Web-{23D16799-9D9F-199D-FBAA-CDA554D8F8DE}" dt="2024-04-17T10:30:38.551" v="140"/>
          <ac:picMkLst>
            <pc:docMk/>
            <pc:sldMk cId="1807062374" sldId="290"/>
            <ac:picMk id="4" creationId="{40414496-AE10-7FD8-A4EA-3DC6819C94DB}"/>
          </ac:picMkLst>
        </pc:picChg>
      </pc:sldChg>
      <pc:sldChg chg="addSp delSp modSp new">
        <pc:chgData name="anni.heiska" userId="S::anni.heiska_haapop.fi#ext#@edukeuda.onmicrosoft.com::bb2b0e1b-20ff-4bec-a516-eae3c3c2eae8" providerId="AD" clId="Web-{23D16799-9D9F-199D-FBAA-CDA554D8F8DE}" dt="2024-04-17T10:24:08.554" v="74" actId="1076"/>
        <pc:sldMkLst>
          <pc:docMk/>
          <pc:sldMk cId="2489632985" sldId="291"/>
        </pc:sldMkLst>
        <pc:spChg chg="add del mod">
          <ac:chgData name="anni.heiska" userId="S::anni.heiska_haapop.fi#ext#@edukeuda.onmicrosoft.com::bb2b0e1b-20ff-4bec-a516-eae3c3c2eae8" providerId="AD" clId="Web-{23D16799-9D9F-199D-FBAA-CDA554D8F8DE}" dt="2024-04-17T05:21:13.977" v="35" actId="14100"/>
          <ac:spMkLst>
            <pc:docMk/>
            <pc:sldMk cId="2489632985" sldId="291"/>
            <ac:spMk id="2" creationId="{027F8608-A40C-C1AC-A026-8EA62655DC5E}"/>
          </ac:spMkLst>
        </pc:spChg>
        <pc:spChg chg="del">
          <ac:chgData name="anni.heiska" userId="S::anni.heiska_haapop.fi#ext#@edukeuda.onmicrosoft.com::bb2b0e1b-20ff-4bec-a516-eae3c3c2eae8" providerId="AD" clId="Web-{23D16799-9D9F-199D-FBAA-CDA554D8F8DE}" dt="2024-04-17T05:20:42.523" v="26"/>
          <ac:spMkLst>
            <pc:docMk/>
            <pc:sldMk cId="2489632985" sldId="291"/>
            <ac:spMk id="3" creationId="{A744CBE2-D20C-EA2A-A261-39D63EF836F3}"/>
          </ac:spMkLst>
        </pc:spChg>
        <pc:picChg chg="add mod">
          <ac:chgData name="anni.heiska" userId="S::anni.heiska_haapop.fi#ext#@edukeuda.onmicrosoft.com::bb2b0e1b-20ff-4bec-a516-eae3c3c2eae8" providerId="AD" clId="Web-{23D16799-9D9F-199D-FBAA-CDA554D8F8DE}" dt="2024-04-17T10:23:03.739" v="58" actId="14100"/>
          <ac:picMkLst>
            <pc:docMk/>
            <pc:sldMk cId="2489632985" sldId="291"/>
            <ac:picMk id="3" creationId="{7A0DA03C-68C8-E2BD-B85C-FD3D7479793C}"/>
          </ac:picMkLst>
        </pc:picChg>
        <pc:picChg chg="add mod">
          <ac:chgData name="anni.heiska" userId="S::anni.heiska_haapop.fi#ext#@edukeuda.onmicrosoft.com::bb2b0e1b-20ff-4bec-a516-eae3c3c2eae8" providerId="AD" clId="Web-{23D16799-9D9F-199D-FBAA-CDA554D8F8DE}" dt="2024-04-17T10:23:19.708" v="61" actId="14100"/>
          <ac:picMkLst>
            <pc:docMk/>
            <pc:sldMk cId="2489632985" sldId="291"/>
            <ac:picMk id="4" creationId="{9D4E498C-B354-0475-2A4B-EE5AA86A2CAF}"/>
          </ac:picMkLst>
        </pc:picChg>
        <pc:picChg chg="add del mod">
          <ac:chgData name="anni.heiska" userId="S::anni.heiska_haapop.fi#ext#@edukeuda.onmicrosoft.com::bb2b0e1b-20ff-4bec-a516-eae3c3c2eae8" providerId="AD" clId="Web-{23D16799-9D9F-199D-FBAA-CDA554D8F8DE}" dt="2024-04-17T05:20:52.961" v="28"/>
          <ac:picMkLst>
            <pc:docMk/>
            <pc:sldMk cId="2489632985" sldId="291"/>
            <ac:picMk id="4" creationId="{C8CB2850-7D29-C9C6-E72C-D4AA1CB9E7C3}"/>
          </ac:picMkLst>
        </pc:picChg>
        <pc:picChg chg="add del mod">
          <ac:chgData name="anni.heiska" userId="S::anni.heiska_haapop.fi#ext#@edukeuda.onmicrosoft.com::bb2b0e1b-20ff-4bec-a516-eae3c3c2eae8" providerId="AD" clId="Web-{23D16799-9D9F-199D-FBAA-CDA554D8F8DE}" dt="2024-04-17T10:22:47.348" v="55"/>
          <ac:picMkLst>
            <pc:docMk/>
            <pc:sldMk cId="2489632985" sldId="291"/>
            <ac:picMk id="5" creationId="{129E8004-F16C-8745-645F-58713D5B7A2D}"/>
          </ac:picMkLst>
        </pc:picChg>
        <pc:picChg chg="add mod">
          <ac:chgData name="anni.heiska" userId="S::anni.heiska_haapop.fi#ext#@edukeuda.onmicrosoft.com::bb2b0e1b-20ff-4bec-a516-eae3c3c2eae8" providerId="AD" clId="Web-{23D16799-9D9F-199D-FBAA-CDA554D8F8DE}" dt="2024-04-17T10:24:08.538" v="73" actId="1076"/>
          <ac:picMkLst>
            <pc:docMk/>
            <pc:sldMk cId="2489632985" sldId="291"/>
            <ac:picMk id="6" creationId="{B5033E34-CC69-E27F-9835-514475C6CDF4}"/>
          </ac:picMkLst>
        </pc:picChg>
        <pc:picChg chg="add mod">
          <ac:chgData name="anni.heiska" userId="S::anni.heiska_haapop.fi#ext#@edukeuda.onmicrosoft.com::bb2b0e1b-20ff-4bec-a516-eae3c3c2eae8" providerId="AD" clId="Web-{23D16799-9D9F-199D-FBAA-CDA554D8F8DE}" dt="2024-04-17T10:24:08.554" v="74" actId="1076"/>
          <ac:picMkLst>
            <pc:docMk/>
            <pc:sldMk cId="2489632985" sldId="291"/>
            <ac:picMk id="7" creationId="{225B77ED-390C-0C8E-0A0C-ED874F58D784}"/>
          </ac:picMkLst>
        </pc:picChg>
      </pc:sldChg>
      <pc:sldChg chg="addSp delSp modSp new">
        <pc:chgData name="anni.heiska" userId="S::anni.heiska_haapop.fi#ext#@edukeuda.onmicrosoft.com::bb2b0e1b-20ff-4bec-a516-eae3c3c2eae8" providerId="AD" clId="Web-{23D16799-9D9F-199D-FBAA-CDA554D8F8DE}" dt="2024-04-17T10:26:22.293" v="101" actId="14100"/>
        <pc:sldMkLst>
          <pc:docMk/>
          <pc:sldMk cId="911743165" sldId="292"/>
        </pc:sldMkLst>
        <pc:spChg chg="mod">
          <ac:chgData name="anni.heiska" userId="S::anni.heiska_haapop.fi#ext#@edukeuda.onmicrosoft.com::bb2b0e1b-20ff-4bec-a516-eae3c3c2eae8" providerId="AD" clId="Web-{23D16799-9D9F-199D-FBAA-CDA554D8F8DE}" dt="2024-04-17T05:22:10.197" v="41" actId="14100"/>
          <ac:spMkLst>
            <pc:docMk/>
            <pc:sldMk cId="911743165" sldId="292"/>
            <ac:spMk id="2" creationId="{54CEB26B-A78E-D1D2-45B0-25A1C6E9B26B}"/>
          </ac:spMkLst>
        </pc:spChg>
        <pc:spChg chg="del">
          <ac:chgData name="anni.heiska" userId="S::anni.heiska_haapop.fi#ext#@edukeuda.onmicrosoft.com::bb2b0e1b-20ff-4bec-a516-eae3c3c2eae8" providerId="AD" clId="Web-{23D16799-9D9F-199D-FBAA-CDA554D8F8DE}" dt="2024-04-17T05:22:26.745" v="42"/>
          <ac:spMkLst>
            <pc:docMk/>
            <pc:sldMk cId="911743165" sldId="292"/>
            <ac:spMk id="3" creationId="{B057BDAB-3129-4085-6EA2-EC3E89F90B86}"/>
          </ac:spMkLst>
        </pc:spChg>
        <pc:picChg chg="add mod">
          <ac:chgData name="anni.heiska" userId="S::anni.heiska_haapop.fi#ext#@edukeuda.onmicrosoft.com::bb2b0e1b-20ff-4bec-a516-eae3c3c2eae8" providerId="AD" clId="Web-{23D16799-9D9F-199D-FBAA-CDA554D8F8DE}" dt="2024-04-17T10:24:47.680" v="83" actId="14100"/>
          <ac:picMkLst>
            <pc:docMk/>
            <pc:sldMk cId="911743165" sldId="292"/>
            <ac:picMk id="3" creationId="{95D699FC-8CBD-2282-D237-4CE2C6F6C25F}"/>
          </ac:picMkLst>
        </pc:picChg>
        <pc:picChg chg="add del mod">
          <ac:chgData name="anni.heiska" userId="S::anni.heiska_haapop.fi#ext#@edukeuda.onmicrosoft.com::bb2b0e1b-20ff-4bec-a516-eae3c3c2eae8" providerId="AD" clId="Web-{23D16799-9D9F-199D-FBAA-CDA554D8F8DE}" dt="2024-04-17T10:24:18.523" v="75"/>
          <ac:picMkLst>
            <pc:docMk/>
            <pc:sldMk cId="911743165" sldId="292"/>
            <ac:picMk id="4" creationId="{CB3CABF3-26B0-0E58-09D8-82B28C33AAEB}"/>
          </ac:picMkLst>
        </pc:picChg>
        <pc:picChg chg="add mod">
          <ac:chgData name="anni.heiska" userId="S::anni.heiska_haapop.fi#ext#@edukeuda.onmicrosoft.com::bb2b0e1b-20ff-4bec-a516-eae3c3c2eae8" providerId="AD" clId="Web-{23D16799-9D9F-199D-FBAA-CDA554D8F8DE}" dt="2024-04-17T10:24:50.274" v="84" actId="1076"/>
          <ac:picMkLst>
            <pc:docMk/>
            <pc:sldMk cId="911743165" sldId="292"/>
            <ac:picMk id="5" creationId="{C0929F52-99CF-621F-E141-2671460AEB11}"/>
          </ac:picMkLst>
        </pc:picChg>
        <pc:picChg chg="add mod">
          <ac:chgData name="anni.heiska" userId="S::anni.heiska_haapop.fi#ext#@edukeuda.onmicrosoft.com::bb2b0e1b-20ff-4bec-a516-eae3c3c2eae8" providerId="AD" clId="Web-{23D16799-9D9F-199D-FBAA-CDA554D8F8DE}" dt="2024-04-17T10:26:00.589" v="97" actId="1076"/>
          <ac:picMkLst>
            <pc:docMk/>
            <pc:sldMk cId="911743165" sldId="292"/>
            <ac:picMk id="6" creationId="{06506F83-C121-A9DC-6361-4DC0B9089A85}"/>
          </ac:picMkLst>
        </pc:picChg>
        <pc:picChg chg="add mod">
          <ac:chgData name="anni.heiska" userId="S::anni.heiska_haapop.fi#ext#@edukeuda.onmicrosoft.com::bb2b0e1b-20ff-4bec-a516-eae3c3c2eae8" providerId="AD" clId="Web-{23D16799-9D9F-199D-FBAA-CDA554D8F8DE}" dt="2024-04-17T10:25:47.995" v="95" actId="14100"/>
          <ac:picMkLst>
            <pc:docMk/>
            <pc:sldMk cId="911743165" sldId="292"/>
            <ac:picMk id="7" creationId="{B5568577-C5FC-9FCE-5B61-D18ABD197835}"/>
          </ac:picMkLst>
        </pc:picChg>
        <pc:picChg chg="add mod">
          <ac:chgData name="anni.heiska" userId="S::anni.heiska_haapop.fi#ext#@edukeuda.onmicrosoft.com::bb2b0e1b-20ff-4bec-a516-eae3c3c2eae8" providerId="AD" clId="Web-{23D16799-9D9F-199D-FBAA-CDA554D8F8DE}" dt="2024-04-17T10:26:22.293" v="101" actId="14100"/>
          <ac:picMkLst>
            <pc:docMk/>
            <pc:sldMk cId="911743165" sldId="292"/>
            <ac:picMk id="8" creationId="{C0298211-1AC2-1978-6732-680C6CCBD52A}"/>
          </ac:picMkLst>
        </pc:picChg>
      </pc:sldChg>
      <pc:sldChg chg="addSp delSp modSp new">
        <pc:chgData name="anni.heiska" userId="S::anni.heiska_haapop.fi#ext#@edukeuda.onmicrosoft.com::bb2b0e1b-20ff-4bec-a516-eae3c3c2eae8" providerId="AD" clId="Web-{23D16799-9D9F-199D-FBAA-CDA554D8F8DE}" dt="2024-04-17T10:28:45.172" v="127" actId="20577"/>
        <pc:sldMkLst>
          <pc:docMk/>
          <pc:sldMk cId="4234535647" sldId="293"/>
        </pc:sldMkLst>
        <pc:spChg chg="mod">
          <ac:chgData name="anni.heiska" userId="S::anni.heiska_haapop.fi#ext#@edukeuda.onmicrosoft.com::bb2b0e1b-20ff-4bec-a516-eae3c3c2eae8" providerId="AD" clId="Web-{23D16799-9D9F-199D-FBAA-CDA554D8F8DE}" dt="2024-04-17T05:23:01.183" v="48"/>
          <ac:spMkLst>
            <pc:docMk/>
            <pc:sldMk cId="4234535647" sldId="293"/>
            <ac:spMk id="2" creationId="{B34E0288-CCBD-C8CA-00D8-F91C68D3214C}"/>
          </ac:spMkLst>
        </pc:spChg>
        <pc:spChg chg="del">
          <ac:chgData name="anni.heiska" userId="S::anni.heiska_haapop.fi#ext#@edukeuda.onmicrosoft.com::bb2b0e1b-20ff-4bec-a516-eae3c3c2eae8" providerId="AD" clId="Web-{23D16799-9D9F-199D-FBAA-CDA554D8F8DE}" dt="2024-04-17T05:23:11.637" v="49"/>
          <ac:spMkLst>
            <pc:docMk/>
            <pc:sldMk cId="4234535647" sldId="293"/>
            <ac:spMk id="3" creationId="{7BD3AF42-F02F-CCDA-68EA-25297281CDD2}"/>
          </ac:spMkLst>
        </pc:spChg>
        <pc:spChg chg="add mod">
          <ac:chgData name="anni.heiska" userId="S::anni.heiska_haapop.fi#ext#@edukeuda.onmicrosoft.com::bb2b0e1b-20ff-4bec-a516-eae3c3c2eae8" providerId="AD" clId="Web-{23D16799-9D9F-199D-FBAA-CDA554D8F8DE}" dt="2024-04-17T10:28:45.172" v="127" actId="20577"/>
          <ac:spMkLst>
            <pc:docMk/>
            <pc:sldMk cId="4234535647" sldId="293"/>
            <ac:spMk id="7" creationId="{E3E72B85-6A96-82DF-BD53-0163403C0281}"/>
          </ac:spMkLst>
        </pc:spChg>
        <pc:picChg chg="add mod">
          <ac:chgData name="anni.heiska" userId="S::anni.heiska_haapop.fi#ext#@edukeuda.onmicrosoft.com::bb2b0e1b-20ff-4bec-a516-eae3c3c2eae8" providerId="AD" clId="Web-{23D16799-9D9F-199D-FBAA-CDA554D8F8DE}" dt="2024-04-17T10:26:56.544" v="105" actId="1076"/>
          <ac:picMkLst>
            <pc:docMk/>
            <pc:sldMk cId="4234535647" sldId="293"/>
            <ac:picMk id="3" creationId="{1B465A6E-20CD-1E66-D5D7-A805FB66C068}"/>
          </ac:picMkLst>
        </pc:picChg>
        <pc:picChg chg="add del mod">
          <ac:chgData name="anni.heiska" userId="S::anni.heiska_haapop.fi#ext#@edukeuda.onmicrosoft.com::bb2b0e1b-20ff-4bec-a516-eae3c3c2eae8" providerId="AD" clId="Web-{23D16799-9D9F-199D-FBAA-CDA554D8F8DE}" dt="2024-04-17T10:26:45.778" v="102"/>
          <ac:picMkLst>
            <pc:docMk/>
            <pc:sldMk cId="4234535647" sldId="293"/>
            <ac:picMk id="4" creationId="{42014C1C-FC11-097E-6850-0FB3CE52C1E8}"/>
          </ac:picMkLst>
        </pc:picChg>
        <pc:picChg chg="add mod">
          <ac:chgData name="anni.heiska" userId="S::anni.heiska_haapop.fi#ext#@edukeuda.onmicrosoft.com::bb2b0e1b-20ff-4bec-a516-eae3c3c2eae8" providerId="AD" clId="Web-{23D16799-9D9F-199D-FBAA-CDA554D8F8DE}" dt="2024-04-17T10:27:10.529" v="110" actId="1076"/>
          <ac:picMkLst>
            <pc:docMk/>
            <pc:sldMk cId="4234535647" sldId="293"/>
            <ac:picMk id="5" creationId="{3533F9DE-6D36-AF57-B8DB-83AA8EAE6F37}"/>
          </ac:picMkLst>
        </pc:picChg>
        <pc:picChg chg="add del mod">
          <ac:chgData name="anni.heiska" userId="S::anni.heiska_haapop.fi#ext#@edukeuda.onmicrosoft.com::bb2b0e1b-20ff-4bec-a516-eae3c3c2eae8" providerId="AD" clId="Web-{23D16799-9D9F-199D-FBAA-CDA554D8F8DE}" dt="2024-04-17T10:27:37.733" v="117"/>
          <ac:picMkLst>
            <pc:docMk/>
            <pc:sldMk cId="4234535647" sldId="293"/>
            <ac:picMk id="6" creationId="{1E11D8A0-3586-90B3-023B-75C4445CB278}"/>
          </ac:picMkLst>
        </pc:picChg>
      </pc:sldChg>
    </pc:docChg>
  </pc:docChgLst>
  <pc:docChgLst>
    <pc:chgData name="anni.heiska" userId="S::anni.heiska_haapop.fi#ext#@edukeuda.onmicrosoft.com::bb2b0e1b-20ff-4bec-a516-eae3c3c2eae8" providerId="AD" clId="Web-{8296124D-94C6-19F9-FBF4-1A87C7214776}"/>
    <pc:docChg chg="modSld">
      <pc:chgData name="anni.heiska" userId="S::anni.heiska_haapop.fi#ext#@edukeuda.onmicrosoft.com::bb2b0e1b-20ff-4bec-a516-eae3c3c2eae8" providerId="AD" clId="Web-{8296124D-94C6-19F9-FBF4-1A87C7214776}" dt="2024-04-18T06:23:47.326" v="3" actId="1076"/>
      <pc:docMkLst>
        <pc:docMk/>
      </pc:docMkLst>
      <pc:sldChg chg="modSp">
        <pc:chgData name="anni.heiska" userId="S::anni.heiska_haapop.fi#ext#@edukeuda.onmicrosoft.com::bb2b0e1b-20ff-4bec-a516-eae3c3c2eae8" providerId="AD" clId="Web-{8296124D-94C6-19F9-FBF4-1A87C7214776}" dt="2024-04-18T06:23:47.326" v="3" actId="1076"/>
        <pc:sldMkLst>
          <pc:docMk/>
          <pc:sldMk cId="4226100529" sldId="299"/>
        </pc:sldMkLst>
        <pc:picChg chg="mod">
          <ac:chgData name="anni.heiska" userId="S::anni.heiska_haapop.fi#ext#@edukeuda.onmicrosoft.com::bb2b0e1b-20ff-4bec-a516-eae3c3c2eae8" providerId="AD" clId="Web-{8296124D-94C6-19F9-FBF4-1A87C7214776}" dt="2024-04-18T06:23:47.248" v="0" actId="1076"/>
          <ac:picMkLst>
            <pc:docMk/>
            <pc:sldMk cId="4226100529" sldId="299"/>
            <ac:picMk id="3" creationId="{7A0DA03C-68C8-E2BD-B85C-FD3D7479793C}"/>
          </ac:picMkLst>
        </pc:picChg>
        <pc:picChg chg="mod">
          <ac:chgData name="anni.heiska" userId="S::anni.heiska_haapop.fi#ext#@edukeuda.onmicrosoft.com::bb2b0e1b-20ff-4bec-a516-eae3c3c2eae8" providerId="AD" clId="Web-{8296124D-94C6-19F9-FBF4-1A87C7214776}" dt="2024-04-18T06:23:47.279" v="1" actId="1076"/>
          <ac:picMkLst>
            <pc:docMk/>
            <pc:sldMk cId="4226100529" sldId="299"/>
            <ac:picMk id="4" creationId="{9D4E498C-B354-0475-2A4B-EE5AA86A2CAF}"/>
          </ac:picMkLst>
        </pc:picChg>
        <pc:picChg chg="mod">
          <ac:chgData name="anni.heiska" userId="S::anni.heiska_haapop.fi#ext#@edukeuda.onmicrosoft.com::bb2b0e1b-20ff-4bec-a516-eae3c3c2eae8" providerId="AD" clId="Web-{8296124D-94C6-19F9-FBF4-1A87C7214776}" dt="2024-04-18T06:23:47.310" v="2" actId="1076"/>
          <ac:picMkLst>
            <pc:docMk/>
            <pc:sldMk cId="4226100529" sldId="299"/>
            <ac:picMk id="6" creationId="{B5033E34-CC69-E27F-9835-514475C6CDF4}"/>
          </ac:picMkLst>
        </pc:picChg>
        <pc:picChg chg="mod">
          <ac:chgData name="anni.heiska" userId="S::anni.heiska_haapop.fi#ext#@edukeuda.onmicrosoft.com::bb2b0e1b-20ff-4bec-a516-eae3c3c2eae8" providerId="AD" clId="Web-{8296124D-94C6-19F9-FBF4-1A87C7214776}" dt="2024-04-18T06:23:47.326" v="3" actId="1076"/>
          <ac:picMkLst>
            <pc:docMk/>
            <pc:sldMk cId="4226100529" sldId="299"/>
            <ac:picMk id="7" creationId="{225B77ED-390C-0C8E-0A0C-ED874F58D784}"/>
          </ac:picMkLst>
        </pc:picChg>
      </pc:sldChg>
    </pc:docChg>
  </pc:docChgLst>
  <pc:docChgLst>
    <pc:chgData name="anni.heiska" userId="S::anni.heiska_haapop.fi#ext#@edukeuda.onmicrosoft.com::bb2b0e1b-20ff-4bec-a516-eae3c3c2eae8" providerId="AD" clId="Web-{D42664B8-AA19-2323-C383-67AFC20822A3}"/>
    <pc:docChg chg="addSld modSld">
      <pc:chgData name="anni.heiska" userId="S::anni.heiska_haapop.fi#ext#@edukeuda.onmicrosoft.com::bb2b0e1b-20ff-4bec-a516-eae3c3c2eae8" providerId="AD" clId="Web-{D42664B8-AA19-2323-C383-67AFC20822A3}" dt="2024-04-15T11:04:34.952" v="36" actId="20577"/>
      <pc:docMkLst>
        <pc:docMk/>
      </pc:docMkLst>
      <pc:sldChg chg="modSp add replId">
        <pc:chgData name="anni.heiska" userId="S::anni.heiska_haapop.fi#ext#@edukeuda.onmicrosoft.com::bb2b0e1b-20ff-4bec-a516-eae3c3c2eae8" providerId="AD" clId="Web-{D42664B8-AA19-2323-C383-67AFC20822A3}" dt="2024-04-15T11:04:34.952" v="36" actId="20577"/>
        <pc:sldMkLst>
          <pc:docMk/>
          <pc:sldMk cId="3802940289" sldId="277"/>
        </pc:sldMkLst>
        <pc:spChg chg="mod">
          <ac:chgData name="anni.heiska" userId="S::anni.heiska_haapop.fi#ext#@edukeuda.onmicrosoft.com::bb2b0e1b-20ff-4bec-a516-eae3c3c2eae8" providerId="AD" clId="Web-{D42664B8-AA19-2323-C383-67AFC20822A3}" dt="2024-04-15T11:04:29.186" v="35" actId="20577"/>
          <ac:spMkLst>
            <pc:docMk/>
            <pc:sldMk cId="3802940289" sldId="277"/>
            <ac:spMk id="2" creationId="{2A4D4071-6F32-0307-00E9-E8F422A0EA70}"/>
          </ac:spMkLst>
        </pc:spChg>
        <pc:spChg chg="mod">
          <ac:chgData name="anni.heiska" userId="S::anni.heiska_haapop.fi#ext#@edukeuda.onmicrosoft.com::bb2b0e1b-20ff-4bec-a516-eae3c3c2eae8" providerId="AD" clId="Web-{D42664B8-AA19-2323-C383-67AFC20822A3}" dt="2024-04-15T11:04:34.952" v="36" actId="20577"/>
          <ac:spMkLst>
            <pc:docMk/>
            <pc:sldMk cId="3802940289" sldId="277"/>
            <ac:spMk id="3" creationId="{946963E6-E084-E7F6-9D12-E99FFEF07B00}"/>
          </ac:spMkLst>
        </pc:spChg>
      </pc:sldChg>
    </pc:docChg>
  </pc:docChgLst>
  <pc:docChgLst>
    <pc:chgData name="Mäkiketola Outi" userId="S::outi.makiketola_tampere.fi#ext#@edukeuda.onmicrosoft.com::c24b95ba-878f-40e7-9ce4-8d9c1275076c" providerId="AD" clId="Web-{41E25E83-C8DB-4C45-B45B-4C9EFD4C60BD}"/>
    <pc:docChg chg="addSld modSld">
      <pc:chgData name="Mäkiketola Outi" userId="S::outi.makiketola_tampere.fi#ext#@edukeuda.onmicrosoft.com::c24b95ba-878f-40e7-9ce4-8d9c1275076c" providerId="AD" clId="Web-{41E25E83-C8DB-4C45-B45B-4C9EFD4C60BD}" dt="2025-01-14T09:41:16.079" v="560" actId="20577"/>
      <pc:docMkLst>
        <pc:docMk/>
      </pc:docMkLst>
      <pc:sldChg chg="addSp modSp mod setBg">
        <pc:chgData name="Mäkiketola Outi" userId="S::outi.makiketola_tampere.fi#ext#@edukeuda.onmicrosoft.com::c24b95ba-878f-40e7-9ce4-8d9c1275076c" providerId="AD" clId="Web-{41E25E83-C8DB-4C45-B45B-4C9EFD4C60BD}" dt="2025-01-14T09:11:41.508" v="98" actId="20577"/>
        <pc:sldMkLst>
          <pc:docMk/>
          <pc:sldMk cId="1981122325" sldId="257"/>
        </pc:sldMkLst>
        <pc:spChg chg="mod">
          <ac:chgData name="Mäkiketola Outi" userId="S::outi.makiketola_tampere.fi#ext#@edukeuda.onmicrosoft.com::c24b95ba-878f-40e7-9ce4-8d9c1275076c" providerId="AD" clId="Web-{41E25E83-C8DB-4C45-B45B-4C9EFD4C60BD}" dt="2025-01-14T09:11:04.116" v="96"/>
          <ac:spMkLst>
            <pc:docMk/>
            <pc:sldMk cId="1981122325" sldId="257"/>
            <ac:spMk id="2" creationId="{2A4D4071-6F32-0307-00E9-E8F422A0EA70}"/>
          </ac:spMkLst>
        </pc:spChg>
        <pc:spChg chg="mod">
          <ac:chgData name="Mäkiketola Outi" userId="S::outi.makiketola_tampere.fi#ext#@edukeuda.onmicrosoft.com::c24b95ba-878f-40e7-9ce4-8d9c1275076c" providerId="AD" clId="Web-{41E25E83-C8DB-4C45-B45B-4C9EFD4C60BD}" dt="2025-01-14T09:11:41.508" v="98" actId="20577"/>
          <ac:spMkLst>
            <pc:docMk/>
            <pc:sldMk cId="1981122325" sldId="257"/>
            <ac:spMk id="3" creationId="{946963E6-E084-E7F6-9D12-E99FFEF07B00}"/>
          </ac:spMkLst>
        </pc:spChg>
        <pc:spChg chg="add">
          <ac:chgData name="Mäkiketola Outi" userId="S::outi.makiketola_tampere.fi#ext#@edukeuda.onmicrosoft.com::c24b95ba-878f-40e7-9ce4-8d9c1275076c" providerId="AD" clId="Web-{41E25E83-C8DB-4C45-B45B-4C9EFD4C60BD}" dt="2025-01-14T09:11:04.116" v="96"/>
          <ac:spMkLst>
            <pc:docMk/>
            <pc:sldMk cId="1981122325" sldId="257"/>
            <ac:spMk id="8" creationId="{907EF6B7-1338-4443-8C46-6A318D952DFD}"/>
          </ac:spMkLst>
        </pc:spChg>
        <pc:spChg chg="add">
          <ac:chgData name="Mäkiketola Outi" userId="S::outi.makiketola_tampere.fi#ext#@edukeuda.onmicrosoft.com::c24b95ba-878f-40e7-9ce4-8d9c1275076c" providerId="AD" clId="Web-{41E25E83-C8DB-4C45-B45B-4C9EFD4C60BD}" dt="2025-01-14T09:11:04.116" v="96"/>
          <ac:spMkLst>
            <pc:docMk/>
            <pc:sldMk cId="1981122325" sldId="257"/>
            <ac:spMk id="10" creationId="{DAAE4CDD-124C-4DCF-9584-B6033B545DD5}"/>
          </ac:spMkLst>
        </pc:spChg>
        <pc:spChg chg="add">
          <ac:chgData name="Mäkiketola Outi" userId="S::outi.makiketola_tampere.fi#ext#@edukeuda.onmicrosoft.com::c24b95ba-878f-40e7-9ce4-8d9c1275076c" providerId="AD" clId="Web-{41E25E83-C8DB-4C45-B45B-4C9EFD4C60BD}" dt="2025-01-14T09:11:04.116" v="96"/>
          <ac:spMkLst>
            <pc:docMk/>
            <pc:sldMk cId="1981122325" sldId="257"/>
            <ac:spMk id="12" creationId="{081E4A58-353D-44AE-B2FC-2A74E2E400F7}"/>
          </ac:spMkLst>
        </pc:spChg>
      </pc:sldChg>
      <pc:sldChg chg="modSp">
        <pc:chgData name="Mäkiketola Outi" userId="S::outi.makiketola_tampere.fi#ext#@edukeuda.onmicrosoft.com::c24b95ba-878f-40e7-9ce4-8d9c1275076c" providerId="AD" clId="Web-{41E25E83-C8DB-4C45-B45B-4C9EFD4C60BD}" dt="2025-01-14T09:28:59.118" v="341" actId="14100"/>
        <pc:sldMkLst>
          <pc:docMk/>
          <pc:sldMk cId="3382780627" sldId="258"/>
        </pc:sldMkLst>
        <pc:spChg chg="mod">
          <ac:chgData name="Mäkiketola Outi" userId="S::outi.makiketola_tampere.fi#ext#@edukeuda.onmicrosoft.com::c24b95ba-878f-40e7-9ce4-8d9c1275076c" providerId="AD" clId="Web-{41E25E83-C8DB-4C45-B45B-4C9EFD4C60BD}" dt="2025-01-14T09:28:59.118" v="341" actId="14100"/>
          <ac:spMkLst>
            <pc:docMk/>
            <pc:sldMk cId="3382780627" sldId="258"/>
            <ac:spMk id="2" creationId="{FB8B0AD3-399C-731D-BFBE-31DC6EBEC83F}"/>
          </ac:spMkLst>
        </pc:spChg>
      </pc:sldChg>
      <pc:sldChg chg="modSp">
        <pc:chgData name="Mäkiketola Outi" userId="S::outi.makiketola_tampere.fi#ext#@edukeuda.onmicrosoft.com::c24b95ba-878f-40e7-9ce4-8d9c1275076c" providerId="AD" clId="Web-{41E25E83-C8DB-4C45-B45B-4C9EFD4C60BD}" dt="2025-01-14T09:38:56.574" v="519" actId="14100"/>
        <pc:sldMkLst>
          <pc:docMk/>
          <pc:sldMk cId="2405281016" sldId="260"/>
        </pc:sldMkLst>
        <pc:spChg chg="mod">
          <ac:chgData name="Mäkiketola Outi" userId="S::outi.makiketola_tampere.fi#ext#@edukeuda.onmicrosoft.com::c24b95ba-878f-40e7-9ce4-8d9c1275076c" providerId="AD" clId="Web-{41E25E83-C8DB-4C45-B45B-4C9EFD4C60BD}" dt="2025-01-14T09:38:45.574" v="517" actId="1076"/>
          <ac:spMkLst>
            <pc:docMk/>
            <pc:sldMk cId="2405281016" sldId="260"/>
            <ac:spMk id="2" creationId="{D103ABCB-A4FD-9C42-7582-421DF8643129}"/>
          </ac:spMkLst>
        </pc:spChg>
        <pc:spChg chg="mod">
          <ac:chgData name="Mäkiketola Outi" userId="S::outi.makiketola_tampere.fi#ext#@edukeuda.onmicrosoft.com::c24b95ba-878f-40e7-9ce4-8d9c1275076c" providerId="AD" clId="Web-{41E25E83-C8DB-4C45-B45B-4C9EFD4C60BD}" dt="2025-01-14T09:38:56.574" v="519" actId="14100"/>
          <ac:spMkLst>
            <pc:docMk/>
            <pc:sldMk cId="2405281016" sldId="260"/>
            <ac:spMk id="3" creationId="{9129EED9-4266-E440-94AE-29AA1B3AB598}"/>
          </ac:spMkLst>
        </pc:spChg>
      </pc:sldChg>
      <pc:sldChg chg="modSp">
        <pc:chgData name="Mäkiketola Outi" userId="S::outi.makiketola_tampere.fi#ext#@edukeuda.onmicrosoft.com::c24b95ba-878f-40e7-9ce4-8d9c1275076c" providerId="AD" clId="Web-{41E25E83-C8DB-4C45-B45B-4C9EFD4C60BD}" dt="2025-01-14T09:32:53.032" v="431" actId="20577"/>
        <pc:sldMkLst>
          <pc:docMk/>
          <pc:sldMk cId="4291008508" sldId="261"/>
        </pc:sldMkLst>
        <pc:spChg chg="mod">
          <ac:chgData name="Mäkiketola Outi" userId="S::outi.makiketola_tampere.fi#ext#@edukeuda.onmicrosoft.com::c24b95ba-878f-40e7-9ce4-8d9c1275076c" providerId="AD" clId="Web-{41E25E83-C8DB-4C45-B45B-4C9EFD4C60BD}" dt="2025-01-14T09:32:35.672" v="409" actId="20577"/>
          <ac:spMkLst>
            <pc:docMk/>
            <pc:sldMk cId="4291008508" sldId="261"/>
            <ac:spMk id="2" creationId="{F3D9F9F4-66CA-45BE-5AB1-FB6174E52CE4}"/>
          </ac:spMkLst>
        </pc:spChg>
        <pc:spChg chg="mod">
          <ac:chgData name="Mäkiketola Outi" userId="S::outi.makiketola_tampere.fi#ext#@edukeuda.onmicrosoft.com::c24b95ba-878f-40e7-9ce4-8d9c1275076c" providerId="AD" clId="Web-{41E25E83-C8DB-4C45-B45B-4C9EFD4C60BD}" dt="2025-01-14T09:32:53.032" v="431" actId="20577"/>
          <ac:spMkLst>
            <pc:docMk/>
            <pc:sldMk cId="4291008508" sldId="261"/>
            <ac:spMk id="3" creationId="{B9A8FA9B-2FC0-E436-E02E-3D91DD381483}"/>
          </ac:spMkLst>
        </pc:spChg>
      </pc:sldChg>
      <pc:sldChg chg="modSp">
        <pc:chgData name="Mäkiketola Outi" userId="S::outi.makiketola_tampere.fi#ext#@edukeuda.onmicrosoft.com::c24b95ba-878f-40e7-9ce4-8d9c1275076c" providerId="AD" clId="Web-{41E25E83-C8DB-4C45-B45B-4C9EFD4C60BD}" dt="2025-01-14T09:23:57.609" v="260" actId="20577"/>
        <pc:sldMkLst>
          <pc:docMk/>
          <pc:sldMk cId="3455144417" sldId="262"/>
        </pc:sldMkLst>
        <pc:spChg chg="mod">
          <ac:chgData name="Mäkiketola Outi" userId="S::outi.makiketola_tampere.fi#ext#@edukeuda.onmicrosoft.com::c24b95ba-878f-40e7-9ce4-8d9c1275076c" providerId="AD" clId="Web-{41E25E83-C8DB-4C45-B45B-4C9EFD4C60BD}" dt="2025-01-14T09:22:42.528" v="247" actId="20577"/>
          <ac:spMkLst>
            <pc:docMk/>
            <pc:sldMk cId="3455144417" sldId="262"/>
            <ac:spMk id="2" creationId="{2A4D4071-6F32-0307-00E9-E8F422A0EA70}"/>
          </ac:spMkLst>
        </pc:spChg>
        <pc:spChg chg="mod">
          <ac:chgData name="Mäkiketola Outi" userId="S::outi.makiketola_tampere.fi#ext#@edukeuda.onmicrosoft.com::c24b95ba-878f-40e7-9ce4-8d9c1275076c" providerId="AD" clId="Web-{41E25E83-C8DB-4C45-B45B-4C9EFD4C60BD}" dt="2025-01-14T09:23:57.609" v="260" actId="20577"/>
          <ac:spMkLst>
            <pc:docMk/>
            <pc:sldMk cId="3455144417" sldId="262"/>
            <ac:spMk id="3" creationId="{946963E6-E084-E7F6-9D12-E99FFEF07B00}"/>
          </ac:spMkLst>
        </pc:spChg>
      </pc:sldChg>
      <pc:sldChg chg="modSp">
        <pc:chgData name="Mäkiketola Outi" userId="S::outi.makiketola_tampere.fi#ext#@edukeuda.onmicrosoft.com::c24b95ba-878f-40e7-9ce4-8d9c1275076c" providerId="AD" clId="Web-{41E25E83-C8DB-4C45-B45B-4C9EFD4C60BD}" dt="2025-01-14T09:40:15.374" v="546" actId="20577"/>
        <pc:sldMkLst>
          <pc:docMk/>
          <pc:sldMk cId="1617419758" sldId="265"/>
        </pc:sldMkLst>
        <pc:spChg chg="mod">
          <ac:chgData name="Mäkiketola Outi" userId="S::outi.makiketola_tampere.fi#ext#@edukeuda.onmicrosoft.com::c24b95ba-878f-40e7-9ce4-8d9c1275076c" providerId="AD" clId="Web-{41E25E83-C8DB-4C45-B45B-4C9EFD4C60BD}" dt="2025-01-14T09:39:04.965" v="520" actId="20577"/>
          <ac:spMkLst>
            <pc:docMk/>
            <pc:sldMk cId="1617419758" sldId="265"/>
            <ac:spMk id="2" creationId="{25133813-D8B6-F946-FF7F-0E5D8418C11B}"/>
          </ac:spMkLst>
        </pc:spChg>
        <pc:spChg chg="mod">
          <ac:chgData name="Mäkiketola Outi" userId="S::outi.makiketola_tampere.fi#ext#@edukeuda.onmicrosoft.com::c24b95ba-878f-40e7-9ce4-8d9c1275076c" providerId="AD" clId="Web-{41E25E83-C8DB-4C45-B45B-4C9EFD4C60BD}" dt="2025-01-14T09:40:15.374" v="546" actId="20577"/>
          <ac:spMkLst>
            <pc:docMk/>
            <pc:sldMk cId="1617419758" sldId="265"/>
            <ac:spMk id="3" creationId="{54A6EE2F-2E75-BE31-46E7-AC8EE706AAFF}"/>
          </ac:spMkLst>
        </pc:spChg>
      </pc:sldChg>
      <pc:sldChg chg="modSp">
        <pc:chgData name="Mäkiketola Outi" userId="S::outi.makiketola_tampere.fi#ext#@edukeuda.onmicrosoft.com::c24b95ba-878f-40e7-9ce4-8d9c1275076c" providerId="AD" clId="Web-{41E25E83-C8DB-4C45-B45B-4C9EFD4C60BD}" dt="2025-01-14T09:19:04.537" v="198" actId="20577"/>
        <pc:sldMkLst>
          <pc:docMk/>
          <pc:sldMk cId="3032103257" sldId="267"/>
        </pc:sldMkLst>
        <pc:spChg chg="mod">
          <ac:chgData name="Mäkiketola Outi" userId="S::outi.makiketola_tampere.fi#ext#@edukeuda.onmicrosoft.com::c24b95ba-878f-40e7-9ce4-8d9c1275076c" providerId="AD" clId="Web-{41E25E83-C8DB-4C45-B45B-4C9EFD4C60BD}" dt="2025-01-14T09:17:51.238" v="176" actId="20577"/>
          <ac:spMkLst>
            <pc:docMk/>
            <pc:sldMk cId="3032103257" sldId="267"/>
            <ac:spMk id="2" creationId="{F13A78F3-B8E2-13E9-5CE2-32768718062E}"/>
          </ac:spMkLst>
        </pc:spChg>
        <pc:spChg chg="mod">
          <ac:chgData name="Mäkiketola Outi" userId="S::outi.makiketola_tampere.fi#ext#@edukeuda.onmicrosoft.com::c24b95ba-878f-40e7-9ce4-8d9c1275076c" providerId="AD" clId="Web-{41E25E83-C8DB-4C45-B45B-4C9EFD4C60BD}" dt="2025-01-14T09:19:04.537" v="198" actId="20577"/>
          <ac:spMkLst>
            <pc:docMk/>
            <pc:sldMk cId="3032103257" sldId="267"/>
            <ac:spMk id="3" creationId="{7E231935-A928-9E30-C29C-0739DDE48FB9}"/>
          </ac:spMkLst>
        </pc:spChg>
      </pc:sldChg>
      <pc:sldChg chg="modSp">
        <pc:chgData name="Mäkiketola Outi" userId="S::outi.makiketola_tampere.fi#ext#@edukeuda.onmicrosoft.com::c24b95ba-878f-40e7-9ce4-8d9c1275076c" providerId="AD" clId="Web-{41E25E83-C8DB-4C45-B45B-4C9EFD4C60BD}" dt="2025-01-14T09:20:13.039" v="212" actId="20577"/>
        <pc:sldMkLst>
          <pc:docMk/>
          <pc:sldMk cId="2673598954" sldId="268"/>
        </pc:sldMkLst>
        <pc:spChg chg="mod">
          <ac:chgData name="Mäkiketola Outi" userId="S::outi.makiketola_tampere.fi#ext#@edukeuda.onmicrosoft.com::c24b95ba-878f-40e7-9ce4-8d9c1275076c" providerId="AD" clId="Web-{41E25E83-C8DB-4C45-B45B-4C9EFD4C60BD}" dt="2025-01-14T09:19:11.631" v="200" actId="20577"/>
          <ac:spMkLst>
            <pc:docMk/>
            <pc:sldMk cId="2673598954" sldId="268"/>
            <ac:spMk id="2" creationId="{42CFA6D9-93F7-3F44-D9EF-86A2C0489482}"/>
          </ac:spMkLst>
        </pc:spChg>
        <pc:spChg chg="mod">
          <ac:chgData name="Mäkiketola Outi" userId="S::outi.makiketola_tampere.fi#ext#@edukeuda.onmicrosoft.com::c24b95ba-878f-40e7-9ce4-8d9c1275076c" providerId="AD" clId="Web-{41E25E83-C8DB-4C45-B45B-4C9EFD4C60BD}" dt="2025-01-14T09:20:13.039" v="212" actId="20577"/>
          <ac:spMkLst>
            <pc:docMk/>
            <pc:sldMk cId="2673598954" sldId="268"/>
            <ac:spMk id="3" creationId="{26CF1CFB-5B6C-862E-527A-DE524491345E}"/>
          </ac:spMkLst>
        </pc:spChg>
      </pc:sldChg>
      <pc:sldChg chg="modSp">
        <pc:chgData name="Mäkiketola Outi" userId="S::outi.makiketola_tampere.fi#ext#@edukeuda.onmicrosoft.com::c24b95ba-878f-40e7-9ce4-8d9c1275076c" providerId="AD" clId="Web-{41E25E83-C8DB-4C45-B45B-4C9EFD4C60BD}" dt="2025-01-14T09:22:04.902" v="233" actId="20577"/>
        <pc:sldMkLst>
          <pc:docMk/>
          <pc:sldMk cId="3084119157" sldId="269"/>
        </pc:sldMkLst>
        <pc:spChg chg="mod">
          <ac:chgData name="Mäkiketola Outi" userId="S::outi.makiketola_tampere.fi#ext#@edukeuda.onmicrosoft.com::c24b95ba-878f-40e7-9ce4-8d9c1275076c" providerId="AD" clId="Web-{41E25E83-C8DB-4C45-B45B-4C9EFD4C60BD}" dt="2025-01-14T09:20:53.072" v="215" actId="20577"/>
          <ac:spMkLst>
            <pc:docMk/>
            <pc:sldMk cId="3084119157" sldId="269"/>
            <ac:spMk id="2" creationId="{977F9C7E-53BC-5CE5-2671-5A33A4831457}"/>
          </ac:spMkLst>
        </pc:spChg>
        <pc:spChg chg="mod">
          <ac:chgData name="Mäkiketola Outi" userId="S::outi.makiketola_tampere.fi#ext#@edukeuda.onmicrosoft.com::c24b95ba-878f-40e7-9ce4-8d9c1275076c" providerId="AD" clId="Web-{41E25E83-C8DB-4C45-B45B-4C9EFD4C60BD}" dt="2025-01-14T09:22:04.902" v="233" actId="20577"/>
          <ac:spMkLst>
            <pc:docMk/>
            <pc:sldMk cId="3084119157" sldId="269"/>
            <ac:spMk id="3" creationId="{370C1A83-26B1-4034-1CA3-FC9983DDD7FF}"/>
          </ac:spMkLst>
        </pc:spChg>
      </pc:sldChg>
      <pc:sldChg chg="modSp">
        <pc:chgData name="Mäkiketola Outi" userId="S::outi.makiketola_tampere.fi#ext#@edukeuda.onmicrosoft.com::c24b95ba-878f-40e7-9ce4-8d9c1275076c" providerId="AD" clId="Web-{41E25E83-C8DB-4C45-B45B-4C9EFD4C60BD}" dt="2025-01-14T09:22:01.855" v="228" actId="20577"/>
        <pc:sldMkLst>
          <pc:docMk/>
          <pc:sldMk cId="2778403531" sldId="270"/>
        </pc:sldMkLst>
        <pc:spChg chg="mod">
          <ac:chgData name="Mäkiketola Outi" userId="S::outi.makiketola_tampere.fi#ext#@edukeuda.onmicrosoft.com::c24b95ba-878f-40e7-9ce4-8d9c1275076c" providerId="AD" clId="Web-{41E25E83-C8DB-4C45-B45B-4C9EFD4C60BD}" dt="2025-01-14T09:22:01.855" v="228" actId="20577"/>
          <ac:spMkLst>
            <pc:docMk/>
            <pc:sldMk cId="2778403531" sldId="270"/>
            <ac:spMk id="2" creationId="{488B7ECF-4BAC-D4F3-6F18-159AD9B719C8}"/>
          </ac:spMkLst>
        </pc:spChg>
      </pc:sldChg>
      <pc:sldChg chg="modSp">
        <pc:chgData name="Mäkiketola Outi" userId="S::outi.makiketola_tampere.fi#ext#@edukeuda.onmicrosoft.com::c24b95ba-878f-40e7-9ce4-8d9c1275076c" providerId="AD" clId="Web-{41E25E83-C8DB-4C45-B45B-4C9EFD4C60BD}" dt="2025-01-14T09:24:17.609" v="264" actId="20577"/>
        <pc:sldMkLst>
          <pc:docMk/>
          <pc:sldMk cId="4059296044" sldId="271"/>
        </pc:sldMkLst>
        <pc:spChg chg="mod">
          <ac:chgData name="Mäkiketola Outi" userId="S::outi.makiketola_tampere.fi#ext#@edukeuda.onmicrosoft.com::c24b95ba-878f-40e7-9ce4-8d9c1275076c" providerId="AD" clId="Web-{41E25E83-C8DB-4C45-B45B-4C9EFD4C60BD}" dt="2025-01-14T09:24:17.609" v="264" actId="20577"/>
          <ac:spMkLst>
            <pc:docMk/>
            <pc:sldMk cId="4059296044" sldId="271"/>
            <ac:spMk id="2" creationId="{E492B683-62E8-6E0B-B9A7-6DFDEF295606}"/>
          </ac:spMkLst>
        </pc:spChg>
      </pc:sldChg>
      <pc:sldChg chg="modSp">
        <pc:chgData name="Mäkiketola Outi" userId="S::outi.makiketola_tampere.fi#ext#@edukeuda.onmicrosoft.com::c24b95ba-878f-40e7-9ce4-8d9c1275076c" providerId="AD" clId="Web-{41E25E83-C8DB-4C45-B45B-4C9EFD4C60BD}" dt="2025-01-14T09:25:18.783" v="276" actId="20577"/>
        <pc:sldMkLst>
          <pc:docMk/>
          <pc:sldMk cId="1157530627" sldId="272"/>
        </pc:sldMkLst>
        <pc:spChg chg="mod">
          <ac:chgData name="Mäkiketola Outi" userId="S::outi.makiketola_tampere.fi#ext#@edukeuda.onmicrosoft.com::c24b95ba-878f-40e7-9ce4-8d9c1275076c" providerId="AD" clId="Web-{41E25E83-C8DB-4C45-B45B-4C9EFD4C60BD}" dt="2025-01-14T09:24:51.861" v="268" actId="20577"/>
          <ac:spMkLst>
            <pc:docMk/>
            <pc:sldMk cId="1157530627" sldId="272"/>
            <ac:spMk id="2" creationId="{AB9F5B34-E9E7-AC3D-E021-D18FE1863300}"/>
          </ac:spMkLst>
        </pc:spChg>
        <pc:spChg chg="mod">
          <ac:chgData name="Mäkiketola Outi" userId="S::outi.makiketola_tampere.fi#ext#@edukeuda.onmicrosoft.com::c24b95ba-878f-40e7-9ce4-8d9c1275076c" providerId="AD" clId="Web-{41E25E83-C8DB-4C45-B45B-4C9EFD4C60BD}" dt="2025-01-14T09:25:18.783" v="276" actId="20577"/>
          <ac:spMkLst>
            <pc:docMk/>
            <pc:sldMk cId="1157530627" sldId="272"/>
            <ac:spMk id="3" creationId="{48CAFB02-079C-5818-9AE3-2488D2FFBB61}"/>
          </ac:spMkLst>
        </pc:spChg>
      </pc:sldChg>
      <pc:sldChg chg="modSp">
        <pc:chgData name="Mäkiketola Outi" userId="S::outi.makiketola_tampere.fi#ext#@edukeuda.onmicrosoft.com::c24b95ba-878f-40e7-9ce4-8d9c1275076c" providerId="AD" clId="Web-{41E25E83-C8DB-4C45-B45B-4C9EFD4C60BD}" dt="2025-01-14T09:27:51.304" v="334" actId="20577"/>
        <pc:sldMkLst>
          <pc:docMk/>
          <pc:sldMk cId="3005482095" sldId="273"/>
        </pc:sldMkLst>
        <pc:spChg chg="mod">
          <ac:chgData name="Mäkiketola Outi" userId="S::outi.makiketola_tampere.fi#ext#@edukeuda.onmicrosoft.com::c24b95ba-878f-40e7-9ce4-8d9c1275076c" providerId="AD" clId="Web-{41E25E83-C8DB-4C45-B45B-4C9EFD4C60BD}" dt="2025-01-14T09:25:25.674" v="279" actId="20577"/>
          <ac:spMkLst>
            <pc:docMk/>
            <pc:sldMk cId="3005482095" sldId="273"/>
            <ac:spMk id="2" creationId="{B0C64E95-AC27-9286-B56F-2C18ECC3EDB9}"/>
          </ac:spMkLst>
        </pc:spChg>
        <pc:spChg chg="mod">
          <ac:chgData name="Mäkiketola Outi" userId="S::outi.makiketola_tampere.fi#ext#@edukeuda.onmicrosoft.com::c24b95ba-878f-40e7-9ce4-8d9c1275076c" providerId="AD" clId="Web-{41E25E83-C8DB-4C45-B45B-4C9EFD4C60BD}" dt="2025-01-14T09:27:51.304" v="334" actId="20577"/>
          <ac:spMkLst>
            <pc:docMk/>
            <pc:sldMk cId="3005482095" sldId="273"/>
            <ac:spMk id="3" creationId="{AFC08E22-5371-20AC-B1C1-E9BB119CE1D1}"/>
          </ac:spMkLst>
        </pc:spChg>
      </pc:sldChg>
      <pc:sldChg chg="modSp">
        <pc:chgData name="Mäkiketola Outi" userId="S::outi.makiketola_tampere.fi#ext#@edukeuda.onmicrosoft.com::c24b95ba-878f-40e7-9ce4-8d9c1275076c" providerId="AD" clId="Web-{41E25E83-C8DB-4C45-B45B-4C9EFD4C60BD}" dt="2025-01-14T09:28:22.008" v="338" actId="20577"/>
        <pc:sldMkLst>
          <pc:docMk/>
          <pc:sldMk cId="4226721122" sldId="274"/>
        </pc:sldMkLst>
        <pc:spChg chg="mod">
          <ac:chgData name="Mäkiketola Outi" userId="S::outi.makiketola_tampere.fi#ext#@edukeuda.onmicrosoft.com::c24b95ba-878f-40e7-9ce4-8d9c1275076c" providerId="AD" clId="Web-{41E25E83-C8DB-4C45-B45B-4C9EFD4C60BD}" dt="2025-01-14T09:28:22.008" v="338" actId="20577"/>
          <ac:spMkLst>
            <pc:docMk/>
            <pc:sldMk cId="4226721122" sldId="274"/>
            <ac:spMk id="2" creationId="{F12C8F38-141A-FF45-FAC9-BDD238712D10}"/>
          </ac:spMkLst>
        </pc:spChg>
      </pc:sldChg>
      <pc:sldChg chg="modSp">
        <pc:chgData name="Mäkiketola Outi" userId="S::outi.makiketola_tampere.fi#ext#@edukeuda.onmicrosoft.com::c24b95ba-878f-40e7-9ce4-8d9c1275076c" providerId="AD" clId="Web-{41E25E83-C8DB-4C45-B45B-4C9EFD4C60BD}" dt="2025-01-14T09:17:18.299" v="173" actId="20577"/>
        <pc:sldMkLst>
          <pc:docMk/>
          <pc:sldMk cId="3800191544" sldId="276"/>
        </pc:sldMkLst>
        <pc:spChg chg="mod">
          <ac:chgData name="Mäkiketola Outi" userId="S::outi.makiketola_tampere.fi#ext#@edukeuda.onmicrosoft.com::c24b95ba-878f-40e7-9ce4-8d9c1275076c" providerId="AD" clId="Web-{41E25E83-C8DB-4C45-B45B-4C9EFD4C60BD}" dt="2025-01-14T09:15:07.530" v="129" actId="20577"/>
          <ac:spMkLst>
            <pc:docMk/>
            <pc:sldMk cId="3800191544" sldId="276"/>
            <ac:spMk id="2" creationId="{C69CA7A8-35E2-8941-1454-F3FB4A040E62}"/>
          </ac:spMkLst>
        </pc:spChg>
        <pc:spChg chg="mod">
          <ac:chgData name="Mäkiketola Outi" userId="S::outi.makiketola_tampere.fi#ext#@edukeuda.onmicrosoft.com::c24b95ba-878f-40e7-9ce4-8d9c1275076c" providerId="AD" clId="Web-{41E25E83-C8DB-4C45-B45B-4C9EFD4C60BD}" dt="2025-01-14T09:17:18.299" v="173" actId="20577"/>
          <ac:spMkLst>
            <pc:docMk/>
            <pc:sldMk cId="3800191544" sldId="276"/>
            <ac:spMk id="3" creationId="{F4B46C3A-2D38-348A-C5E6-0F763E26EAF2}"/>
          </ac:spMkLst>
        </pc:spChg>
      </pc:sldChg>
      <pc:sldChg chg="modSp">
        <pc:chgData name="Mäkiketola Outi" userId="S::outi.makiketola_tampere.fi#ext#@edukeuda.onmicrosoft.com::c24b95ba-878f-40e7-9ce4-8d9c1275076c" providerId="AD" clId="Web-{41E25E83-C8DB-4C45-B45B-4C9EFD4C60BD}" dt="2025-01-14T09:30:07.261" v="346" actId="20577"/>
        <pc:sldMkLst>
          <pc:docMk/>
          <pc:sldMk cId="1702906330" sldId="280"/>
        </pc:sldMkLst>
        <pc:spChg chg="mod">
          <ac:chgData name="Mäkiketola Outi" userId="S::outi.makiketola_tampere.fi#ext#@edukeuda.onmicrosoft.com::c24b95ba-878f-40e7-9ce4-8d9c1275076c" providerId="AD" clId="Web-{41E25E83-C8DB-4C45-B45B-4C9EFD4C60BD}" dt="2025-01-14T09:30:07.261" v="346" actId="20577"/>
          <ac:spMkLst>
            <pc:docMk/>
            <pc:sldMk cId="1702906330" sldId="280"/>
            <ac:spMk id="3" creationId="{EE0C3373-E7B5-F081-F52B-E6E18E10E54C}"/>
          </ac:spMkLst>
        </pc:spChg>
      </pc:sldChg>
      <pc:sldChg chg="modSp">
        <pc:chgData name="Mäkiketola Outi" userId="S::outi.makiketola_tampere.fi#ext#@edukeuda.onmicrosoft.com::c24b95ba-878f-40e7-9ce4-8d9c1275076c" providerId="AD" clId="Web-{41E25E83-C8DB-4C45-B45B-4C9EFD4C60BD}" dt="2025-01-14T09:30:35.028" v="349" actId="20577"/>
        <pc:sldMkLst>
          <pc:docMk/>
          <pc:sldMk cId="1533743905" sldId="282"/>
        </pc:sldMkLst>
        <pc:spChg chg="mod">
          <ac:chgData name="Mäkiketola Outi" userId="S::outi.makiketola_tampere.fi#ext#@edukeuda.onmicrosoft.com::c24b95ba-878f-40e7-9ce4-8d9c1275076c" providerId="AD" clId="Web-{41E25E83-C8DB-4C45-B45B-4C9EFD4C60BD}" dt="2025-01-14T09:30:35.028" v="349" actId="20577"/>
          <ac:spMkLst>
            <pc:docMk/>
            <pc:sldMk cId="1533743905" sldId="282"/>
            <ac:spMk id="2" creationId="{4296EFC6-05D8-8679-9136-C1D088CC9204}"/>
          </ac:spMkLst>
        </pc:spChg>
      </pc:sldChg>
      <pc:sldChg chg="modSp">
        <pc:chgData name="Mäkiketola Outi" userId="S::outi.makiketola_tampere.fi#ext#@edukeuda.onmicrosoft.com::c24b95ba-878f-40e7-9ce4-8d9c1275076c" providerId="AD" clId="Web-{41E25E83-C8DB-4C45-B45B-4C9EFD4C60BD}" dt="2025-01-14T09:30:59.997" v="353" actId="20577"/>
        <pc:sldMkLst>
          <pc:docMk/>
          <pc:sldMk cId="1377312628" sldId="283"/>
        </pc:sldMkLst>
        <pc:spChg chg="mod">
          <ac:chgData name="Mäkiketola Outi" userId="S::outi.makiketola_tampere.fi#ext#@edukeuda.onmicrosoft.com::c24b95ba-878f-40e7-9ce4-8d9c1275076c" providerId="AD" clId="Web-{41E25E83-C8DB-4C45-B45B-4C9EFD4C60BD}" dt="2025-01-14T09:30:59.997" v="353" actId="20577"/>
          <ac:spMkLst>
            <pc:docMk/>
            <pc:sldMk cId="1377312628" sldId="283"/>
            <ac:spMk id="2" creationId="{91396073-0580-8EB3-5AA5-432B4849D1BF}"/>
          </ac:spMkLst>
        </pc:spChg>
      </pc:sldChg>
      <pc:sldChg chg="modSp">
        <pc:chgData name="Mäkiketola Outi" userId="S::outi.makiketola_tampere.fi#ext#@edukeuda.onmicrosoft.com::c24b95ba-878f-40e7-9ce4-8d9c1275076c" providerId="AD" clId="Web-{41E25E83-C8DB-4C45-B45B-4C9EFD4C60BD}" dt="2025-01-14T09:31:55.186" v="402" actId="20577"/>
        <pc:sldMkLst>
          <pc:docMk/>
          <pc:sldMk cId="1702375391" sldId="284"/>
        </pc:sldMkLst>
        <pc:spChg chg="mod">
          <ac:chgData name="Mäkiketola Outi" userId="S::outi.makiketola_tampere.fi#ext#@edukeuda.onmicrosoft.com::c24b95ba-878f-40e7-9ce4-8d9c1275076c" providerId="AD" clId="Web-{41E25E83-C8DB-4C45-B45B-4C9EFD4C60BD}" dt="2025-01-14T09:31:06.997" v="357" actId="14100"/>
          <ac:spMkLst>
            <pc:docMk/>
            <pc:sldMk cId="1702375391" sldId="284"/>
            <ac:spMk id="2" creationId="{111F1DDD-FC94-7753-75B0-07D8E629FF85}"/>
          </ac:spMkLst>
        </pc:spChg>
        <pc:spChg chg="mod">
          <ac:chgData name="Mäkiketola Outi" userId="S::outi.makiketola_tampere.fi#ext#@edukeuda.onmicrosoft.com::c24b95ba-878f-40e7-9ce4-8d9c1275076c" providerId="AD" clId="Web-{41E25E83-C8DB-4C45-B45B-4C9EFD4C60BD}" dt="2025-01-14T09:31:55.186" v="402" actId="20577"/>
          <ac:spMkLst>
            <pc:docMk/>
            <pc:sldMk cId="1702375391" sldId="284"/>
            <ac:spMk id="3" creationId="{D28C9768-66CC-43D2-5656-DE4638F7ED6B}"/>
          </ac:spMkLst>
        </pc:spChg>
      </pc:sldChg>
      <pc:sldChg chg="modSp">
        <pc:chgData name="Mäkiketola Outi" userId="S::outi.makiketola_tampere.fi#ext#@edukeuda.onmicrosoft.com::c24b95ba-878f-40e7-9ce4-8d9c1275076c" providerId="AD" clId="Web-{41E25E83-C8DB-4C45-B45B-4C9EFD4C60BD}" dt="2025-01-14T09:32:21.421" v="406" actId="20577"/>
        <pc:sldMkLst>
          <pc:docMk/>
          <pc:sldMk cId="512155603" sldId="285"/>
        </pc:sldMkLst>
        <pc:spChg chg="mod">
          <ac:chgData name="Mäkiketola Outi" userId="S::outi.makiketola_tampere.fi#ext#@edukeuda.onmicrosoft.com::c24b95ba-878f-40e7-9ce4-8d9c1275076c" providerId="AD" clId="Web-{41E25E83-C8DB-4C45-B45B-4C9EFD4C60BD}" dt="2025-01-14T09:32:21.421" v="406" actId="20577"/>
          <ac:spMkLst>
            <pc:docMk/>
            <pc:sldMk cId="512155603" sldId="285"/>
            <ac:spMk id="3" creationId="{94011E0D-3A8F-0611-2502-510B24B90C9C}"/>
          </ac:spMkLst>
        </pc:spChg>
      </pc:sldChg>
      <pc:sldChg chg="modSp">
        <pc:chgData name="Mäkiketola Outi" userId="S::outi.makiketola_tampere.fi#ext#@edukeuda.onmicrosoft.com::c24b95ba-878f-40e7-9ce4-8d9c1275076c" providerId="AD" clId="Web-{41E25E83-C8DB-4C45-B45B-4C9EFD4C60BD}" dt="2025-01-14T09:33:23.298" v="439" actId="20577"/>
        <pc:sldMkLst>
          <pc:docMk/>
          <pc:sldMk cId="1510272429" sldId="286"/>
        </pc:sldMkLst>
        <pc:spChg chg="mod">
          <ac:chgData name="Mäkiketola Outi" userId="S::outi.makiketola_tampere.fi#ext#@edukeuda.onmicrosoft.com::c24b95ba-878f-40e7-9ce4-8d9c1275076c" providerId="AD" clId="Web-{41E25E83-C8DB-4C45-B45B-4C9EFD4C60BD}" dt="2025-01-14T09:33:04.298" v="435" actId="20577"/>
          <ac:spMkLst>
            <pc:docMk/>
            <pc:sldMk cId="1510272429" sldId="286"/>
            <ac:spMk id="2" creationId="{86F1BC50-2CA7-4EF1-82A1-1D5BC800384F}"/>
          </ac:spMkLst>
        </pc:spChg>
        <pc:spChg chg="mod">
          <ac:chgData name="Mäkiketola Outi" userId="S::outi.makiketola_tampere.fi#ext#@edukeuda.onmicrosoft.com::c24b95ba-878f-40e7-9ce4-8d9c1275076c" providerId="AD" clId="Web-{41E25E83-C8DB-4C45-B45B-4C9EFD4C60BD}" dt="2025-01-14T09:33:23.298" v="439" actId="20577"/>
          <ac:spMkLst>
            <pc:docMk/>
            <pc:sldMk cId="1510272429" sldId="286"/>
            <ac:spMk id="3" creationId="{A00FD6AC-6F57-4A62-A45A-433615C76F2A}"/>
          </ac:spMkLst>
        </pc:spChg>
      </pc:sldChg>
      <pc:sldChg chg="modSp">
        <pc:chgData name="Mäkiketola Outi" userId="S::outi.makiketola_tampere.fi#ext#@edukeuda.onmicrosoft.com::c24b95ba-878f-40e7-9ce4-8d9c1275076c" providerId="AD" clId="Web-{41E25E83-C8DB-4C45-B45B-4C9EFD4C60BD}" dt="2025-01-14T09:33:49.737" v="455" actId="14100"/>
        <pc:sldMkLst>
          <pc:docMk/>
          <pc:sldMk cId="1063497763" sldId="287"/>
        </pc:sldMkLst>
        <pc:spChg chg="mod">
          <ac:chgData name="Mäkiketola Outi" userId="S::outi.makiketola_tampere.fi#ext#@edukeuda.onmicrosoft.com::c24b95ba-878f-40e7-9ce4-8d9c1275076c" providerId="AD" clId="Web-{41E25E83-C8DB-4C45-B45B-4C9EFD4C60BD}" dt="2025-01-14T09:33:29.814" v="441" actId="20577"/>
          <ac:spMkLst>
            <pc:docMk/>
            <pc:sldMk cId="1063497763" sldId="287"/>
            <ac:spMk id="2" creationId="{A3D7BB29-892E-4A92-A61A-B022B4F75A1F}"/>
          </ac:spMkLst>
        </pc:spChg>
        <pc:spChg chg="mod">
          <ac:chgData name="Mäkiketola Outi" userId="S::outi.makiketola_tampere.fi#ext#@edukeuda.onmicrosoft.com::c24b95ba-878f-40e7-9ce4-8d9c1275076c" providerId="AD" clId="Web-{41E25E83-C8DB-4C45-B45B-4C9EFD4C60BD}" dt="2025-01-14T09:33:49.737" v="455" actId="14100"/>
          <ac:spMkLst>
            <pc:docMk/>
            <pc:sldMk cId="1063497763" sldId="287"/>
            <ac:spMk id="3" creationId="{86A06B40-EFD0-47BD-B2A4-CA6841D24235}"/>
          </ac:spMkLst>
        </pc:spChg>
      </pc:sldChg>
      <pc:sldChg chg="modSp">
        <pc:chgData name="Mäkiketola Outi" userId="S::outi.makiketola_tampere.fi#ext#@edukeuda.onmicrosoft.com::c24b95ba-878f-40e7-9ce4-8d9c1275076c" providerId="AD" clId="Web-{41E25E83-C8DB-4C45-B45B-4C9EFD4C60BD}" dt="2025-01-14T09:35:06.755" v="486" actId="14100"/>
        <pc:sldMkLst>
          <pc:docMk/>
          <pc:sldMk cId="2035254493" sldId="288"/>
        </pc:sldMkLst>
        <pc:spChg chg="mod">
          <ac:chgData name="Mäkiketola Outi" userId="S::outi.makiketola_tampere.fi#ext#@edukeuda.onmicrosoft.com::c24b95ba-878f-40e7-9ce4-8d9c1275076c" providerId="AD" clId="Web-{41E25E83-C8DB-4C45-B45B-4C9EFD4C60BD}" dt="2025-01-14T09:34:02.597" v="458" actId="14100"/>
          <ac:spMkLst>
            <pc:docMk/>
            <pc:sldMk cId="2035254493" sldId="288"/>
            <ac:spMk id="2" creationId="{A9A2C97C-B2EE-4A11-849D-55E1EB4631B5}"/>
          </ac:spMkLst>
        </pc:spChg>
        <pc:spChg chg="mod">
          <ac:chgData name="Mäkiketola Outi" userId="S::outi.makiketola_tampere.fi#ext#@edukeuda.onmicrosoft.com::c24b95ba-878f-40e7-9ce4-8d9c1275076c" providerId="AD" clId="Web-{41E25E83-C8DB-4C45-B45B-4C9EFD4C60BD}" dt="2025-01-14T09:35:06.755" v="486" actId="14100"/>
          <ac:spMkLst>
            <pc:docMk/>
            <pc:sldMk cId="2035254493" sldId="288"/>
            <ac:spMk id="3" creationId="{21920BE4-42F3-47FB-A853-95DCD40EA9B4}"/>
          </ac:spMkLst>
        </pc:spChg>
      </pc:sldChg>
      <pc:sldChg chg="modSp">
        <pc:chgData name="Mäkiketola Outi" userId="S::outi.makiketola_tampere.fi#ext#@edukeuda.onmicrosoft.com::c24b95ba-878f-40e7-9ce4-8d9c1275076c" providerId="AD" clId="Web-{41E25E83-C8DB-4C45-B45B-4C9EFD4C60BD}" dt="2025-01-14T09:12:22.775" v="109" actId="20577"/>
        <pc:sldMkLst>
          <pc:docMk/>
          <pc:sldMk cId="1807062374" sldId="290"/>
        </pc:sldMkLst>
        <pc:spChg chg="mod">
          <ac:chgData name="Mäkiketola Outi" userId="S::outi.makiketola_tampere.fi#ext#@edukeuda.onmicrosoft.com::c24b95ba-878f-40e7-9ce4-8d9c1275076c" providerId="AD" clId="Web-{41E25E83-C8DB-4C45-B45B-4C9EFD4C60BD}" dt="2025-01-14T09:12:22.775" v="109" actId="20577"/>
          <ac:spMkLst>
            <pc:docMk/>
            <pc:sldMk cId="1807062374" sldId="290"/>
            <ac:spMk id="3" creationId="{560C598C-0218-4C0A-2EB1-A5CA98541674}"/>
          </ac:spMkLst>
        </pc:spChg>
      </pc:sldChg>
      <pc:sldChg chg="modSp">
        <pc:chgData name="Mäkiketola Outi" userId="S::outi.makiketola_tampere.fi#ext#@edukeuda.onmicrosoft.com::c24b95ba-878f-40e7-9ce4-8d9c1275076c" providerId="AD" clId="Web-{41E25E83-C8DB-4C45-B45B-4C9EFD4C60BD}" dt="2025-01-14T09:41:16.079" v="560" actId="20577"/>
        <pc:sldMkLst>
          <pc:docMk/>
          <pc:sldMk cId="2559304484" sldId="302"/>
        </pc:sldMkLst>
        <pc:spChg chg="mod">
          <ac:chgData name="Mäkiketola Outi" userId="S::outi.makiketola_tampere.fi#ext#@edukeuda.onmicrosoft.com::c24b95ba-878f-40e7-9ce4-8d9c1275076c" providerId="AD" clId="Web-{41E25E83-C8DB-4C45-B45B-4C9EFD4C60BD}" dt="2025-01-14T09:41:16.079" v="560" actId="20577"/>
          <ac:spMkLst>
            <pc:docMk/>
            <pc:sldMk cId="2559304484" sldId="302"/>
            <ac:spMk id="2" creationId="{75EE6156-8A0E-91FE-A786-704FA025EC73}"/>
          </ac:spMkLst>
        </pc:spChg>
        <pc:spChg chg="mod">
          <ac:chgData name="Mäkiketola Outi" userId="S::outi.makiketola_tampere.fi#ext#@edukeuda.onmicrosoft.com::c24b95ba-878f-40e7-9ce4-8d9c1275076c" providerId="AD" clId="Web-{41E25E83-C8DB-4C45-B45B-4C9EFD4C60BD}" dt="2025-01-14T09:41:06.750" v="556" actId="20577"/>
          <ac:spMkLst>
            <pc:docMk/>
            <pc:sldMk cId="2559304484" sldId="302"/>
            <ac:spMk id="3" creationId="{6395BA40-9AC9-7A5E-FB4D-ACB4309B7B42}"/>
          </ac:spMkLst>
        </pc:spChg>
      </pc:sldChg>
      <pc:sldChg chg="addSp delSp modSp mod setBg">
        <pc:chgData name="Mäkiketola Outi" userId="S::outi.makiketola_tampere.fi#ext#@edukeuda.onmicrosoft.com::c24b95ba-878f-40e7-9ce4-8d9c1275076c" providerId="AD" clId="Web-{41E25E83-C8DB-4C45-B45B-4C9EFD4C60BD}" dt="2025-01-14T09:05:50.028" v="16" actId="20577"/>
        <pc:sldMkLst>
          <pc:docMk/>
          <pc:sldMk cId="3297009365" sldId="305"/>
        </pc:sldMkLst>
        <pc:spChg chg="mod">
          <ac:chgData name="Mäkiketola Outi" userId="S::outi.makiketola_tampere.fi#ext#@edukeuda.onmicrosoft.com::c24b95ba-878f-40e7-9ce4-8d9c1275076c" providerId="AD" clId="Web-{41E25E83-C8DB-4C45-B45B-4C9EFD4C60BD}" dt="2025-01-14T09:03:47.259" v="6"/>
          <ac:spMkLst>
            <pc:docMk/>
            <pc:sldMk cId="3297009365" sldId="305"/>
            <ac:spMk id="2" creationId="{10204FA5-C777-5E59-0E2E-B7372E046824}"/>
          </ac:spMkLst>
        </pc:spChg>
        <pc:spChg chg="del">
          <ac:chgData name="Mäkiketola Outi" userId="S::outi.makiketola_tampere.fi#ext#@edukeuda.onmicrosoft.com::c24b95ba-878f-40e7-9ce4-8d9c1275076c" providerId="AD" clId="Web-{41E25E83-C8DB-4C45-B45B-4C9EFD4C60BD}" dt="2025-01-14T09:03:47.259" v="6"/>
          <ac:spMkLst>
            <pc:docMk/>
            <pc:sldMk cId="3297009365" sldId="305"/>
            <ac:spMk id="3" creationId="{7390AEE6-E09F-74B7-9483-32594E8450C4}"/>
          </ac:spMkLst>
        </pc:spChg>
        <pc:spChg chg="add">
          <ac:chgData name="Mäkiketola Outi" userId="S::outi.makiketola_tampere.fi#ext#@edukeuda.onmicrosoft.com::c24b95ba-878f-40e7-9ce4-8d9c1275076c" providerId="AD" clId="Web-{41E25E83-C8DB-4C45-B45B-4C9EFD4C60BD}" dt="2025-01-14T09:03:47.259" v="6"/>
          <ac:spMkLst>
            <pc:docMk/>
            <pc:sldMk cId="3297009365" sldId="305"/>
            <ac:spMk id="10" creationId="{B50AB553-2A96-4A92-96F2-93548E096954}"/>
          </ac:spMkLst>
        </pc:spChg>
        <pc:graphicFrameChg chg="add mod modGraphic">
          <ac:chgData name="Mäkiketola Outi" userId="S::outi.makiketola_tampere.fi#ext#@edukeuda.onmicrosoft.com::c24b95ba-878f-40e7-9ce4-8d9c1275076c" providerId="AD" clId="Web-{41E25E83-C8DB-4C45-B45B-4C9EFD4C60BD}" dt="2025-01-14T09:05:50.028" v="16" actId="20577"/>
          <ac:graphicFrameMkLst>
            <pc:docMk/>
            <pc:sldMk cId="3297009365" sldId="305"/>
            <ac:graphicFrameMk id="5" creationId="{61EFC35B-17C0-1733-9BB8-1AC9810E9EE5}"/>
          </ac:graphicFrameMkLst>
        </pc:graphicFrameChg>
        <pc:picChg chg="add">
          <ac:chgData name="Mäkiketola Outi" userId="S::outi.makiketola_tampere.fi#ext#@edukeuda.onmicrosoft.com::c24b95ba-878f-40e7-9ce4-8d9c1275076c" providerId="AD" clId="Web-{41E25E83-C8DB-4C45-B45B-4C9EFD4C60BD}" dt="2025-01-14T09:03:47.259" v="6"/>
          <ac:picMkLst>
            <pc:docMk/>
            <pc:sldMk cId="3297009365" sldId="305"/>
            <ac:picMk id="6" creationId="{291B29F6-BF77-8062-287D-123E7AB35F09}"/>
          </ac:picMkLst>
        </pc:picChg>
      </pc:sldChg>
      <pc:sldChg chg="addSp delSp modSp mod setBg">
        <pc:chgData name="Mäkiketola Outi" userId="S::outi.makiketola_tampere.fi#ext#@edukeuda.onmicrosoft.com::c24b95ba-878f-40e7-9ce4-8d9c1275076c" providerId="AD" clId="Web-{41E25E83-C8DB-4C45-B45B-4C9EFD4C60BD}" dt="2025-01-14T09:10:10.005" v="89" actId="14100"/>
        <pc:sldMkLst>
          <pc:docMk/>
          <pc:sldMk cId="524409958" sldId="306"/>
        </pc:sldMkLst>
        <pc:spChg chg="mod">
          <ac:chgData name="Mäkiketola Outi" userId="S::outi.makiketola_tampere.fi#ext#@edukeuda.onmicrosoft.com::c24b95ba-878f-40e7-9ce4-8d9c1275076c" providerId="AD" clId="Web-{41E25E83-C8DB-4C45-B45B-4C9EFD4C60BD}" dt="2025-01-14T09:06:09.450" v="17"/>
          <ac:spMkLst>
            <pc:docMk/>
            <pc:sldMk cId="524409958" sldId="306"/>
            <ac:spMk id="2" creationId="{B3DB282A-8608-3684-F5BE-0200F2BADD28}"/>
          </ac:spMkLst>
        </pc:spChg>
        <pc:spChg chg="del">
          <ac:chgData name="Mäkiketola Outi" userId="S::outi.makiketola_tampere.fi#ext#@edukeuda.onmicrosoft.com::c24b95ba-878f-40e7-9ce4-8d9c1275076c" providerId="AD" clId="Web-{41E25E83-C8DB-4C45-B45B-4C9EFD4C60BD}" dt="2025-01-14T09:06:09.450" v="17"/>
          <ac:spMkLst>
            <pc:docMk/>
            <pc:sldMk cId="524409958" sldId="306"/>
            <ac:spMk id="3" creationId="{C5281797-DEDA-7545-90C3-AF93C2B6806C}"/>
          </ac:spMkLst>
        </pc:spChg>
        <pc:spChg chg="add">
          <ac:chgData name="Mäkiketola Outi" userId="S::outi.makiketola_tampere.fi#ext#@edukeuda.onmicrosoft.com::c24b95ba-878f-40e7-9ce4-8d9c1275076c" providerId="AD" clId="Web-{41E25E83-C8DB-4C45-B45B-4C9EFD4C60BD}" dt="2025-01-14T09:06:09.450" v="17"/>
          <ac:spMkLst>
            <pc:docMk/>
            <pc:sldMk cId="524409958" sldId="306"/>
            <ac:spMk id="10" creationId="{B50AB553-2A96-4A92-96F2-93548E096954}"/>
          </ac:spMkLst>
        </pc:spChg>
        <pc:graphicFrameChg chg="add mod modGraphic">
          <ac:chgData name="Mäkiketola Outi" userId="S::outi.makiketola_tampere.fi#ext#@edukeuda.onmicrosoft.com::c24b95ba-878f-40e7-9ce4-8d9c1275076c" providerId="AD" clId="Web-{41E25E83-C8DB-4C45-B45B-4C9EFD4C60BD}" dt="2025-01-14T09:10:10.005" v="89" actId="14100"/>
          <ac:graphicFrameMkLst>
            <pc:docMk/>
            <pc:sldMk cId="524409958" sldId="306"/>
            <ac:graphicFrameMk id="5" creationId="{CD2397D8-F790-745C-C34C-E591D7310F62}"/>
          </ac:graphicFrameMkLst>
        </pc:graphicFrameChg>
        <pc:picChg chg="add">
          <ac:chgData name="Mäkiketola Outi" userId="S::outi.makiketola_tampere.fi#ext#@edukeuda.onmicrosoft.com::c24b95ba-878f-40e7-9ce4-8d9c1275076c" providerId="AD" clId="Web-{41E25E83-C8DB-4C45-B45B-4C9EFD4C60BD}" dt="2025-01-14T09:06:09.450" v="17"/>
          <ac:picMkLst>
            <pc:docMk/>
            <pc:sldMk cId="524409958" sldId="306"/>
            <ac:picMk id="6" creationId="{D2D81C03-DE4A-44AD-C5DB-3491573BC10A}"/>
          </ac:picMkLst>
        </pc:picChg>
      </pc:sldChg>
      <pc:sldChg chg="modSp">
        <pc:chgData name="Mäkiketola Outi" userId="S::outi.makiketola_tampere.fi#ext#@edukeuda.onmicrosoft.com::c24b95ba-878f-40e7-9ce4-8d9c1275076c" providerId="AD" clId="Web-{41E25E83-C8DB-4C45-B45B-4C9EFD4C60BD}" dt="2025-01-14T09:14:33.826" v="122" actId="20577"/>
        <pc:sldMkLst>
          <pc:docMk/>
          <pc:sldMk cId="885228662" sldId="307"/>
        </pc:sldMkLst>
        <pc:spChg chg="mod">
          <ac:chgData name="Mäkiketola Outi" userId="S::outi.makiketola_tampere.fi#ext#@edukeuda.onmicrosoft.com::c24b95ba-878f-40e7-9ce4-8d9c1275076c" providerId="AD" clId="Web-{41E25E83-C8DB-4C45-B45B-4C9EFD4C60BD}" dt="2025-01-14T09:14:33.826" v="122" actId="20577"/>
          <ac:spMkLst>
            <pc:docMk/>
            <pc:sldMk cId="885228662" sldId="307"/>
            <ac:spMk id="3" creationId="{2B7532AC-1A66-B7C7-E5CC-B1CF92053617}"/>
          </ac:spMkLst>
        </pc:spChg>
      </pc:sldChg>
      <pc:sldChg chg="addSp delSp modSp new mod setBg">
        <pc:chgData name="Mäkiketola Outi" userId="S::outi.makiketola_tampere.fi#ext#@edukeuda.onmicrosoft.com::c24b95ba-878f-40e7-9ce4-8d9c1275076c" providerId="AD" clId="Web-{41E25E83-C8DB-4C45-B45B-4C9EFD4C60BD}" dt="2025-01-14T09:02:56.429" v="5"/>
        <pc:sldMkLst>
          <pc:docMk/>
          <pc:sldMk cId="4060844423" sldId="308"/>
        </pc:sldMkLst>
        <pc:spChg chg="mod">
          <ac:chgData name="Mäkiketola Outi" userId="S::outi.makiketola_tampere.fi#ext#@edukeuda.onmicrosoft.com::c24b95ba-878f-40e7-9ce4-8d9c1275076c" providerId="AD" clId="Web-{41E25E83-C8DB-4C45-B45B-4C9EFD4C60BD}" dt="2025-01-14T09:02:56.429" v="5"/>
          <ac:spMkLst>
            <pc:docMk/>
            <pc:sldMk cId="4060844423" sldId="308"/>
            <ac:spMk id="2" creationId="{1BDD211D-9BEB-FECA-3595-2994732FBF1D}"/>
          </ac:spMkLst>
        </pc:spChg>
        <pc:spChg chg="del">
          <ac:chgData name="Mäkiketola Outi" userId="S::outi.makiketola_tampere.fi#ext#@edukeuda.onmicrosoft.com::c24b95ba-878f-40e7-9ce4-8d9c1275076c" providerId="AD" clId="Web-{41E25E83-C8DB-4C45-B45B-4C9EFD4C60BD}" dt="2025-01-14T09:02:44.413" v="4"/>
          <ac:spMkLst>
            <pc:docMk/>
            <pc:sldMk cId="4060844423" sldId="308"/>
            <ac:spMk id="3" creationId="{A70B3ACE-2B8F-8E41-D03F-5E9999DEF445}"/>
          </ac:spMkLst>
        </pc:spChg>
        <pc:spChg chg="add">
          <ac:chgData name="Mäkiketola Outi" userId="S::outi.makiketola_tampere.fi#ext#@edukeuda.onmicrosoft.com::c24b95ba-878f-40e7-9ce4-8d9c1275076c" providerId="AD" clId="Web-{41E25E83-C8DB-4C45-B45B-4C9EFD4C60BD}" dt="2025-01-14T09:02:56.429" v="5"/>
          <ac:spMkLst>
            <pc:docMk/>
            <pc:sldMk cId="4060844423" sldId="308"/>
            <ac:spMk id="9" creationId="{65C9D962-F904-4553-A140-500CF3EFC58A}"/>
          </ac:spMkLst>
        </pc:spChg>
        <pc:spChg chg="add">
          <ac:chgData name="Mäkiketola Outi" userId="S::outi.makiketola_tampere.fi#ext#@edukeuda.onmicrosoft.com::c24b95ba-878f-40e7-9ce4-8d9c1275076c" providerId="AD" clId="Web-{41E25E83-C8DB-4C45-B45B-4C9EFD4C60BD}" dt="2025-01-14T09:02:56.429" v="5"/>
          <ac:spMkLst>
            <pc:docMk/>
            <pc:sldMk cId="4060844423" sldId="308"/>
            <ac:spMk id="11" creationId="{02FE0FA2-B10C-4B9F-B9CC-E5D9AD400454}"/>
          </ac:spMkLst>
        </pc:spChg>
        <pc:spChg chg="add">
          <ac:chgData name="Mäkiketola Outi" userId="S::outi.makiketola_tampere.fi#ext#@edukeuda.onmicrosoft.com::c24b95ba-878f-40e7-9ce4-8d9c1275076c" providerId="AD" clId="Web-{41E25E83-C8DB-4C45-B45B-4C9EFD4C60BD}" dt="2025-01-14T09:02:56.429" v="5"/>
          <ac:spMkLst>
            <pc:docMk/>
            <pc:sldMk cId="4060844423" sldId="308"/>
            <ac:spMk id="13" creationId="{3389D0BC-BA1D-4360-88F9-D9ECCBDAB50E}"/>
          </ac:spMkLst>
        </pc:spChg>
        <pc:picChg chg="add mod ord">
          <ac:chgData name="Mäkiketola Outi" userId="S::outi.makiketola_tampere.fi#ext#@edukeuda.onmicrosoft.com::c24b95ba-878f-40e7-9ce4-8d9c1275076c" providerId="AD" clId="Web-{41E25E83-C8DB-4C45-B45B-4C9EFD4C60BD}" dt="2025-01-14T09:02:56.429" v="5"/>
          <ac:picMkLst>
            <pc:docMk/>
            <pc:sldMk cId="4060844423" sldId="308"/>
            <ac:picMk id="4" creationId="{95F1F245-BE47-4F90-B9C2-26A0C946D810}"/>
          </ac:picMkLst>
        </pc:picChg>
      </pc:sldChg>
    </pc:docChg>
  </pc:docChgLst>
  <pc:docChgLst>
    <pc:chgData name="Anne Ollila" userId="S::anne.ollila_rovala.fi#ext#@edukeuda.onmicrosoft.com::73a46b86-6894-49e4-b9b6-0501d620543d" providerId="AD" clId="Web-{84C42A13-2090-BD69-55FA-C20994D3AAA4}"/>
    <pc:docChg chg="addSld modSld">
      <pc:chgData name="Anne Ollila" userId="S::anne.ollila_rovala.fi#ext#@edukeuda.onmicrosoft.com::73a46b86-6894-49e4-b9b6-0501d620543d" providerId="AD" clId="Web-{84C42A13-2090-BD69-55FA-C20994D3AAA4}" dt="2024-04-17T08:23:19.214" v="11"/>
      <pc:docMkLst>
        <pc:docMk/>
      </pc:docMkLst>
      <pc:sldChg chg="addSp delSp modSp">
        <pc:chgData name="Anne Ollila" userId="S::anne.ollila_rovala.fi#ext#@edukeuda.onmicrosoft.com::73a46b86-6894-49e4-b9b6-0501d620543d" providerId="AD" clId="Web-{84C42A13-2090-BD69-55FA-C20994D3AAA4}" dt="2024-04-17T08:20:26.316" v="1"/>
        <pc:sldMkLst>
          <pc:docMk/>
          <pc:sldMk cId="4226721122" sldId="274"/>
        </pc:sldMkLst>
        <pc:picChg chg="add del mod">
          <ac:chgData name="Anne Ollila" userId="S::anne.ollila_rovala.fi#ext#@edukeuda.onmicrosoft.com::73a46b86-6894-49e4-b9b6-0501d620543d" providerId="AD" clId="Web-{84C42A13-2090-BD69-55FA-C20994D3AAA4}" dt="2024-04-17T08:20:26.316" v="1"/>
          <ac:picMkLst>
            <pc:docMk/>
            <pc:sldMk cId="4226721122" sldId="274"/>
            <ac:picMk id="4" creationId="{B2E5926F-5B5A-C140-8790-8CCC3B4A42E2}"/>
          </ac:picMkLst>
        </pc:picChg>
      </pc:sldChg>
      <pc:sldChg chg="addSp modSp new">
        <pc:chgData name="Anne Ollila" userId="S::anne.ollila_rovala.fi#ext#@edukeuda.onmicrosoft.com::73a46b86-6894-49e4-b9b6-0501d620543d" providerId="AD" clId="Web-{84C42A13-2090-BD69-55FA-C20994D3AAA4}" dt="2024-04-17T08:21:10.084" v="3"/>
        <pc:sldMkLst>
          <pc:docMk/>
          <pc:sldMk cId="4011111488" sldId="294"/>
        </pc:sldMkLst>
        <pc:picChg chg="add mod">
          <ac:chgData name="Anne Ollila" userId="S::anne.ollila_rovala.fi#ext#@edukeuda.onmicrosoft.com::73a46b86-6894-49e4-b9b6-0501d620543d" providerId="AD" clId="Web-{84C42A13-2090-BD69-55FA-C20994D3AAA4}" dt="2024-04-17T08:21:10.084" v="3"/>
          <ac:picMkLst>
            <pc:docMk/>
            <pc:sldMk cId="4011111488" sldId="294"/>
            <ac:picMk id="2" creationId="{A86D1E59-80FB-DB66-CA3C-80AF02D9551E}"/>
          </ac:picMkLst>
        </pc:picChg>
      </pc:sldChg>
      <pc:sldChg chg="addSp modSp new">
        <pc:chgData name="Anne Ollila" userId="S::anne.ollila_rovala.fi#ext#@edukeuda.onmicrosoft.com::73a46b86-6894-49e4-b9b6-0501d620543d" providerId="AD" clId="Web-{84C42A13-2090-BD69-55FA-C20994D3AAA4}" dt="2024-04-17T08:22:02.383" v="5"/>
        <pc:sldMkLst>
          <pc:docMk/>
          <pc:sldMk cId="2281570699" sldId="295"/>
        </pc:sldMkLst>
        <pc:picChg chg="add mod">
          <ac:chgData name="Anne Ollila" userId="S::anne.ollila_rovala.fi#ext#@edukeuda.onmicrosoft.com::73a46b86-6894-49e4-b9b6-0501d620543d" providerId="AD" clId="Web-{84C42A13-2090-BD69-55FA-C20994D3AAA4}" dt="2024-04-17T08:22:02.383" v="5"/>
          <ac:picMkLst>
            <pc:docMk/>
            <pc:sldMk cId="2281570699" sldId="295"/>
            <ac:picMk id="2" creationId="{07724EE0-7AC4-7205-2967-FCE0B18ED637}"/>
          </ac:picMkLst>
        </pc:picChg>
      </pc:sldChg>
      <pc:sldChg chg="addSp modSp new">
        <pc:chgData name="Anne Ollila" userId="S::anne.ollila_rovala.fi#ext#@edukeuda.onmicrosoft.com::73a46b86-6894-49e4-b9b6-0501d620543d" providerId="AD" clId="Web-{84C42A13-2090-BD69-55FA-C20994D3AAA4}" dt="2024-04-17T08:22:32.900" v="7"/>
        <pc:sldMkLst>
          <pc:docMk/>
          <pc:sldMk cId="3764372171" sldId="296"/>
        </pc:sldMkLst>
        <pc:picChg chg="add mod">
          <ac:chgData name="Anne Ollila" userId="S::anne.ollila_rovala.fi#ext#@edukeuda.onmicrosoft.com::73a46b86-6894-49e4-b9b6-0501d620543d" providerId="AD" clId="Web-{84C42A13-2090-BD69-55FA-C20994D3AAA4}" dt="2024-04-17T08:22:32.900" v="7"/>
          <ac:picMkLst>
            <pc:docMk/>
            <pc:sldMk cId="3764372171" sldId="296"/>
            <ac:picMk id="2" creationId="{FAD61B41-0CFE-2ECB-6A2F-87EA01D6A349}"/>
          </ac:picMkLst>
        </pc:picChg>
      </pc:sldChg>
      <pc:sldChg chg="addSp modSp new">
        <pc:chgData name="Anne Ollila" userId="S::anne.ollila_rovala.fi#ext#@edukeuda.onmicrosoft.com::73a46b86-6894-49e4-b9b6-0501d620543d" providerId="AD" clId="Web-{84C42A13-2090-BD69-55FA-C20994D3AAA4}" dt="2024-04-17T08:22:55.619" v="9"/>
        <pc:sldMkLst>
          <pc:docMk/>
          <pc:sldMk cId="2175955826" sldId="297"/>
        </pc:sldMkLst>
        <pc:picChg chg="add mod">
          <ac:chgData name="Anne Ollila" userId="S::anne.ollila_rovala.fi#ext#@edukeuda.onmicrosoft.com::73a46b86-6894-49e4-b9b6-0501d620543d" providerId="AD" clId="Web-{84C42A13-2090-BD69-55FA-C20994D3AAA4}" dt="2024-04-17T08:22:55.619" v="9"/>
          <ac:picMkLst>
            <pc:docMk/>
            <pc:sldMk cId="2175955826" sldId="297"/>
            <ac:picMk id="2" creationId="{8F4CDC9B-CE22-2919-528C-5A71DA4408AE}"/>
          </ac:picMkLst>
        </pc:picChg>
      </pc:sldChg>
      <pc:sldChg chg="addSp modSp new">
        <pc:chgData name="Anne Ollila" userId="S::anne.ollila_rovala.fi#ext#@edukeuda.onmicrosoft.com::73a46b86-6894-49e4-b9b6-0501d620543d" providerId="AD" clId="Web-{84C42A13-2090-BD69-55FA-C20994D3AAA4}" dt="2024-04-17T08:23:19.214" v="11"/>
        <pc:sldMkLst>
          <pc:docMk/>
          <pc:sldMk cId="1888857301" sldId="298"/>
        </pc:sldMkLst>
        <pc:picChg chg="add mod">
          <ac:chgData name="Anne Ollila" userId="S::anne.ollila_rovala.fi#ext#@edukeuda.onmicrosoft.com::73a46b86-6894-49e4-b9b6-0501d620543d" providerId="AD" clId="Web-{84C42A13-2090-BD69-55FA-C20994D3AAA4}" dt="2024-04-17T08:23:19.214" v="11"/>
          <ac:picMkLst>
            <pc:docMk/>
            <pc:sldMk cId="1888857301" sldId="298"/>
            <ac:picMk id="2" creationId="{BEB009C8-3127-08E8-D1FB-DE5795629D46}"/>
          </ac:picMkLst>
        </pc:picChg>
      </pc:sldChg>
    </pc:docChg>
  </pc:docChgLst>
  <pc:docChgLst>
    <pc:chgData name="Mäkinen Anu" userId="S::anu.makinen_novida.fi#ext#@edukeuda.onmicrosoft.com::cb4b1c1e-ff66-46d5-b06e-3c2d302a0a0b" providerId="AD" clId="Web-{47770893-C185-7D44-4C01-437483FC1832}"/>
    <pc:docChg chg="addSld modSld">
      <pc:chgData name="Mäkinen Anu" userId="S::anu.makinen_novida.fi#ext#@edukeuda.onmicrosoft.com::cb4b1c1e-ff66-46d5-b06e-3c2d302a0a0b" providerId="AD" clId="Web-{47770893-C185-7D44-4C01-437483FC1832}" dt="2024-04-17T12:23:05.469" v="606" actId="14100"/>
      <pc:docMkLst>
        <pc:docMk/>
      </pc:docMkLst>
      <pc:sldChg chg="modSp new">
        <pc:chgData name="Mäkinen Anu" userId="S::anu.makinen_novida.fi#ext#@edukeuda.onmicrosoft.com::cb4b1c1e-ff66-46d5-b06e-3c2d302a0a0b" providerId="AD" clId="Web-{47770893-C185-7D44-4C01-437483FC1832}" dt="2024-04-17T12:23:05.469" v="606" actId="14100"/>
        <pc:sldMkLst>
          <pc:docMk/>
          <pc:sldMk cId="2559304484" sldId="302"/>
        </pc:sldMkLst>
        <pc:spChg chg="mod">
          <ac:chgData name="Mäkinen Anu" userId="S::anu.makinen_novida.fi#ext#@edukeuda.onmicrosoft.com::cb4b1c1e-ff66-46d5-b06e-3c2d302a0a0b" providerId="AD" clId="Web-{47770893-C185-7D44-4C01-437483FC1832}" dt="2024-04-17T12:23:05.469" v="606" actId="14100"/>
          <ac:spMkLst>
            <pc:docMk/>
            <pc:sldMk cId="2559304484" sldId="302"/>
            <ac:spMk id="2" creationId="{75EE6156-8A0E-91FE-A786-704FA025EC73}"/>
          </ac:spMkLst>
        </pc:spChg>
        <pc:spChg chg="mod">
          <ac:chgData name="Mäkinen Anu" userId="S::anu.makinen_novida.fi#ext#@edukeuda.onmicrosoft.com::cb4b1c1e-ff66-46d5-b06e-3c2d302a0a0b" providerId="AD" clId="Web-{47770893-C185-7D44-4C01-437483FC1832}" dt="2024-04-17T12:22:56.797" v="604" actId="20577"/>
          <ac:spMkLst>
            <pc:docMk/>
            <pc:sldMk cId="2559304484" sldId="302"/>
            <ac:spMk id="3" creationId="{6395BA40-9AC9-7A5E-FB4D-ACB4309B7B42}"/>
          </ac:spMkLst>
        </pc:spChg>
      </pc:sldChg>
      <pc:sldChg chg="new">
        <pc:chgData name="Mäkinen Anu" userId="S::anu.makinen_novida.fi#ext#@edukeuda.onmicrosoft.com::cb4b1c1e-ff66-46d5-b06e-3c2d302a0a0b" providerId="AD" clId="Web-{47770893-C185-7D44-4C01-437483FC1832}" dt="2024-04-17T11:54:56.331" v="1"/>
        <pc:sldMkLst>
          <pc:docMk/>
          <pc:sldMk cId="3198111948" sldId="303"/>
        </pc:sldMkLst>
      </pc:sldChg>
    </pc:docChg>
  </pc:docChgLst>
  <pc:docChgLst>
    <pc:chgData name="Kallinen Ripsa" userId="S::ripsa.kallinen_eduko.fi#ext#@edukeuda.onmicrosoft.com::28ced2f9-251c-4ea0-a28f-e626ab17fce9" providerId="AD" clId="Web-{5D7F8A6A-1F04-B9F6-CFBD-F1F8FA4C40E9}"/>
    <pc:docChg chg="modSld">
      <pc:chgData name="Kallinen Ripsa" userId="S::ripsa.kallinen_eduko.fi#ext#@edukeuda.onmicrosoft.com::28ced2f9-251c-4ea0-a28f-e626ab17fce9" providerId="AD" clId="Web-{5D7F8A6A-1F04-B9F6-CFBD-F1F8FA4C40E9}" dt="2024-04-19T09:36:41.044" v="4" actId="14100"/>
      <pc:docMkLst>
        <pc:docMk/>
      </pc:docMkLst>
      <pc:sldChg chg="modSp">
        <pc:chgData name="Kallinen Ripsa" userId="S::ripsa.kallinen_eduko.fi#ext#@edukeuda.onmicrosoft.com::28ced2f9-251c-4ea0-a28f-e626ab17fce9" providerId="AD" clId="Web-{5D7F8A6A-1F04-B9F6-CFBD-F1F8FA4C40E9}" dt="2024-04-19T09:32:57.181" v="0" actId="14100"/>
        <pc:sldMkLst>
          <pc:docMk/>
          <pc:sldMk cId="911743165" sldId="292"/>
        </pc:sldMkLst>
        <pc:picChg chg="mod">
          <ac:chgData name="Kallinen Ripsa" userId="S::ripsa.kallinen_eduko.fi#ext#@edukeuda.onmicrosoft.com::28ced2f9-251c-4ea0-a28f-e626ab17fce9" providerId="AD" clId="Web-{5D7F8A6A-1F04-B9F6-CFBD-F1F8FA4C40E9}" dt="2024-04-19T09:32:57.181" v="0" actId="14100"/>
          <ac:picMkLst>
            <pc:docMk/>
            <pc:sldMk cId="911743165" sldId="292"/>
            <ac:picMk id="7" creationId="{B5568577-C5FC-9FCE-5B61-D18ABD197835}"/>
          </ac:picMkLst>
        </pc:picChg>
      </pc:sldChg>
      <pc:sldChg chg="modSp">
        <pc:chgData name="Kallinen Ripsa" userId="S::ripsa.kallinen_eduko.fi#ext#@edukeuda.onmicrosoft.com::28ced2f9-251c-4ea0-a28f-e626ab17fce9" providerId="AD" clId="Web-{5D7F8A6A-1F04-B9F6-CFBD-F1F8FA4C40E9}" dt="2024-04-19T09:36:41.044" v="4" actId="14100"/>
        <pc:sldMkLst>
          <pc:docMk/>
          <pc:sldMk cId="3951897781" sldId="304"/>
        </pc:sldMkLst>
        <pc:picChg chg="mod">
          <ac:chgData name="Kallinen Ripsa" userId="S::ripsa.kallinen_eduko.fi#ext#@edukeuda.onmicrosoft.com::28ced2f9-251c-4ea0-a28f-e626ab17fce9" providerId="AD" clId="Web-{5D7F8A6A-1F04-B9F6-CFBD-F1F8FA4C40E9}" dt="2024-04-19T09:36:02.559" v="3" actId="1076"/>
          <ac:picMkLst>
            <pc:docMk/>
            <pc:sldMk cId="3951897781" sldId="304"/>
            <ac:picMk id="3" creationId="{1B465A6E-20CD-1E66-D5D7-A805FB66C068}"/>
          </ac:picMkLst>
        </pc:picChg>
        <pc:picChg chg="mod">
          <ac:chgData name="Kallinen Ripsa" userId="S::ripsa.kallinen_eduko.fi#ext#@edukeuda.onmicrosoft.com::28ced2f9-251c-4ea0-a28f-e626ab17fce9" providerId="AD" clId="Web-{5D7F8A6A-1F04-B9F6-CFBD-F1F8FA4C40E9}" dt="2024-04-19T09:36:41.044" v="4" actId="14100"/>
          <ac:picMkLst>
            <pc:docMk/>
            <pc:sldMk cId="3951897781" sldId="304"/>
            <ac:picMk id="5" creationId="{3533F9DE-6D36-AF57-B8DB-83AA8EAE6F37}"/>
          </ac:picMkLst>
        </pc:picChg>
      </pc:sldChg>
    </pc:docChg>
  </pc:docChgLst>
  <pc:docChgLst>
    <pc:chgData name="Toriseva Anna" userId="S::anna.toriseva_lhkk.fi#ext#@edukeuda.onmicrosoft.com::958d025b-9046-41d8-b72f-470b531a6ee0" providerId="AD" clId="Web-{310E1D70-6AFD-3BDB-75AB-9242EC545E0A}"/>
    <pc:docChg chg="addSld modSld">
      <pc:chgData name="Toriseva Anna" userId="S::anna.toriseva_lhkk.fi#ext#@edukeuda.onmicrosoft.com::958d025b-9046-41d8-b72f-470b531a6ee0" providerId="AD" clId="Web-{310E1D70-6AFD-3BDB-75AB-9242EC545E0A}" dt="2024-04-16T16:34:26.995" v="3456" actId="20577"/>
      <pc:docMkLst>
        <pc:docMk/>
      </pc:docMkLst>
      <pc:sldChg chg="addSp modSp">
        <pc:chgData name="Toriseva Anna" userId="S::anna.toriseva_lhkk.fi#ext#@edukeuda.onmicrosoft.com::958d025b-9046-41d8-b72f-470b531a6ee0" providerId="AD" clId="Web-{310E1D70-6AFD-3BDB-75AB-9242EC545E0A}" dt="2024-04-16T15:18:36.027" v="1683"/>
        <pc:sldMkLst>
          <pc:docMk/>
          <pc:sldMk cId="3382780627" sldId="258"/>
        </pc:sldMkLst>
        <pc:spChg chg="mod">
          <ac:chgData name="Toriseva Anna" userId="S::anna.toriseva_lhkk.fi#ext#@edukeuda.onmicrosoft.com::958d025b-9046-41d8-b72f-470b531a6ee0" providerId="AD" clId="Web-{310E1D70-6AFD-3BDB-75AB-9242EC545E0A}" dt="2024-04-16T15:11:29.002" v="1560" actId="20577"/>
          <ac:spMkLst>
            <pc:docMk/>
            <pc:sldMk cId="3382780627" sldId="258"/>
            <ac:spMk id="2" creationId="{FB8B0AD3-399C-731D-BFBE-31DC6EBEC83F}"/>
          </ac:spMkLst>
        </pc:spChg>
        <pc:spChg chg="mod">
          <ac:chgData name="Toriseva Anna" userId="S::anna.toriseva_lhkk.fi#ext#@edukeuda.onmicrosoft.com::958d025b-9046-41d8-b72f-470b531a6ee0" providerId="AD" clId="Web-{310E1D70-6AFD-3BDB-75AB-9242EC545E0A}" dt="2024-04-16T14:45:26.064" v="662" actId="14100"/>
          <ac:spMkLst>
            <pc:docMk/>
            <pc:sldMk cId="3382780627" sldId="258"/>
            <ac:spMk id="3" creationId="{560422E6-C9C6-6003-DF7B-B02745FFDBCC}"/>
          </ac:spMkLst>
        </pc:spChg>
        <pc:graphicFrameChg chg="add mod modGraphic">
          <ac:chgData name="Toriseva Anna" userId="S::anna.toriseva_lhkk.fi#ext#@edukeuda.onmicrosoft.com::958d025b-9046-41d8-b72f-470b531a6ee0" providerId="AD" clId="Web-{310E1D70-6AFD-3BDB-75AB-9242EC545E0A}" dt="2024-04-16T15:18:36.027" v="1683"/>
          <ac:graphicFrameMkLst>
            <pc:docMk/>
            <pc:sldMk cId="3382780627" sldId="258"/>
            <ac:graphicFrameMk id="4" creationId="{85C5563E-D96B-6556-10CD-87B3277CD067}"/>
          </ac:graphicFrameMkLst>
        </pc:graphicFrameChg>
      </pc:sldChg>
      <pc:sldChg chg="addSp delSp modSp mod setBg">
        <pc:chgData name="Toriseva Anna" userId="S::anna.toriseva_lhkk.fi#ext#@edukeuda.onmicrosoft.com::958d025b-9046-41d8-b72f-470b531a6ee0" providerId="AD" clId="Web-{310E1D70-6AFD-3BDB-75AB-9242EC545E0A}" dt="2024-04-16T16:09:51.059" v="2762"/>
        <pc:sldMkLst>
          <pc:docMk/>
          <pc:sldMk cId="3246849090" sldId="263"/>
        </pc:sldMkLst>
        <pc:spChg chg="mod">
          <ac:chgData name="Toriseva Anna" userId="S::anna.toriseva_lhkk.fi#ext#@edukeuda.onmicrosoft.com::958d025b-9046-41d8-b72f-470b531a6ee0" providerId="AD" clId="Web-{310E1D70-6AFD-3BDB-75AB-9242EC545E0A}" dt="2024-04-16T16:09:51.059" v="2762"/>
          <ac:spMkLst>
            <pc:docMk/>
            <pc:sldMk cId="3246849090" sldId="263"/>
            <ac:spMk id="2" creationId="{FB8B0AD3-399C-731D-BFBE-31DC6EBEC83F}"/>
          </ac:spMkLst>
        </pc:spChg>
        <pc:spChg chg="del">
          <ac:chgData name="Toriseva Anna" userId="S::anna.toriseva_lhkk.fi#ext#@edukeuda.onmicrosoft.com::958d025b-9046-41d8-b72f-470b531a6ee0" providerId="AD" clId="Web-{310E1D70-6AFD-3BDB-75AB-9242EC545E0A}" dt="2024-04-16T15:18:47.246" v="1684"/>
          <ac:spMkLst>
            <pc:docMk/>
            <pc:sldMk cId="3246849090" sldId="263"/>
            <ac:spMk id="3" creationId="{560422E6-C9C6-6003-DF7B-B02745FFDBCC}"/>
          </ac:spMkLst>
        </pc:spChg>
        <pc:spChg chg="add del mod">
          <ac:chgData name="Toriseva Anna" userId="S::anna.toriseva_lhkk.fi#ext#@edukeuda.onmicrosoft.com::958d025b-9046-41d8-b72f-470b531a6ee0" providerId="AD" clId="Web-{310E1D70-6AFD-3BDB-75AB-9242EC545E0A}" dt="2024-04-16T16:09:51.059" v="2762"/>
          <ac:spMkLst>
            <pc:docMk/>
            <pc:sldMk cId="3246849090" sldId="263"/>
            <ac:spMk id="7" creationId="{2BA5D521-0267-DBED-4BB9-9097EDCE8C52}"/>
          </ac:spMkLst>
        </pc:spChg>
        <pc:spChg chg="add">
          <ac:chgData name="Toriseva Anna" userId="S::anna.toriseva_lhkk.fi#ext#@edukeuda.onmicrosoft.com::958d025b-9046-41d8-b72f-470b531a6ee0" providerId="AD" clId="Web-{310E1D70-6AFD-3BDB-75AB-9242EC545E0A}" dt="2024-04-16T16:09:51.059" v="2762"/>
          <ac:spMkLst>
            <pc:docMk/>
            <pc:sldMk cId="3246849090" sldId="263"/>
            <ac:spMk id="14" creationId="{B50AB553-2A96-4A92-96F2-93548E096954}"/>
          </ac:spMkLst>
        </pc:spChg>
        <pc:graphicFrameChg chg="add del mod ord modGraphic">
          <ac:chgData name="Toriseva Anna" userId="S::anna.toriseva_lhkk.fi#ext#@edukeuda.onmicrosoft.com::958d025b-9046-41d8-b72f-470b531a6ee0" providerId="AD" clId="Web-{310E1D70-6AFD-3BDB-75AB-9242EC545E0A}" dt="2024-04-16T15:29:10.884" v="1825"/>
          <ac:graphicFrameMkLst>
            <pc:docMk/>
            <pc:sldMk cId="3246849090" sldId="263"/>
            <ac:graphicFrameMk id="5" creationId="{E8E9B610-9CC2-35D9-4B4D-776ACD49625F}"/>
          </ac:graphicFrameMkLst>
        </pc:graphicFrameChg>
        <pc:graphicFrameChg chg="add">
          <ac:chgData name="Toriseva Anna" userId="S::anna.toriseva_lhkk.fi#ext#@edukeuda.onmicrosoft.com::958d025b-9046-41d8-b72f-470b531a6ee0" providerId="AD" clId="Web-{310E1D70-6AFD-3BDB-75AB-9242EC545E0A}" dt="2024-04-16T16:09:51.059" v="2762"/>
          <ac:graphicFrameMkLst>
            <pc:docMk/>
            <pc:sldMk cId="3246849090" sldId="263"/>
            <ac:graphicFrameMk id="9" creationId="{5637288A-8D48-DC4B-9030-14703423279F}"/>
          </ac:graphicFrameMkLst>
        </pc:graphicFrameChg>
        <pc:picChg chg="add">
          <ac:chgData name="Toriseva Anna" userId="S::anna.toriseva_lhkk.fi#ext#@edukeuda.onmicrosoft.com::958d025b-9046-41d8-b72f-470b531a6ee0" providerId="AD" clId="Web-{310E1D70-6AFD-3BDB-75AB-9242EC545E0A}" dt="2024-04-16T16:09:51.059" v="2762"/>
          <ac:picMkLst>
            <pc:docMk/>
            <pc:sldMk cId="3246849090" sldId="263"/>
            <ac:picMk id="10" creationId="{27695F4E-3182-ED38-729F-254DA8EDF300}"/>
          </ac:picMkLst>
        </pc:picChg>
      </pc:sldChg>
      <pc:sldChg chg="addSp delSp modSp">
        <pc:chgData name="Toriseva Anna" userId="S::anna.toriseva_lhkk.fi#ext#@edukeuda.onmicrosoft.com::958d025b-9046-41d8-b72f-470b531a6ee0" providerId="AD" clId="Web-{310E1D70-6AFD-3BDB-75AB-9242EC545E0A}" dt="2024-04-16T14:58:16.908" v="1194" actId="20577"/>
        <pc:sldMkLst>
          <pc:docMk/>
          <pc:sldMk cId="3996300440" sldId="278"/>
        </pc:sldMkLst>
        <pc:spChg chg="mod">
          <ac:chgData name="Toriseva Anna" userId="S::anna.toriseva_lhkk.fi#ext#@edukeuda.onmicrosoft.com::958d025b-9046-41d8-b72f-470b531a6ee0" providerId="AD" clId="Web-{310E1D70-6AFD-3BDB-75AB-9242EC545E0A}" dt="2024-04-16T14:58:16.908" v="1194" actId="20577"/>
          <ac:spMkLst>
            <pc:docMk/>
            <pc:sldMk cId="3996300440" sldId="278"/>
            <ac:spMk id="2" creationId="{3E7026EA-1B01-7C9D-0750-811084AF41AB}"/>
          </ac:spMkLst>
        </pc:spChg>
        <pc:spChg chg="del mod">
          <ac:chgData name="Toriseva Anna" userId="S::anna.toriseva_lhkk.fi#ext#@edukeuda.onmicrosoft.com::958d025b-9046-41d8-b72f-470b531a6ee0" providerId="AD" clId="Web-{310E1D70-6AFD-3BDB-75AB-9242EC545E0A}" dt="2024-04-16T14:47:09.581" v="677"/>
          <ac:spMkLst>
            <pc:docMk/>
            <pc:sldMk cId="3996300440" sldId="278"/>
            <ac:spMk id="3" creationId="{320FD914-4486-46BD-CF3A-ED96673501EC}"/>
          </ac:spMkLst>
        </pc:spChg>
        <pc:graphicFrameChg chg="add mod ord modGraphic">
          <ac:chgData name="Toriseva Anna" userId="S::anna.toriseva_lhkk.fi#ext#@edukeuda.onmicrosoft.com::958d025b-9046-41d8-b72f-470b531a6ee0" providerId="AD" clId="Web-{310E1D70-6AFD-3BDB-75AB-9242EC545E0A}" dt="2024-04-16T14:57:48.876" v="1177"/>
          <ac:graphicFrameMkLst>
            <pc:docMk/>
            <pc:sldMk cId="3996300440" sldId="278"/>
            <ac:graphicFrameMk id="5" creationId="{CEA6488E-9CCE-69C6-C813-D2080634D99E}"/>
          </ac:graphicFrameMkLst>
        </pc:graphicFrameChg>
      </pc:sldChg>
      <pc:sldChg chg="addSp delSp modSp mod setBg">
        <pc:chgData name="Toriseva Anna" userId="S::anna.toriseva_lhkk.fi#ext#@edukeuda.onmicrosoft.com::958d025b-9046-41d8-b72f-470b531a6ee0" providerId="AD" clId="Web-{310E1D70-6AFD-3BDB-75AB-9242EC545E0A}" dt="2024-04-16T16:08:55.292" v="2761"/>
        <pc:sldMkLst>
          <pc:docMk/>
          <pc:sldMk cId="3277079459" sldId="279"/>
        </pc:sldMkLst>
        <pc:spChg chg="del mod">
          <ac:chgData name="Toriseva Anna" userId="S::anna.toriseva_lhkk.fi#ext#@edukeuda.onmicrosoft.com::958d025b-9046-41d8-b72f-470b531a6ee0" providerId="AD" clId="Web-{310E1D70-6AFD-3BDB-75AB-9242EC545E0A}" dt="2024-04-16T14:59:33.269" v="1236"/>
          <ac:spMkLst>
            <pc:docMk/>
            <pc:sldMk cId="3277079459" sldId="279"/>
            <ac:spMk id="2" creationId="{178C97DB-EDAA-E231-370B-93906EBA8911}"/>
          </ac:spMkLst>
        </pc:spChg>
        <pc:spChg chg="del mod">
          <ac:chgData name="Toriseva Anna" userId="S::anna.toriseva_lhkk.fi#ext#@edukeuda.onmicrosoft.com::958d025b-9046-41d8-b72f-470b531a6ee0" providerId="AD" clId="Web-{310E1D70-6AFD-3BDB-75AB-9242EC545E0A}" dt="2024-04-16T14:59:12.956" v="1201"/>
          <ac:spMkLst>
            <pc:docMk/>
            <pc:sldMk cId="3277079459" sldId="279"/>
            <ac:spMk id="3" creationId="{2C37C8C7-32BD-E0C9-7AD3-666B9B638AE2}"/>
          </ac:spMkLst>
        </pc:spChg>
        <pc:spChg chg="add del mod">
          <ac:chgData name="Toriseva Anna" userId="S::anna.toriseva_lhkk.fi#ext#@edukeuda.onmicrosoft.com::958d025b-9046-41d8-b72f-470b531a6ee0" providerId="AD" clId="Web-{310E1D70-6AFD-3BDB-75AB-9242EC545E0A}" dt="2024-04-16T16:08:55.292" v="2761"/>
          <ac:spMkLst>
            <pc:docMk/>
            <pc:sldMk cId="3277079459" sldId="279"/>
            <ac:spMk id="7" creationId="{C74DC021-FF1C-7C6F-515D-DAA07938D014}"/>
          </ac:spMkLst>
        </pc:spChg>
        <pc:spChg chg="add del">
          <ac:chgData name="Toriseva Anna" userId="S::anna.toriseva_lhkk.fi#ext#@edukeuda.onmicrosoft.com::958d025b-9046-41d8-b72f-470b531a6ee0" providerId="AD" clId="Web-{310E1D70-6AFD-3BDB-75AB-9242EC545E0A}" dt="2024-04-16T16:08:55.292" v="2761"/>
          <ac:spMkLst>
            <pc:docMk/>
            <pc:sldMk cId="3277079459" sldId="279"/>
            <ac:spMk id="10" creationId="{F3060C83-F051-4F0E-ABAD-AA0DFC48B218}"/>
          </ac:spMkLst>
        </pc:spChg>
        <pc:spChg chg="add del">
          <ac:chgData name="Toriseva Anna" userId="S::anna.toriseva_lhkk.fi#ext#@edukeuda.onmicrosoft.com::958d025b-9046-41d8-b72f-470b531a6ee0" providerId="AD" clId="Web-{310E1D70-6AFD-3BDB-75AB-9242EC545E0A}" dt="2024-04-16T16:08:55.292" v="2761"/>
          <ac:spMkLst>
            <pc:docMk/>
            <pc:sldMk cId="3277079459" sldId="279"/>
            <ac:spMk id="12" creationId="{83C98ABE-055B-441F-B07E-44F97F083C39}"/>
          </ac:spMkLst>
        </pc:spChg>
        <pc:spChg chg="add del">
          <ac:chgData name="Toriseva Anna" userId="S::anna.toriseva_lhkk.fi#ext#@edukeuda.onmicrosoft.com::958d025b-9046-41d8-b72f-470b531a6ee0" providerId="AD" clId="Web-{310E1D70-6AFD-3BDB-75AB-9242EC545E0A}" dt="2024-04-16T16:08:55.292" v="2761"/>
          <ac:spMkLst>
            <pc:docMk/>
            <pc:sldMk cId="3277079459" sldId="279"/>
            <ac:spMk id="14" creationId="{29FDB030-9B49-4CED-8CCD-4D99382388AC}"/>
          </ac:spMkLst>
        </pc:spChg>
        <pc:spChg chg="add del">
          <ac:chgData name="Toriseva Anna" userId="S::anna.toriseva_lhkk.fi#ext#@edukeuda.onmicrosoft.com::958d025b-9046-41d8-b72f-470b531a6ee0" providerId="AD" clId="Web-{310E1D70-6AFD-3BDB-75AB-9242EC545E0A}" dt="2024-04-16T16:08:55.292" v="2761"/>
          <ac:spMkLst>
            <pc:docMk/>
            <pc:sldMk cId="3277079459" sldId="279"/>
            <ac:spMk id="16" creationId="{3783CA14-24A1-485C-8B30-D6A5D87987AD}"/>
          </ac:spMkLst>
        </pc:spChg>
        <pc:spChg chg="add del">
          <ac:chgData name="Toriseva Anna" userId="S::anna.toriseva_lhkk.fi#ext#@edukeuda.onmicrosoft.com::958d025b-9046-41d8-b72f-470b531a6ee0" providerId="AD" clId="Web-{310E1D70-6AFD-3BDB-75AB-9242EC545E0A}" dt="2024-04-16T16:08:55.292" v="2761"/>
          <ac:spMkLst>
            <pc:docMk/>
            <pc:sldMk cId="3277079459" sldId="279"/>
            <ac:spMk id="18" creationId="{9A97C86A-04D6-40F7-AE84-31AB43E6A846}"/>
          </ac:spMkLst>
        </pc:spChg>
        <pc:spChg chg="add del">
          <ac:chgData name="Toriseva Anna" userId="S::anna.toriseva_lhkk.fi#ext#@edukeuda.onmicrosoft.com::958d025b-9046-41d8-b72f-470b531a6ee0" providerId="AD" clId="Web-{310E1D70-6AFD-3BDB-75AB-9242EC545E0A}" dt="2024-04-16T16:08:55.292" v="2761"/>
          <ac:spMkLst>
            <pc:docMk/>
            <pc:sldMk cId="3277079459" sldId="279"/>
            <ac:spMk id="20" creationId="{FF9F2414-84E8-453E-B1F3-389FDE8192D9}"/>
          </ac:spMkLst>
        </pc:spChg>
        <pc:spChg chg="add del">
          <ac:chgData name="Toriseva Anna" userId="S::anna.toriseva_lhkk.fi#ext#@edukeuda.onmicrosoft.com::958d025b-9046-41d8-b72f-470b531a6ee0" providerId="AD" clId="Web-{310E1D70-6AFD-3BDB-75AB-9242EC545E0A}" dt="2024-04-16T16:08:55.292" v="2761"/>
          <ac:spMkLst>
            <pc:docMk/>
            <pc:sldMk cId="3277079459" sldId="279"/>
            <ac:spMk id="22" creationId="{3ECA69A1-7536-43AC-85EF-C7106179F5ED}"/>
          </ac:spMkLst>
        </pc:spChg>
        <pc:spChg chg="add del">
          <ac:chgData name="Toriseva Anna" userId="S::anna.toriseva_lhkk.fi#ext#@edukeuda.onmicrosoft.com::958d025b-9046-41d8-b72f-470b531a6ee0" providerId="AD" clId="Web-{310E1D70-6AFD-3BDB-75AB-9242EC545E0A}" dt="2024-04-16T16:08:50.557" v="2758"/>
          <ac:spMkLst>
            <pc:docMk/>
            <pc:sldMk cId="3277079459" sldId="279"/>
            <ac:spMk id="28" creationId="{9F7D5CDA-D291-4307-BF55-1381FED29634}"/>
          </ac:spMkLst>
        </pc:spChg>
        <pc:spChg chg="add del">
          <ac:chgData name="Toriseva Anna" userId="S::anna.toriseva_lhkk.fi#ext#@edukeuda.onmicrosoft.com::958d025b-9046-41d8-b72f-470b531a6ee0" providerId="AD" clId="Web-{310E1D70-6AFD-3BDB-75AB-9242EC545E0A}" dt="2024-04-16T16:08:55.261" v="2760"/>
          <ac:spMkLst>
            <pc:docMk/>
            <pc:sldMk cId="3277079459" sldId="279"/>
            <ac:spMk id="30" creationId="{603A6265-E10C-4B85-9C20-E75FCAF9CC63}"/>
          </ac:spMkLst>
        </pc:spChg>
        <pc:spChg chg="add del">
          <ac:chgData name="Toriseva Anna" userId="S::anna.toriseva_lhkk.fi#ext#@edukeuda.onmicrosoft.com::958d025b-9046-41d8-b72f-470b531a6ee0" providerId="AD" clId="Web-{310E1D70-6AFD-3BDB-75AB-9242EC545E0A}" dt="2024-04-16T16:08:55.261" v="2760"/>
          <ac:spMkLst>
            <pc:docMk/>
            <pc:sldMk cId="3277079459" sldId="279"/>
            <ac:spMk id="31" creationId="{3ECBE1F1-D69B-4AFA-ABD5-8E41720EF6DE}"/>
          </ac:spMkLst>
        </pc:spChg>
        <pc:spChg chg="add">
          <ac:chgData name="Toriseva Anna" userId="S::anna.toriseva_lhkk.fi#ext#@edukeuda.onmicrosoft.com::958d025b-9046-41d8-b72f-470b531a6ee0" providerId="AD" clId="Web-{310E1D70-6AFD-3BDB-75AB-9242EC545E0A}" dt="2024-04-16T16:08:55.292" v="2761"/>
          <ac:spMkLst>
            <pc:docMk/>
            <pc:sldMk cId="3277079459" sldId="279"/>
            <ac:spMk id="34" creationId="{063BBA22-50EA-4C4D-BE05-F1CE4E63AA56}"/>
          </ac:spMkLst>
        </pc:spChg>
        <pc:spChg chg="add">
          <ac:chgData name="Toriseva Anna" userId="S::anna.toriseva_lhkk.fi#ext#@edukeuda.onmicrosoft.com::958d025b-9046-41d8-b72f-470b531a6ee0" providerId="AD" clId="Web-{310E1D70-6AFD-3BDB-75AB-9242EC545E0A}" dt="2024-04-16T16:08:55.292" v="2761"/>
          <ac:spMkLst>
            <pc:docMk/>
            <pc:sldMk cId="3277079459" sldId="279"/>
            <ac:spMk id="35" creationId="{BACC6370-2D7E-4714-9D71-7542949D7D5D}"/>
          </ac:spMkLst>
        </pc:spChg>
        <pc:spChg chg="add">
          <ac:chgData name="Toriseva Anna" userId="S::anna.toriseva_lhkk.fi#ext#@edukeuda.onmicrosoft.com::958d025b-9046-41d8-b72f-470b531a6ee0" providerId="AD" clId="Web-{310E1D70-6AFD-3BDB-75AB-9242EC545E0A}" dt="2024-04-16T16:08:55.292" v="2761"/>
          <ac:spMkLst>
            <pc:docMk/>
            <pc:sldMk cId="3277079459" sldId="279"/>
            <ac:spMk id="36" creationId="{F68B3F68-107C-434F-AA38-110D5EA91B85}"/>
          </ac:spMkLst>
        </pc:spChg>
        <pc:spChg chg="add">
          <ac:chgData name="Toriseva Anna" userId="S::anna.toriseva_lhkk.fi#ext#@edukeuda.onmicrosoft.com::958d025b-9046-41d8-b72f-470b531a6ee0" providerId="AD" clId="Web-{310E1D70-6AFD-3BDB-75AB-9242EC545E0A}" dt="2024-04-16T16:08:55.292" v="2761"/>
          <ac:spMkLst>
            <pc:docMk/>
            <pc:sldMk cId="3277079459" sldId="279"/>
            <ac:spMk id="37" creationId="{AAD0DBB9-1A4B-4391-81D4-CB19F9AB918A}"/>
          </ac:spMkLst>
        </pc:spChg>
        <pc:graphicFrameChg chg="add del mod ord modGraphic">
          <ac:chgData name="Toriseva Anna" userId="S::anna.toriseva_lhkk.fi#ext#@edukeuda.onmicrosoft.com::958d025b-9046-41d8-b72f-470b531a6ee0" providerId="AD" clId="Web-{310E1D70-6AFD-3BDB-75AB-9242EC545E0A}" dt="2024-04-16T15:01:01.067" v="1339"/>
          <ac:graphicFrameMkLst>
            <pc:docMk/>
            <pc:sldMk cId="3277079459" sldId="279"/>
            <ac:graphicFrameMk id="5" creationId="{507BBB0F-3019-57AC-D45D-88C142108379}"/>
          </ac:graphicFrameMkLst>
        </pc:graphicFrameChg>
        <pc:graphicFrameChg chg="add">
          <ac:chgData name="Toriseva Anna" userId="S::anna.toriseva_lhkk.fi#ext#@edukeuda.onmicrosoft.com::958d025b-9046-41d8-b72f-470b531a6ee0" providerId="AD" clId="Web-{310E1D70-6AFD-3BDB-75AB-9242EC545E0A}" dt="2024-04-16T16:08:55.292" v="2761"/>
          <ac:graphicFrameMkLst>
            <pc:docMk/>
            <pc:sldMk cId="3277079459" sldId="279"/>
            <ac:graphicFrameMk id="38" creationId="{7FD37263-A085-D3EC-E63B-53C5040777A2}"/>
          </ac:graphicFrameMkLst>
        </pc:graphicFrameChg>
        <pc:picChg chg="add del">
          <ac:chgData name="Toriseva Anna" userId="S::anna.toriseva_lhkk.fi#ext#@edukeuda.onmicrosoft.com::958d025b-9046-41d8-b72f-470b531a6ee0" providerId="AD" clId="Web-{310E1D70-6AFD-3BDB-75AB-9242EC545E0A}" dt="2024-04-16T16:08:50.557" v="2758"/>
          <ac:picMkLst>
            <pc:docMk/>
            <pc:sldMk cId="3277079459" sldId="279"/>
            <ac:picMk id="24" creationId="{B2719125-D411-7943-DE08-211EDD97A28E}"/>
          </ac:picMkLst>
        </pc:picChg>
        <pc:picChg chg="add del">
          <ac:chgData name="Toriseva Anna" userId="S::anna.toriseva_lhkk.fi#ext#@edukeuda.onmicrosoft.com::958d025b-9046-41d8-b72f-470b531a6ee0" providerId="AD" clId="Web-{310E1D70-6AFD-3BDB-75AB-9242EC545E0A}" dt="2024-04-16T16:08:55.261" v="2760"/>
          <ac:picMkLst>
            <pc:docMk/>
            <pc:sldMk cId="3277079459" sldId="279"/>
            <ac:picMk id="32" creationId="{CB05E3AA-E498-61CD-3F4A-4CD846FCD97B}"/>
          </ac:picMkLst>
        </pc:picChg>
      </pc:sldChg>
      <pc:sldChg chg="modSp new">
        <pc:chgData name="Toriseva Anna" userId="S::anna.toriseva_lhkk.fi#ext#@edukeuda.onmicrosoft.com::958d025b-9046-41d8-b72f-470b531a6ee0" providerId="AD" clId="Web-{310E1D70-6AFD-3BDB-75AB-9242EC545E0A}" dt="2024-04-16T16:30:40.397" v="3390" actId="20577"/>
        <pc:sldMkLst>
          <pc:docMk/>
          <pc:sldMk cId="1702906330" sldId="280"/>
        </pc:sldMkLst>
        <pc:spChg chg="mod">
          <ac:chgData name="Toriseva Anna" userId="S::anna.toriseva_lhkk.fi#ext#@edukeuda.onmicrosoft.com::958d025b-9046-41d8-b72f-470b531a6ee0" providerId="AD" clId="Web-{310E1D70-6AFD-3BDB-75AB-9242EC545E0A}" dt="2024-04-16T16:07:31.603" v="2699" actId="20577"/>
          <ac:spMkLst>
            <pc:docMk/>
            <pc:sldMk cId="1702906330" sldId="280"/>
            <ac:spMk id="2" creationId="{D359EEE3-D835-6788-EB07-DF399BE33C12}"/>
          </ac:spMkLst>
        </pc:spChg>
        <pc:spChg chg="mod">
          <ac:chgData name="Toriseva Anna" userId="S::anna.toriseva_lhkk.fi#ext#@edukeuda.onmicrosoft.com::958d025b-9046-41d8-b72f-470b531a6ee0" providerId="AD" clId="Web-{310E1D70-6AFD-3BDB-75AB-9242EC545E0A}" dt="2024-04-16T16:30:40.397" v="3390" actId="20577"/>
          <ac:spMkLst>
            <pc:docMk/>
            <pc:sldMk cId="1702906330" sldId="280"/>
            <ac:spMk id="3" creationId="{EE0C3373-E7B5-F081-F52B-E6E18E10E54C}"/>
          </ac:spMkLst>
        </pc:spChg>
      </pc:sldChg>
      <pc:sldChg chg="modSp new">
        <pc:chgData name="Toriseva Anna" userId="S::anna.toriseva_lhkk.fi#ext#@edukeuda.onmicrosoft.com::958d025b-9046-41d8-b72f-470b531a6ee0" providerId="AD" clId="Web-{310E1D70-6AFD-3BDB-75AB-9242EC545E0A}" dt="2024-04-16T16:34:26.995" v="3456" actId="20577"/>
        <pc:sldMkLst>
          <pc:docMk/>
          <pc:sldMk cId="4273983369" sldId="281"/>
        </pc:sldMkLst>
        <pc:spChg chg="mod">
          <ac:chgData name="Toriseva Anna" userId="S::anna.toriseva_lhkk.fi#ext#@edukeuda.onmicrosoft.com::958d025b-9046-41d8-b72f-470b531a6ee0" providerId="AD" clId="Web-{310E1D70-6AFD-3BDB-75AB-9242EC545E0A}" dt="2024-04-16T16:10:37.950" v="2819" actId="20577"/>
          <ac:spMkLst>
            <pc:docMk/>
            <pc:sldMk cId="4273983369" sldId="281"/>
            <ac:spMk id="2" creationId="{3AC862AA-7D70-F3CD-DD7A-10812057D4BF}"/>
          </ac:spMkLst>
        </pc:spChg>
        <pc:spChg chg="mod">
          <ac:chgData name="Toriseva Anna" userId="S::anna.toriseva_lhkk.fi#ext#@edukeuda.onmicrosoft.com::958d025b-9046-41d8-b72f-470b531a6ee0" providerId="AD" clId="Web-{310E1D70-6AFD-3BDB-75AB-9242EC545E0A}" dt="2024-04-16T16:34:26.995" v="3456" actId="20577"/>
          <ac:spMkLst>
            <pc:docMk/>
            <pc:sldMk cId="4273983369" sldId="281"/>
            <ac:spMk id="3" creationId="{6E69C1B6-1B7C-1043-4B65-10DE94EEED7D}"/>
          </ac:spMkLst>
        </pc:spChg>
      </pc:sldChg>
      <pc:sldChg chg="modSp new">
        <pc:chgData name="Toriseva Anna" userId="S::anna.toriseva_lhkk.fi#ext#@edukeuda.onmicrosoft.com::958d025b-9046-41d8-b72f-470b531a6ee0" providerId="AD" clId="Web-{310E1D70-6AFD-3BDB-75AB-9242EC545E0A}" dt="2024-04-16T16:34:12.276" v="3441" actId="20577"/>
        <pc:sldMkLst>
          <pc:docMk/>
          <pc:sldMk cId="1533743905" sldId="282"/>
        </pc:sldMkLst>
        <pc:spChg chg="mod">
          <ac:chgData name="Toriseva Anna" userId="S::anna.toriseva_lhkk.fi#ext#@edukeuda.onmicrosoft.com::958d025b-9046-41d8-b72f-470b531a6ee0" providerId="AD" clId="Web-{310E1D70-6AFD-3BDB-75AB-9242EC545E0A}" dt="2024-04-16T16:30:14.271" v="3367" actId="20577"/>
          <ac:spMkLst>
            <pc:docMk/>
            <pc:sldMk cId="1533743905" sldId="282"/>
            <ac:spMk id="2" creationId="{4296EFC6-05D8-8679-9136-C1D088CC9204}"/>
          </ac:spMkLst>
        </pc:spChg>
        <pc:spChg chg="mod">
          <ac:chgData name="Toriseva Anna" userId="S::anna.toriseva_lhkk.fi#ext#@edukeuda.onmicrosoft.com::958d025b-9046-41d8-b72f-470b531a6ee0" providerId="AD" clId="Web-{310E1D70-6AFD-3BDB-75AB-9242EC545E0A}" dt="2024-04-16T16:34:12.276" v="3441" actId="20577"/>
          <ac:spMkLst>
            <pc:docMk/>
            <pc:sldMk cId="1533743905" sldId="282"/>
            <ac:spMk id="3" creationId="{AC684DA6-3D5D-6D3F-93FC-4F9D1B25B7AB}"/>
          </ac:spMkLst>
        </pc:spChg>
      </pc:sldChg>
    </pc:docChg>
  </pc:docChgLst>
  <pc:docChgLst>
    <pc:chgData name="Mäkiketola Outi" userId="S::outi.makiketola_tampere.fi#ext#@edukeuda.onmicrosoft.com::c24b95ba-878f-40e7-9ce4-8d9c1275076c" providerId="AD" clId="Web-{69FE9067-361C-4E8E-980B-A6CDAE228860}"/>
    <pc:docChg chg="addSld modSld sldOrd">
      <pc:chgData name="Mäkiketola Outi" userId="S::outi.makiketola_tampere.fi#ext#@edukeuda.onmicrosoft.com::c24b95ba-878f-40e7-9ce4-8d9c1275076c" providerId="AD" clId="Web-{69FE9067-361C-4E8E-980B-A6CDAE228860}" dt="2024-04-10T12:23:02.486" v="92" actId="20577"/>
      <pc:docMkLst>
        <pc:docMk/>
      </pc:docMkLst>
      <pc:sldChg chg="modSp">
        <pc:chgData name="Mäkiketola Outi" userId="S::outi.makiketola_tampere.fi#ext#@edukeuda.onmicrosoft.com::c24b95ba-878f-40e7-9ce4-8d9c1275076c" providerId="AD" clId="Web-{69FE9067-361C-4E8E-980B-A6CDAE228860}" dt="2024-04-10T12:23:02.486" v="92" actId="20577"/>
        <pc:sldMkLst>
          <pc:docMk/>
          <pc:sldMk cId="782385677" sldId="256"/>
        </pc:sldMkLst>
        <pc:spChg chg="mod">
          <ac:chgData name="Mäkiketola Outi" userId="S::outi.makiketola_tampere.fi#ext#@edukeuda.onmicrosoft.com::c24b95ba-878f-40e7-9ce4-8d9c1275076c" providerId="AD" clId="Web-{69FE9067-361C-4E8E-980B-A6CDAE228860}" dt="2024-04-10T12:18:12.026" v="17" actId="20577"/>
          <ac:spMkLst>
            <pc:docMk/>
            <pc:sldMk cId="782385677" sldId="256"/>
            <ac:spMk id="2" creationId="{00000000-0000-0000-0000-000000000000}"/>
          </ac:spMkLst>
        </pc:spChg>
        <pc:spChg chg="mod">
          <ac:chgData name="Mäkiketola Outi" userId="S::outi.makiketola_tampere.fi#ext#@edukeuda.onmicrosoft.com::c24b95ba-878f-40e7-9ce4-8d9c1275076c" providerId="AD" clId="Web-{69FE9067-361C-4E8E-980B-A6CDAE228860}" dt="2024-04-10T12:23:02.486" v="92" actId="20577"/>
          <ac:spMkLst>
            <pc:docMk/>
            <pc:sldMk cId="782385677" sldId="256"/>
            <ac:spMk id="3" creationId="{00000000-0000-0000-0000-000000000000}"/>
          </ac:spMkLst>
        </pc:spChg>
      </pc:sldChg>
      <pc:sldChg chg="modSp new">
        <pc:chgData name="Mäkiketola Outi" userId="S::outi.makiketola_tampere.fi#ext#@edukeuda.onmicrosoft.com::c24b95ba-878f-40e7-9ce4-8d9c1275076c" providerId="AD" clId="Web-{69FE9067-361C-4E8E-980B-A6CDAE228860}" dt="2024-04-10T12:19:16.840" v="40" actId="20577"/>
        <pc:sldMkLst>
          <pc:docMk/>
          <pc:sldMk cId="1981122325" sldId="257"/>
        </pc:sldMkLst>
        <pc:spChg chg="mod">
          <ac:chgData name="Mäkiketola Outi" userId="S::outi.makiketola_tampere.fi#ext#@edukeuda.onmicrosoft.com::c24b95ba-878f-40e7-9ce4-8d9c1275076c" providerId="AD" clId="Web-{69FE9067-361C-4E8E-980B-A6CDAE228860}" dt="2024-04-10T12:18:37.464" v="30" actId="20577"/>
          <ac:spMkLst>
            <pc:docMk/>
            <pc:sldMk cId="1981122325" sldId="257"/>
            <ac:spMk id="2" creationId="{2A4D4071-6F32-0307-00E9-E8F422A0EA70}"/>
          </ac:spMkLst>
        </pc:spChg>
        <pc:spChg chg="mod">
          <ac:chgData name="Mäkiketola Outi" userId="S::outi.makiketola_tampere.fi#ext#@edukeuda.onmicrosoft.com::c24b95ba-878f-40e7-9ce4-8d9c1275076c" providerId="AD" clId="Web-{69FE9067-361C-4E8E-980B-A6CDAE228860}" dt="2024-04-10T12:19:16.840" v="40" actId="20577"/>
          <ac:spMkLst>
            <pc:docMk/>
            <pc:sldMk cId="1981122325" sldId="257"/>
            <ac:spMk id="3" creationId="{946963E6-E084-E7F6-9D12-E99FFEF07B00}"/>
          </ac:spMkLst>
        </pc:spChg>
      </pc:sldChg>
      <pc:sldChg chg="modSp new">
        <pc:chgData name="Mäkiketola Outi" userId="S::outi.makiketola_tampere.fi#ext#@edukeuda.onmicrosoft.com::c24b95ba-878f-40e7-9ce4-8d9c1275076c" providerId="AD" clId="Web-{69FE9067-361C-4E8E-980B-A6CDAE228860}" dt="2024-04-10T12:19:33.325" v="46" actId="20577"/>
        <pc:sldMkLst>
          <pc:docMk/>
          <pc:sldMk cId="3382780627" sldId="258"/>
        </pc:sldMkLst>
        <pc:spChg chg="mod">
          <ac:chgData name="Mäkiketola Outi" userId="S::outi.makiketola_tampere.fi#ext#@edukeuda.onmicrosoft.com::c24b95ba-878f-40e7-9ce4-8d9c1275076c" providerId="AD" clId="Web-{69FE9067-361C-4E8E-980B-A6CDAE228860}" dt="2024-04-10T12:19:33.325" v="46" actId="20577"/>
          <ac:spMkLst>
            <pc:docMk/>
            <pc:sldMk cId="3382780627" sldId="258"/>
            <ac:spMk id="2" creationId="{FB8B0AD3-399C-731D-BFBE-31DC6EBEC83F}"/>
          </ac:spMkLst>
        </pc:spChg>
      </pc:sldChg>
      <pc:sldChg chg="modSp new">
        <pc:chgData name="Mäkiketola Outi" userId="S::outi.makiketola_tampere.fi#ext#@edukeuda.onmicrosoft.com::c24b95ba-878f-40e7-9ce4-8d9c1275076c" providerId="AD" clId="Web-{69FE9067-361C-4E8E-980B-A6CDAE228860}" dt="2024-04-10T12:20:15.951" v="51" actId="20577"/>
        <pc:sldMkLst>
          <pc:docMk/>
          <pc:sldMk cId="1406072881" sldId="259"/>
        </pc:sldMkLst>
        <pc:spChg chg="mod">
          <ac:chgData name="Mäkiketola Outi" userId="S::outi.makiketola_tampere.fi#ext#@edukeuda.onmicrosoft.com::c24b95ba-878f-40e7-9ce4-8d9c1275076c" providerId="AD" clId="Web-{69FE9067-361C-4E8E-980B-A6CDAE228860}" dt="2024-04-10T12:20:15.951" v="51" actId="20577"/>
          <ac:spMkLst>
            <pc:docMk/>
            <pc:sldMk cId="1406072881" sldId="259"/>
            <ac:spMk id="2" creationId="{E9700470-19AB-E34B-E74A-9388D8551C5A}"/>
          </ac:spMkLst>
        </pc:spChg>
      </pc:sldChg>
      <pc:sldChg chg="modSp new">
        <pc:chgData name="Mäkiketola Outi" userId="S::outi.makiketola_tampere.fi#ext#@edukeuda.onmicrosoft.com::c24b95ba-878f-40e7-9ce4-8d9c1275076c" providerId="AD" clId="Web-{69FE9067-361C-4E8E-980B-A6CDAE228860}" dt="2024-04-10T12:21:51.734" v="77" actId="20577"/>
        <pc:sldMkLst>
          <pc:docMk/>
          <pc:sldMk cId="2405281016" sldId="260"/>
        </pc:sldMkLst>
        <pc:spChg chg="mod">
          <ac:chgData name="Mäkiketola Outi" userId="S::outi.makiketola_tampere.fi#ext#@edukeuda.onmicrosoft.com::c24b95ba-878f-40e7-9ce4-8d9c1275076c" providerId="AD" clId="Web-{69FE9067-361C-4E8E-980B-A6CDAE228860}" dt="2024-04-10T12:21:51.734" v="77" actId="20577"/>
          <ac:spMkLst>
            <pc:docMk/>
            <pc:sldMk cId="2405281016" sldId="260"/>
            <ac:spMk id="2" creationId="{D103ABCB-A4FD-9C42-7582-421DF8643129}"/>
          </ac:spMkLst>
        </pc:spChg>
      </pc:sldChg>
      <pc:sldChg chg="modSp new">
        <pc:chgData name="Mäkiketola Outi" userId="S::outi.makiketola_tampere.fi#ext#@edukeuda.onmicrosoft.com::c24b95ba-878f-40e7-9ce4-8d9c1275076c" providerId="AD" clId="Web-{69FE9067-361C-4E8E-980B-A6CDAE228860}" dt="2024-04-10T12:20:29.779" v="56" actId="20577"/>
        <pc:sldMkLst>
          <pc:docMk/>
          <pc:sldMk cId="4291008508" sldId="261"/>
        </pc:sldMkLst>
        <pc:spChg chg="mod">
          <ac:chgData name="Mäkiketola Outi" userId="S::outi.makiketola_tampere.fi#ext#@edukeuda.onmicrosoft.com::c24b95ba-878f-40e7-9ce4-8d9c1275076c" providerId="AD" clId="Web-{69FE9067-361C-4E8E-980B-A6CDAE228860}" dt="2024-04-10T12:20:29.779" v="56" actId="20577"/>
          <ac:spMkLst>
            <pc:docMk/>
            <pc:sldMk cId="4291008508" sldId="261"/>
            <ac:spMk id="2" creationId="{F3D9F9F4-66CA-45BE-5AB1-FB6174E52CE4}"/>
          </ac:spMkLst>
        </pc:spChg>
      </pc:sldChg>
      <pc:sldChg chg="modSp add ord replId">
        <pc:chgData name="Mäkiketola Outi" userId="S::outi.makiketola_tampere.fi#ext#@edukeuda.onmicrosoft.com::c24b95ba-878f-40e7-9ce4-8d9c1275076c" providerId="AD" clId="Web-{69FE9067-361C-4E8E-980B-A6CDAE228860}" dt="2024-04-10T12:21:12.421" v="65"/>
        <pc:sldMkLst>
          <pc:docMk/>
          <pc:sldMk cId="3455144417" sldId="262"/>
        </pc:sldMkLst>
        <pc:spChg chg="mod">
          <ac:chgData name="Mäkiketola Outi" userId="S::outi.makiketola_tampere.fi#ext#@edukeuda.onmicrosoft.com::c24b95ba-878f-40e7-9ce4-8d9c1275076c" providerId="AD" clId="Web-{69FE9067-361C-4E8E-980B-A6CDAE228860}" dt="2024-04-10T12:20:45.952" v="59" actId="20577"/>
          <ac:spMkLst>
            <pc:docMk/>
            <pc:sldMk cId="3455144417" sldId="262"/>
            <ac:spMk id="2" creationId="{2A4D4071-6F32-0307-00E9-E8F422A0EA70}"/>
          </ac:spMkLst>
        </pc:spChg>
        <pc:spChg chg="mod">
          <ac:chgData name="Mäkiketola Outi" userId="S::outi.makiketola_tampere.fi#ext#@edukeuda.onmicrosoft.com::c24b95ba-878f-40e7-9ce4-8d9c1275076c" providerId="AD" clId="Web-{69FE9067-361C-4E8E-980B-A6CDAE228860}" dt="2024-04-10T12:21:02.733" v="63" actId="20577"/>
          <ac:spMkLst>
            <pc:docMk/>
            <pc:sldMk cId="3455144417" sldId="262"/>
            <ac:spMk id="3" creationId="{946963E6-E084-E7F6-9D12-E99FFEF07B00}"/>
          </ac:spMkLst>
        </pc:spChg>
      </pc:sldChg>
      <pc:sldChg chg="modSp add replId">
        <pc:chgData name="Mäkiketola Outi" userId="S::outi.makiketola_tampere.fi#ext#@edukeuda.onmicrosoft.com::c24b95ba-878f-40e7-9ce4-8d9c1275076c" providerId="AD" clId="Web-{69FE9067-361C-4E8E-980B-A6CDAE228860}" dt="2024-04-10T12:21:24.030" v="68" actId="20577"/>
        <pc:sldMkLst>
          <pc:docMk/>
          <pc:sldMk cId="3246849090" sldId="263"/>
        </pc:sldMkLst>
        <pc:spChg chg="mod">
          <ac:chgData name="Mäkiketola Outi" userId="S::outi.makiketola_tampere.fi#ext#@edukeuda.onmicrosoft.com::c24b95ba-878f-40e7-9ce4-8d9c1275076c" providerId="AD" clId="Web-{69FE9067-361C-4E8E-980B-A6CDAE228860}" dt="2024-04-10T12:21:24.030" v="68" actId="20577"/>
          <ac:spMkLst>
            <pc:docMk/>
            <pc:sldMk cId="3246849090" sldId="263"/>
            <ac:spMk id="2" creationId="{FB8B0AD3-399C-731D-BFBE-31DC6EBEC83F}"/>
          </ac:spMkLst>
        </pc:spChg>
      </pc:sldChg>
      <pc:sldChg chg="modSp add replId">
        <pc:chgData name="Mäkiketola Outi" userId="S::outi.makiketola_tampere.fi#ext#@edukeuda.onmicrosoft.com::c24b95ba-878f-40e7-9ce4-8d9c1275076c" providerId="AD" clId="Web-{69FE9067-361C-4E8E-980B-A6CDAE228860}" dt="2024-04-10T12:21:36.874" v="72" actId="20577"/>
        <pc:sldMkLst>
          <pc:docMk/>
          <pc:sldMk cId="2723925724" sldId="264"/>
        </pc:sldMkLst>
        <pc:spChg chg="mod">
          <ac:chgData name="Mäkiketola Outi" userId="S::outi.makiketola_tampere.fi#ext#@edukeuda.onmicrosoft.com::c24b95ba-878f-40e7-9ce4-8d9c1275076c" providerId="AD" clId="Web-{69FE9067-361C-4E8E-980B-A6CDAE228860}" dt="2024-04-10T12:21:36.874" v="72" actId="20577"/>
          <ac:spMkLst>
            <pc:docMk/>
            <pc:sldMk cId="2723925724" sldId="264"/>
            <ac:spMk id="2" creationId="{E9700470-19AB-E34B-E74A-9388D8551C5A}"/>
          </ac:spMkLst>
        </pc:spChg>
      </pc:sldChg>
      <pc:sldChg chg="new">
        <pc:chgData name="Mäkiketola Outi" userId="S::outi.makiketola_tampere.fi#ext#@edukeuda.onmicrosoft.com::c24b95ba-878f-40e7-9ce4-8d9c1275076c" providerId="AD" clId="Web-{69FE9067-361C-4E8E-980B-A6CDAE228860}" dt="2024-04-10T12:22:39.954" v="78"/>
        <pc:sldMkLst>
          <pc:docMk/>
          <pc:sldMk cId="1617419758" sldId="265"/>
        </pc:sldMkLst>
      </pc:sldChg>
    </pc:docChg>
  </pc:docChgLst>
  <pc:docChgLst>
    <pc:chgData name="Sini Tullinen" userId="S::sini.tullinen_salpaus.fi#ext#@edukeuda.onmicrosoft.com::27a528af-1c5a-4dbc-9429-ea1eea1c4814" providerId="AD" clId="Web-{1BF5D2E4-3800-2092-39A6-14F6BA24AADF}"/>
    <pc:docChg chg="modSld">
      <pc:chgData name="Sini Tullinen" userId="S::sini.tullinen_salpaus.fi#ext#@edukeuda.onmicrosoft.com::27a528af-1c5a-4dbc-9429-ea1eea1c4814" providerId="AD" clId="Web-{1BF5D2E4-3800-2092-39A6-14F6BA24AADF}" dt="2024-09-26T06:25:37.218" v="2" actId="1076"/>
      <pc:docMkLst>
        <pc:docMk/>
      </pc:docMkLst>
      <pc:sldChg chg="modSp">
        <pc:chgData name="Sini Tullinen" userId="S::sini.tullinen_salpaus.fi#ext#@edukeuda.onmicrosoft.com::27a528af-1c5a-4dbc-9429-ea1eea1c4814" providerId="AD" clId="Web-{1BF5D2E4-3800-2092-39A6-14F6BA24AADF}" dt="2024-09-26T06:25:37.218" v="2" actId="1076"/>
        <pc:sldMkLst>
          <pc:docMk/>
          <pc:sldMk cId="2175351000" sldId="300"/>
        </pc:sldMkLst>
        <pc:picChg chg="mod">
          <ac:chgData name="Sini Tullinen" userId="S::sini.tullinen_salpaus.fi#ext#@edukeuda.onmicrosoft.com::27a528af-1c5a-4dbc-9429-ea1eea1c4814" providerId="AD" clId="Web-{1BF5D2E4-3800-2092-39A6-14F6BA24AADF}" dt="2024-09-26T06:25:34.562" v="1" actId="1076"/>
          <ac:picMkLst>
            <pc:docMk/>
            <pc:sldMk cId="2175351000" sldId="300"/>
            <ac:picMk id="13" creationId="{A866155D-CD58-9EBB-1803-E14782B24A9D}"/>
          </ac:picMkLst>
        </pc:picChg>
        <pc:picChg chg="mod">
          <ac:chgData name="Sini Tullinen" userId="S::sini.tullinen_salpaus.fi#ext#@edukeuda.onmicrosoft.com::27a528af-1c5a-4dbc-9429-ea1eea1c4814" providerId="AD" clId="Web-{1BF5D2E4-3800-2092-39A6-14F6BA24AADF}" dt="2024-09-26T06:25:37.218" v="2" actId="1076"/>
          <ac:picMkLst>
            <pc:docMk/>
            <pc:sldMk cId="2175351000" sldId="300"/>
            <ac:picMk id="14" creationId="{E6A8D117-362F-AA9E-C06A-11D810D142B6}"/>
          </ac:picMkLst>
        </pc:picChg>
      </pc:sldChg>
    </pc:docChg>
  </pc:docChgLst>
  <pc:docChgLst>
    <pc:chgData name="Jelagina Julia" userId="S::julia.jelagina_tampere.fi#ext#@edukeuda.onmicrosoft.com::88f9c3eb-264b-4b0c-948b-c67935eabc07" providerId="AD" clId="Web-{1FD7B48B-2FD8-8184-AA1D-2234A91992E0}"/>
    <pc:docChg chg="addSld modSld">
      <pc:chgData name="Jelagina Julia" userId="S::julia.jelagina_tampere.fi#ext#@edukeuda.onmicrosoft.com::88f9c3eb-264b-4b0c-948b-c67935eabc07" providerId="AD" clId="Web-{1FD7B48B-2FD8-8184-AA1D-2234A91992E0}" dt="2024-04-18T11:17:04.822" v="181" actId="20577"/>
      <pc:docMkLst>
        <pc:docMk/>
      </pc:docMkLst>
      <pc:sldChg chg="modSp">
        <pc:chgData name="Jelagina Julia" userId="S::julia.jelagina_tampere.fi#ext#@edukeuda.onmicrosoft.com::88f9c3eb-264b-4b0c-948b-c67935eabc07" providerId="AD" clId="Web-{1FD7B48B-2FD8-8184-AA1D-2234A91992E0}" dt="2024-04-18T11:15:34.494" v="140" actId="20577"/>
        <pc:sldMkLst>
          <pc:docMk/>
          <pc:sldMk cId="1981122325" sldId="257"/>
        </pc:sldMkLst>
        <pc:spChg chg="mod">
          <ac:chgData name="Jelagina Julia" userId="S::julia.jelagina_tampere.fi#ext#@edukeuda.onmicrosoft.com::88f9c3eb-264b-4b0c-948b-c67935eabc07" providerId="AD" clId="Web-{1FD7B48B-2FD8-8184-AA1D-2234A91992E0}" dt="2024-04-18T11:14:39.775" v="53" actId="20577"/>
          <ac:spMkLst>
            <pc:docMk/>
            <pc:sldMk cId="1981122325" sldId="257"/>
            <ac:spMk id="2" creationId="{2A4D4071-6F32-0307-00E9-E8F422A0EA70}"/>
          </ac:spMkLst>
        </pc:spChg>
        <pc:spChg chg="mod">
          <ac:chgData name="Jelagina Julia" userId="S::julia.jelagina_tampere.fi#ext#@edukeuda.onmicrosoft.com::88f9c3eb-264b-4b0c-948b-c67935eabc07" providerId="AD" clId="Web-{1FD7B48B-2FD8-8184-AA1D-2234A91992E0}" dt="2024-04-18T11:15:34.494" v="140" actId="20577"/>
          <ac:spMkLst>
            <pc:docMk/>
            <pc:sldMk cId="1981122325" sldId="257"/>
            <ac:spMk id="3" creationId="{946963E6-E084-E7F6-9D12-E99FFEF07B00}"/>
          </ac:spMkLst>
        </pc:spChg>
      </pc:sldChg>
      <pc:sldChg chg="modSp new">
        <pc:chgData name="Jelagina Julia" userId="S::julia.jelagina_tampere.fi#ext#@edukeuda.onmicrosoft.com::88f9c3eb-264b-4b0c-948b-c67935eabc07" providerId="AD" clId="Web-{1FD7B48B-2FD8-8184-AA1D-2234A91992E0}" dt="2024-04-18T11:16:46.869" v="178" actId="20577"/>
        <pc:sldMkLst>
          <pc:docMk/>
          <pc:sldMk cId="3297009365" sldId="305"/>
        </pc:sldMkLst>
        <pc:spChg chg="mod">
          <ac:chgData name="Jelagina Julia" userId="S::julia.jelagina_tampere.fi#ext#@edukeuda.onmicrosoft.com::88f9c3eb-264b-4b0c-948b-c67935eabc07" providerId="AD" clId="Web-{1FD7B48B-2FD8-8184-AA1D-2234A91992E0}" dt="2024-04-18T11:10:25.008" v="6" actId="20577"/>
          <ac:spMkLst>
            <pc:docMk/>
            <pc:sldMk cId="3297009365" sldId="305"/>
            <ac:spMk id="2" creationId="{10204FA5-C777-5E59-0E2E-B7372E046824}"/>
          </ac:spMkLst>
        </pc:spChg>
        <pc:spChg chg="mod">
          <ac:chgData name="Jelagina Julia" userId="S::julia.jelagina_tampere.fi#ext#@edukeuda.onmicrosoft.com::88f9c3eb-264b-4b0c-948b-c67935eabc07" providerId="AD" clId="Web-{1FD7B48B-2FD8-8184-AA1D-2234A91992E0}" dt="2024-04-18T11:16:46.869" v="178" actId="20577"/>
          <ac:spMkLst>
            <pc:docMk/>
            <pc:sldMk cId="3297009365" sldId="305"/>
            <ac:spMk id="3" creationId="{7390AEE6-E09F-74B7-9483-32594E8450C4}"/>
          </ac:spMkLst>
        </pc:spChg>
      </pc:sldChg>
      <pc:sldChg chg="addSp delSp modSp new">
        <pc:chgData name="Jelagina Julia" userId="S::julia.jelagina_tampere.fi#ext#@edukeuda.onmicrosoft.com::88f9c3eb-264b-4b0c-948b-c67935eabc07" providerId="AD" clId="Web-{1FD7B48B-2FD8-8184-AA1D-2234A91992E0}" dt="2024-04-18T11:16:51.338" v="179" actId="20577"/>
        <pc:sldMkLst>
          <pc:docMk/>
          <pc:sldMk cId="524409958" sldId="306"/>
        </pc:sldMkLst>
        <pc:spChg chg="mod">
          <ac:chgData name="Jelagina Julia" userId="S::julia.jelagina_tampere.fi#ext#@edukeuda.onmicrosoft.com::88f9c3eb-264b-4b0c-948b-c67935eabc07" providerId="AD" clId="Web-{1FD7B48B-2FD8-8184-AA1D-2234A91992E0}" dt="2024-04-18T11:12:21.071" v="22" actId="20577"/>
          <ac:spMkLst>
            <pc:docMk/>
            <pc:sldMk cId="524409958" sldId="306"/>
            <ac:spMk id="2" creationId="{B3DB282A-8608-3684-F5BE-0200F2BADD28}"/>
          </ac:spMkLst>
        </pc:spChg>
        <pc:spChg chg="mod">
          <ac:chgData name="Jelagina Julia" userId="S::julia.jelagina_tampere.fi#ext#@edukeuda.onmicrosoft.com::88f9c3eb-264b-4b0c-948b-c67935eabc07" providerId="AD" clId="Web-{1FD7B48B-2FD8-8184-AA1D-2234A91992E0}" dt="2024-04-18T11:16:51.338" v="179" actId="20577"/>
          <ac:spMkLst>
            <pc:docMk/>
            <pc:sldMk cId="524409958" sldId="306"/>
            <ac:spMk id="3" creationId="{C5281797-DEDA-7545-90C3-AF93C2B6806C}"/>
          </ac:spMkLst>
        </pc:spChg>
        <pc:spChg chg="add del mod">
          <ac:chgData name="Jelagina Julia" userId="S::julia.jelagina_tampere.fi#ext#@edukeuda.onmicrosoft.com::88f9c3eb-264b-4b0c-948b-c67935eabc07" providerId="AD" clId="Web-{1FD7B48B-2FD8-8184-AA1D-2234A91992E0}" dt="2024-04-18T11:12:04.087" v="20"/>
          <ac:spMkLst>
            <pc:docMk/>
            <pc:sldMk cId="524409958" sldId="306"/>
            <ac:spMk id="4" creationId="{0EB9E115-F580-FBF2-EE16-177AEE44B65B}"/>
          </ac:spMkLst>
        </pc:spChg>
      </pc:sldChg>
      <pc:sldChg chg="modSp new">
        <pc:chgData name="Jelagina Julia" userId="S::julia.jelagina_tampere.fi#ext#@edukeuda.onmicrosoft.com::88f9c3eb-264b-4b0c-948b-c67935eabc07" providerId="AD" clId="Web-{1FD7B48B-2FD8-8184-AA1D-2234A91992E0}" dt="2024-04-18T11:17:04.822" v="181" actId="20577"/>
        <pc:sldMkLst>
          <pc:docMk/>
          <pc:sldMk cId="885228662" sldId="307"/>
        </pc:sldMkLst>
        <pc:spChg chg="mod">
          <ac:chgData name="Jelagina Julia" userId="S::julia.jelagina_tampere.fi#ext#@edukeuda.onmicrosoft.com::88f9c3eb-264b-4b0c-948b-c67935eabc07" providerId="AD" clId="Web-{1FD7B48B-2FD8-8184-AA1D-2234A91992E0}" dt="2024-04-18T11:14:10.384" v="32" actId="20577"/>
          <ac:spMkLst>
            <pc:docMk/>
            <pc:sldMk cId="885228662" sldId="307"/>
            <ac:spMk id="2" creationId="{69D83234-7656-A2CF-3575-A0224FC1E266}"/>
          </ac:spMkLst>
        </pc:spChg>
        <pc:spChg chg="mod">
          <ac:chgData name="Jelagina Julia" userId="S::julia.jelagina_tampere.fi#ext#@edukeuda.onmicrosoft.com::88f9c3eb-264b-4b0c-948b-c67935eabc07" providerId="AD" clId="Web-{1FD7B48B-2FD8-8184-AA1D-2234A91992E0}" dt="2024-04-18T11:17:04.822" v="181" actId="20577"/>
          <ac:spMkLst>
            <pc:docMk/>
            <pc:sldMk cId="885228662" sldId="307"/>
            <ac:spMk id="3" creationId="{2B7532AC-1A66-B7C7-E5CC-B1CF92053617}"/>
          </ac:spMkLst>
        </pc:sp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9C3250A1-F444-4DA6-983C-DFF1FEFD3CBB}"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CCE688E9-87A1-4B97-9241-3418822ED7AC}">
      <dgm:prSet/>
      <dgm:spPr/>
      <dgm:t>
        <a:bodyPr/>
        <a:lstStyle/>
        <a:p>
          <a:r>
            <a:rPr lang="fi-FI" b="1" dirty="0"/>
            <a:t>Kehittämiskohteet oppilaitoksen koosta riippumatta: </a:t>
          </a:r>
          <a:endParaRPr lang="en-US" dirty="0"/>
        </a:p>
      </dgm:t>
    </dgm:pt>
    <dgm:pt modelId="{E0CDFF37-968A-40EF-B9DF-DE57219A3F7A}" type="parTrans" cxnId="{07E0C926-67D9-4606-A1FC-FCD39B772833}">
      <dgm:prSet/>
      <dgm:spPr/>
      <dgm:t>
        <a:bodyPr/>
        <a:lstStyle/>
        <a:p>
          <a:endParaRPr lang="en-US"/>
        </a:p>
      </dgm:t>
    </dgm:pt>
    <dgm:pt modelId="{1B796018-7156-4618-BA7D-12ECF20CA598}" type="sibTrans" cxnId="{07E0C926-67D9-4606-A1FC-FCD39B772833}">
      <dgm:prSet/>
      <dgm:spPr/>
      <dgm:t>
        <a:bodyPr/>
        <a:lstStyle/>
        <a:p>
          <a:endParaRPr lang="en-US"/>
        </a:p>
      </dgm:t>
    </dgm:pt>
    <dgm:pt modelId="{A2BA1A67-F12C-4755-89BE-9A78A42633D0}">
      <dgm:prSet/>
      <dgm:spPr/>
      <dgm:t>
        <a:bodyPr/>
        <a:lstStyle/>
        <a:p>
          <a:r>
            <a:rPr lang="fi-FI" dirty="0"/>
            <a:t>alakohtaista vaihtelua, kokeet eivät ole </a:t>
          </a:r>
          <a:r>
            <a:rPr lang="fi-FI" dirty="0">
              <a:latin typeface="Aptos Display" panose="020F0302020204030204"/>
            </a:rPr>
            <a:t>tasaveroisia</a:t>
          </a:r>
          <a:r>
            <a:rPr lang="fi-FI" dirty="0"/>
            <a:t> / samalla vaativuustasolla</a:t>
          </a:r>
          <a:endParaRPr lang="en-US" dirty="0"/>
        </a:p>
      </dgm:t>
    </dgm:pt>
    <dgm:pt modelId="{66067FBE-CF4D-41F7-A8F6-6C3EA0948EE6}" type="parTrans" cxnId="{2BA0B744-DF96-4E91-BAF2-6C0242E29F67}">
      <dgm:prSet/>
      <dgm:spPr/>
      <dgm:t>
        <a:bodyPr/>
        <a:lstStyle/>
        <a:p>
          <a:endParaRPr lang="en-US"/>
        </a:p>
      </dgm:t>
    </dgm:pt>
    <dgm:pt modelId="{58507724-D2CB-40E2-A47C-456785C96C2F}" type="sibTrans" cxnId="{2BA0B744-DF96-4E91-BAF2-6C0242E29F67}">
      <dgm:prSet/>
      <dgm:spPr/>
      <dgm:t>
        <a:bodyPr/>
        <a:lstStyle/>
        <a:p>
          <a:endParaRPr lang="en-US"/>
        </a:p>
      </dgm:t>
    </dgm:pt>
    <dgm:pt modelId="{EB2DCAF8-594E-4E4B-B0E8-89619A413697}">
      <dgm:prSet/>
      <dgm:spPr/>
      <dgm:t>
        <a:bodyPr/>
        <a:lstStyle/>
        <a:p>
          <a:r>
            <a:rPr lang="fi-FI" dirty="0"/>
            <a:t>kaikkia hakijoita ei testata (esim. peruskoulun käyneitä, KOTO-todistuksen esittäneitä), vaikka kielitaito voi olla mitä </a:t>
          </a:r>
          <a:r>
            <a:rPr lang="fi-FI" dirty="0">
              <a:latin typeface="Aptos Display" panose="020F0302020204030204"/>
            </a:rPr>
            <a:t>vain</a:t>
          </a:r>
          <a:endParaRPr lang="en-US" dirty="0"/>
        </a:p>
      </dgm:t>
    </dgm:pt>
    <dgm:pt modelId="{5F3F047E-F7CD-4140-8A16-343430A1C4E2}" type="parTrans" cxnId="{FCDE7E47-D014-407C-8EAC-013E99E5DF79}">
      <dgm:prSet/>
      <dgm:spPr/>
      <dgm:t>
        <a:bodyPr/>
        <a:lstStyle/>
        <a:p>
          <a:endParaRPr lang="en-US"/>
        </a:p>
      </dgm:t>
    </dgm:pt>
    <dgm:pt modelId="{DA769938-6F83-45D9-A4DB-A95B2EE6B1E9}" type="sibTrans" cxnId="{FCDE7E47-D014-407C-8EAC-013E99E5DF79}">
      <dgm:prSet/>
      <dgm:spPr/>
      <dgm:t>
        <a:bodyPr/>
        <a:lstStyle/>
        <a:p>
          <a:endParaRPr lang="en-US"/>
        </a:p>
      </dgm:t>
    </dgm:pt>
    <dgm:pt modelId="{E7DA9AEC-7314-456C-AF77-EABB766AF97A}">
      <dgm:prSet/>
      <dgm:spPr/>
      <dgm:t>
        <a:bodyPr/>
        <a:lstStyle/>
        <a:p>
          <a:r>
            <a:rPr lang="fi-FI" dirty="0"/>
            <a:t>kielikoe testaa vain B1-tasoa</a:t>
          </a:r>
          <a:endParaRPr lang="en-US" dirty="0"/>
        </a:p>
      </dgm:t>
    </dgm:pt>
    <dgm:pt modelId="{76D57EAC-D4B4-448B-B8E7-6E0E983B8B9E}" type="parTrans" cxnId="{EC87BCF1-8D12-49D5-A863-3010415179B3}">
      <dgm:prSet/>
      <dgm:spPr/>
      <dgm:t>
        <a:bodyPr/>
        <a:lstStyle/>
        <a:p>
          <a:endParaRPr lang="en-US"/>
        </a:p>
      </dgm:t>
    </dgm:pt>
    <dgm:pt modelId="{658A555E-B33A-4F67-B6C1-83A0950B1582}" type="sibTrans" cxnId="{EC87BCF1-8D12-49D5-A863-3010415179B3}">
      <dgm:prSet/>
      <dgm:spPr/>
      <dgm:t>
        <a:bodyPr/>
        <a:lstStyle/>
        <a:p>
          <a:endParaRPr lang="en-US"/>
        </a:p>
      </dgm:t>
    </dgm:pt>
    <dgm:pt modelId="{58B8C65D-5F11-46D1-9056-FA09D0D8A9B2}">
      <dgm:prSet/>
      <dgm:spPr/>
      <dgm:t>
        <a:bodyPr/>
        <a:lstStyle/>
        <a:p>
          <a:r>
            <a:rPr lang="fi-FI" dirty="0"/>
            <a:t>hakijat eivät saavu kielikokeeseen</a:t>
          </a:r>
          <a:endParaRPr lang="en-US" dirty="0"/>
        </a:p>
      </dgm:t>
    </dgm:pt>
    <dgm:pt modelId="{7A5AD238-5FB7-4C1F-8B64-D2EABFC1C5BA}" type="parTrans" cxnId="{7C4347F0-C685-4637-815A-98D1DF6C65B3}">
      <dgm:prSet/>
      <dgm:spPr/>
      <dgm:t>
        <a:bodyPr/>
        <a:lstStyle/>
        <a:p>
          <a:endParaRPr lang="en-US"/>
        </a:p>
      </dgm:t>
    </dgm:pt>
    <dgm:pt modelId="{2E94C6D7-5B6E-4787-8B6B-1CB3F3B0E449}" type="sibTrans" cxnId="{7C4347F0-C685-4637-815A-98D1DF6C65B3}">
      <dgm:prSet/>
      <dgm:spPr/>
      <dgm:t>
        <a:bodyPr/>
        <a:lstStyle/>
        <a:p>
          <a:endParaRPr lang="en-US"/>
        </a:p>
      </dgm:t>
    </dgm:pt>
    <dgm:pt modelId="{408F2932-0407-4B80-AC27-191AA46E35B9}">
      <dgm:prSet/>
      <dgm:spPr/>
      <dgm:t>
        <a:bodyPr/>
        <a:lstStyle/>
        <a:p>
          <a:r>
            <a:rPr lang="fi-FI" dirty="0"/>
            <a:t>ei apua arviointiin </a:t>
          </a:r>
          <a:endParaRPr lang="en-US" dirty="0"/>
        </a:p>
      </dgm:t>
    </dgm:pt>
    <dgm:pt modelId="{851F9A96-5931-4973-B7D5-40C1FB8CC699}" type="parTrans" cxnId="{BD4E3D2B-03D2-4048-BF3D-184A5FB0C7B4}">
      <dgm:prSet/>
      <dgm:spPr/>
      <dgm:t>
        <a:bodyPr/>
        <a:lstStyle/>
        <a:p>
          <a:endParaRPr lang="en-US"/>
        </a:p>
      </dgm:t>
    </dgm:pt>
    <dgm:pt modelId="{AAF34180-C553-475C-A526-CE52CBDA513A}" type="sibTrans" cxnId="{BD4E3D2B-03D2-4048-BF3D-184A5FB0C7B4}">
      <dgm:prSet/>
      <dgm:spPr/>
      <dgm:t>
        <a:bodyPr/>
        <a:lstStyle/>
        <a:p>
          <a:endParaRPr lang="en-US"/>
        </a:p>
      </dgm:t>
    </dgm:pt>
    <dgm:pt modelId="{E398856A-83C5-4A07-933F-E42DD58A1558}">
      <dgm:prSet/>
      <dgm:spPr/>
      <dgm:t>
        <a:bodyPr/>
        <a:lstStyle/>
        <a:p>
          <a:r>
            <a:rPr lang="fi-FI" dirty="0"/>
            <a:t>nivelvaiheen kielikartoitus, talon sisältä siirtyvien testaus, osatutkinnosta siirtyvät </a:t>
          </a:r>
          <a:endParaRPr lang="en-US" dirty="0"/>
        </a:p>
      </dgm:t>
    </dgm:pt>
    <dgm:pt modelId="{9F82784C-67BF-4FC1-9A81-B97FF408B3E4}" type="parTrans" cxnId="{F4E43A71-D75F-4762-A3EE-498646A9C050}">
      <dgm:prSet/>
      <dgm:spPr/>
      <dgm:t>
        <a:bodyPr/>
        <a:lstStyle/>
        <a:p>
          <a:endParaRPr lang="en-US"/>
        </a:p>
      </dgm:t>
    </dgm:pt>
    <dgm:pt modelId="{F8F4C578-60B2-46A4-A1CF-CC58A0564311}" type="sibTrans" cxnId="{F4E43A71-D75F-4762-A3EE-498646A9C050}">
      <dgm:prSet/>
      <dgm:spPr/>
      <dgm:t>
        <a:bodyPr/>
        <a:lstStyle/>
        <a:p>
          <a:endParaRPr lang="en-US"/>
        </a:p>
      </dgm:t>
    </dgm:pt>
    <dgm:pt modelId="{971EDE39-2D56-4254-9A55-BC5C15547AA4}">
      <dgm:prSet/>
      <dgm:spPr/>
      <dgm:t>
        <a:bodyPr/>
        <a:lstStyle/>
        <a:p>
          <a:r>
            <a:rPr lang="fi-FI" dirty="0"/>
            <a:t>hyvät käytänteet eivät ole vielä vakiintuneet</a:t>
          </a:r>
          <a:endParaRPr lang="en-US" dirty="0"/>
        </a:p>
      </dgm:t>
    </dgm:pt>
    <dgm:pt modelId="{C4013E2E-D0C6-4838-A7C9-B223C50066BC}" type="parTrans" cxnId="{07E3EEF6-0C1D-4F85-97AC-8B0AC4833A1B}">
      <dgm:prSet/>
      <dgm:spPr/>
      <dgm:t>
        <a:bodyPr/>
        <a:lstStyle/>
        <a:p>
          <a:endParaRPr lang="en-US"/>
        </a:p>
      </dgm:t>
    </dgm:pt>
    <dgm:pt modelId="{29E10726-CC09-48E4-9997-CC985F0E6AF8}" type="sibTrans" cxnId="{07E3EEF6-0C1D-4F85-97AC-8B0AC4833A1B}">
      <dgm:prSet/>
      <dgm:spPr/>
      <dgm:t>
        <a:bodyPr/>
        <a:lstStyle/>
        <a:p>
          <a:endParaRPr lang="en-US"/>
        </a:p>
      </dgm:t>
    </dgm:pt>
    <dgm:pt modelId="{6BF984E2-B57C-421C-A674-620F39BFE37A}">
      <dgm:prSet/>
      <dgm:spPr/>
      <dgm:t>
        <a:bodyPr/>
        <a:lstStyle/>
        <a:p>
          <a:r>
            <a:rPr lang="fi-FI" b="1" dirty="0"/>
            <a:t>testien pilotointi hankalaa, testin validiteetti ja reliabiliteetti?</a:t>
          </a:r>
          <a:endParaRPr lang="en-US" dirty="0"/>
        </a:p>
      </dgm:t>
    </dgm:pt>
    <dgm:pt modelId="{886B8663-0B1A-4C81-816E-B361B9213944}" type="parTrans" cxnId="{2B1D2638-C6E6-47AC-8388-B40A80933872}">
      <dgm:prSet/>
      <dgm:spPr/>
      <dgm:t>
        <a:bodyPr/>
        <a:lstStyle/>
        <a:p>
          <a:endParaRPr lang="en-US"/>
        </a:p>
      </dgm:t>
    </dgm:pt>
    <dgm:pt modelId="{7E78B632-8E04-448E-BDC1-EFFFCBBABA07}" type="sibTrans" cxnId="{2B1D2638-C6E6-47AC-8388-B40A80933872}">
      <dgm:prSet/>
      <dgm:spPr/>
      <dgm:t>
        <a:bodyPr/>
        <a:lstStyle/>
        <a:p>
          <a:endParaRPr lang="en-US"/>
        </a:p>
      </dgm:t>
    </dgm:pt>
    <dgm:pt modelId="{EEE4865C-61FD-4927-B8EF-A9F9F7B8D85D}">
      <dgm:prSet/>
      <dgm:spPr/>
      <dgm:t>
        <a:bodyPr/>
        <a:lstStyle/>
        <a:p>
          <a:r>
            <a:rPr lang="fi-FI" dirty="0"/>
            <a:t>tiedonsiirto, prosessien kuvaus ei ole kaikilla tarpeeksi hyvin tiedossa</a:t>
          </a:r>
          <a:endParaRPr lang="en-US" dirty="0"/>
        </a:p>
      </dgm:t>
    </dgm:pt>
    <dgm:pt modelId="{BD388CDB-E242-4D21-97FC-74BD122ADBE1}" type="parTrans" cxnId="{08ABEE54-FB98-4661-AF00-5B6AC7E67159}">
      <dgm:prSet/>
      <dgm:spPr/>
      <dgm:t>
        <a:bodyPr/>
        <a:lstStyle/>
        <a:p>
          <a:endParaRPr lang="en-US"/>
        </a:p>
      </dgm:t>
    </dgm:pt>
    <dgm:pt modelId="{2B42265A-A45D-4B40-AC39-3CB10E3733C0}" type="sibTrans" cxnId="{08ABEE54-FB98-4661-AF00-5B6AC7E67159}">
      <dgm:prSet/>
      <dgm:spPr/>
      <dgm:t>
        <a:bodyPr/>
        <a:lstStyle/>
        <a:p>
          <a:endParaRPr lang="en-US"/>
        </a:p>
      </dgm:t>
    </dgm:pt>
    <dgm:pt modelId="{F103D588-8BAE-4DDF-AA52-711C87F51CCC}">
      <dgm:prSet/>
      <dgm:spPr/>
      <dgm:t>
        <a:bodyPr/>
        <a:lstStyle/>
        <a:p>
          <a:r>
            <a:rPr lang="fi-FI" dirty="0"/>
            <a:t>yhteiset linjaukset puuttuvat / ovat puutteellisia</a:t>
          </a:r>
          <a:endParaRPr lang="en-US" dirty="0"/>
        </a:p>
      </dgm:t>
    </dgm:pt>
    <dgm:pt modelId="{565E5B45-32CD-453A-A442-1A64A62BB27C}" type="parTrans" cxnId="{A5772EA3-E2A6-46AE-8DC8-8784EA0379CF}">
      <dgm:prSet/>
      <dgm:spPr/>
      <dgm:t>
        <a:bodyPr/>
        <a:lstStyle/>
        <a:p>
          <a:endParaRPr lang="en-US"/>
        </a:p>
      </dgm:t>
    </dgm:pt>
    <dgm:pt modelId="{1F068C9D-7BE1-4D8D-A141-90B818D34B13}" type="sibTrans" cxnId="{A5772EA3-E2A6-46AE-8DC8-8784EA0379CF}">
      <dgm:prSet/>
      <dgm:spPr/>
      <dgm:t>
        <a:bodyPr/>
        <a:lstStyle/>
        <a:p>
          <a:endParaRPr lang="en-US"/>
        </a:p>
      </dgm:t>
    </dgm:pt>
    <dgm:pt modelId="{62B99E13-1A66-4152-8CCA-038C4AF53C55}">
      <dgm:prSet/>
      <dgm:spPr/>
      <dgm:t>
        <a:bodyPr/>
        <a:lstStyle/>
        <a:p>
          <a:r>
            <a:rPr lang="fi-FI" dirty="0"/>
            <a:t>kuka tai ketkä arvioi? S2-ope yksin vai tiimissä, joku muu kuin S2-ope?</a:t>
          </a:r>
          <a:endParaRPr lang="en-US" dirty="0"/>
        </a:p>
      </dgm:t>
    </dgm:pt>
    <dgm:pt modelId="{08774B78-E4FE-46FF-A91E-B8FE1A74F11F}" type="parTrans" cxnId="{98F50914-A5BD-44AE-8234-C2396667F894}">
      <dgm:prSet/>
      <dgm:spPr/>
      <dgm:t>
        <a:bodyPr/>
        <a:lstStyle/>
        <a:p>
          <a:endParaRPr lang="en-US"/>
        </a:p>
      </dgm:t>
    </dgm:pt>
    <dgm:pt modelId="{4E9C9CDC-3D8D-4C17-8EA5-7F1BB1DB3EB6}" type="sibTrans" cxnId="{98F50914-A5BD-44AE-8234-C2396667F894}">
      <dgm:prSet/>
      <dgm:spPr/>
      <dgm:t>
        <a:bodyPr/>
        <a:lstStyle/>
        <a:p>
          <a:endParaRPr lang="en-US"/>
        </a:p>
      </dgm:t>
    </dgm:pt>
    <dgm:pt modelId="{07FEE39D-1E97-4078-920D-4FA5597072A2}" type="pres">
      <dgm:prSet presAssocID="{9C3250A1-F444-4DA6-983C-DFF1FEFD3CBB}" presName="diagram" presStyleCnt="0">
        <dgm:presLayoutVars>
          <dgm:dir/>
          <dgm:resizeHandles val="exact"/>
        </dgm:presLayoutVars>
      </dgm:prSet>
      <dgm:spPr/>
    </dgm:pt>
    <dgm:pt modelId="{F136B199-316F-4E7B-92F5-E08AFAE1593D}" type="pres">
      <dgm:prSet presAssocID="{CCE688E9-87A1-4B97-9241-3418822ED7AC}" presName="node" presStyleLbl="node1" presStyleIdx="0" presStyleCnt="12">
        <dgm:presLayoutVars>
          <dgm:bulletEnabled val="1"/>
        </dgm:presLayoutVars>
      </dgm:prSet>
      <dgm:spPr/>
    </dgm:pt>
    <dgm:pt modelId="{E2EA7834-DF7A-4E0D-BFD6-DE7085458DF6}" type="pres">
      <dgm:prSet presAssocID="{1B796018-7156-4618-BA7D-12ECF20CA598}" presName="sibTrans" presStyleCnt="0"/>
      <dgm:spPr/>
    </dgm:pt>
    <dgm:pt modelId="{AE256AA0-BECF-4C47-AF94-77A00B992DF8}" type="pres">
      <dgm:prSet presAssocID="{A2BA1A67-F12C-4755-89BE-9A78A42633D0}" presName="node" presStyleLbl="node1" presStyleIdx="1" presStyleCnt="12">
        <dgm:presLayoutVars>
          <dgm:bulletEnabled val="1"/>
        </dgm:presLayoutVars>
      </dgm:prSet>
      <dgm:spPr/>
    </dgm:pt>
    <dgm:pt modelId="{4BFC2CCE-768D-419E-9810-A903A04018B5}" type="pres">
      <dgm:prSet presAssocID="{58507724-D2CB-40E2-A47C-456785C96C2F}" presName="sibTrans" presStyleCnt="0"/>
      <dgm:spPr/>
    </dgm:pt>
    <dgm:pt modelId="{D7352309-105F-4CF1-B9B7-0C68AB33313A}" type="pres">
      <dgm:prSet presAssocID="{EB2DCAF8-594E-4E4B-B0E8-89619A413697}" presName="node" presStyleLbl="node1" presStyleIdx="2" presStyleCnt="12">
        <dgm:presLayoutVars>
          <dgm:bulletEnabled val="1"/>
        </dgm:presLayoutVars>
      </dgm:prSet>
      <dgm:spPr/>
    </dgm:pt>
    <dgm:pt modelId="{48F2B6DA-20BD-4ED8-BFA2-B4254E3EFDA8}" type="pres">
      <dgm:prSet presAssocID="{DA769938-6F83-45D9-A4DB-A95B2EE6B1E9}" presName="sibTrans" presStyleCnt="0"/>
      <dgm:spPr/>
    </dgm:pt>
    <dgm:pt modelId="{08803929-F137-4F5A-B0A9-D7C40F5547F8}" type="pres">
      <dgm:prSet presAssocID="{E7DA9AEC-7314-456C-AF77-EABB766AF97A}" presName="node" presStyleLbl="node1" presStyleIdx="3" presStyleCnt="12">
        <dgm:presLayoutVars>
          <dgm:bulletEnabled val="1"/>
        </dgm:presLayoutVars>
      </dgm:prSet>
      <dgm:spPr/>
    </dgm:pt>
    <dgm:pt modelId="{C91B90F8-BE83-445A-8BB3-151398FC1059}" type="pres">
      <dgm:prSet presAssocID="{658A555E-B33A-4F67-B6C1-83A0950B1582}" presName="sibTrans" presStyleCnt="0"/>
      <dgm:spPr/>
    </dgm:pt>
    <dgm:pt modelId="{621D100B-FDFE-4136-9CB4-DEA69B74B9DB}" type="pres">
      <dgm:prSet presAssocID="{58B8C65D-5F11-46D1-9056-FA09D0D8A9B2}" presName="node" presStyleLbl="node1" presStyleIdx="4" presStyleCnt="12">
        <dgm:presLayoutVars>
          <dgm:bulletEnabled val="1"/>
        </dgm:presLayoutVars>
      </dgm:prSet>
      <dgm:spPr/>
    </dgm:pt>
    <dgm:pt modelId="{38834AA7-F029-4DBA-BBFA-7480B0080D06}" type="pres">
      <dgm:prSet presAssocID="{2E94C6D7-5B6E-4787-8B6B-1CB3F3B0E449}" presName="sibTrans" presStyleCnt="0"/>
      <dgm:spPr/>
    </dgm:pt>
    <dgm:pt modelId="{2F8A945C-02FB-4475-AA1D-B0772D695DA9}" type="pres">
      <dgm:prSet presAssocID="{408F2932-0407-4B80-AC27-191AA46E35B9}" presName="node" presStyleLbl="node1" presStyleIdx="5" presStyleCnt="12">
        <dgm:presLayoutVars>
          <dgm:bulletEnabled val="1"/>
        </dgm:presLayoutVars>
      </dgm:prSet>
      <dgm:spPr/>
    </dgm:pt>
    <dgm:pt modelId="{C3DD06F7-E046-4FFF-A3F9-14C136673979}" type="pres">
      <dgm:prSet presAssocID="{AAF34180-C553-475C-A526-CE52CBDA513A}" presName="sibTrans" presStyleCnt="0"/>
      <dgm:spPr/>
    </dgm:pt>
    <dgm:pt modelId="{758AE996-8079-4EDD-98DE-B6311D278659}" type="pres">
      <dgm:prSet presAssocID="{E398856A-83C5-4A07-933F-E42DD58A1558}" presName="node" presStyleLbl="node1" presStyleIdx="6" presStyleCnt="12">
        <dgm:presLayoutVars>
          <dgm:bulletEnabled val="1"/>
        </dgm:presLayoutVars>
      </dgm:prSet>
      <dgm:spPr/>
    </dgm:pt>
    <dgm:pt modelId="{865DF1C5-96AB-400D-845B-2EE9E5136C88}" type="pres">
      <dgm:prSet presAssocID="{F8F4C578-60B2-46A4-A1CF-CC58A0564311}" presName="sibTrans" presStyleCnt="0"/>
      <dgm:spPr/>
    </dgm:pt>
    <dgm:pt modelId="{E25F7959-60DA-4EDB-ACB0-F517A608CA30}" type="pres">
      <dgm:prSet presAssocID="{971EDE39-2D56-4254-9A55-BC5C15547AA4}" presName="node" presStyleLbl="node1" presStyleIdx="7" presStyleCnt="12">
        <dgm:presLayoutVars>
          <dgm:bulletEnabled val="1"/>
        </dgm:presLayoutVars>
      </dgm:prSet>
      <dgm:spPr/>
    </dgm:pt>
    <dgm:pt modelId="{E26E9A74-8B6C-449D-A712-9310CE7FF74E}" type="pres">
      <dgm:prSet presAssocID="{29E10726-CC09-48E4-9997-CC985F0E6AF8}" presName="sibTrans" presStyleCnt="0"/>
      <dgm:spPr/>
    </dgm:pt>
    <dgm:pt modelId="{32250700-2C6C-4FE1-B8C5-7950D9ABDA74}" type="pres">
      <dgm:prSet presAssocID="{6BF984E2-B57C-421C-A674-620F39BFE37A}" presName="node" presStyleLbl="node1" presStyleIdx="8" presStyleCnt="12">
        <dgm:presLayoutVars>
          <dgm:bulletEnabled val="1"/>
        </dgm:presLayoutVars>
      </dgm:prSet>
      <dgm:spPr/>
    </dgm:pt>
    <dgm:pt modelId="{60D9CC34-E6B1-4DF9-A962-3729F65415B3}" type="pres">
      <dgm:prSet presAssocID="{7E78B632-8E04-448E-BDC1-EFFFCBBABA07}" presName="sibTrans" presStyleCnt="0"/>
      <dgm:spPr/>
    </dgm:pt>
    <dgm:pt modelId="{F73FC810-2F56-4EEC-8AB7-391151D9225F}" type="pres">
      <dgm:prSet presAssocID="{EEE4865C-61FD-4927-B8EF-A9F9F7B8D85D}" presName="node" presStyleLbl="node1" presStyleIdx="9" presStyleCnt="12">
        <dgm:presLayoutVars>
          <dgm:bulletEnabled val="1"/>
        </dgm:presLayoutVars>
      </dgm:prSet>
      <dgm:spPr/>
    </dgm:pt>
    <dgm:pt modelId="{766F7594-6AA6-4071-9956-EF2386267B6C}" type="pres">
      <dgm:prSet presAssocID="{2B42265A-A45D-4B40-AC39-3CB10E3733C0}" presName="sibTrans" presStyleCnt="0"/>
      <dgm:spPr/>
    </dgm:pt>
    <dgm:pt modelId="{DB4F8DD4-1141-4B97-A571-6132167D277E}" type="pres">
      <dgm:prSet presAssocID="{F103D588-8BAE-4DDF-AA52-711C87F51CCC}" presName="node" presStyleLbl="node1" presStyleIdx="10" presStyleCnt="12">
        <dgm:presLayoutVars>
          <dgm:bulletEnabled val="1"/>
        </dgm:presLayoutVars>
      </dgm:prSet>
      <dgm:spPr/>
    </dgm:pt>
    <dgm:pt modelId="{C63455DD-452C-4C5F-8066-AE878AC06DB9}" type="pres">
      <dgm:prSet presAssocID="{1F068C9D-7BE1-4D8D-A141-90B818D34B13}" presName="sibTrans" presStyleCnt="0"/>
      <dgm:spPr/>
    </dgm:pt>
    <dgm:pt modelId="{1AE49BE3-F435-48A0-BDB7-D16E9B0836DD}" type="pres">
      <dgm:prSet presAssocID="{62B99E13-1A66-4152-8CCA-038C4AF53C55}" presName="node" presStyleLbl="node1" presStyleIdx="11" presStyleCnt="12">
        <dgm:presLayoutVars>
          <dgm:bulletEnabled val="1"/>
        </dgm:presLayoutVars>
      </dgm:prSet>
      <dgm:spPr/>
    </dgm:pt>
  </dgm:ptLst>
  <dgm:cxnLst>
    <dgm:cxn modelId="{98F50914-A5BD-44AE-8234-C2396667F894}" srcId="{9C3250A1-F444-4DA6-983C-DFF1FEFD3CBB}" destId="{62B99E13-1A66-4152-8CCA-038C4AF53C55}" srcOrd="11" destOrd="0" parTransId="{08774B78-E4FE-46FF-A91E-B8FE1A74F11F}" sibTransId="{4E9C9CDC-3D8D-4C17-8EA5-7F1BB1DB3EB6}"/>
    <dgm:cxn modelId="{D9DCC215-25F5-4260-9AD4-99798341FB8A}" type="presOf" srcId="{9C3250A1-F444-4DA6-983C-DFF1FEFD3CBB}" destId="{07FEE39D-1E97-4078-920D-4FA5597072A2}" srcOrd="0" destOrd="0" presId="urn:microsoft.com/office/officeart/2005/8/layout/default"/>
    <dgm:cxn modelId="{07E0C926-67D9-4606-A1FC-FCD39B772833}" srcId="{9C3250A1-F444-4DA6-983C-DFF1FEFD3CBB}" destId="{CCE688E9-87A1-4B97-9241-3418822ED7AC}" srcOrd="0" destOrd="0" parTransId="{E0CDFF37-968A-40EF-B9DF-DE57219A3F7A}" sibTransId="{1B796018-7156-4618-BA7D-12ECF20CA598}"/>
    <dgm:cxn modelId="{BD4E3D2B-03D2-4048-BF3D-184A5FB0C7B4}" srcId="{9C3250A1-F444-4DA6-983C-DFF1FEFD3CBB}" destId="{408F2932-0407-4B80-AC27-191AA46E35B9}" srcOrd="5" destOrd="0" parTransId="{851F9A96-5931-4973-B7D5-40C1FB8CC699}" sibTransId="{AAF34180-C553-475C-A526-CE52CBDA513A}"/>
    <dgm:cxn modelId="{F7083635-FC7C-49B4-99FE-CADD81ED1C17}" type="presOf" srcId="{CCE688E9-87A1-4B97-9241-3418822ED7AC}" destId="{F136B199-316F-4E7B-92F5-E08AFAE1593D}" srcOrd="0" destOrd="0" presId="urn:microsoft.com/office/officeart/2005/8/layout/default"/>
    <dgm:cxn modelId="{2B1D2638-C6E6-47AC-8388-B40A80933872}" srcId="{9C3250A1-F444-4DA6-983C-DFF1FEFD3CBB}" destId="{6BF984E2-B57C-421C-A674-620F39BFE37A}" srcOrd="8" destOrd="0" parTransId="{886B8663-0B1A-4C81-816E-B361B9213944}" sibTransId="{7E78B632-8E04-448E-BDC1-EFFFCBBABA07}"/>
    <dgm:cxn modelId="{2BA0B744-DF96-4E91-BAF2-6C0242E29F67}" srcId="{9C3250A1-F444-4DA6-983C-DFF1FEFD3CBB}" destId="{A2BA1A67-F12C-4755-89BE-9A78A42633D0}" srcOrd="1" destOrd="0" parTransId="{66067FBE-CF4D-41F7-A8F6-6C3EA0948EE6}" sibTransId="{58507724-D2CB-40E2-A47C-456785C96C2F}"/>
    <dgm:cxn modelId="{B1923465-AA73-4C98-B3D6-FB838C07BF3F}" type="presOf" srcId="{A2BA1A67-F12C-4755-89BE-9A78A42633D0}" destId="{AE256AA0-BECF-4C47-AF94-77A00B992DF8}" srcOrd="0" destOrd="0" presId="urn:microsoft.com/office/officeart/2005/8/layout/default"/>
    <dgm:cxn modelId="{FCDE7E47-D014-407C-8EAC-013E99E5DF79}" srcId="{9C3250A1-F444-4DA6-983C-DFF1FEFD3CBB}" destId="{EB2DCAF8-594E-4E4B-B0E8-89619A413697}" srcOrd="2" destOrd="0" parTransId="{5F3F047E-F7CD-4140-8A16-343430A1C4E2}" sibTransId="{DA769938-6F83-45D9-A4DB-A95B2EE6B1E9}"/>
    <dgm:cxn modelId="{F4E43A71-D75F-4762-A3EE-498646A9C050}" srcId="{9C3250A1-F444-4DA6-983C-DFF1FEFD3CBB}" destId="{E398856A-83C5-4A07-933F-E42DD58A1558}" srcOrd="6" destOrd="0" parTransId="{9F82784C-67BF-4FC1-9A81-B97FF408B3E4}" sibTransId="{F8F4C578-60B2-46A4-A1CF-CC58A0564311}"/>
    <dgm:cxn modelId="{63922E54-433D-4781-8C4D-6F955B376895}" type="presOf" srcId="{EB2DCAF8-594E-4E4B-B0E8-89619A413697}" destId="{D7352309-105F-4CF1-B9B7-0C68AB33313A}" srcOrd="0" destOrd="0" presId="urn:microsoft.com/office/officeart/2005/8/layout/default"/>
    <dgm:cxn modelId="{08ABEE54-FB98-4661-AF00-5B6AC7E67159}" srcId="{9C3250A1-F444-4DA6-983C-DFF1FEFD3CBB}" destId="{EEE4865C-61FD-4927-B8EF-A9F9F7B8D85D}" srcOrd="9" destOrd="0" parTransId="{BD388CDB-E242-4D21-97FC-74BD122ADBE1}" sibTransId="{2B42265A-A45D-4B40-AC39-3CB10E3733C0}"/>
    <dgm:cxn modelId="{1E862375-52FF-4602-B9F1-6B2769FE7C10}" type="presOf" srcId="{6BF984E2-B57C-421C-A674-620F39BFE37A}" destId="{32250700-2C6C-4FE1-B8C5-7950D9ABDA74}" srcOrd="0" destOrd="0" presId="urn:microsoft.com/office/officeart/2005/8/layout/default"/>
    <dgm:cxn modelId="{3CBF1D97-D246-49A0-A7A6-D3944C916F58}" type="presOf" srcId="{EEE4865C-61FD-4927-B8EF-A9F9F7B8D85D}" destId="{F73FC810-2F56-4EEC-8AB7-391151D9225F}" srcOrd="0" destOrd="0" presId="urn:microsoft.com/office/officeart/2005/8/layout/default"/>
    <dgm:cxn modelId="{AC49F697-6030-41CE-9C2E-331C5E8C8649}" type="presOf" srcId="{62B99E13-1A66-4152-8CCA-038C4AF53C55}" destId="{1AE49BE3-F435-48A0-BDB7-D16E9B0836DD}" srcOrd="0" destOrd="0" presId="urn:microsoft.com/office/officeart/2005/8/layout/default"/>
    <dgm:cxn modelId="{1866E899-93FA-4677-9934-81FAD497E434}" type="presOf" srcId="{58B8C65D-5F11-46D1-9056-FA09D0D8A9B2}" destId="{621D100B-FDFE-4136-9CB4-DEA69B74B9DB}" srcOrd="0" destOrd="0" presId="urn:microsoft.com/office/officeart/2005/8/layout/default"/>
    <dgm:cxn modelId="{A5772EA3-E2A6-46AE-8DC8-8784EA0379CF}" srcId="{9C3250A1-F444-4DA6-983C-DFF1FEFD3CBB}" destId="{F103D588-8BAE-4DDF-AA52-711C87F51CCC}" srcOrd="10" destOrd="0" parTransId="{565E5B45-32CD-453A-A442-1A64A62BB27C}" sibTransId="{1F068C9D-7BE1-4D8D-A141-90B818D34B13}"/>
    <dgm:cxn modelId="{9CCE3BAE-9F03-4B46-976A-41DD790FDFB2}" type="presOf" srcId="{408F2932-0407-4B80-AC27-191AA46E35B9}" destId="{2F8A945C-02FB-4475-AA1D-B0772D695DA9}" srcOrd="0" destOrd="0" presId="urn:microsoft.com/office/officeart/2005/8/layout/default"/>
    <dgm:cxn modelId="{12A010B6-B717-4AD8-B3D2-86C06CA8D0FE}" type="presOf" srcId="{F103D588-8BAE-4DDF-AA52-711C87F51CCC}" destId="{DB4F8DD4-1141-4B97-A571-6132167D277E}" srcOrd="0" destOrd="0" presId="urn:microsoft.com/office/officeart/2005/8/layout/default"/>
    <dgm:cxn modelId="{2DAE40D2-467D-4BF3-82F2-0344EE2656CA}" type="presOf" srcId="{971EDE39-2D56-4254-9A55-BC5C15547AA4}" destId="{E25F7959-60DA-4EDB-ACB0-F517A608CA30}" srcOrd="0" destOrd="0" presId="urn:microsoft.com/office/officeart/2005/8/layout/default"/>
    <dgm:cxn modelId="{86EC3ADE-FE66-4CDA-85BE-9CB72E07F270}" type="presOf" srcId="{E398856A-83C5-4A07-933F-E42DD58A1558}" destId="{758AE996-8079-4EDD-98DE-B6311D278659}" srcOrd="0" destOrd="0" presId="urn:microsoft.com/office/officeart/2005/8/layout/default"/>
    <dgm:cxn modelId="{7C4347F0-C685-4637-815A-98D1DF6C65B3}" srcId="{9C3250A1-F444-4DA6-983C-DFF1FEFD3CBB}" destId="{58B8C65D-5F11-46D1-9056-FA09D0D8A9B2}" srcOrd="4" destOrd="0" parTransId="{7A5AD238-5FB7-4C1F-8B64-D2EABFC1C5BA}" sibTransId="{2E94C6D7-5B6E-4787-8B6B-1CB3F3B0E449}"/>
    <dgm:cxn modelId="{EC87BCF1-8D12-49D5-A863-3010415179B3}" srcId="{9C3250A1-F444-4DA6-983C-DFF1FEFD3CBB}" destId="{E7DA9AEC-7314-456C-AF77-EABB766AF97A}" srcOrd="3" destOrd="0" parTransId="{76D57EAC-D4B4-448B-B8E7-6E0E983B8B9E}" sibTransId="{658A555E-B33A-4F67-B6C1-83A0950B1582}"/>
    <dgm:cxn modelId="{07E3EEF6-0C1D-4F85-97AC-8B0AC4833A1B}" srcId="{9C3250A1-F444-4DA6-983C-DFF1FEFD3CBB}" destId="{971EDE39-2D56-4254-9A55-BC5C15547AA4}" srcOrd="7" destOrd="0" parTransId="{C4013E2E-D0C6-4838-A7C9-B223C50066BC}" sibTransId="{29E10726-CC09-48E4-9997-CC985F0E6AF8}"/>
    <dgm:cxn modelId="{D51E51FB-8D67-4140-9FF8-96CDEE3CD92D}" type="presOf" srcId="{E7DA9AEC-7314-456C-AF77-EABB766AF97A}" destId="{08803929-F137-4F5A-B0A9-D7C40F5547F8}" srcOrd="0" destOrd="0" presId="urn:microsoft.com/office/officeart/2005/8/layout/default"/>
    <dgm:cxn modelId="{876E0D99-3412-4125-BA0B-0357AA2BE499}" type="presParOf" srcId="{07FEE39D-1E97-4078-920D-4FA5597072A2}" destId="{F136B199-316F-4E7B-92F5-E08AFAE1593D}" srcOrd="0" destOrd="0" presId="urn:microsoft.com/office/officeart/2005/8/layout/default"/>
    <dgm:cxn modelId="{FCF673ED-90FD-4AEF-A507-3D491B9E6550}" type="presParOf" srcId="{07FEE39D-1E97-4078-920D-4FA5597072A2}" destId="{E2EA7834-DF7A-4E0D-BFD6-DE7085458DF6}" srcOrd="1" destOrd="0" presId="urn:microsoft.com/office/officeart/2005/8/layout/default"/>
    <dgm:cxn modelId="{2371CFD6-68FD-4751-B858-D367A25AAB05}" type="presParOf" srcId="{07FEE39D-1E97-4078-920D-4FA5597072A2}" destId="{AE256AA0-BECF-4C47-AF94-77A00B992DF8}" srcOrd="2" destOrd="0" presId="urn:microsoft.com/office/officeart/2005/8/layout/default"/>
    <dgm:cxn modelId="{3573D3EC-02FE-4069-9B57-D3FAE401B1B1}" type="presParOf" srcId="{07FEE39D-1E97-4078-920D-4FA5597072A2}" destId="{4BFC2CCE-768D-419E-9810-A903A04018B5}" srcOrd="3" destOrd="0" presId="urn:microsoft.com/office/officeart/2005/8/layout/default"/>
    <dgm:cxn modelId="{ED4A98D5-A857-4085-B3DC-C1210CA4B6D9}" type="presParOf" srcId="{07FEE39D-1E97-4078-920D-4FA5597072A2}" destId="{D7352309-105F-4CF1-B9B7-0C68AB33313A}" srcOrd="4" destOrd="0" presId="urn:microsoft.com/office/officeart/2005/8/layout/default"/>
    <dgm:cxn modelId="{D6A6D338-A1FD-4C20-B13B-8CDDB643EC33}" type="presParOf" srcId="{07FEE39D-1E97-4078-920D-4FA5597072A2}" destId="{48F2B6DA-20BD-4ED8-BFA2-B4254E3EFDA8}" srcOrd="5" destOrd="0" presId="urn:microsoft.com/office/officeart/2005/8/layout/default"/>
    <dgm:cxn modelId="{EB7FF494-A0D6-4039-8AD8-A172FE9423DE}" type="presParOf" srcId="{07FEE39D-1E97-4078-920D-4FA5597072A2}" destId="{08803929-F137-4F5A-B0A9-D7C40F5547F8}" srcOrd="6" destOrd="0" presId="urn:microsoft.com/office/officeart/2005/8/layout/default"/>
    <dgm:cxn modelId="{20C87273-B369-44CC-8912-41CEE2B541AB}" type="presParOf" srcId="{07FEE39D-1E97-4078-920D-4FA5597072A2}" destId="{C91B90F8-BE83-445A-8BB3-151398FC1059}" srcOrd="7" destOrd="0" presId="urn:microsoft.com/office/officeart/2005/8/layout/default"/>
    <dgm:cxn modelId="{8285129D-B4B8-41B5-BE88-715563F95724}" type="presParOf" srcId="{07FEE39D-1E97-4078-920D-4FA5597072A2}" destId="{621D100B-FDFE-4136-9CB4-DEA69B74B9DB}" srcOrd="8" destOrd="0" presId="urn:microsoft.com/office/officeart/2005/8/layout/default"/>
    <dgm:cxn modelId="{7BE61DEE-7D48-41D2-A293-EF6A027A4FA4}" type="presParOf" srcId="{07FEE39D-1E97-4078-920D-4FA5597072A2}" destId="{38834AA7-F029-4DBA-BBFA-7480B0080D06}" srcOrd="9" destOrd="0" presId="urn:microsoft.com/office/officeart/2005/8/layout/default"/>
    <dgm:cxn modelId="{9A31D1D5-4073-411F-81F2-02F73A7A0277}" type="presParOf" srcId="{07FEE39D-1E97-4078-920D-4FA5597072A2}" destId="{2F8A945C-02FB-4475-AA1D-B0772D695DA9}" srcOrd="10" destOrd="0" presId="urn:microsoft.com/office/officeart/2005/8/layout/default"/>
    <dgm:cxn modelId="{788A8567-A499-4030-980D-5EAED40DA07B}" type="presParOf" srcId="{07FEE39D-1E97-4078-920D-4FA5597072A2}" destId="{C3DD06F7-E046-4FFF-A3F9-14C136673979}" srcOrd="11" destOrd="0" presId="urn:microsoft.com/office/officeart/2005/8/layout/default"/>
    <dgm:cxn modelId="{C005B0D0-B1FC-4262-A2D9-0D1FAC74ED4A}" type="presParOf" srcId="{07FEE39D-1E97-4078-920D-4FA5597072A2}" destId="{758AE996-8079-4EDD-98DE-B6311D278659}" srcOrd="12" destOrd="0" presId="urn:microsoft.com/office/officeart/2005/8/layout/default"/>
    <dgm:cxn modelId="{A97D00A9-7B45-450D-A82D-7C8B99B2C6A8}" type="presParOf" srcId="{07FEE39D-1E97-4078-920D-4FA5597072A2}" destId="{865DF1C5-96AB-400D-845B-2EE9E5136C88}" srcOrd="13" destOrd="0" presId="urn:microsoft.com/office/officeart/2005/8/layout/default"/>
    <dgm:cxn modelId="{DA6BAD75-47ED-4651-B271-52ADB2782FD8}" type="presParOf" srcId="{07FEE39D-1E97-4078-920D-4FA5597072A2}" destId="{E25F7959-60DA-4EDB-ACB0-F517A608CA30}" srcOrd="14" destOrd="0" presId="urn:microsoft.com/office/officeart/2005/8/layout/default"/>
    <dgm:cxn modelId="{7D17A5CF-EA83-4036-A1C3-46CBFD20CBD8}" type="presParOf" srcId="{07FEE39D-1E97-4078-920D-4FA5597072A2}" destId="{E26E9A74-8B6C-449D-A712-9310CE7FF74E}" srcOrd="15" destOrd="0" presId="urn:microsoft.com/office/officeart/2005/8/layout/default"/>
    <dgm:cxn modelId="{EC7FDC42-4C61-4601-9AAC-832E4CC06AA8}" type="presParOf" srcId="{07FEE39D-1E97-4078-920D-4FA5597072A2}" destId="{32250700-2C6C-4FE1-B8C5-7950D9ABDA74}" srcOrd="16" destOrd="0" presId="urn:microsoft.com/office/officeart/2005/8/layout/default"/>
    <dgm:cxn modelId="{FD55B4E6-04C0-467D-9F76-40C6972C1ADD}" type="presParOf" srcId="{07FEE39D-1E97-4078-920D-4FA5597072A2}" destId="{60D9CC34-E6B1-4DF9-A962-3729F65415B3}" srcOrd="17" destOrd="0" presId="urn:microsoft.com/office/officeart/2005/8/layout/default"/>
    <dgm:cxn modelId="{8F3387D8-6422-47A0-B215-A05293817245}" type="presParOf" srcId="{07FEE39D-1E97-4078-920D-4FA5597072A2}" destId="{F73FC810-2F56-4EEC-8AB7-391151D9225F}" srcOrd="18" destOrd="0" presId="urn:microsoft.com/office/officeart/2005/8/layout/default"/>
    <dgm:cxn modelId="{03A0353A-4F87-4C39-8114-C24A7B5356F4}" type="presParOf" srcId="{07FEE39D-1E97-4078-920D-4FA5597072A2}" destId="{766F7594-6AA6-4071-9956-EF2386267B6C}" srcOrd="19" destOrd="0" presId="urn:microsoft.com/office/officeart/2005/8/layout/default"/>
    <dgm:cxn modelId="{6C5BF947-9498-4A86-BF75-D32B004EF0AD}" type="presParOf" srcId="{07FEE39D-1E97-4078-920D-4FA5597072A2}" destId="{DB4F8DD4-1141-4B97-A571-6132167D277E}" srcOrd="20" destOrd="0" presId="urn:microsoft.com/office/officeart/2005/8/layout/default"/>
    <dgm:cxn modelId="{2F0E4F40-141E-4C95-A58B-8E8EB100A3A2}" type="presParOf" srcId="{07FEE39D-1E97-4078-920D-4FA5597072A2}" destId="{C63455DD-452C-4C5F-8066-AE878AC06DB9}" srcOrd="21" destOrd="0" presId="urn:microsoft.com/office/officeart/2005/8/layout/default"/>
    <dgm:cxn modelId="{5F626039-8775-4F70-AEE6-22B02A4F2498}" type="presParOf" srcId="{07FEE39D-1E97-4078-920D-4FA5597072A2}" destId="{1AE49BE3-F435-48A0-BDB7-D16E9B0836DD}"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928F7F-4CF9-49BC-96BD-335C6D0CA059}"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8A607CEE-DE93-4545-AD17-57D69A60C44D}">
      <dgm:prSet/>
      <dgm:spPr/>
      <dgm:t>
        <a:bodyPr/>
        <a:lstStyle/>
        <a:p>
          <a:pPr rtl="0"/>
          <a:r>
            <a:rPr lang="fi-FI" dirty="0"/>
            <a:t>iso hakijamäärä vaikeuttaa testausta (tarpeeksi resursseja, tarpeeksi monta eri testiversiota</a:t>
          </a:r>
          <a:r>
            <a:rPr lang="fi-FI" dirty="0">
              <a:latin typeface="Aptos Display" panose="020F0302020204030204"/>
            </a:rPr>
            <a:t>)</a:t>
          </a:r>
          <a:r>
            <a:rPr lang="fi-FI" dirty="0"/>
            <a:t> </a:t>
          </a:r>
          <a:endParaRPr lang="en-US" dirty="0">
            <a:latin typeface="Aptos Display" panose="020F0302020204030204"/>
          </a:endParaRPr>
        </a:p>
      </dgm:t>
    </dgm:pt>
    <dgm:pt modelId="{AE86A10D-F570-4D2B-8850-04AD9BF2DB17}" type="parTrans" cxnId="{67D9430E-5BEA-43FD-B5AB-9EE8E37BC48A}">
      <dgm:prSet/>
      <dgm:spPr/>
      <dgm:t>
        <a:bodyPr/>
        <a:lstStyle/>
        <a:p>
          <a:endParaRPr lang="en-US"/>
        </a:p>
      </dgm:t>
    </dgm:pt>
    <dgm:pt modelId="{A363BB20-922A-409F-866E-4C49EB8995B2}" type="sibTrans" cxnId="{67D9430E-5BEA-43FD-B5AB-9EE8E37BC48A}">
      <dgm:prSet/>
      <dgm:spPr/>
      <dgm:t>
        <a:bodyPr/>
        <a:lstStyle/>
        <a:p>
          <a:endParaRPr lang="en-US"/>
        </a:p>
      </dgm:t>
    </dgm:pt>
    <dgm:pt modelId="{FA396546-1F11-43A0-97D9-8E2FA6BBF911}">
      <dgm:prSet/>
      <dgm:spPr/>
      <dgm:t>
        <a:bodyPr/>
        <a:lstStyle/>
        <a:p>
          <a:r>
            <a:rPr lang="fi-FI" dirty="0"/>
            <a:t>etätestauksen mahdollisuudet ja riskit </a:t>
          </a:r>
          <a:endParaRPr lang="en-US" dirty="0"/>
        </a:p>
      </dgm:t>
    </dgm:pt>
    <dgm:pt modelId="{CA98A360-D868-48CF-9464-1BA78AEFB548}" type="parTrans" cxnId="{58EA7967-25D8-4F79-99E6-06E5DF023EF6}">
      <dgm:prSet/>
      <dgm:spPr/>
      <dgm:t>
        <a:bodyPr/>
        <a:lstStyle/>
        <a:p>
          <a:endParaRPr lang="en-US"/>
        </a:p>
      </dgm:t>
    </dgm:pt>
    <dgm:pt modelId="{EA072477-0AF5-4567-9E90-01C9B125D03C}" type="sibTrans" cxnId="{58EA7967-25D8-4F79-99E6-06E5DF023EF6}">
      <dgm:prSet/>
      <dgm:spPr/>
      <dgm:t>
        <a:bodyPr/>
        <a:lstStyle/>
        <a:p>
          <a:endParaRPr lang="en-US"/>
        </a:p>
      </dgm:t>
    </dgm:pt>
    <dgm:pt modelId="{5CA95C58-98F7-47B9-A82D-7C0235011409}">
      <dgm:prSet/>
      <dgm:spPr/>
      <dgm:t>
        <a:bodyPr/>
        <a:lstStyle/>
        <a:p>
          <a:r>
            <a:rPr lang="fi-FI" dirty="0"/>
            <a:t>tekoälyn käyttö – mahdollisuudet ja riskit</a:t>
          </a:r>
          <a:endParaRPr lang="en-US" dirty="0"/>
        </a:p>
      </dgm:t>
    </dgm:pt>
    <dgm:pt modelId="{916B593A-4F51-4561-B6E5-8D365A335F9E}" type="parTrans" cxnId="{57727C3D-E072-4672-B63A-02119D0CC366}">
      <dgm:prSet/>
      <dgm:spPr/>
      <dgm:t>
        <a:bodyPr/>
        <a:lstStyle/>
        <a:p>
          <a:endParaRPr lang="en-US"/>
        </a:p>
      </dgm:t>
    </dgm:pt>
    <dgm:pt modelId="{FD4A7126-1F0F-4BFB-B5A4-A913FE05FF51}" type="sibTrans" cxnId="{57727C3D-E072-4672-B63A-02119D0CC366}">
      <dgm:prSet/>
      <dgm:spPr/>
      <dgm:t>
        <a:bodyPr/>
        <a:lstStyle/>
        <a:p>
          <a:endParaRPr lang="en-US"/>
        </a:p>
      </dgm:t>
    </dgm:pt>
    <dgm:pt modelId="{EBDCEA95-39DE-48AF-97EF-7326C7374E92}">
      <dgm:prSet/>
      <dgm:spPr/>
      <dgm:t>
        <a:bodyPr/>
        <a:lstStyle/>
        <a:p>
          <a:pPr rtl="0"/>
          <a:r>
            <a:rPr lang="fi-FI" dirty="0"/>
            <a:t>testin laajuus ja eri osa-alueiden testaus, esim. kuullun ymmärtäminen (ei kielistudiota, tekniset valmiudet</a:t>
          </a:r>
          <a:r>
            <a:rPr lang="fi-FI" dirty="0">
              <a:latin typeface="Aptos Display" panose="020F0302020204030204"/>
            </a:rPr>
            <a:t> </a:t>
          </a:r>
          <a:r>
            <a:rPr lang="fi-FI" dirty="0"/>
            <a:t>/</a:t>
          </a:r>
          <a:r>
            <a:rPr lang="fi-FI" dirty="0">
              <a:latin typeface="Aptos Display" panose="020F0302020204030204"/>
            </a:rPr>
            <a:t> </a:t>
          </a:r>
          <a:r>
            <a:rPr lang="fi-FI" dirty="0"/>
            <a:t>laadukkaat äänentoistolaitteet</a:t>
          </a:r>
          <a:r>
            <a:rPr lang="fi-FI" dirty="0">
              <a:latin typeface="Aptos Display" panose="020F0302020204030204"/>
            </a:rPr>
            <a:t>),</a:t>
          </a:r>
          <a:r>
            <a:rPr lang="fi-FI" dirty="0"/>
            <a:t> resurssit, testien saatavuus </a:t>
          </a:r>
          <a:endParaRPr lang="en-US" dirty="0"/>
        </a:p>
      </dgm:t>
    </dgm:pt>
    <dgm:pt modelId="{BA82E62D-6AF6-49B4-9CD2-7D512063B44B}" type="parTrans" cxnId="{725AE302-C5E3-4C64-BF13-DD875B117968}">
      <dgm:prSet/>
      <dgm:spPr/>
      <dgm:t>
        <a:bodyPr/>
        <a:lstStyle/>
        <a:p>
          <a:endParaRPr lang="en-US"/>
        </a:p>
      </dgm:t>
    </dgm:pt>
    <dgm:pt modelId="{AC6F59BB-B582-4EAE-8E5A-96CB99DA4C06}" type="sibTrans" cxnId="{725AE302-C5E3-4C64-BF13-DD875B117968}">
      <dgm:prSet/>
      <dgm:spPr/>
      <dgm:t>
        <a:bodyPr/>
        <a:lstStyle/>
        <a:p>
          <a:endParaRPr lang="en-US"/>
        </a:p>
      </dgm:t>
    </dgm:pt>
    <dgm:pt modelId="{17B42FDE-3F4A-41FD-884A-EEFC1BA7402E}">
      <dgm:prSet/>
      <dgm:spPr/>
      <dgm:t>
        <a:bodyPr/>
        <a:lstStyle/>
        <a:p>
          <a:r>
            <a:rPr lang="fi-FI" dirty="0"/>
            <a:t>Miten välitetään testitulos hakijalle, millaista palautetta hän saa? Mitä hakija voi tehdä kielitaitonsa parantamiseksi, jos on reputtanut kielikokeen?</a:t>
          </a:r>
          <a:endParaRPr lang="en-US" dirty="0"/>
        </a:p>
      </dgm:t>
    </dgm:pt>
    <dgm:pt modelId="{C40AB44E-3FBD-4380-B453-EF31607345DB}" type="parTrans" cxnId="{241EDEB8-745C-4D5F-87FF-9642B88947D7}">
      <dgm:prSet/>
      <dgm:spPr/>
      <dgm:t>
        <a:bodyPr/>
        <a:lstStyle/>
        <a:p>
          <a:endParaRPr lang="en-US"/>
        </a:p>
      </dgm:t>
    </dgm:pt>
    <dgm:pt modelId="{14223171-0C14-4514-A343-661B01B52FB4}" type="sibTrans" cxnId="{241EDEB8-745C-4D5F-87FF-9642B88947D7}">
      <dgm:prSet/>
      <dgm:spPr/>
      <dgm:t>
        <a:bodyPr/>
        <a:lstStyle/>
        <a:p>
          <a:endParaRPr lang="en-US"/>
        </a:p>
      </dgm:t>
    </dgm:pt>
    <dgm:pt modelId="{258679E6-AD9C-4BE0-BCA6-3AAADECF4897}">
      <dgm:prSet/>
      <dgm:spPr/>
      <dgm:t>
        <a:bodyPr/>
        <a:lstStyle/>
        <a:p>
          <a:r>
            <a:rPr lang="fi-FI" dirty="0"/>
            <a:t>Miten kartoitusten tiedot siirtyvät oppilaitosten opettajien käyttöön?</a:t>
          </a:r>
          <a:endParaRPr lang="en-US" dirty="0"/>
        </a:p>
      </dgm:t>
    </dgm:pt>
    <dgm:pt modelId="{EFB9EC55-9F1B-490C-9FAC-36BA43C84BCC}" type="parTrans" cxnId="{C87BBC7F-09B6-48AD-8F27-919B7DB66BF8}">
      <dgm:prSet/>
      <dgm:spPr/>
      <dgm:t>
        <a:bodyPr/>
        <a:lstStyle/>
        <a:p>
          <a:endParaRPr lang="en-US"/>
        </a:p>
      </dgm:t>
    </dgm:pt>
    <dgm:pt modelId="{AB119F36-00AA-49BB-8EE9-512D363A09E1}" type="sibTrans" cxnId="{C87BBC7F-09B6-48AD-8F27-919B7DB66BF8}">
      <dgm:prSet/>
      <dgm:spPr/>
      <dgm:t>
        <a:bodyPr/>
        <a:lstStyle/>
        <a:p>
          <a:endParaRPr lang="en-US"/>
        </a:p>
      </dgm:t>
    </dgm:pt>
    <dgm:pt modelId="{946736FD-0B75-4E61-8F9C-B30C9642A27E}">
      <dgm:prSet/>
      <dgm:spPr/>
      <dgm:t>
        <a:bodyPr/>
        <a:lstStyle/>
        <a:p>
          <a:pPr rtl="0"/>
          <a:r>
            <a:rPr lang="fi-FI" dirty="0"/>
            <a:t>kieli on aina kontekstissa, ei irrallaan, esim. sanalliset matikan tehtävät (</a:t>
          </a:r>
          <a:r>
            <a:rPr lang="fi-FI" dirty="0">
              <a:latin typeface="Aptos Display" panose="020F0302020204030204"/>
            </a:rPr>
            <a:t>menekin</a:t>
          </a:r>
          <a:r>
            <a:rPr lang="fi-FI" dirty="0"/>
            <a:t> laskeminen, lääkelaskinta</a:t>
          </a:r>
          <a:r>
            <a:rPr lang="fi-FI" dirty="0">
              <a:latin typeface="Aptos Display" panose="020F0302020204030204"/>
            </a:rPr>
            <a:t>):</a:t>
          </a:r>
          <a:r>
            <a:rPr lang="fi-FI" dirty="0"/>
            <a:t> halutaanko edes testata irrallisia taitoja, joita ei tarvita opiskelun aikana? </a:t>
          </a:r>
          <a:endParaRPr lang="en-US" dirty="0">
            <a:latin typeface="Aptos Display" panose="020F0302020204030204"/>
          </a:endParaRPr>
        </a:p>
      </dgm:t>
    </dgm:pt>
    <dgm:pt modelId="{58113EFD-47E6-4E4B-8EF9-2F72A54D079F}" type="parTrans" cxnId="{85A0CCD6-EB3D-4D71-9AC5-9DEC1E7AF1D0}">
      <dgm:prSet/>
      <dgm:spPr/>
      <dgm:t>
        <a:bodyPr/>
        <a:lstStyle/>
        <a:p>
          <a:endParaRPr lang="en-US"/>
        </a:p>
      </dgm:t>
    </dgm:pt>
    <dgm:pt modelId="{236E9347-B671-43ED-B9EA-929CF1836394}" type="sibTrans" cxnId="{85A0CCD6-EB3D-4D71-9AC5-9DEC1E7AF1D0}">
      <dgm:prSet/>
      <dgm:spPr/>
      <dgm:t>
        <a:bodyPr/>
        <a:lstStyle/>
        <a:p>
          <a:endParaRPr lang="en-US"/>
        </a:p>
      </dgm:t>
    </dgm:pt>
    <dgm:pt modelId="{C2F65CDB-5A57-41AE-9F95-EF1AE6454F92}">
      <dgm:prSet/>
      <dgm:spPr/>
      <dgm:t>
        <a:bodyPr/>
        <a:lstStyle/>
        <a:p>
          <a:r>
            <a:rPr lang="fi-FI" dirty="0"/>
            <a:t>mahdollisuus ostaa </a:t>
          </a:r>
          <a:r>
            <a:rPr lang="fi-FI" dirty="0">
              <a:latin typeface="Aptos Display" panose="020F0302020204030204"/>
            </a:rPr>
            <a:t>kielitestejä</a:t>
          </a:r>
          <a:endParaRPr lang="en-US" dirty="0"/>
        </a:p>
      </dgm:t>
    </dgm:pt>
    <dgm:pt modelId="{B1CC9CB4-B0D0-4AE0-84EF-F8458FC38AA9}" type="parTrans" cxnId="{AFF4C99E-0FC5-4B0D-B18A-0B51B067E8FF}">
      <dgm:prSet/>
      <dgm:spPr/>
      <dgm:t>
        <a:bodyPr/>
        <a:lstStyle/>
        <a:p>
          <a:endParaRPr lang="en-US"/>
        </a:p>
      </dgm:t>
    </dgm:pt>
    <dgm:pt modelId="{83A1CDED-2458-4A34-A655-2A654CF5F214}" type="sibTrans" cxnId="{AFF4C99E-0FC5-4B0D-B18A-0B51B067E8FF}">
      <dgm:prSet/>
      <dgm:spPr/>
      <dgm:t>
        <a:bodyPr/>
        <a:lstStyle/>
        <a:p>
          <a:endParaRPr lang="en-US"/>
        </a:p>
      </dgm:t>
    </dgm:pt>
    <dgm:pt modelId="{B80A2C38-EC9C-492B-B6D9-40A9B496F699}">
      <dgm:prSet phldr="0"/>
      <dgm:spPr/>
      <dgm:t>
        <a:bodyPr/>
        <a:lstStyle/>
        <a:p>
          <a:pPr rtl="0"/>
          <a:r>
            <a:rPr lang="fi-FI" dirty="0"/>
            <a:t>jos on vain vähän hakijoita, oppilaitoksessa ei ehkä olekaan säännöllisiä / hyvin järjestettyjä testejä tai kielitestauksen työryhmää tai hakijapalveluita </a:t>
          </a:r>
          <a:endParaRPr lang="fi-FI" dirty="0">
            <a:latin typeface="Aptos Display" panose="020F0302020204030204"/>
          </a:endParaRPr>
        </a:p>
      </dgm:t>
    </dgm:pt>
    <dgm:pt modelId="{235BABD9-FB64-4F08-B25F-5DF36EC781E3}" type="parTrans" cxnId="{42FFC155-60ED-45E3-B905-367B33ECBBA2}">
      <dgm:prSet/>
      <dgm:spPr/>
    </dgm:pt>
    <dgm:pt modelId="{4B51557E-6894-49C4-96C2-6E274F4E2213}" type="sibTrans" cxnId="{42FFC155-60ED-45E3-B905-367B33ECBBA2}">
      <dgm:prSet/>
      <dgm:spPr/>
    </dgm:pt>
    <dgm:pt modelId="{AA9C8C9B-4DE9-4BEC-A416-CF7276137DD8}">
      <dgm:prSet phldr="0"/>
      <dgm:spPr/>
      <dgm:t>
        <a:bodyPr/>
        <a:lstStyle/>
        <a:p>
          <a:pPr rtl="0"/>
          <a:r>
            <a:rPr lang="fi-FI" dirty="0"/>
            <a:t>iso hakijamäärä pakottaa oppilaitoksia suunnittelemaan toimintaansa ja luomaan toimivia </a:t>
          </a:r>
          <a:r>
            <a:rPr lang="fi-FI" dirty="0">
              <a:latin typeface="Aptos Display" panose="020F0302020204030204"/>
            </a:rPr>
            <a:t>prosesseja </a:t>
          </a:r>
        </a:p>
      </dgm:t>
    </dgm:pt>
    <dgm:pt modelId="{846B78EA-7E4B-4800-9A76-C97D04346817}" type="parTrans" cxnId="{61A40591-E51B-4B7E-B592-403C81B1A4CC}">
      <dgm:prSet/>
      <dgm:spPr/>
    </dgm:pt>
    <dgm:pt modelId="{65425CD0-88D3-44D8-BC04-E7A3E6EEC6CC}" type="sibTrans" cxnId="{61A40591-E51B-4B7E-B592-403C81B1A4CC}">
      <dgm:prSet/>
      <dgm:spPr/>
    </dgm:pt>
    <dgm:pt modelId="{94D5C3B7-A6A7-45AF-9497-E61A012B1B34}">
      <dgm:prSet phldr="0"/>
      <dgm:spPr/>
      <dgm:t>
        <a:bodyPr/>
        <a:lstStyle/>
        <a:p>
          <a:pPr rtl="0"/>
          <a:r>
            <a:rPr lang="fi-FI" dirty="0">
              <a:latin typeface="Aptos Display" panose="020F0302020204030204"/>
            </a:rPr>
            <a:t>Isolla toimijalla toimintapa</a:t>
          </a:r>
          <a:r>
            <a:rPr lang="fi-FI" dirty="0"/>
            <a:t> on useimmiten vakiintunut ja resurssit sidottu toimintaan, </a:t>
          </a:r>
          <a:r>
            <a:rPr lang="fi-FI" dirty="0">
              <a:latin typeface="Aptos Display" panose="020F0302020204030204"/>
            </a:rPr>
            <a:t>oppilaitoksesta</a:t>
          </a:r>
          <a:r>
            <a:rPr lang="fi-FI" dirty="0"/>
            <a:t> löytyy testauksen ja arvioinnin asiantuntijoita</a:t>
          </a:r>
        </a:p>
      </dgm:t>
    </dgm:pt>
    <dgm:pt modelId="{39DF43E0-9658-44FA-89F5-E104E9259659}" type="parTrans" cxnId="{6A9645B3-F454-4F66-BFB2-1D36B63317C5}">
      <dgm:prSet/>
      <dgm:spPr/>
    </dgm:pt>
    <dgm:pt modelId="{EF11B4DC-012B-4551-AE74-8221DF4E9980}" type="sibTrans" cxnId="{6A9645B3-F454-4F66-BFB2-1D36B63317C5}">
      <dgm:prSet/>
      <dgm:spPr/>
    </dgm:pt>
    <dgm:pt modelId="{1576FE19-1FF4-4FEA-9E77-7DBC51977BB2}">
      <dgm:prSet phldr="0"/>
      <dgm:spPr/>
      <dgm:t>
        <a:bodyPr/>
        <a:lstStyle/>
        <a:p>
          <a:r>
            <a:rPr lang="fi-FI" dirty="0"/>
            <a:t>Testin tarkoitus on varmistaa, että oppimisvalmiudet </a:t>
          </a:r>
          <a:r>
            <a:rPr lang="fi-FI" dirty="0">
              <a:latin typeface="Aptos Display" panose="020F0302020204030204"/>
            </a:rPr>
            <a:t>(</a:t>
          </a:r>
          <a:r>
            <a:rPr lang="fi-FI" dirty="0"/>
            <a:t>eli kielitaito</a:t>
          </a:r>
          <a:r>
            <a:rPr lang="fi-FI" dirty="0">
              <a:latin typeface="Aptos Display" panose="020F0302020204030204"/>
            </a:rPr>
            <a:t>)</a:t>
          </a:r>
          <a:r>
            <a:rPr lang="fi-FI" dirty="0"/>
            <a:t> riittävät opintojen suorittamiseen. </a:t>
          </a:r>
        </a:p>
      </dgm:t>
    </dgm:pt>
    <dgm:pt modelId="{6EFC832D-6A88-4D45-A70B-2664AF3E033A}" type="parTrans" cxnId="{8337093C-4DE5-4CBE-908E-95257728C0B7}">
      <dgm:prSet/>
      <dgm:spPr/>
    </dgm:pt>
    <dgm:pt modelId="{E0062080-EF18-47E8-8C45-8D2EA2603271}" type="sibTrans" cxnId="{8337093C-4DE5-4CBE-908E-95257728C0B7}">
      <dgm:prSet/>
      <dgm:spPr/>
    </dgm:pt>
    <dgm:pt modelId="{753025C2-0C23-4E25-A230-04BF4A03FFC5}" type="pres">
      <dgm:prSet presAssocID="{8D928F7F-4CF9-49BC-96BD-335C6D0CA059}" presName="diagram" presStyleCnt="0">
        <dgm:presLayoutVars>
          <dgm:dir/>
          <dgm:resizeHandles val="exact"/>
        </dgm:presLayoutVars>
      </dgm:prSet>
      <dgm:spPr/>
    </dgm:pt>
    <dgm:pt modelId="{EEA80D0C-5497-4993-BF9A-2FE70AA31B5C}" type="pres">
      <dgm:prSet presAssocID="{8A607CEE-DE93-4545-AD17-57D69A60C44D}" presName="node" presStyleLbl="node1" presStyleIdx="0" presStyleCnt="12">
        <dgm:presLayoutVars>
          <dgm:bulletEnabled val="1"/>
        </dgm:presLayoutVars>
      </dgm:prSet>
      <dgm:spPr/>
    </dgm:pt>
    <dgm:pt modelId="{1810880F-ED84-455F-8444-38A354BD18B6}" type="pres">
      <dgm:prSet presAssocID="{A363BB20-922A-409F-866E-4C49EB8995B2}" presName="sibTrans" presStyleCnt="0"/>
      <dgm:spPr/>
    </dgm:pt>
    <dgm:pt modelId="{F73D4806-B117-4166-B2A3-37BBB6061FFF}" type="pres">
      <dgm:prSet presAssocID="{B80A2C38-EC9C-492B-B6D9-40A9B496F699}" presName="node" presStyleLbl="node1" presStyleIdx="1" presStyleCnt="12">
        <dgm:presLayoutVars>
          <dgm:bulletEnabled val="1"/>
        </dgm:presLayoutVars>
      </dgm:prSet>
      <dgm:spPr/>
    </dgm:pt>
    <dgm:pt modelId="{825E1DA0-38A9-4E82-A036-66BEAE37B61E}" type="pres">
      <dgm:prSet presAssocID="{4B51557E-6894-49C4-96C2-6E274F4E2213}" presName="sibTrans" presStyleCnt="0"/>
      <dgm:spPr/>
    </dgm:pt>
    <dgm:pt modelId="{E512147A-2488-4B66-83C8-8F8338EB1A72}" type="pres">
      <dgm:prSet presAssocID="{AA9C8C9B-4DE9-4BEC-A416-CF7276137DD8}" presName="node" presStyleLbl="node1" presStyleIdx="2" presStyleCnt="12">
        <dgm:presLayoutVars>
          <dgm:bulletEnabled val="1"/>
        </dgm:presLayoutVars>
      </dgm:prSet>
      <dgm:spPr/>
    </dgm:pt>
    <dgm:pt modelId="{E38223B2-6752-4232-B778-B9E83A2CB5EA}" type="pres">
      <dgm:prSet presAssocID="{65425CD0-88D3-44D8-BC04-E7A3E6EEC6CC}" presName="sibTrans" presStyleCnt="0"/>
      <dgm:spPr/>
    </dgm:pt>
    <dgm:pt modelId="{07285B73-26B4-4896-BFE3-1ADE154670CD}" type="pres">
      <dgm:prSet presAssocID="{94D5C3B7-A6A7-45AF-9497-E61A012B1B34}" presName="node" presStyleLbl="node1" presStyleIdx="3" presStyleCnt="12">
        <dgm:presLayoutVars>
          <dgm:bulletEnabled val="1"/>
        </dgm:presLayoutVars>
      </dgm:prSet>
      <dgm:spPr/>
    </dgm:pt>
    <dgm:pt modelId="{6A4BF7E8-1B7E-4F43-8B49-6ECDE4716C54}" type="pres">
      <dgm:prSet presAssocID="{EF11B4DC-012B-4551-AE74-8221DF4E9980}" presName="sibTrans" presStyleCnt="0"/>
      <dgm:spPr/>
    </dgm:pt>
    <dgm:pt modelId="{D8A06567-10ED-4530-AD2D-1C9FF3511896}" type="pres">
      <dgm:prSet presAssocID="{FA396546-1F11-43A0-97D9-8E2FA6BBF911}" presName="node" presStyleLbl="node1" presStyleIdx="4" presStyleCnt="12">
        <dgm:presLayoutVars>
          <dgm:bulletEnabled val="1"/>
        </dgm:presLayoutVars>
      </dgm:prSet>
      <dgm:spPr/>
    </dgm:pt>
    <dgm:pt modelId="{BA5F9431-990F-447F-8CE2-8624F9E4E4C3}" type="pres">
      <dgm:prSet presAssocID="{EA072477-0AF5-4567-9E90-01C9B125D03C}" presName="sibTrans" presStyleCnt="0"/>
      <dgm:spPr/>
    </dgm:pt>
    <dgm:pt modelId="{4A3C2A01-2635-4601-B668-84100B8E1684}" type="pres">
      <dgm:prSet presAssocID="{5CA95C58-98F7-47B9-A82D-7C0235011409}" presName="node" presStyleLbl="node1" presStyleIdx="5" presStyleCnt="12">
        <dgm:presLayoutVars>
          <dgm:bulletEnabled val="1"/>
        </dgm:presLayoutVars>
      </dgm:prSet>
      <dgm:spPr/>
    </dgm:pt>
    <dgm:pt modelId="{27326F28-0D6E-4AC9-A08A-23A3E9040C16}" type="pres">
      <dgm:prSet presAssocID="{FD4A7126-1F0F-4BFB-B5A4-A913FE05FF51}" presName="sibTrans" presStyleCnt="0"/>
      <dgm:spPr/>
    </dgm:pt>
    <dgm:pt modelId="{47B252CC-0097-4F6C-86C9-7E4FED981A92}" type="pres">
      <dgm:prSet presAssocID="{EBDCEA95-39DE-48AF-97EF-7326C7374E92}" presName="node" presStyleLbl="node1" presStyleIdx="6" presStyleCnt="12">
        <dgm:presLayoutVars>
          <dgm:bulletEnabled val="1"/>
        </dgm:presLayoutVars>
      </dgm:prSet>
      <dgm:spPr/>
    </dgm:pt>
    <dgm:pt modelId="{6D353830-31AF-4DA0-B4E6-D4224E16F984}" type="pres">
      <dgm:prSet presAssocID="{AC6F59BB-B582-4EAE-8E5A-96CB99DA4C06}" presName="sibTrans" presStyleCnt="0"/>
      <dgm:spPr/>
    </dgm:pt>
    <dgm:pt modelId="{332C0497-8449-4C52-AF0A-D4F6CB6E9489}" type="pres">
      <dgm:prSet presAssocID="{17B42FDE-3F4A-41FD-884A-EEFC1BA7402E}" presName="node" presStyleLbl="node1" presStyleIdx="7" presStyleCnt="12">
        <dgm:presLayoutVars>
          <dgm:bulletEnabled val="1"/>
        </dgm:presLayoutVars>
      </dgm:prSet>
      <dgm:spPr/>
    </dgm:pt>
    <dgm:pt modelId="{83373B09-A8B1-41A2-B554-2A14DD17AC51}" type="pres">
      <dgm:prSet presAssocID="{14223171-0C14-4514-A343-661B01B52FB4}" presName="sibTrans" presStyleCnt="0"/>
      <dgm:spPr/>
    </dgm:pt>
    <dgm:pt modelId="{51C46239-ABB0-4CE5-AE6B-1D24F07A146A}" type="pres">
      <dgm:prSet presAssocID="{258679E6-AD9C-4BE0-BCA6-3AAADECF4897}" presName="node" presStyleLbl="node1" presStyleIdx="8" presStyleCnt="12">
        <dgm:presLayoutVars>
          <dgm:bulletEnabled val="1"/>
        </dgm:presLayoutVars>
      </dgm:prSet>
      <dgm:spPr/>
    </dgm:pt>
    <dgm:pt modelId="{E929C048-A954-4332-832F-032D51B00B94}" type="pres">
      <dgm:prSet presAssocID="{AB119F36-00AA-49BB-8EE9-512D363A09E1}" presName="sibTrans" presStyleCnt="0"/>
      <dgm:spPr/>
    </dgm:pt>
    <dgm:pt modelId="{6C9225AB-853A-4504-94C6-75EEDB0919CD}" type="pres">
      <dgm:prSet presAssocID="{946736FD-0B75-4E61-8F9C-B30C9642A27E}" presName="node" presStyleLbl="node1" presStyleIdx="9" presStyleCnt="12">
        <dgm:presLayoutVars>
          <dgm:bulletEnabled val="1"/>
        </dgm:presLayoutVars>
      </dgm:prSet>
      <dgm:spPr/>
    </dgm:pt>
    <dgm:pt modelId="{AA6BE9C3-3DAB-451E-AED0-F5B0CD5E07A3}" type="pres">
      <dgm:prSet presAssocID="{236E9347-B671-43ED-B9EA-929CF1836394}" presName="sibTrans" presStyleCnt="0"/>
      <dgm:spPr/>
    </dgm:pt>
    <dgm:pt modelId="{3A03B2FE-F6D7-49D4-94F5-244A04EFEB88}" type="pres">
      <dgm:prSet presAssocID="{1576FE19-1FF4-4FEA-9E77-7DBC51977BB2}" presName="node" presStyleLbl="node1" presStyleIdx="10" presStyleCnt="12">
        <dgm:presLayoutVars>
          <dgm:bulletEnabled val="1"/>
        </dgm:presLayoutVars>
      </dgm:prSet>
      <dgm:spPr/>
    </dgm:pt>
    <dgm:pt modelId="{323DBA37-F6A2-47D8-A9E7-426812094D58}" type="pres">
      <dgm:prSet presAssocID="{E0062080-EF18-47E8-8C45-8D2EA2603271}" presName="sibTrans" presStyleCnt="0"/>
      <dgm:spPr/>
    </dgm:pt>
    <dgm:pt modelId="{FABF6436-47CA-41AE-B257-2A7708E1D6B3}" type="pres">
      <dgm:prSet presAssocID="{C2F65CDB-5A57-41AE-9F95-EF1AE6454F92}" presName="node" presStyleLbl="node1" presStyleIdx="11" presStyleCnt="12">
        <dgm:presLayoutVars>
          <dgm:bulletEnabled val="1"/>
        </dgm:presLayoutVars>
      </dgm:prSet>
      <dgm:spPr/>
    </dgm:pt>
  </dgm:ptLst>
  <dgm:cxnLst>
    <dgm:cxn modelId="{725AE302-C5E3-4C64-BF13-DD875B117968}" srcId="{8D928F7F-4CF9-49BC-96BD-335C6D0CA059}" destId="{EBDCEA95-39DE-48AF-97EF-7326C7374E92}" srcOrd="6" destOrd="0" parTransId="{BA82E62D-6AF6-49B4-9CD2-7D512063B44B}" sibTransId="{AC6F59BB-B582-4EAE-8E5A-96CB99DA4C06}"/>
    <dgm:cxn modelId="{67D9430E-5BEA-43FD-B5AB-9EE8E37BC48A}" srcId="{8D928F7F-4CF9-49BC-96BD-335C6D0CA059}" destId="{8A607CEE-DE93-4545-AD17-57D69A60C44D}" srcOrd="0" destOrd="0" parTransId="{AE86A10D-F570-4D2B-8850-04AD9BF2DB17}" sibTransId="{A363BB20-922A-409F-866E-4C49EB8995B2}"/>
    <dgm:cxn modelId="{7C653D23-A60F-4D89-8BD6-7D119C6EDD79}" type="presOf" srcId="{946736FD-0B75-4E61-8F9C-B30C9642A27E}" destId="{6C9225AB-853A-4504-94C6-75EEDB0919CD}" srcOrd="0" destOrd="0" presId="urn:microsoft.com/office/officeart/2005/8/layout/default"/>
    <dgm:cxn modelId="{168BCB27-CC89-4EC9-AF1B-17EBB19BD9DD}" type="presOf" srcId="{EBDCEA95-39DE-48AF-97EF-7326C7374E92}" destId="{47B252CC-0097-4F6C-86C9-7E4FED981A92}" srcOrd="0" destOrd="0" presId="urn:microsoft.com/office/officeart/2005/8/layout/default"/>
    <dgm:cxn modelId="{380C8228-2A36-4363-BCD0-B704C38ECFFB}" type="presOf" srcId="{17B42FDE-3F4A-41FD-884A-EEFC1BA7402E}" destId="{332C0497-8449-4C52-AF0A-D4F6CB6E9489}" srcOrd="0" destOrd="0" presId="urn:microsoft.com/office/officeart/2005/8/layout/default"/>
    <dgm:cxn modelId="{8337093C-4DE5-4CBE-908E-95257728C0B7}" srcId="{8D928F7F-4CF9-49BC-96BD-335C6D0CA059}" destId="{1576FE19-1FF4-4FEA-9E77-7DBC51977BB2}" srcOrd="10" destOrd="0" parTransId="{6EFC832D-6A88-4D45-A70B-2664AF3E033A}" sibTransId="{E0062080-EF18-47E8-8C45-8D2EA2603271}"/>
    <dgm:cxn modelId="{57727C3D-E072-4672-B63A-02119D0CC366}" srcId="{8D928F7F-4CF9-49BC-96BD-335C6D0CA059}" destId="{5CA95C58-98F7-47B9-A82D-7C0235011409}" srcOrd="5" destOrd="0" parTransId="{916B593A-4F51-4561-B6E5-8D365A335F9E}" sibTransId="{FD4A7126-1F0F-4BFB-B5A4-A913FE05FF51}"/>
    <dgm:cxn modelId="{B1F1F142-3210-4D85-A2B8-4473810D39F2}" type="presOf" srcId="{B80A2C38-EC9C-492B-B6D9-40A9B496F699}" destId="{F73D4806-B117-4166-B2A3-37BBB6061FFF}" srcOrd="0" destOrd="0" presId="urn:microsoft.com/office/officeart/2005/8/layout/default"/>
    <dgm:cxn modelId="{58EA7967-25D8-4F79-99E6-06E5DF023EF6}" srcId="{8D928F7F-4CF9-49BC-96BD-335C6D0CA059}" destId="{FA396546-1F11-43A0-97D9-8E2FA6BBF911}" srcOrd="4" destOrd="0" parTransId="{CA98A360-D868-48CF-9464-1BA78AEFB548}" sibTransId="{EA072477-0AF5-4567-9E90-01C9B125D03C}"/>
    <dgm:cxn modelId="{F7BE2068-074B-4072-915B-60A5A340C5E3}" type="presOf" srcId="{1576FE19-1FF4-4FEA-9E77-7DBC51977BB2}" destId="{3A03B2FE-F6D7-49D4-94F5-244A04EFEB88}" srcOrd="0" destOrd="0" presId="urn:microsoft.com/office/officeart/2005/8/layout/default"/>
    <dgm:cxn modelId="{54D43769-B2DE-4415-AAAB-89082A48033A}" type="presOf" srcId="{8D928F7F-4CF9-49BC-96BD-335C6D0CA059}" destId="{753025C2-0C23-4E25-A230-04BF4A03FFC5}" srcOrd="0" destOrd="0" presId="urn:microsoft.com/office/officeart/2005/8/layout/default"/>
    <dgm:cxn modelId="{8D8B4A50-103A-4362-BAD3-6569F5496E32}" type="presOf" srcId="{FA396546-1F11-43A0-97D9-8E2FA6BBF911}" destId="{D8A06567-10ED-4530-AD2D-1C9FF3511896}" srcOrd="0" destOrd="0" presId="urn:microsoft.com/office/officeart/2005/8/layout/default"/>
    <dgm:cxn modelId="{42FFC155-60ED-45E3-B905-367B33ECBBA2}" srcId="{8D928F7F-4CF9-49BC-96BD-335C6D0CA059}" destId="{B80A2C38-EC9C-492B-B6D9-40A9B496F699}" srcOrd="1" destOrd="0" parTransId="{235BABD9-FB64-4F08-B25F-5DF36EC781E3}" sibTransId="{4B51557E-6894-49C4-96C2-6E274F4E2213}"/>
    <dgm:cxn modelId="{C87BBC7F-09B6-48AD-8F27-919B7DB66BF8}" srcId="{8D928F7F-4CF9-49BC-96BD-335C6D0CA059}" destId="{258679E6-AD9C-4BE0-BCA6-3AAADECF4897}" srcOrd="8" destOrd="0" parTransId="{EFB9EC55-9F1B-490C-9FAC-36BA43C84BCC}" sibTransId="{AB119F36-00AA-49BB-8EE9-512D363A09E1}"/>
    <dgm:cxn modelId="{61A40591-E51B-4B7E-B592-403C81B1A4CC}" srcId="{8D928F7F-4CF9-49BC-96BD-335C6D0CA059}" destId="{AA9C8C9B-4DE9-4BEC-A416-CF7276137DD8}" srcOrd="2" destOrd="0" parTransId="{846B78EA-7E4B-4800-9A76-C97D04346817}" sibTransId="{65425CD0-88D3-44D8-BC04-E7A3E6EEC6CC}"/>
    <dgm:cxn modelId="{7FD8FF97-DA9D-4417-821E-A57A50B2A67F}" type="presOf" srcId="{258679E6-AD9C-4BE0-BCA6-3AAADECF4897}" destId="{51C46239-ABB0-4CE5-AE6B-1D24F07A146A}" srcOrd="0" destOrd="0" presId="urn:microsoft.com/office/officeart/2005/8/layout/default"/>
    <dgm:cxn modelId="{AFF4C99E-0FC5-4B0D-B18A-0B51B067E8FF}" srcId="{8D928F7F-4CF9-49BC-96BD-335C6D0CA059}" destId="{C2F65CDB-5A57-41AE-9F95-EF1AE6454F92}" srcOrd="11" destOrd="0" parTransId="{B1CC9CB4-B0D0-4AE0-84EF-F8458FC38AA9}" sibTransId="{83A1CDED-2458-4A34-A655-2A654CF5F214}"/>
    <dgm:cxn modelId="{13B2B8B0-B66C-4BB3-BFF5-CC4C6AB4C0C9}" type="presOf" srcId="{C2F65CDB-5A57-41AE-9F95-EF1AE6454F92}" destId="{FABF6436-47CA-41AE-B257-2A7708E1D6B3}" srcOrd="0" destOrd="0" presId="urn:microsoft.com/office/officeart/2005/8/layout/default"/>
    <dgm:cxn modelId="{6A9645B3-F454-4F66-BFB2-1D36B63317C5}" srcId="{8D928F7F-4CF9-49BC-96BD-335C6D0CA059}" destId="{94D5C3B7-A6A7-45AF-9497-E61A012B1B34}" srcOrd="3" destOrd="0" parTransId="{39DF43E0-9658-44FA-89F5-E104E9259659}" sibTransId="{EF11B4DC-012B-4551-AE74-8221DF4E9980}"/>
    <dgm:cxn modelId="{241EDEB8-745C-4D5F-87FF-9642B88947D7}" srcId="{8D928F7F-4CF9-49BC-96BD-335C6D0CA059}" destId="{17B42FDE-3F4A-41FD-884A-EEFC1BA7402E}" srcOrd="7" destOrd="0" parTransId="{C40AB44E-3FBD-4380-B453-EF31607345DB}" sibTransId="{14223171-0C14-4514-A343-661B01B52FB4}"/>
    <dgm:cxn modelId="{DDF95BC0-BBE5-4180-8041-9FB91DD2CD35}" type="presOf" srcId="{94D5C3B7-A6A7-45AF-9497-E61A012B1B34}" destId="{07285B73-26B4-4896-BFE3-1ADE154670CD}" srcOrd="0" destOrd="0" presId="urn:microsoft.com/office/officeart/2005/8/layout/default"/>
    <dgm:cxn modelId="{F89045D5-FF3F-49BA-BCB2-46CF0A4E2C7C}" type="presOf" srcId="{5CA95C58-98F7-47B9-A82D-7C0235011409}" destId="{4A3C2A01-2635-4601-B668-84100B8E1684}" srcOrd="0" destOrd="0" presId="urn:microsoft.com/office/officeart/2005/8/layout/default"/>
    <dgm:cxn modelId="{85A0CCD6-EB3D-4D71-9AC5-9DEC1E7AF1D0}" srcId="{8D928F7F-4CF9-49BC-96BD-335C6D0CA059}" destId="{946736FD-0B75-4E61-8F9C-B30C9642A27E}" srcOrd="9" destOrd="0" parTransId="{58113EFD-47E6-4E4B-8EF9-2F72A54D079F}" sibTransId="{236E9347-B671-43ED-B9EA-929CF1836394}"/>
    <dgm:cxn modelId="{C655FAE3-FC2C-4791-BA1A-81630C7C1B74}" type="presOf" srcId="{8A607CEE-DE93-4545-AD17-57D69A60C44D}" destId="{EEA80D0C-5497-4993-BF9A-2FE70AA31B5C}" srcOrd="0" destOrd="0" presId="urn:microsoft.com/office/officeart/2005/8/layout/default"/>
    <dgm:cxn modelId="{2CA4B0F7-6DA6-4C5D-884E-466BB2049342}" type="presOf" srcId="{AA9C8C9B-4DE9-4BEC-A416-CF7276137DD8}" destId="{E512147A-2488-4B66-83C8-8F8338EB1A72}" srcOrd="0" destOrd="0" presId="urn:microsoft.com/office/officeart/2005/8/layout/default"/>
    <dgm:cxn modelId="{F30C27A5-B619-4DC4-8FAE-EE531F0CA7B8}" type="presParOf" srcId="{753025C2-0C23-4E25-A230-04BF4A03FFC5}" destId="{EEA80D0C-5497-4993-BF9A-2FE70AA31B5C}" srcOrd="0" destOrd="0" presId="urn:microsoft.com/office/officeart/2005/8/layout/default"/>
    <dgm:cxn modelId="{F8A88DE4-7329-445F-A0C2-0D42493A17CF}" type="presParOf" srcId="{753025C2-0C23-4E25-A230-04BF4A03FFC5}" destId="{1810880F-ED84-455F-8444-38A354BD18B6}" srcOrd="1" destOrd="0" presId="urn:microsoft.com/office/officeart/2005/8/layout/default"/>
    <dgm:cxn modelId="{159A8302-968C-4F7A-B4B3-977E8C774E75}" type="presParOf" srcId="{753025C2-0C23-4E25-A230-04BF4A03FFC5}" destId="{F73D4806-B117-4166-B2A3-37BBB6061FFF}" srcOrd="2" destOrd="0" presId="urn:microsoft.com/office/officeart/2005/8/layout/default"/>
    <dgm:cxn modelId="{884FC348-BFF6-431D-B176-FC9A01A05B5F}" type="presParOf" srcId="{753025C2-0C23-4E25-A230-04BF4A03FFC5}" destId="{825E1DA0-38A9-4E82-A036-66BEAE37B61E}" srcOrd="3" destOrd="0" presId="urn:microsoft.com/office/officeart/2005/8/layout/default"/>
    <dgm:cxn modelId="{2D0FDCF0-7C9A-4772-9393-7BD3E51C0328}" type="presParOf" srcId="{753025C2-0C23-4E25-A230-04BF4A03FFC5}" destId="{E512147A-2488-4B66-83C8-8F8338EB1A72}" srcOrd="4" destOrd="0" presId="urn:microsoft.com/office/officeart/2005/8/layout/default"/>
    <dgm:cxn modelId="{8E491A6F-8254-47B3-B347-51BF12224DA8}" type="presParOf" srcId="{753025C2-0C23-4E25-A230-04BF4A03FFC5}" destId="{E38223B2-6752-4232-B778-B9E83A2CB5EA}" srcOrd="5" destOrd="0" presId="urn:microsoft.com/office/officeart/2005/8/layout/default"/>
    <dgm:cxn modelId="{AE26CA01-92A9-4B0C-BD2F-98EC25ACC3AB}" type="presParOf" srcId="{753025C2-0C23-4E25-A230-04BF4A03FFC5}" destId="{07285B73-26B4-4896-BFE3-1ADE154670CD}" srcOrd="6" destOrd="0" presId="urn:microsoft.com/office/officeart/2005/8/layout/default"/>
    <dgm:cxn modelId="{DB5C0ECC-4174-4420-B7CA-EF650FE87B06}" type="presParOf" srcId="{753025C2-0C23-4E25-A230-04BF4A03FFC5}" destId="{6A4BF7E8-1B7E-4F43-8B49-6ECDE4716C54}" srcOrd="7" destOrd="0" presId="urn:microsoft.com/office/officeart/2005/8/layout/default"/>
    <dgm:cxn modelId="{8068380E-6560-4B0B-93AF-35FC8CCB9564}" type="presParOf" srcId="{753025C2-0C23-4E25-A230-04BF4A03FFC5}" destId="{D8A06567-10ED-4530-AD2D-1C9FF3511896}" srcOrd="8" destOrd="0" presId="urn:microsoft.com/office/officeart/2005/8/layout/default"/>
    <dgm:cxn modelId="{8FC4CC41-002A-4DB4-88EE-4E9859CDC239}" type="presParOf" srcId="{753025C2-0C23-4E25-A230-04BF4A03FFC5}" destId="{BA5F9431-990F-447F-8CE2-8624F9E4E4C3}" srcOrd="9" destOrd="0" presId="urn:microsoft.com/office/officeart/2005/8/layout/default"/>
    <dgm:cxn modelId="{34500373-ED07-4B47-8BA7-3D8C45DC2325}" type="presParOf" srcId="{753025C2-0C23-4E25-A230-04BF4A03FFC5}" destId="{4A3C2A01-2635-4601-B668-84100B8E1684}" srcOrd="10" destOrd="0" presId="urn:microsoft.com/office/officeart/2005/8/layout/default"/>
    <dgm:cxn modelId="{FC267914-EA5B-4550-A2BD-E82CD01734B8}" type="presParOf" srcId="{753025C2-0C23-4E25-A230-04BF4A03FFC5}" destId="{27326F28-0D6E-4AC9-A08A-23A3E9040C16}" srcOrd="11" destOrd="0" presId="urn:microsoft.com/office/officeart/2005/8/layout/default"/>
    <dgm:cxn modelId="{03C0C12E-5A6D-445C-A1A8-3AFEA9157D3A}" type="presParOf" srcId="{753025C2-0C23-4E25-A230-04BF4A03FFC5}" destId="{47B252CC-0097-4F6C-86C9-7E4FED981A92}" srcOrd="12" destOrd="0" presId="urn:microsoft.com/office/officeart/2005/8/layout/default"/>
    <dgm:cxn modelId="{D27F0A14-4EAC-4D1A-B3F2-CF2FC7593057}" type="presParOf" srcId="{753025C2-0C23-4E25-A230-04BF4A03FFC5}" destId="{6D353830-31AF-4DA0-B4E6-D4224E16F984}" srcOrd="13" destOrd="0" presId="urn:microsoft.com/office/officeart/2005/8/layout/default"/>
    <dgm:cxn modelId="{45A0E2AE-7B8A-4393-B94F-63F9881A785F}" type="presParOf" srcId="{753025C2-0C23-4E25-A230-04BF4A03FFC5}" destId="{332C0497-8449-4C52-AF0A-D4F6CB6E9489}" srcOrd="14" destOrd="0" presId="urn:microsoft.com/office/officeart/2005/8/layout/default"/>
    <dgm:cxn modelId="{8BF2A677-E40C-46A2-B21D-0CDFDF854BC9}" type="presParOf" srcId="{753025C2-0C23-4E25-A230-04BF4A03FFC5}" destId="{83373B09-A8B1-41A2-B554-2A14DD17AC51}" srcOrd="15" destOrd="0" presId="urn:microsoft.com/office/officeart/2005/8/layout/default"/>
    <dgm:cxn modelId="{A30A2D4C-0BE4-44B8-9DAC-8D801DCADEFB}" type="presParOf" srcId="{753025C2-0C23-4E25-A230-04BF4A03FFC5}" destId="{51C46239-ABB0-4CE5-AE6B-1D24F07A146A}" srcOrd="16" destOrd="0" presId="urn:microsoft.com/office/officeart/2005/8/layout/default"/>
    <dgm:cxn modelId="{B692CAE6-4432-4D1C-B9E7-DCE5AAE38837}" type="presParOf" srcId="{753025C2-0C23-4E25-A230-04BF4A03FFC5}" destId="{E929C048-A954-4332-832F-032D51B00B94}" srcOrd="17" destOrd="0" presId="urn:microsoft.com/office/officeart/2005/8/layout/default"/>
    <dgm:cxn modelId="{32079EA0-DE84-4D31-8542-B6F5EFC22FE3}" type="presParOf" srcId="{753025C2-0C23-4E25-A230-04BF4A03FFC5}" destId="{6C9225AB-853A-4504-94C6-75EEDB0919CD}" srcOrd="18" destOrd="0" presId="urn:microsoft.com/office/officeart/2005/8/layout/default"/>
    <dgm:cxn modelId="{55814194-CFEA-4FCE-B045-065D9E2FD0D3}" type="presParOf" srcId="{753025C2-0C23-4E25-A230-04BF4A03FFC5}" destId="{AA6BE9C3-3DAB-451E-AED0-F5B0CD5E07A3}" srcOrd="19" destOrd="0" presId="urn:microsoft.com/office/officeart/2005/8/layout/default"/>
    <dgm:cxn modelId="{E33668DA-723F-43C8-9F8C-43A8F2BD2217}" type="presParOf" srcId="{753025C2-0C23-4E25-A230-04BF4A03FFC5}" destId="{3A03B2FE-F6D7-49D4-94F5-244A04EFEB88}" srcOrd="20" destOrd="0" presId="urn:microsoft.com/office/officeart/2005/8/layout/default"/>
    <dgm:cxn modelId="{FA4829A8-E0DD-4BEE-BF16-F983E02C7408}" type="presParOf" srcId="{753025C2-0C23-4E25-A230-04BF4A03FFC5}" destId="{323DBA37-F6A2-47D8-A9E7-426812094D58}" srcOrd="21" destOrd="0" presId="urn:microsoft.com/office/officeart/2005/8/layout/default"/>
    <dgm:cxn modelId="{CDFD2711-E033-4663-98D4-8C771DB2A1C6}" type="presParOf" srcId="{753025C2-0C23-4E25-A230-04BF4A03FFC5}" destId="{FABF6436-47CA-41AE-B257-2A7708E1D6B3}"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D8ED4E-6F65-448A-BF29-E1AFB9655B25}"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9BAB731F-85AC-4ACF-9598-E7E054995142}">
      <dgm:prSet/>
      <dgm:spPr/>
      <dgm:t>
        <a:bodyPr/>
        <a:lstStyle/>
        <a:p>
          <a:r>
            <a:rPr lang="en-US"/>
            <a:t>Jos testejä pidetään, on kaikkialla käytössä pääsääntöisesti samantasoinen testi.</a:t>
          </a:r>
        </a:p>
      </dgm:t>
    </dgm:pt>
    <dgm:pt modelId="{37459BD7-730F-4842-8F51-54DA1A77A75A}" type="parTrans" cxnId="{2CC350A2-E6DF-4E29-A8AB-7C999EA4A685}">
      <dgm:prSet/>
      <dgm:spPr/>
      <dgm:t>
        <a:bodyPr/>
        <a:lstStyle/>
        <a:p>
          <a:endParaRPr lang="en-US"/>
        </a:p>
      </dgm:t>
    </dgm:pt>
    <dgm:pt modelId="{A2378E2E-AFC7-4942-B8A3-B55E85D93A47}" type="sibTrans" cxnId="{2CC350A2-E6DF-4E29-A8AB-7C999EA4A685}">
      <dgm:prSet/>
      <dgm:spPr/>
      <dgm:t>
        <a:bodyPr/>
        <a:lstStyle/>
        <a:p>
          <a:endParaRPr lang="en-US"/>
        </a:p>
      </dgm:t>
    </dgm:pt>
    <dgm:pt modelId="{1EF9F906-7A4F-485A-80BB-BD03B00EF8A4}">
      <dgm:prSet/>
      <dgm:spPr/>
      <dgm:t>
        <a:bodyPr/>
        <a:lstStyle/>
        <a:p>
          <a:r>
            <a:rPr lang="en-US"/>
            <a:t>Eritasoisia testejä on käytössä:</a:t>
          </a:r>
        </a:p>
      </dgm:t>
    </dgm:pt>
    <dgm:pt modelId="{4D73DC1F-1AF8-4C5D-91F8-544DABFBFB90}" type="parTrans" cxnId="{B442324D-0664-4CCA-89D0-E23517E58309}">
      <dgm:prSet/>
      <dgm:spPr/>
      <dgm:t>
        <a:bodyPr/>
        <a:lstStyle/>
        <a:p>
          <a:endParaRPr lang="en-US"/>
        </a:p>
      </dgm:t>
    </dgm:pt>
    <dgm:pt modelId="{CABF49FC-B0B4-45A3-814E-F95F1005CB04}" type="sibTrans" cxnId="{B442324D-0664-4CCA-89D0-E23517E58309}">
      <dgm:prSet/>
      <dgm:spPr/>
      <dgm:t>
        <a:bodyPr/>
        <a:lstStyle/>
        <a:p>
          <a:endParaRPr lang="en-US"/>
        </a:p>
      </dgm:t>
    </dgm:pt>
    <dgm:pt modelId="{24D99DF1-2491-4B17-A805-89473F5C8FB5}">
      <dgm:prSet/>
      <dgm:spPr/>
      <dgm:t>
        <a:bodyPr/>
        <a:lstStyle/>
        <a:p>
          <a:r>
            <a:rPr lang="en-US"/>
            <a:t>Uusimaa 1</a:t>
          </a:r>
        </a:p>
      </dgm:t>
    </dgm:pt>
    <dgm:pt modelId="{B20437CF-6631-4845-AE60-E3CD33491D76}" type="parTrans" cxnId="{DC9EB67E-C680-456E-8E7A-3332E1B9E745}">
      <dgm:prSet/>
      <dgm:spPr/>
      <dgm:t>
        <a:bodyPr/>
        <a:lstStyle/>
        <a:p>
          <a:endParaRPr lang="en-US"/>
        </a:p>
      </dgm:t>
    </dgm:pt>
    <dgm:pt modelId="{D5D3EBB3-BA40-495F-A267-9E0C1522CA41}" type="sibTrans" cxnId="{DC9EB67E-C680-456E-8E7A-3332E1B9E745}">
      <dgm:prSet/>
      <dgm:spPr/>
      <dgm:t>
        <a:bodyPr/>
        <a:lstStyle/>
        <a:p>
          <a:endParaRPr lang="en-US"/>
        </a:p>
      </dgm:t>
    </dgm:pt>
    <dgm:pt modelId="{866010B0-0A4A-4833-A6E3-0B301AFC9C0A}">
      <dgm:prSet/>
      <dgm:spPr/>
      <dgm:t>
        <a:bodyPr/>
        <a:lstStyle/>
        <a:p>
          <a:r>
            <a:rPr lang="en-US"/>
            <a:t>Pirkanmaa 1</a:t>
          </a:r>
        </a:p>
      </dgm:t>
    </dgm:pt>
    <dgm:pt modelId="{A2186CE7-BB87-4368-9948-83EF5C6F4CC9}" type="parTrans" cxnId="{37ECCEC5-A8E2-455C-8D9B-A3F881D1CF61}">
      <dgm:prSet/>
      <dgm:spPr/>
      <dgm:t>
        <a:bodyPr/>
        <a:lstStyle/>
        <a:p>
          <a:endParaRPr lang="en-US"/>
        </a:p>
      </dgm:t>
    </dgm:pt>
    <dgm:pt modelId="{0712A880-799D-4AB0-8A7B-D595561A5070}" type="sibTrans" cxnId="{37ECCEC5-A8E2-455C-8D9B-A3F881D1CF61}">
      <dgm:prSet/>
      <dgm:spPr/>
      <dgm:t>
        <a:bodyPr/>
        <a:lstStyle/>
        <a:p>
          <a:endParaRPr lang="en-US"/>
        </a:p>
      </dgm:t>
    </dgm:pt>
    <dgm:pt modelId="{ACEB8554-011B-4C19-AA1A-594C4DE56C2A}">
      <dgm:prSet/>
      <dgm:spPr/>
      <dgm:t>
        <a:bodyPr/>
        <a:lstStyle/>
        <a:p>
          <a:r>
            <a:rPr lang="en-US"/>
            <a:t>Lappi 1</a:t>
          </a:r>
        </a:p>
      </dgm:t>
    </dgm:pt>
    <dgm:pt modelId="{5D349831-06D7-4C31-9ACF-812CCC0DA4BF}" type="parTrans" cxnId="{E04ABFEA-2A56-471B-84C3-6F44350B58C9}">
      <dgm:prSet/>
      <dgm:spPr/>
      <dgm:t>
        <a:bodyPr/>
        <a:lstStyle/>
        <a:p>
          <a:endParaRPr lang="en-US"/>
        </a:p>
      </dgm:t>
    </dgm:pt>
    <dgm:pt modelId="{CF8BFC7C-9F7B-4F8E-BE09-6C04019CB482}" type="sibTrans" cxnId="{E04ABFEA-2A56-471B-84C3-6F44350B58C9}">
      <dgm:prSet/>
      <dgm:spPr/>
      <dgm:t>
        <a:bodyPr/>
        <a:lstStyle/>
        <a:p>
          <a:endParaRPr lang="en-US"/>
        </a:p>
      </dgm:t>
    </dgm:pt>
    <dgm:pt modelId="{3916B52D-E33D-4D66-BEA0-97C7A9EE5739}">
      <dgm:prSet/>
      <dgm:spPr/>
      <dgm:t>
        <a:bodyPr/>
        <a:lstStyle/>
        <a:p>
          <a:r>
            <a:rPr lang="en-US"/>
            <a:t>Satakunta 1</a:t>
          </a:r>
        </a:p>
      </dgm:t>
    </dgm:pt>
    <dgm:pt modelId="{A89BAE05-4022-4CA5-AE64-E50848E80B13}" type="parTrans" cxnId="{A20093CE-7E8A-4232-9FF8-12E6488318E7}">
      <dgm:prSet/>
      <dgm:spPr/>
      <dgm:t>
        <a:bodyPr/>
        <a:lstStyle/>
        <a:p>
          <a:endParaRPr lang="en-US"/>
        </a:p>
      </dgm:t>
    </dgm:pt>
    <dgm:pt modelId="{153ABA40-6205-419E-A05B-2FC08F9B6B47}" type="sibTrans" cxnId="{A20093CE-7E8A-4232-9FF8-12E6488318E7}">
      <dgm:prSet/>
      <dgm:spPr/>
      <dgm:t>
        <a:bodyPr/>
        <a:lstStyle/>
        <a:p>
          <a:endParaRPr lang="en-US"/>
        </a:p>
      </dgm:t>
    </dgm:pt>
    <dgm:pt modelId="{3E9FAD02-EA89-49CC-8473-04A7B72394EE}">
      <dgm:prSet/>
      <dgm:spPr/>
      <dgm:t>
        <a:bodyPr/>
        <a:lstStyle/>
        <a:p>
          <a:r>
            <a:rPr lang="en-US"/>
            <a:t>Etelä-Pohjanmaa 1</a:t>
          </a:r>
        </a:p>
      </dgm:t>
    </dgm:pt>
    <dgm:pt modelId="{8BC71CFB-1512-4F7D-945F-B49F76975968}" type="parTrans" cxnId="{BEF0FD03-8652-4216-A73F-3648CB3E8AF0}">
      <dgm:prSet/>
      <dgm:spPr/>
      <dgm:t>
        <a:bodyPr/>
        <a:lstStyle/>
        <a:p>
          <a:endParaRPr lang="en-US"/>
        </a:p>
      </dgm:t>
    </dgm:pt>
    <dgm:pt modelId="{39EA2222-40AF-4870-9B12-B1E34013073F}" type="sibTrans" cxnId="{BEF0FD03-8652-4216-A73F-3648CB3E8AF0}">
      <dgm:prSet/>
      <dgm:spPr/>
      <dgm:t>
        <a:bodyPr/>
        <a:lstStyle/>
        <a:p>
          <a:endParaRPr lang="en-US"/>
        </a:p>
      </dgm:t>
    </dgm:pt>
    <dgm:pt modelId="{0AB956B4-D11C-4201-B7CE-C4F0FA48CD33}">
      <dgm:prSet/>
      <dgm:spPr/>
      <dgm:t>
        <a:bodyPr/>
        <a:lstStyle/>
        <a:p>
          <a:r>
            <a:rPr lang="en-US"/>
            <a:t>Testien tasot ovat pääsääntöisesti tasolla A2-B1 tai B2.</a:t>
          </a:r>
        </a:p>
      </dgm:t>
    </dgm:pt>
    <dgm:pt modelId="{9F7B46FA-2B59-4BE2-886A-C66C59720374}" type="parTrans" cxnId="{30030582-1AB8-4556-9234-707E1E5FD722}">
      <dgm:prSet/>
      <dgm:spPr/>
      <dgm:t>
        <a:bodyPr/>
        <a:lstStyle/>
        <a:p>
          <a:endParaRPr lang="en-US"/>
        </a:p>
      </dgm:t>
    </dgm:pt>
    <dgm:pt modelId="{CBCE50AD-9362-4F77-A870-39D251B10992}" type="sibTrans" cxnId="{30030582-1AB8-4556-9234-707E1E5FD722}">
      <dgm:prSet/>
      <dgm:spPr/>
      <dgm:t>
        <a:bodyPr/>
        <a:lstStyle/>
        <a:p>
          <a:endParaRPr lang="en-US"/>
        </a:p>
      </dgm:t>
    </dgm:pt>
    <dgm:pt modelId="{54779005-A678-4EAF-B96A-49DB0361EC43}">
      <dgm:prSet/>
      <dgm:spPr/>
      <dgm:t>
        <a:bodyPr/>
        <a:lstStyle/>
        <a:p>
          <a:r>
            <a:rPr lang="en-US"/>
            <a:t>Uudeltamaalta yksi vastaus, jossa tunnistamiskokeessa voidaan käyttää samaa testiä kuin äidinkielisille, jos opiskelijalla on aiempaa osaamista yto-aineista  + yksi vastaus, jossa asteittain vaikeutuva testi A1-C-taso. </a:t>
          </a:r>
        </a:p>
      </dgm:t>
    </dgm:pt>
    <dgm:pt modelId="{A966D214-191B-4183-9E81-525351B28881}" type="parTrans" cxnId="{9947699C-587C-46E9-9523-4476144242F2}">
      <dgm:prSet/>
      <dgm:spPr/>
      <dgm:t>
        <a:bodyPr/>
        <a:lstStyle/>
        <a:p>
          <a:endParaRPr lang="en-US"/>
        </a:p>
      </dgm:t>
    </dgm:pt>
    <dgm:pt modelId="{C65601A0-1FD5-496F-A676-CE31A20A4FE3}" type="sibTrans" cxnId="{9947699C-587C-46E9-9523-4476144242F2}">
      <dgm:prSet/>
      <dgm:spPr/>
      <dgm:t>
        <a:bodyPr/>
        <a:lstStyle/>
        <a:p>
          <a:endParaRPr lang="en-US"/>
        </a:p>
      </dgm:t>
    </dgm:pt>
    <dgm:pt modelId="{89494C26-3429-4380-8F38-D92B1A297DCF}">
      <dgm:prSet/>
      <dgm:spPr/>
      <dgm:t>
        <a:bodyPr/>
        <a:lstStyle/>
        <a:p>
          <a:r>
            <a:rPr lang="en-US"/>
            <a:t>Satakunnassa on yhdenlainen testi, josta saadaan useampia kielitaitotasoja selville (Vrt YKI tai kotoutumiskoulutuksen lopputesti, jossa myös yhdellä testillä saadaan tulokseksi useampia kielitaidon tasoja)</a:t>
          </a:r>
        </a:p>
      </dgm:t>
    </dgm:pt>
    <dgm:pt modelId="{993A8179-7157-427F-A1EF-00C334F78701}" type="parTrans" cxnId="{C81322DB-AF11-4CEC-93D4-935114CAFF57}">
      <dgm:prSet/>
      <dgm:spPr/>
      <dgm:t>
        <a:bodyPr/>
        <a:lstStyle/>
        <a:p>
          <a:endParaRPr lang="en-US"/>
        </a:p>
      </dgm:t>
    </dgm:pt>
    <dgm:pt modelId="{244D3605-DF17-45B4-9469-65CA26A6AAA5}" type="sibTrans" cxnId="{C81322DB-AF11-4CEC-93D4-935114CAFF57}">
      <dgm:prSet/>
      <dgm:spPr/>
      <dgm:t>
        <a:bodyPr/>
        <a:lstStyle/>
        <a:p>
          <a:endParaRPr lang="en-US"/>
        </a:p>
      </dgm:t>
    </dgm:pt>
    <dgm:pt modelId="{22FB1C86-D578-486B-8D54-A100BBA037A0}" type="pres">
      <dgm:prSet presAssocID="{57D8ED4E-6F65-448A-BF29-E1AFB9655B25}" presName="Name0" presStyleCnt="0">
        <dgm:presLayoutVars>
          <dgm:dir/>
          <dgm:animLvl val="lvl"/>
          <dgm:resizeHandles val="exact"/>
        </dgm:presLayoutVars>
      </dgm:prSet>
      <dgm:spPr/>
    </dgm:pt>
    <dgm:pt modelId="{847CB214-081B-4A13-B902-2D9654A27F22}" type="pres">
      <dgm:prSet presAssocID="{89494C26-3429-4380-8F38-D92B1A297DCF}" presName="boxAndChildren" presStyleCnt="0"/>
      <dgm:spPr/>
    </dgm:pt>
    <dgm:pt modelId="{AA4FCEEB-26D5-478D-9E9F-43CA6884824B}" type="pres">
      <dgm:prSet presAssocID="{89494C26-3429-4380-8F38-D92B1A297DCF}" presName="parentTextBox" presStyleLbl="node1" presStyleIdx="0" presStyleCnt="5"/>
      <dgm:spPr/>
    </dgm:pt>
    <dgm:pt modelId="{D43CD33A-5712-4795-99A4-069C533AE947}" type="pres">
      <dgm:prSet presAssocID="{C65601A0-1FD5-496F-A676-CE31A20A4FE3}" presName="sp" presStyleCnt="0"/>
      <dgm:spPr/>
    </dgm:pt>
    <dgm:pt modelId="{C6D903E9-4458-489F-AB72-17E57A9331A1}" type="pres">
      <dgm:prSet presAssocID="{54779005-A678-4EAF-B96A-49DB0361EC43}" presName="arrowAndChildren" presStyleCnt="0"/>
      <dgm:spPr/>
    </dgm:pt>
    <dgm:pt modelId="{0D0A02C1-2830-4051-A483-0ED3EE17C9C5}" type="pres">
      <dgm:prSet presAssocID="{54779005-A678-4EAF-B96A-49DB0361EC43}" presName="parentTextArrow" presStyleLbl="node1" presStyleIdx="1" presStyleCnt="5"/>
      <dgm:spPr/>
    </dgm:pt>
    <dgm:pt modelId="{4DEA4BFC-BFC6-41B0-99CB-6F8BD14A477A}" type="pres">
      <dgm:prSet presAssocID="{CBCE50AD-9362-4F77-A870-39D251B10992}" presName="sp" presStyleCnt="0"/>
      <dgm:spPr/>
    </dgm:pt>
    <dgm:pt modelId="{2B2A5C4D-BAE0-41EE-8A7C-BFEB36E4754F}" type="pres">
      <dgm:prSet presAssocID="{0AB956B4-D11C-4201-B7CE-C4F0FA48CD33}" presName="arrowAndChildren" presStyleCnt="0"/>
      <dgm:spPr/>
    </dgm:pt>
    <dgm:pt modelId="{2569957F-363C-4110-A0BB-32B43CDC6EB4}" type="pres">
      <dgm:prSet presAssocID="{0AB956B4-D11C-4201-B7CE-C4F0FA48CD33}" presName="parentTextArrow" presStyleLbl="node1" presStyleIdx="2" presStyleCnt="5"/>
      <dgm:spPr/>
    </dgm:pt>
    <dgm:pt modelId="{17FA8AB1-B67F-480F-A2C5-2DC6D7C6EEFF}" type="pres">
      <dgm:prSet presAssocID="{CABF49FC-B0B4-45A3-814E-F95F1005CB04}" presName="sp" presStyleCnt="0"/>
      <dgm:spPr/>
    </dgm:pt>
    <dgm:pt modelId="{23D238E7-55C3-4129-9B73-31E3401F6A3E}" type="pres">
      <dgm:prSet presAssocID="{1EF9F906-7A4F-485A-80BB-BD03B00EF8A4}" presName="arrowAndChildren" presStyleCnt="0"/>
      <dgm:spPr/>
    </dgm:pt>
    <dgm:pt modelId="{2444D2B1-7ACE-49BB-AF5D-571BA99FD300}" type="pres">
      <dgm:prSet presAssocID="{1EF9F906-7A4F-485A-80BB-BD03B00EF8A4}" presName="parentTextArrow" presStyleLbl="node1" presStyleIdx="2" presStyleCnt="5"/>
      <dgm:spPr/>
    </dgm:pt>
    <dgm:pt modelId="{E88AA6EA-5223-4924-A27E-8BF70DBDC99C}" type="pres">
      <dgm:prSet presAssocID="{1EF9F906-7A4F-485A-80BB-BD03B00EF8A4}" presName="arrow" presStyleLbl="node1" presStyleIdx="3" presStyleCnt="5"/>
      <dgm:spPr/>
    </dgm:pt>
    <dgm:pt modelId="{9CF1B6D0-2E4D-4F09-9E58-A771574E0C17}" type="pres">
      <dgm:prSet presAssocID="{1EF9F906-7A4F-485A-80BB-BD03B00EF8A4}" presName="descendantArrow" presStyleCnt="0"/>
      <dgm:spPr/>
    </dgm:pt>
    <dgm:pt modelId="{2A6BD8DA-E64B-4335-A012-031CCD4868C6}" type="pres">
      <dgm:prSet presAssocID="{24D99DF1-2491-4B17-A805-89473F5C8FB5}" presName="childTextArrow" presStyleLbl="fgAccFollowNode1" presStyleIdx="0" presStyleCnt="5">
        <dgm:presLayoutVars>
          <dgm:bulletEnabled val="1"/>
        </dgm:presLayoutVars>
      </dgm:prSet>
      <dgm:spPr/>
    </dgm:pt>
    <dgm:pt modelId="{14F7873D-0D8C-440A-BBDD-CADDABCB3803}" type="pres">
      <dgm:prSet presAssocID="{866010B0-0A4A-4833-A6E3-0B301AFC9C0A}" presName="childTextArrow" presStyleLbl="fgAccFollowNode1" presStyleIdx="1" presStyleCnt="5">
        <dgm:presLayoutVars>
          <dgm:bulletEnabled val="1"/>
        </dgm:presLayoutVars>
      </dgm:prSet>
      <dgm:spPr/>
    </dgm:pt>
    <dgm:pt modelId="{26B9BEB6-036D-4FF0-B47D-C61C1CDC8B1F}" type="pres">
      <dgm:prSet presAssocID="{ACEB8554-011B-4C19-AA1A-594C4DE56C2A}" presName="childTextArrow" presStyleLbl="fgAccFollowNode1" presStyleIdx="2" presStyleCnt="5">
        <dgm:presLayoutVars>
          <dgm:bulletEnabled val="1"/>
        </dgm:presLayoutVars>
      </dgm:prSet>
      <dgm:spPr/>
    </dgm:pt>
    <dgm:pt modelId="{84BA92AB-9C2A-4E48-8F5D-145434E1FA16}" type="pres">
      <dgm:prSet presAssocID="{3916B52D-E33D-4D66-BEA0-97C7A9EE5739}" presName="childTextArrow" presStyleLbl="fgAccFollowNode1" presStyleIdx="3" presStyleCnt="5">
        <dgm:presLayoutVars>
          <dgm:bulletEnabled val="1"/>
        </dgm:presLayoutVars>
      </dgm:prSet>
      <dgm:spPr/>
    </dgm:pt>
    <dgm:pt modelId="{CA628CB6-C2EF-4164-8BE2-573DDD520B5D}" type="pres">
      <dgm:prSet presAssocID="{3E9FAD02-EA89-49CC-8473-04A7B72394EE}" presName="childTextArrow" presStyleLbl="fgAccFollowNode1" presStyleIdx="4" presStyleCnt="5">
        <dgm:presLayoutVars>
          <dgm:bulletEnabled val="1"/>
        </dgm:presLayoutVars>
      </dgm:prSet>
      <dgm:spPr/>
    </dgm:pt>
    <dgm:pt modelId="{63882103-0537-4C61-9E39-1990C4FC969F}" type="pres">
      <dgm:prSet presAssocID="{A2378E2E-AFC7-4942-B8A3-B55E85D93A47}" presName="sp" presStyleCnt="0"/>
      <dgm:spPr/>
    </dgm:pt>
    <dgm:pt modelId="{07E0F6CC-C576-4557-A9C5-20DA7B407756}" type="pres">
      <dgm:prSet presAssocID="{9BAB731F-85AC-4ACF-9598-E7E054995142}" presName="arrowAndChildren" presStyleCnt="0"/>
      <dgm:spPr/>
    </dgm:pt>
    <dgm:pt modelId="{4B0B4D4D-BE70-456E-BF8D-8AB14B5A9C69}" type="pres">
      <dgm:prSet presAssocID="{9BAB731F-85AC-4ACF-9598-E7E054995142}" presName="parentTextArrow" presStyleLbl="node1" presStyleIdx="4" presStyleCnt="5"/>
      <dgm:spPr/>
    </dgm:pt>
  </dgm:ptLst>
  <dgm:cxnLst>
    <dgm:cxn modelId="{4E4EA901-36A9-4E45-B178-44F0913C2EF2}" type="presOf" srcId="{1EF9F906-7A4F-485A-80BB-BD03B00EF8A4}" destId="{2444D2B1-7ACE-49BB-AF5D-571BA99FD300}" srcOrd="0" destOrd="0" presId="urn:microsoft.com/office/officeart/2005/8/layout/process4"/>
    <dgm:cxn modelId="{BEF0FD03-8652-4216-A73F-3648CB3E8AF0}" srcId="{1EF9F906-7A4F-485A-80BB-BD03B00EF8A4}" destId="{3E9FAD02-EA89-49CC-8473-04A7B72394EE}" srcOrd="4" destOrd="0" parTransId="{8BC71CFB-1512-4F7D-945F-B49F76975968}" sibTransId="{39EA2222-40AF-4870-9B12-B1E34013073F}"/>
    <dgm:cxn modelId="{2D983C60-5865-44D1-8DF6-2ED70FFC9BD0}" type="presOf" srcId="{866010B0-0A4A-4833-A6E3-0B301AFC9C0A}" destId="{14F7873D-0D8C-440A-BBDD-CADDABCB3803}" srcOrd="0" destOrd="0" presId="urn:microsoft.com/office/officeart/2005/8/layout/process4"/>
    <dgm:cxn modelId="{84E46E61-D08F-4E96-8BD7-C608CFCB2D4A}" type="presOf" srcId="{57D8ED4E-6F65-448A-BF29-E1AFB9655B25}" destId="{22FB1C86-D578-486B-8D54-A100BBA037A0}" srcOrd="0" destOrd="0" presId="urn:microsoft.com/office/officeart/2005/8/layout/process4"/>
    <dgm:cxn modelId="{A581F36C-2DC7-4CFE-A2C3-5EAAE981058B}" type="presOf" srcId="{9BAB731F-85AC-4ACF-9598-E7E054995142}" destId="{4B0B4D4D-BE70-456E-BF8D-8AB14B5A9C69}" srcOrd="0" destOrd="0" presId="urn:microsoft.com/office/officeart/2005/8/layout/process4"/>
    <dgm:cxn modelId="{B442324D-0664-4CCA-89D0-E23517E58309}" srcId="{57D8ED4E-6F65-448A-BF29-E1AFB9655B25}" destId="{1EF9F906-7A4F-485A-80BB-BD03B00EF8A4}" srcOrd="1" destOrd="0" parTransId="{4D73DC1F-1AF8-4C5D-91F8-544DABFBFB90}" sibTransId="{CABF49FC-B0B4-45A3-814E-F95F1005CB04}"/>
    <dgm:cxn modelId="{C65EC756-8130-4D7A-8975-554FB4100D85}" type="presOf" srcId="{54779005-A678-4EAF-B96A-49DB0361EC43}" destId="{0D0A02C1-2830-4051-A483-0ED3EE17C9C5}" srcOrd="0" destOrd="0" presId="urn:microsoft.com/office/officeart/2005/8/layout/process4"/>
    <dgm:cxn modelId="{DC9EB67E-C680-456E-8E7A-3332E1B9E745}" srcId="{1EF9F906-7A4F-485A-80BB-BD03B00EF8A4}" destId="{24D99DF1-2491-4B17-A805-89473F5C8FB5}" srcOrd="0" destOrd="0" parTransId="{B20437CF-6631-4845-AE60-E3CD33491D76}" sibTransId="{D5D3EBB3-BA40-495F-A267-9E0C1522CA41}"/>
    <dgm:cxn modelId="{30030582-1AB8-4556-9234-707E1E5FD722}" srcId="{57D8ED4E-6F65-448A-BF29-E1AFB9655B25}" destId="{0AB956B4-D11C-4201-B7CE-C4F0FA48CD33}" srcOrd="2" destOrd="0" parTransId="{9F7B46FA-2B59-4BE2-886A-C66C59720374}" sibTransId="{CBCE50AD-9362-4F77-A870-39D251B10992}"/>
    <dgm:cxn modelId="{8FF68B87-DF24-4EB6-A8EC-E743F164A6A7}" type="presOf" srcId="{3E9FAD02-EA89-49CC-8473-04A7B72394EE}" destId="{CA628CB6-C2EF-4164-8BE2-573DDD520B5D}" srcOrd="0" destOrd="0" presId="urn:microsoft.com/office/officeart/2005/8/layout/process4"/>
    <dgm:cxn modelId="{958B2D8F-4DD8-49CE-91E6-0A04DDFC5754}" type="presOf" srcId="{ACEB8554-011B-4C19-AA1A-594C4DE56C2A}" destId="{26B9BEB6-036D-4FF0-B47D-C61C1CDC8B1F}" srcOrd="0" destOrd="0" presId="urn:microsoft.com/office/officeart/2005/8/layout/process4"/>
    <dgm:cxn modelId="{9947699C-587C-46E9-9523-4476144242F2}" srcId="{57D8ED4E-6F65-448A-BF29-E1AFB9655B25}" destId="{54779005-A678-4EAF-B96A-49DB0361EC43}" srcOrd="3" destOrd="0" parTransId="{A966D214-191B-4183-9E81-525351B28881}" sibTransId="{C65601A0-1FD5-496F-A676-CE31A20A4FE3}"/>
    <dgm:cxn modelId="{2CC350A2-E6DF-4E29-A8AB-7C999EA4A685}" srcId="{57D8ED4E-6F65-448A-BF29-E1AFB9655B25}" destId="{9BAB731F-85AC-4ACF-9598-E7E054995142}" srcOrd="0" destOrd="0" parTransId="{37459BD7-730F-4842-8F51-54DA1A77A75A}" sibTransId="{A2378E2E-AFC7-4942-B8A3-B55E85D93A47}"/>
    <dgm:cxn modelId="{E8BE2DBE-922B-462F-A088-9F69102F32DD}" type="presOf" srcId="{3916B52D-E33D-4D66-BEA0-97C7A9EE5739}" destId="{84BA92AB-9C2A-4E48-8F5D-145434E1FA16}" srcOrd="0" destOrd="0" presId="urn:microsoft.com/office/officeart/2005/8/layout/process4"/>
    <dgm:cxn modelId="{37ECCEC5-A8E2-455C-8D9B-A3F881D1CF61}" srcId="{1EF9F906-7A4F-485A-80BB-BD03B00EF8A4}" destId="{866010B0-0A4A-4833-A6E3-0B301AFC9C0A}" srcOrd="1" destOrd="0" parTransId="{A2186CE7-BB87-4368-9948-83EF5C6F4CC9}" sibTransId="{0712A880-799D-4AB0-8A7B-D595561A5070}"/>
    <dgm:cxn modelId="{A20093CE-7E8A-4232-9FF8-12E6488318E7}" srcId="{1EF9F906-7A4F-485A-80BB-BD03B00EF8A4}" destId="{3916B52D-E33D-4D66-BEA0-97C7A9EE5739}" srcOrd="3" destOrd="0" parTransId="{A89BAE05-4022-4CA5-AE64-E50848E80B13}" sibTransId="{153ABA40-6205-419E-A05B-2FC08F9B6B47}"/>
    <dgm:cxn modelId="{E77B6ED2-0D10-42B0-A0EE-4E5FC8949788}" type="presOf" srcId="{24D99DF1-2491-4B17-A805-89473F5C8FB5}" destId="{2A6BD8DA-E64B-4335-A012-031CCD4868C6}" srcOrd="0" destOrd="0" presId="urn:microsoft.com/office/officeart/2005/8/layout/process4"/>
    <dgm:cxn modelId="{C81322DB-AF11-4CEC-93D4-935114CAFF57}" srcId="{57D8ED4E-6F65-448A-BF29-E1AFB9655B25}" destId="{89494C26-3429-4380-8F38-D92B1A297DCF}" srcOrd="4" destOrd="0" parTransId="{993A8179-7157-427F-A1EF-00C334F78701}" sibTransId="{244D3605-DF17-45B4-9469-65CA26A6AAA5}"/>
    <dgm:cxn modelId="{71468FDF-24B2-47E5-8329-76EABB848BB5}" type="presOf" srcId="{89494C26-3429-4380-8F38-D92B1A297DCF}" destId="{AA4FCEEB-26D5-478D-9E9F-43CA6884824B}" srcOrd="0" destOrd="0" presId="urn:microsoft.com/office/officeart/2005/8/layout/process4"/>
    <dgm:cxn modelId="{7835E9E2-43B3-4315-9F1F-5F2BF5D966B8}" type="presOf" srcId="{1EF9F906-7A4F-485A-80BB-BD03B00EF8A4}" destId="{E88AA6EA-5223-4924-A27E-8BF70DBDC99C}" srcOrd="1" destOrd="0" presId="urn:microsoft.com/office/officeart/2005/8/layout/process4"/>
    <dgm:cxn modelId="{7C63EDE2-D75B-4CE5-B40F-A25842BF1FDB}" type="presOf" srcId="{0AB956B4-D11C-4201-B7CE-C4F0FA48CD33}" destId="{2569957F-363C-4110-A0BB-32B43CDC6EB4}" srcOrd="0" destOrd="0" presId="urn:microsoft.com/office/officeart/2005/8/layout/process4"/>
    <dgm:cxn modelId="{E04ABFEA-2A56-471B-84C3-6F44350B58C9}" srcId="{1EF9F906-7A4F-485A-80BB-BD03B00EF8A4}" destId="{ACEB8554-011B-4C19-AA1A-594C4DE56C2A}" srcOrd="2" destOrd="0" parTransId="{5D349831-06D7-4C31-9ACF-812CCC0DA4BF}" sibTransId="{CF8BFC7C-9F7B-4F8E-BE09-6C04019CB482}"/>
    <dgm:cxn modelId="{CADFC46E-C9FF-4BF7-8B4A-21B8EE1CFDE6}" type="presParOf" srcId="{22FB1C86-D578-486B-8D54-A100BBA037A0}" destId="{847CB214-081B-4A13-B902-2D9654A27F22}" srcOrd="0" destOrd="0" presId="urn:microsoft.com/office/officeart/2005/8/layout/process4"/>
    <dgm:cxn modelId="{28DDCDA4-1588-47F4-9B20-72529B7B623F}" type="presParOf" srcId="{847CB214-081B-4A13-B902-2D9654A27F22}" destId="{AA4FCEEB-26D5-478D-9E9F-43CA6884824B}" srcOrd="0" destOrd="0" presId="urn:microsoft.com/office/officeart/2005/8/layout/process4"/>
    <dgm:cxn modelId="{0981C99D-C00A-4D22-A580-99B9133DAB2B}" type="presParOf" srcId="{22FB1C86-D578-486B-8D54-A100BBA037A0}" destId="{D43CD33A-5712-4795-99A4-069C533AE947}" srcOrd="1" destOrd="0" presId="urn:microsoft.com/office/officeart/2005/8/layout/process4"/>
    <dgm:cxn modelId="{CF9DAF81-D18D-48D0-9950-E9D40D118521}" type="presParOf" srcId="{22FB1C86-D578-486B-8D54-A100BBA037A0}" destId="{C6D903E9-4458-489F-AB72-17E57A9331A1}" srcOrd="2" destOrd="0" presId="urn:microsoft.com/office/officeart/2005/8/layout/process4"/>
    <dgm:cxn modelId="{BBA0D6A9-FF0E-470C-BB32-D7DEEFA34566}" type="presParOf" srcId="{C6D903E9-4458-489F-AB72-17E57A9331A1}" destId="{0D0A02C1-2830-4051-A483-0ED3EE17C9C5}" srcOrd="0" destOrd="0" presId="urn:microsoft.com/office/officeart/2005/8/layout/process4"/>
    <dgm:cxn modelId="{1EED5438-9BA7-4779-BFB9-D90887814798}" type="presParOf" srcId="{22FB1C86-D578-486B-8D54-A100BBA037A0}" destId="{4DEA4BFC-BFC6-41B0-99CB-6F8BD14A477A}" srcOrd="3" destOrd="0" presId="urn:microsoft.com/office/officeart/2005/8/layout/process4"/>
    <dgm:cxn modelId="{D85A0CEB-7939-42F8-88D7-9510349467E5}" type="presParOf" srcId="{22FB1C86-D578-486B-8D54-A100BBA037A0}" destId="{2B2A5C4D-BAE0-41EE-8A7C-BFEB36E4754F}" srcOrd="4" destOrd="0" presId="urn:microsoft.com/office/officeart/2005/8/layout/process4"/>
    <dgm:cxn modelId="{5A83EA8C-701F-4B4B-9C9C-96461C99B13E}" type="presParOf" srcId="{2B2A5C4D-BAE0-41EE-8A7C-BFEB36E4754F}" destId="{2569957F-363C-4110-A0BB-32B43CDC6EB4}" srcOrd="0" destOrd="0" presId="urn:microsoft.com/office/officeart/2005/8/layout/process4"/>
    <dgm:cxn modelId="{E44E54FF-BFEF-402D-BB1F-A3AABDF5ED97}" type="presParOf" srcId="{22FB1C86-D578-486B-8D54-A100BBA037A0}" destId="{17FA8AB1-B67F-480F-A2C5-2DC6D7C6EEFF}" srcOrd="5" destOrd="0" presId="urn:microsoft.com/office/officeart/2005/8/layout/process4"/>
    <dgm:cxn modelId="{D78CFD8B-C67B-4EC1-8E7F-1FBF56EBA85E}" type="presParOf" srcId="{22FB1C86-D578-486B-8D54-A100BBA037A0}" destId="{23D238E7-55C3-4129-9B73-31E3401F6A3E}" srcOrd="6" destOrd="0" presId="urn:microsoft.com/office/officeart/2005/8/layout/process4"/>
    <dgm:cxn modelId="{0BB685FD-5207-4DE2-BE2B-8E8AC64477F9}" type="presParOf" srcId="{23D238E7-55C3-4129-9B73-31E3401F6A3E}" destId="{2444D2B1-7ACE-49BB-AF5D-571BA99FD300}" srcOrd="0" destOrd="0" presId="urn:microsoft.com/office/officeart/2005/8/layout/process4"/>
    <dgm:cxn modelId="{2E4CFAA7-052B-4CBB-ADE5-8D8D90EBFC26}" type="presParOf" srcId="{23D238E7-55C3-4129-9B73-31E3401F6A3E}" destId="{E88AA6EA-5223-4924-A27E-8BF70DBDC99C}" srcOrd="1" destOrd="0" presId="urn:microsoft.com/office/officeart/2005/8/layout/process4"/>
    <dgm:cxn modelId="{DA1B246A-6B43-4443-A9B6-46E0AB32A502}" type="presParOf" srcId="{23D238E7-55C3-4129-9B73-31E3401F6A3E}" destId="{9CF1B6D0-2E4D-4F09-9E58-A771574E0C17}" srcOrd="2" destOrd="0" presId="urn:microsoft.com/office/officeart/2005/8/layout/process4"/>
    <dgm:cxn modelId="{A2854053-2032-4152-A5A4-78B2A11E8D7F}" type="presParOf" srcId="{9CF1B6D0-2E4D-4F09-9E58-A771574E0C17}" destId="{2A6BD8DA-E64B-4335-A012-031CCD4868C6}" srcOrd="0" destOrd="0" presId="urn:microsoft.com/office/officeart/2005/8/layout/process4"/>
    <dgm:cxn modelId="{2B1B75A3-E0AF-4D48-A432-DAD577B0EE0B}" type="presParOf" srcId="{9CF1B6D0-2E4D-4F09-9E58-A771574E0C17}" destId="{14F7873D-0D8C-440A-BBDD-CADDABCB3803}" srcOrd="1" destOrd="0" presId="urn:microsoft.com/office/officeart/2005/8/layout/process4"/>
    <dgm:cxn modelId="{219A6E34-0ACA-4985-B58A-99B861190E6A}" type="presParOf" srcId="{9CF1B6D0-2E4D-4F09-9E58-A771574E0C17}" destId="{26B9BEB6-036D-4FF0-B47D-C61C1CDC8B1F}" srcOrd="2" destOrd="0" presId="urn:microsoft.com/office/officeart/2005/8/layout/process4"/>
    <dgm:cxn modelId="{E5C16664-D7EA-413C-A454-DB36EDFF7ED3}" type="presParOf" srcId="{9CF1B6D0-2E4D-4F09-9E58-A771574E0C17}" destId="{84BA92AB-9C2A-4E48-8F5D-145434E1FA16}" srcOrd="3" destOrd="0" presId="urn:microsoft.com/office/officeart/2005/8/layout/process4"/>
    <dgm:cxn modelId="{AA097734-F7E5-4B25-BD30-A7F7DC600594}" type="presParOf" srcId="{9CF1B6D0-2E4D-4F09-9E58-A771574E0C17}" destId="{CA628CB6-C2EF-4164-8BE2-573DDD520B5D}" srcOrd="4" destOrd="0" presId="urn:microsoft.com/office/officeart/2005/8/layout/process4"/>
    <dgm:cxn modelId="{A29558E8-40AC-4CBC-92BB-660C827BB664}" type="presParOf" srcId="{22FB1C86-D578-486B-8D54-A100BBA037A0}" destId="{63882103-0537-4C61-9E39-1990C4FC969F}" srcOrd="7" destOrd="0" presId="urn:microsoft.com/office/officeart/2005/8/layout/process4"/>
    <dgm:cxn modelId="{BB0BB426-0225-44CB-9FB1-BDD85AB3E08E}" type="presParOf" srcId="{22FB1C86-D578-486B-8D54-A100BBA037A0}" destId="{07E0F6CC-C576-4557-A9C5-20DA7B407756}" srcOrd="8" destOrd="0" presId="urn:microsoft.com/office/officeart/2005/8/layout/process4"/>
    <dgm:cxn modelId="{B476ABF4-73E9-4E0B-9CE1-24A08D7B6CC0}" type="presParOf" srcId="{07E0F6CC-C576-4557-A9C5-20DA7B407756}" destId="{4B0B4D4D-BE70-456E-BF8D-8AB14B5A9C6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CBBF5D-8A8A-4E25-9773-4BCBC18C20F7}"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A0F4128-2C8A-4DBD-9628-86A8155E02F8}">
      <dgm:prSet/>
      <dgm:spPr/>
      <dgm:t>
        <a:bodyPr/>
        <a:lstStyle/>
        <a:p>
          <a:r>
            <a:rPr lang="en-US"/>
            <a:t>Testit laatii ja arvioi lähes kaikkialla  S2-opettajat, vain yhdessä Uudenmaan vastauksessa testien laatijana on </a:t>
          </a:r>
          <a:r>
            <a:rPr lang="en-US" b="1"/>
            <a:t>kieliryhmä.</a:t>
          </a:r>
          <a:endParaRPr lang="en-US"/>
        </a:p>
      </dgm:t>
    </dgm:pt>
    <dgm:pt modelId="{CB7BAD0C-6E92-41B2-8DBC-4075D78912AF}" type="parTrans" cxnId="{CE8BCCB8-E8BC-410F-AF0B-B108DD7A8CEB}">
      <dgm:prSet/>
      <dgm:spPr/>
      <dgm:t>
        <a:bodyPr/>
        <a:lstStyle/>
        <a:p>
          <a:endParaRPr lang="en-US"/>
        </a:p>
      </dgm:t>
    </dgm:pt>
    <dgm:pt modelId="{043D9E96-A195-433F-89BF-B5036F5625FA}" type="sibTrans" cxnId="{CE8BCCB8-E8BC-410F-AF0B-B108DD7A8CEB}">
      <dgm:prSet/>
      <dgm:spPr/>
      <dgm:t>
        <a:bodyPr/>
        <a:lstStyle/>
        <a:p>
          <a:endParaRPr lang="en-US"/>
        </a:p>
      </dgm:t>
    </dgm:pt>
    <dgm:pt modelId="{CBD45E6D-1D03-43F3-BA38-BBB6B419D5FF}">
      <dgm:prSet/>
      <dgm:spPr/>
      <dgm:t>
        <a:bodyPr/>
        <a:lstStyle/>
        <a:p>
          <a:r>
            <a:rPr lang="en-US"/>
            <a:t>Haastattelut/suulliset kokeet suorittaa pääsääntöisesti kaikkialla S2-opettajat. </a:t>
          </a:r>
        </a:p>
      </dgm:t>
    </dgm:pt>
    <dgm:pt modelId="{A03322C3-8EA8-4A1A-AC6E-4AFC7AAA7D6B}" type="parTrans" cxnId="{1B0CFC2C-44E1-4A47-BDA8-250FCA9A9F88}">
      <dgm:prSet/>
      <dgm:spPr/>
      <dgm:t>
        <a:bodyPr/>
        <a:lstStyle/>
        <a:p>
          <a:endParaRPr lang="en-US"/>
        </a:p>
      </dgm:t>
    </dgm:pt>
    <dgm:pt modelId="{3ABDCAD7-74BA-4C99-BA14-30A5E1D06A0C}" type="sibTrans" cxnId="{1B0CFC2C-44E1-4A47-BDA8-250FCA9A9F88}">
      <dgm:prSet/>
      <dgm:spPr/>
      <dgm:t>
        <a:bodyPr/>
        <a:lstStyle/>
        <a:p>
          <a:endParaRPr lang="en-US"/>
        </a:p>
      </dgm:t>
    </dgm:pt>
    <dgm:pt modelId="{F1F3E107-4EBB-4BCD-9DD6-0F70BC854108}">
      <dgm:prSet/>
      <dgm:spPr/>
      <dgm:t>
        <a:bodyPr/>
        <a:lstStyle/>
        <a:p>
          <a:r>
            <a:rPr lang="en-US"/>
            <a:t>Savossa yhdessä vastauksessa erityisopettaja/ammatillinen erityisopettaja teettää ja arvioi suullisen kokeen</a:t>
          </a:r>
        </a:p>
      </dgm:t>
    </dgm:pt>
    <dgm:pt modelId="{DDEE9DE6-2BC7-43C1-9D70-24111F8473C7}" type="parTrans" cxnId="{CA984010-F74B-4F25-A6DE-A3734D9292E8}">
      <dgm:prSet/>
      <dgm:spPr/>
      <dgm:t>
        <a:bodyPr/>
        <a:lstStyle/>
        <a:p>
          <a:endParaRPr lang="en-US"/>
        </a:p>
      </dgm:t>
    </dgm:pt>
    <dgm:pt modelId="{2309EBCB-7D0A-419E-9BAD-E9980C3213E1}" type="sibTrans" cxnId="{CA984010-F74B-4F25-A6DE-A3734D9292E8}">
      <dgm:prSet/>
      <dgm:spPr/>
      <dgm:t>
        <a:bodyPr/>
        <a:lstStyle/>
        <a:p>
          <a:endParaRPr lang="en-US"/>
        </a:p>
      </dgm:t>
    </dgm:pt>
    <dgm:pt modelId="{841D0D45-9287-4068-856D-0008D67FDB91}">
      <dgm:prSet/>
      <dgm:spPr/>
      <dgm:t>
        <a:bodyPr/>
        <a:lstStyle/>
        <a:p>
          <a:r>
            <a:rPr lang="en-US"/>
            <a:t>Pirkanmaalta, Kymenlaaksosta ja Uudeltamaalta yhdet vastaukset kultakin, joissa kartoitukseen ei sisälly suullista osiota.</a:t>
          </a:r>
        </a:p>
      </dgm:t>
    </dgm:pt>
    <dgm:pt modelId="{980AF4B0-D156-4F8E-B410-F9B5BFFAEBA5}" type="parTrans" cxnId="{98977257-E013-461E-A2DA-5C302CF1752F}">
      <dgm:prSet/>
      <dgm:spPr/>
      <dgm:t>
        <a:bodyPr/>
        <a:lstStyle/>
        <a:p>
          <a:endParaRPr lang="en-US"/>
        </a:p>
      </dgm:t>
    </dgm:pt>
    <dgm:pt modelId="{7569B466-3070-4517-A09B-1219A03722E0}" type="sibTrans" cxnId="{98977257-E013-461E-A2DA-5C302CF1752F}">
      <dgm:prSet/>
      <dgm:spPr/>
      <dgm:t>
        <a:bodyPr/>
        <a:lstStyle/>
        <a:p>
          <a:endParaRPr lang="en-US"/>
        </a:p>
      </dgm:t>
    </dgm:pt>
    <dgm:pt modelId="{7BD3E90D-E2E7-40E5-B53C-DF683F3BE207}" type="pres">
      <dgm:prSet presAssocID="{81CBBF5D-8A8A-4E25-9773-4BCBC18C20F7}" presName="root" presStyleCnt="0">
        <dgm:presLayoutVars>
          <dgm:dir/>
          <dgm:resizeHandles val="exact"/>
        </dgm:presLayoutVars>
      </dgm:prSet>
      <dgm:spPr/>
    </dgm:pt>
    <dgm:pt modelId="{A00839C1-9D8F-453F-8F6C-EA5AA577809E}" type="pres">
      <dgm:prSet presAssocID="{81CBBF5D-8A8A-4E25-9773-4BCBC18C20F7}" presName="container" presStyleCnt="0">
        <dgm:presLayoutVars>
          <dgm:dir/>
          <dgm:resizeHandles val="exact"/>
        </dgm:presLayoutVars>
      </dgm:prSet>
      <dgm:spPr/>
    </dgm:pt>
    <dgm:pt modelId="{CEBC3B16-D8E4-4AC8-8070-6FB10AC8ED7E}" type="pres">
      <dgm:prSet presAssocID="{5A0F4128-2C8A-4DBD-9628-86A8155E02F8}" presName="compNode" presStyleCnt="0"/>
      <dgm:spPr/>
    </dgm:pt>
    <dgm:pt modelId="{102217C0-50C6-4438-83A7-2F08567F69F2}" type="pres">
      <dgm:prSet presAssocID="{5A0F4128-2C8A-4DBD-9628-86A8155E02F8}" presName="iconBgRect" presStyleLbl="bgShp" presStyleIdx="0" presStyleCnt="4"/>
      <dgm:spPr/>
    </dgm:pt>
    <dgm:pt modelId="{86106CFD-C62F-4398-9534-4D093FDE29A0}" type="pres">
      <dgm:prSet presAssocID="{5A0F4128-2C8A-4DBD-9628-86A8155E02F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lastot"/>
        </a:ext>
      </dgm:extLst>
    </dgm:pt>
    <dgm:pt modelId="{F1280FD2-8C4E-4F45-BFEF-E04F27B08AC4}" type="pres">
      <dgm:prSet presAssocID="{5A0F4128-2C8A-4DBD-9628-86A8155E02F8}" presName="spaceRect" presStyleCnt="0"/>
      <dgm:spPr/>
    </dgm:pt>
    <dgm:pt modelId="{CA995D22-439F-4B74-ACAA-BCAFF182C19D}" type="pres">
      <dgm:prSet presAssocID="{5A0F4128-2C8A-4DBD-9628-86A8155E02F8}" presName="textRect" presStyleLbl="revTx" presStyleIdx="0" presStyleCnt="4">
        <dgm:presLayoutVars>
          <dgm:chMax val="1"/>
          <dgm:chPref val="1"/>
        </dgm:presLayoutVars>
      </dgm:prSet>
      <dgm:spPr/>
    </dgm:pt>
    <dgm:pt modelId="{05B31F5A-7CF9-46DA-9EF0-F7BDB818A358}" type="pres">
      <dgm:prSet presAssocID="{043D9E96-A195-433F-89BF-B5036F5625FA}" presName="sibTrans" presStyleLbl="sibTrans2D1" presStyleIdx="0" presStyleCnt="0"/>
      <dgm:spPr/>
    </dgm:pt>
    <dgm:pt modelId="{E1327C98-EFF0-4B7D-9AA7-5E9954E707B5}" type="pres">
      <dgm:prSet presAssocID="{CBD45E6D-1D03-43F3-BA38-BBB6B419D5FF}" presName="compNode" presStyleCnt="0"/>
      <dgm:spPr/>
    </dgm:pt>
    <dgm:pt modelId="{A2760727-973D-456F-83EB-8673995FF6E0}" type="pres">
      <dgm:prSet presAssocID="{CBD45E6D-1D03-43F3-BA38-BBB6B419D5FF}" presName="iconBgRect" presStyleLbl="bgShp" presStyleIdx="1" presStyleCnt="4"/>
      <dgm:spPr/>
    </dgm:pt>
    <dgm:pt modelId="{AC7B5146-78A3-42FB-A374-00B56C392904}" type="pres">
      <dgm:prSet presAssocID="{CBD45E6D-1D03-43F3-BA38-BBB6B419D5F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FAD3EF6D-0BEF-4E5F-BA3C-8154604A4248}" type="pres">
      <dgm:prSet presAssocID="{CBD45E6D-1D03-43F3-BA38-BBB6B419D5FF}" presName="spaceRect" presStyleCnt="0"/>
      <dgm:spPr/>
    </dgm:pt>
    <dgm:pt modelId="{86F6738E-821C-44FF-9BF2-387807F9B153}" type="pres">
      <dgm:prSet presAssocID="{CBD45E6D-1D03-43F3-BA38-BBB6B419D5FF}" presName="textRect" presStyleLbl="revTx" presStyleIdx="1" presStyleCnt="4">
        <dgm:presLayoutVars>
          <dgm:chMax val="1"/>
          <dgm:chPref val="1"/>
        </dgm:presLayoutVars>
      </dgm:prSet>
      <dgm:spPr/>
    </dgm:pt>
    <dgm:pt modelId="{8726511D-1212-4D04-A0A6-5BB2A66B4FFA}" type="pres">
      <dgm:prSet presAssocID="{3ABDCAD7-74BA-4C99-BA14-30A5E1D06A0C}" presName="sibTrans" presStyleLbl="sibTrans2D1" presStyleIdx="0" presStyleCnt="0"/>
      <dgm:spPr/>
    </dgm:pt>
    <dgm:pt modelId="{4B8C7F07-12F7-4AAC-B44F-64E0E4030351}" type="pres">
      <dgm:prSet presAssocID="{F1F3E107-4EBB-4BCD-9DD6-0F70BC854108}" presName="compNode" presStyleCnt="0"/>
      <dgm:spPr/>
    </dgm:pt>
    <dgm:pt modelId="{67C916D3-8584-4447-B9DF-2C77C7931D76}" type="pres">
      <dgm:prSet presAssocID="{F1F3E107-4EBB-4BCD-9DD6-0F70BC854108}" presName="iconBgRect" presStyleLbl="bgShp" presStyleIdx="2" presStyleCnt="4"/>
      <dgm:spPr/>
    </dgm:pt>
    <dgm:pt modelId="{4BFA5B70-8FF4-4DF5-A012-62D56F8A4E27}" type="pres">
      <dgm:prSet presAssocID="{F1F3E107-4EBB-4BCD-9DD6-0F70BC8541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alintamerkki"/>
        </a:ext>
      </dgm:extLst>
    </dgm:pt>
    <dgm:pt modelId="{6D150E46-7063-4351-9929-E80521C9C9C7}" type="pres">
      <dgm:prSet presAssocID="{F1F3E107-4EBB-4BCD-9DD6-0F70BC854108}" presName="spaceRect" presStyleCnt="0"/>
      <dgm:spPr/>
    </dgm:pt>
    <dgm:pt modelId="{6104F49C-7D23-4781-872E-275DD0BA2934}" type="pres">
      <dgm:prSet presAssocID="{F1F3E107-4EBB-4BCD-9DD6-0F70BC854108}" presName="textRect" presStyleLbl="revTx" presStyleIdx="2" presStyleCnt="4">
        <dgm:presLayoutVars>
          <dgm:chMax val="1"/>
          <dgm:chPref val="1"/>
        </dgm:presLayoutVars>
      </dgm:prSet>
      <dgm:spPr/>
    </dgm:pt>
    <dgm:pt modelId="{3F429488-1093-40D3-A034-45E1D455AC8E}" type="pres">
      <dgm:prSet presAssocID="{2309EBCB-7D0A-419E-9BAD-E9980C3213E1}" presName="sibTrans" presStyleLbl="sibTrans2D1" presStyleIdx="0" presStyleCnt="0"/>
      <dgm:spPr/>
    </dgm:pt>
    <dgm:pt modelId="{30C6A085-B6D6-41CD-B642-5EC79471D548}" type="pres">
      <dgm:prSet presAssocID="{841D0D45-9287-4068-856D-0008D67FDB91}" presName="compNode" presStyleCnt="0"/>
      <dgm:spPr/>
    </dgm:pt>
    <dgm:pt modelId="{F2D4357D-6990-4030-97B7-FBE79D629E26}" type="pres">
      <dgm:prSet presAssocID="{841D0D45-9287-4068-856D-0008D67FDB91}" presName="iconBgRect" presStyleLbl="bgShp" presStyleIdx="3" presStyleCnt="4"/>
      <dgm:spPr/>
    </dgm:pt>
    <dgm:pt modelId="{35E6363B-8F22-43F8-83F2-31DABA8B71C9}" type="pres">
      <dgm:prSet presAssocID="{841D0D45-9287-4068-856D-0008D67FDB9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kstitykset"/>
        </a:ext>
      </dgm:extLst>
    </dgm:pt>
    <dgm:pt modelId="{FF3D955F-7266-4E12-BBA9-6910E84130B0}" type="pres">
      <dgm:prSet presAssocID="{841D0D45-9287-4068-856D-0008D67FDB91}" presName="spaceRect" presStyleCnt="0"/>
      <dgm:spPr/>
    </dgm:pt>
    <dgm:pt modelId="{34880851-C199-4B4C-9ED3-0F5EFC942525}" type="pres">
      <dgm:prSet presAssocID="{841D0D45-9287-4068-856D-0008D67FDB91}" presName="textRect" presStyleLbl="revTx" presStyleIdx="3" presStyleCnt="4">
        <dgm:presLayoutVars>
          <dgm:chMax val="1"/>
          <dgm:chPref val="1"/>
        </dgm:presLayoutVars>
      </dgm:prSet>
      <dgm:spPr/>
    </dgm:pt>
  </dgm:ptLst>
  <dgm:cxnLst>
    <dgm:cxn modelId="{CA984010-F74B-4F25-A6DE-A3734D9292E8}" srcId="{81CBBF5D-8A8A-4E25-9773-4BCBC18C20F7}" destId="{F1F3E107-4EBB-4BCD-9DD6-0F70BC854108}" srcOrd="2" destOrd="0" parTransId="{DDEE9DE6-2BC7-43C1-9D70-24111F8473C7}" sibTransId="{2309EBCB-7D0A-419E-9BAD-E9980C3213E1}"/>
    <dgm:cxn modelId="{9CE60B1E-E2CD-421D-A226-6E04C2D49951}" type="presOf" srcId="{2309EBCB-7D0A-419E-9BAD-E9980C3213E1}" destId="{3F429488-1093-40D3-A034-45E1D455AC8E}" srcOrd="0" destOrd="0" presId="urn:microsoft.com/office/officeart/2018/2/layout/IconCircleList"/>
    <dgm:cxn modelId="{1F0BD820-94B8-4114-A393-35A178C037DC}" type="presOf" srcId="{81CBBF5D-8A8A-4E25-9773-4BCBC18C20F7}" destId="{7BD3E90D-E2E7-40E5-B53C-DF683F3BE207}" srcOrd="0" destOrd="0" presId="urn:microsoft.com/office/officeart/2018/2/layout/IconCircleList"/>
    <dgm:cxn modelId="{1B0CFC2C-44E1-4A47-BDA8-250FCA9A9F88}" srcId="{81CBBF5D-8A8A-4E25-9773-4BCBC18C20F7}" destId="{CBD45E6D-1D03-43F3-BA38-BBB6B419D5FF}" srcOrd="1" destOrd="0" parTransId="{A03322C3-8EA8-4A1A-AC6E-4AFC7AAA7D6B}" sibTransId="{3ABDCAD7-74BA-4C99-BA14-30A5E1D06A0C}"/>
    <dgm:cxn modelId="{98977257-E013-461E-A2DA-5C302CF1752F}" srcId="{81CBBF5D-8A8A-4E25-9773-4BCBC18C20F7}" destId="{841D0D45-9287-4068-856D-0008D67FDB91}" srcOrd="3" destOrd="0" parTransId="{980AF4B0-D156-4F8E-B410-F9B5BFFAEBA5}" sibTransId="{7569B466-3070-4517-A09B-1219A03722E0}"/>
    <dgm:cxn modelId="{BC4DA9A4-B863-45A0-BADF-4455C7A2A5C4}" type="presOf" srcId="{5A0F4128-2C8A-4DBD-9628-86A8155E02F8}" destId="{CA995D22-439F-4B74-ACAA-BCAFF182C19D}" srcOrd="0" destOrd="0" presId="urn:microsoft.com/office/officeart/2018/2/layout/IconCircleList"/>
    <dgm:cxn modelId="{CE8BCCB8-E8BC-410F-AF0B-B108DD7A8CEB}" srcId="{81CBBF5D-8A8A-4E25-9773-4BCBC18C20F7}" destId="{5A0F4128-2C8A-4DBD-9628-86A8155E02F8}" srcOrd="0" destOrd="0" parTransId="{CB7BAD0C-6E92-41B2-8DBC-4075D78912AF}" sibTransId="{043D9E96-A195-433F-89BF-B5036F5625FA}"/>
    <dgm:cxn modelId="{EF3224BA-FF86-4D51-B35F-1A8B28BDD686}" type="presOf" srcId="{F1F3E107-4EBB-4BCD-9DD6-0F70BC854108}" destId="{6104F49C-7D23-4781-872E-275DD0BA2934}" srcOrd="0" destOrd="0" presId="urn:microsoft.com/office/officeart/2018/2/layout/IconCircleList"/>
    <dgm:cxn modelId="{A044C9BB-1AEB-4047-9BF0-184877FFC560}" type="presOf" srcId="{CBD45E6D-1D03-43F3-BA38-BBB6B419D5FF}" destId="{86F6738E-821C-44FF-9BF2-387807F9B153}" srcOrd="0" destOrd="0" presId="urn:microsoft.com/office/officeart/2018/2/layout/IconCircleList"/>
    <dgm:cxn modelId="{71AB27E1-C832-4BA2-813F-61DF40F4AF3F}" type="presOf" srcId="{3ABDCAD7-74BA-4C99-BA14-30A5E1D06A0C}" destId="{8726511D-1212-4D04-A0A6-5BB2A66B4FFA}" srcOrd="0" destOrd="0" presId="urn:microsoft.com/office/officeart/2018/2/layout/IconCircleList"/>
    <dgm:cxn modelId="{C10514F1-D446-49A3-A55C-AE8F61C3F28A}" type="presOf" srcId="{043D9E96-A195-433F-89BF-B5036F5625FA}" destId="{05B31F5A-7CF9-46DA-9EF0-F7BDB818A358}" srcOrd="0" destOrd="0" presId="urn:microsoft.com/office/officeart/2018/2/layout/IconCircleList"/>
    <dgm:cxn modelId="{818D85FC-D35D-423C-818D-A63139488681}" type="presOf" srcId="{841D0D45-9287-4068-856D-0008D67FDB91}" destId="{34880851-C199-4B4C-9ED3-0F5EFC942525}" srcOrd="0" destOrd="0" presId="urn:microsoft.com/office/officeart/2018/2/layout/IconCircleList"/>
    <dgm:cxn modelId="{DA836DDD-FC43-435C-ABEC-3CF7D03A8241}" type="presParOf" srcId="{7BD3E90D-E2E7-40E5-B53C-DF683F3BE207}" destId="{A00839C1-9D8F-453F-8F6C-EA5AA577809E}" srcOrd="0" destOrd="0" presId="urn:microsoft.com/office/officeart/2018/2/layout/IconCircleList"/>
    <dgm:cxn modelId="{F3FCA89B-055B-4FAE-82C0-8830B38DD77D}" type="presParOf" srcId="{A00839C1-9D8F-453F-8F6C-EA5AA577809E}" destId="{CEBC3B16-D8E4-4AC8-8070-6FB10AC8ED7E}" srcOrd="0" destOrd="0" presId="urn:microsoft.com/office/officeart/2018/2/layout/IconCircleList"/>
    <dgm:cxn modelId="{D1AE45BD-8A89-4261-A8E1-F76AAD85E39E}" type="presParOf" srcId="{CEBC3B16-D8E4-4AC8-8070-6FB10AC8ED7E}" destId="{102217C0-50C6-4438-83A7-2F08567F69F2}" srcOrd="0" destOrd="0" presId="urn:microsoft.com/office/officeart/2018/2/layout/IconCircleList"/>
    <dgm:cxn modelId="{2C3CA336-D0B0-4319-908E-2DF841410DE2}" type="presParOf" srcId="{CEBC3B16-D8E4-4AC8-8070-6FB10AC8ED7E}" destId="{86106CFD-C62F-4398-9534-4D093FDE29A0}" srcOrd="1" destOrd="0" presId="urn:microsoft.com/office/officeart/2018/2/layout/IconCircleList"/>
    <dgm:cxn modelId="{C1A9500F-A24D-4DDE-9BD7-5E7D96A4CF43}" type="presParOf" srcId="{CEBC3B16-D8E4-4AC8-8070-6FB10AC8ED7E}" destId="{F1280FD2-8C4E-4F45-BFEF-E04F27B08AC4}" srcOrd="2" destOrd="0" presId="urn:microsoft.com/office/officeart/2018/2/layout/IconCircleList"/>
    <dgm:cxn modelId="{96687C1A-41DD-48A7-A050-8B3E4582DA09}" type="presParOf" srcId="{CEBC3B16-D8E4-4AC8-8070-6FB10AC8ED7E}" destId="{CA995D22-439F-4B74-ACAA-BCAFF182C19D}" srcOrd="3" destOrd="0" presId="urn:microsoft.com/office/officeart/2018/2/layout/IconCircleList"/>
    <dgm:cxn modelId="{332BB4DD-36F0-4392-B259-2E8992082DC3}" type="presParOf" srcId="{A00839C1-9D8F-453F-8F6C-EA5AA577809E}" destId="{05B31F5A-7CF9-46DA-9EF0-F7BDB818A358}" srcOrd="1" destOrd="0" presId="urn:microsoft.com/office/officeart/2018/2/layout/IconCircleList"/>
    <dgm:cxn modelId="{32E63EF6-D171-4F17-8B08-147E7695F033}" type="presParOf" srcId="{A00839C1-9D8F-453F-8F6C-EA5AA577809E}" destId="{E1327C98-EFF0-4B7D-9AA7-5E9954E707B5}" srcOrd="2" destOrd="0" presId="urn:microsoft.com/office/officeart/2018/2/layout/IconCircleList"/>
    <dgm:cxn modelId="{1C6014E4-52F4-4D62-B3A0-EC0B418BA389}" type="presParOf" srcId="{E1327C98-EFF0-4B7D-9AA7-5E9954E707B5}" destId="{A2760727-973D-456F-83EB-8673995FF6E0}" srcOrd="0" destOrd="0" presId="urn:microsoft.com/office/officeart/2018/2/layout/IconCircleList"/>
    <dgm:cxn modelId="{8A87459A-D0AB-47AC-A3A7-9CE9231B8E13}" type="presParOf" srcId="{E1327C98-EFF0-4B7D-9AA7-5E9954E707B5}" destId="{AC7B5146-78A3-42FB-A374-00B56C392904}" srcOrd="1" destOrd="0" presId="urn:microsoft.com/office/officeart/2018/2/layout/IconCircleList"/>
    <dgm:cxn modelId="{6AA576A9-EA9A-4DAF-8655-333E1E572C46}" type="presParOf" srcId="{E1327C98-EFF0-4B7D-9AA7-5E9954E707B5}" destId="{FAD3EF6D-0BEF-4E5F-BA3C-8154604A4248}" srcOrd="2" destOrd="0" presId="urn:microsoft.com/office/officeart/2018/2/layout/IconCircleList"/>
    <dgm:cxn modelId="{5CAA1B4C-CC18-43CF-BF30-E582915E9755}" type="presParOf" srcId="{E1327C98-EFF0-4B7D-9AA7-5E9954E707B5}" destId="{86F6738E-821C-44FF-9BF2-387807F9B153}" srcOrd="3" destOrd="0" presId="urn:microsoft.com/office/officeart/2018/2/layout/IconCircleList"/>
    <dgm:cxn modelId="{CE64C42F-A16A-4F9C-9AE6-BD445B8B7752}" type="presParOf" srcId="{A00839C1-9D8F-453F-8F6C-EA5AA577809E}" destId="{8726511D-1212-4D04-A0A6-5BB2A66B4FFA}" srcOrd="3" destOrd="0" presId="urn:microsoft.com/office/officeart/2018/2/layout/IconCircleList"/>
    <dgm:cxn modelId="{8526778D-E31E-47F8-9560-6786253BBAE9}" type="presParOf" srcId="{A00839C1-9D8F-453F-8F6C-EA5AA577809E}" destId="{4B8C7F07-12F7-4AAC-B44F-64E0E4030351}" srcOrd="4" destOrd="0" presId="urn:microsoft.com/office/officeart/2018/2/layout/IconCircleList"/>
    <dgm:cxn modelId="{D8760189-54E7-469F-869C-59B6597FC108}" type="presParOf" srcId="{4B8C7F07-12F7-4AAC-B44F-64E0E4030351}" destId="{67C916D3-8584-4447-B9DF-2C77C7931D76}" srcOrd="0" destOrd="0" presId="urn:microsoft.com/office/officeart/2018/2/layout/IconCircleList"/>
    <dgm:cxn modelId="{08C37B8D-B3C6-472B-840E-678AA8BC2A34}" type="presParOf" srcId="{4B8C7F07-12F7-4AAC-B44F-64E0E4030351}" destId="{4BFA5B70-8FF4-4DF5-A012-62D56F8A4E27}" srcOrd="1" destOrd="0" presId="urn:microsoft.com/office/officeart/2018/2/layout/IconCircleList"/>
    <dgm:cxn modelId="{8DDE0CF0-3D17-45CD-ADD5-74322CB71434}" type="presParOf" srcId="{4B8C7F07-12F7-4AAC-B44F-64E0E4030351}" destId="{6D150E46-7063-4351-9929-E80521C9C9C7}" srcOrd="2" destOrd="0" presId="urn:microsoft.com/office/officeart/2018/2/layout/IconCircleList"/>
    <dgm:cxn modelId="{704DFB71-8EE8-4AB2-829B-71DB825C29FD}" type="presParOf" srcId="{4B8C7F07-12F7-4AAC-B44F-64E0E4030351}" destId="{6104F49C-7D23-4781-872E-275DD0BA2934}" srcOrd="3" destOrd="0" presId="urn:microsoft.com/office/officeart/2018/2/layout/IconCircleList"/>
    <dgm:cxn modelId="{C02BF5E0-CFAC-43B6-978B-AF1E63E63E3F}" type="presParOf" srcId="{A00839C1-9D8F-453F-8F6C-EA5AA577809E}" destId="{3F429488-1093-40D3-A034-45E1D455AC8E}" srcOrd="5" destOrd="0" presId="urn:microsoft.com/office/officeart/2018/2/layout/IconCircleList"/>
    <dgm:cxn modelId="{59FA82A7-D302-41D9-BF24-3927619A8538}" type="presParOf" srcId="{A00839C1-9D8F-453F-8F6C-EA5AA577809E}" destId="{30C6A085-B6D6-41CD-B642-5EC79471D548}" srcOrd="6" destOrd="0" presId="urn:microsoft.com/office/officeart/2018/2/layout/IconCircleList"/>
    <dgm:cxn modelId="{DE36673E-FA65-4274-B5D8-2AEA50AB5BA2}" type="presParOf" srcId="{30C6A085-B6D6-41CD-B642-5EC79471D548}" destId="{F2D4357D-6990-4030-97B7-FBE79D629E26}" srcOrd="0" destOrd="0" presId="urn:microsoft.com/office/officeart/2018/2/layout/IconCircleList"/>
    <dgm:cxn modelId="{0CB53D4D-BA8C-42C2-A3D7-2020B7B562C1}" type="presParOf" srcId="{30C6A085-B6D6-41CD-B642-5EC79471D548}" destId="{35E6363B-8F22-43F8-83F2-31DABA8B71C9}" srcOrd="1" destOrd="0" presId="urn:microsoft.com/office/officeart/2018/2/layout/IconCircleList"/>
    <dgm:cxn modelId="{4A74BB9D-8B27-4230-A52F-EEE6C043FE69}" type="presParOf" srcId="{30C6A085-B6D6-41CD-B642-5EC79471D548}" destId="{FF3D955F-7266-4E12-BBA9-6910E84130B0}" srcOrd="2" destOrd="0" presId="urn:microsoft.com/office/officeart/2018/2/layout/IconCircleList"/>
    <dgm:cxn modelId="{D4147698-F6B7-4380-8F7F-59E2D1DB0433}" type="presParOf" srcId="{30C6A085-B6D6-41CD-B642-5EC79471D548}" destId="{34880851-C199-4B4C-9ED3-0F5EFC94252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B199-316F-4E7B-92F5-E08AFAE1593D}">
      <dsp:nvSpPr>
        <dsp:cNvPr id="0" name=""/>
        <dsp:cNvSpPr/>
      </dsp:nvSpPr>
      <dsp:spPr>
        <a:xfrm>
          <a:off x="90219" y="676"/>
          <a:ext cx="2527237" cy="151634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b="1" kern="1200" dirty="0"/>
            <a:t>Kehittämiskohteet oppilaitoksen koosta riippumatta: </a:t>
          </a:r>
          <a:endParaRPr lang="en-US" sz="1600" kern="1200" dirty="0"/>
        </a:p>
      </dsp:txBody>
      <dsp:txXfrm>
        <a:off x="90219" y="676"/>
        <a:ext cx="2527237" cy="1516342"/>
      </dsp:txXfrm>
    </dsp:sp>
    <dsp:sp modelId="{AE256AA0-BECF-4C47-AF94-77A00B992DF8}">
      <dsp:nvSpPr>
        <dsp:cNvPr id="0" name=""/>
        <dsp:cNvSpPr/>
      </dsp:nvSpPr>
      <dsp:spPr>
        <a:xfrm>
          <a:off x="2870181" y="676"/>
          <a:ext cx="2527237" cy="1516342"/>
        </a:xfrm>
        <a:prstGeom prst="rect">
          <a:avLst/>
        </a:prstGeom>
        <a:gradFill rotWithShape="0">
          <a:gsLst>
            <a:gs pos="0">
              <a:schemeClr val="accent2">
                <a:hueOff val="585783"/>
                <a:satOff val="-1681"/>
                <a:lumOff val="-2692"/>
                <a:alphaOff val="0"/>
                <a:satMod val="103000"/>
                <a:lumMod val="102000"/>
                <a:tint val="94000"/>
              </a:schemeClr>
            </a:gs>
            <a:gs pos="50000">
              <a:schemeClr val="accent2">
                <a:hueOff val="585783"/>
                <a:satOff val="-1681"/>
                <a:lumOff val="-2692"/>
                <a:alphaOff val="0"/>
                <a:satMod val="110000"/>
                <a:lumMod val="100000"/>
                <a:shade val="100000"/>
              </a:schemeClr>
            </a:gs>
            <a:gs pos="100000">
              <a:schemeClr val="accent2">
                <a:hueOff val="585783"/>
                <a:satOff val="-1681"/>
                <a:lumOff val="-26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alakohtaista vaihtelua, kokeet eivät ole </a:t>
          </a:r>
          <a:r>
            <a:rPr lang="fi-FI" sz="1600" kern="1200" dirty="0">
              <a:latin typeface="Aptos Display" panose="020F0302020204030204"/>
            </a:rPr>
            <a:t>tasaveroisia</a:t>
          </a:r>
          <a:r>
            <a:rPr lang="fi-FI" sz="1600" kern="1200" dirty="0"/>
            <a:t> / samalla vaativuustasolla</a:t>
          </a:r>
          <a:endParaRPr lang="en-US" sz="1600" kern="1200" dirty="0"/>
        </a:p>
      </dsp:txBody>
      <dsp:txXfrm>
        <a:off x="2870181" y="676"/>
        <a:ext cx="2527237" cy="1516342"/>
      </dsp:txXfrm>
    </dsp:sp>
    <dsp:sp modelId="{D7352309-105F-4CF1-B9B7-0C68AB33313A}">
      <dsp:nvSpPr>
        <dsp:cNvPr id="0" name=""/>
        <dsp:cNvSpPr/>
      </dsp:nvSpPr>
      <dsp:spPr>
        <a:xfrm>
          <a:off x="5650142" y="676"/>
          <a:ext cx="2527237" cy="1516342"/>
        </a:xfrm>
        <a:prstGeom prst="rect">
          <a:avLst/>
        </a:prstGeom>
        <a:gradFill rotWithShape="0">
          <a:gsLst>
            <a:gs pos="0">
              <a:schemeClr val="accent2">
                <a:hueOff val="1171566"/>
                <a:satOff val="-3362"/>
                <a:lumOff val="-5383"/>
                <a:alphaOff val="0"/>
                <a:satMod val="103000"/>
                <a:lumMod val="102000"/>
                <a:tint val="94000"/>
              </a:schemeClr>
            </a:gs>
            <a:gs pos="50000">
              <a:schemeClr val="accent2">
                <a:hueOff val="1171566"/>
                <a:satOff val="-3362"/>
                <a:lumOff val="-5383"/>
                <a:alphaOff val="0"/>
                <a:satMod val="110000"/>
                <a:lumMod val="100000"/>
                <a:shade val="100000"/>
              </a:schemeClr>
            </a:gs>
            <a:gs pos="100000">
              <a:schemeClr val="accent2">
                <a:hueOff val="1171566"/>
                <a:satOff val="-3362"/>
                <a:lumOff val="-53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kaikkia hakijoita ei testata (esim. peruskoulun käyneitä, KOTO-todistuksen esittäneitä), vaikka kielitaito voi olla mitä </a:t>
          </a:r>
          <a:r>
            <a:rPr lang="fi-FI" sz="1600" kern="1200" dirty="0">
              <a:latin typeface="Aptos Display" panose="020F0302020204030204"/>
            </a:rPr>
            <a:t>vain</a:t>
          </a:r>
          <a:endParaRPr lang="en-US" sz="1600" kern="1200" dirty="0"/>
        </a:p>
      </dsp:txBody>
      <dsp:txXfrm>
        <a:off x="5650142" y="676"/>
        <a:ext cx="2527237" cy="1516342"/>
      </dsp:txXfrm>
    </dsp:sp>
    <dsp:sp modelId="{08803929-F137-4F5A-B0A9-D7C40F5547F8}">
      <dsp:nvSpPr>
        <dsp:cNvPr id="0" name=""/>
        <dsp:cNvSpPr/>
      </dsp:nvSpPr>
      <dsp:spPr>
        <a:xfrm>
          <a:off x="8430104" y="676"/>
          <a:ext cx="2527237" cy="1516342"/>
        </a:xfrm>
        <a:prstGeom prst="rect">
          <a:avLst/>
        </a:prstGeom>
        <a:gradFill rotWithShape="0">
          <a:gsLst>
            <a:gs pos="0">
              <a:schemeClr val="accent2">
                <a:hueOff val="1757349"/>
                <a:satOff val="-5044"/>
                <a:lumOff val="-8075"/>
                <a:alphaOff val="0"/>
                <a:satMod val="103000"/>
                <a:lumMod val="102000"/>
                <a:tint val="94000"/>
              </a:schemeClr>
            </a:gs>
            <a:gs pos="50000">
              <a:schemeClr val="accent2">
                <a:hueOff val="1757349"/>
                <a:satOff val="-5044"/>
                <a:lumOff val="-8075"/>
                <a:alphaOff val="0"/>
                <a:satMod val="110000"/>
                <a:lumMod val="100000"/>
                <a:shade val="100000"/>
              </a:schemeClr>
            </a:gs>
            <a:gs pos="100000">
              <a:schemeClr val="accent2">
                <a:hueOff val="1757349"/>
                <a:satOff val="-5044"/>
                <a:lumOff val="-80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kielikoe testaa vain B1-tasoa</a:t>
          </a:r>
          <a:endParaRPr lang="en-US" sz="1600" kern="1200" dirty="0"/>
        </a:p>
      </dsp:txBody>
      <dsp:txXfrm>
        <a:off x="8430104" y="676"/>
        <a:ext cx="2527237" cy="1516342"/>
      </dsp:txXfrm>
    </dsp:sp>
    <dsp:sp modelId="{621D100B-FDFE-4136-9CB4-DEA69B74B9DB}">
      <dsp:nvSpPr>
        <dsp:cNvPr id="0" name=""/>
        <dsp:cNvSpPr/>
      </dsp:nvSpPr>
      <dsp:spPr>
        <a:xfrm>
          <a:off x="90219" y="1769742"/>
          <a:ext cx="2527237" cy="1516342"/>
        </a:xfrm>
        <a:prstGeom prst="rect">
          <a:avLst/>
        </a:prstGeom>
        <a:gradFill rotWithShape="0">
          <a:gsLst>
            <a:gs pos="0">
              <a:schemeClr val="accent2">
                <a:hueOff val="2343132"/>
                <a:satOff val="-6725"/>
                <a:lumOff val="-10767"/>
                <a:alphaOff val="0"/>
                <a:satMod val="103000"/>
                <a:lumMod val="102000"/>
                <a:tint val="94000"/>
              </a:schemeClr>
            </a:gs>
            <a:gs pos="50000">
              <a:schemeClr val="accent2">
                <a:hueOff val="2343132"/>
                <a:satOff val="-6725"/>
                <a:lumOff val="-10767"/>
                <a:alphaOff val="0"/>
                <a:satMod val="110000"/>
                <a:lumMod val="100000"/>
                <a:shade val="100000"/>
              </a:schemeClr>
            </a:gs>
            <a:gs pos="100000">
              <a:schemeClr val="accent2">
                <a:hueOff val="2343132"/>
                <a:satOff val="-6725"/>
                <a:lumOff val="-1076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hakijat eivät saavu kielikokeeseen</a:t>
          </a:r>
          <a:endParaRPr lang="en-US" sz="1600" kern="1200" dirty="0"/>
        </a:p>
      </dsp:txBody>
      <dsp:txXfrm>
        <a:off x="90219" y="1769742"/>
        <a:ext cx="2527237" cy="1516342"/>
      </dsp:txXfrm>
    </dsp:sp>
    <dsp:sp modelId="{2F8A945C-02FB-4475-AA1D-B0772D695DA9}">
      <dsp:nvSpPr>
        <dsp:cNvPr id="0" name=""/>
        <dsp:cNvSpPr/>
      </dsp:nvSpPr>
      <dsp:spPr>
        <a:xfrm>
          <a:off x="2870181" y="1769742"/>
          <a:ext cx="2527237" cy="1516342"/>
        </a:xfrm>
        <a:prstGeom prst="rect">
          <a:avLst/>
        </a:prstGeom>
        <a:gradFill rotWithShape="0">
          <a:gsLst>
            <a:gs pos="0">
              <a:schemeClr val="accent2">
                <a:hueOff val="2928915"/>
                <a:satOff val="-8406"/>
                <a:lumOff val="-13459"/>
                <a:alphaOff val="0"/>
                <a:satMod val="103000"/>
                <a:lumMod val="102000"/>
                <a:tint val="94000"/>
              </a:schemeClr>
            </a:gs>
            <a:gs pos="50000">
              <a:schemeClr val="accent2">
                <a:hueOff val="2928915"/>
                <a:satOff val="-8406"/>
                <a:lumOff val="-13459"/>
                <a:alphaOff val="0"/>
                <a:satMod val="110000"/>
                <a:lumMod val="100000"/>
                <a:shade val="100000"/>
              </a:schemeClr>
            </a:gs>
            <a:gs pos="100000">
              <a:schemeClr val="accent2">
                <a:hueOff val="2928915"/>
                <a:satOff val="-8406"/>
                <a:lumOff val="-134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ei apua arviointiin </a:t>
          </a:r>
          <a:endParaRPr lang="en-US" sz="1600" kern="1200" dirty="0"/>
        </a:p>
      </dsp:txBody>
      <dsp:txXfrm>
        <a:off x="2870181" y="1769742"/>
        <a:ext cx="2527237" cy="1516342"/>
      </dsp:txXfrm>
    </dsp:sp>
    <dsp:sp modelId="{758AE996-8079-4EDD-98DE-B6311D278659}">
      <dsp:nvSpPr>
        <dsp:cNvPr id="0" name=""/>
        <dsp:cNvSpPr/>
      </dsp:nvSpPr>
      <dsp:spPr>
        <a:xfrm>
          <a:off x="5650142" y="1769742"/>
          <a:ext cx="2527237" cy="1516342"/>
        </a:xfrm>
        <a:prstGeom prst="rect">
          <a:avLst/>
        </a:prstGeom>
        <a:gradFill rotWithShape="0">
          <a:gsLst>
            <a:gs pos="0">
              <a:schemeClr val="accent2">
                <a:hueOff val="3514698"/>
                <a:satOff val="-10087"/>
                <a:lumOff val="-16150"/>
                <a:alphaOff val="0"/>
                <a:satMod val="103000"/>
                <a:lumMod val="102000"/>
                <a:tint val="94000"/>
              </a:schemeClr>
            </a:gs>
            <a:gs pos="50000">
              <a:schemeClr val="accent2">
                <a:hueOff val="3514698"/>
                <a:satOff val="-10087"/>
                <a:lumOff val="-16150"/>
                <a:alphaOff val="0"/>
                <a:satMod val="110000"/>
                <a:lumMod val="100000"/>
                <a:shade val="100000"/>
              </a:schemeClr>
            </a:gs>
            <a:gs pos="100000">
              <a:schemeClr val="accent2">
                <a:hueOff val="3514698"/>
                <a:satOff val="-10087"/>
                <a:lumOff val="-1615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nivelvaiheen kielikartoitus, talon sisältä siirtyvien testaus, osatutkinnosta siirtyvät </a:t>
          </a:r>
          <a:endParaRPr lang="en-US" sz="1600" kern="1200" dirty="0"/>
        </a:p>
      </dsp:txBody>
      <dsp:txXfrm>
        <a:off x="5650142" y="1769742"/>
        <a:ext cx="2527237" cy="1516342"/>
      </dsp:txXfrm>
    </dsp:sp>
    <dsp:sp modelId="{E25F7959-60DA-4EDB-ACB0-F517A608CA30}">
      <dsp:nvSpPr>
        <dsp:cNvPr id="0" name=""/>
        <dsp:cNvSpPr/>
      </dsp:nvSpPr>
      <dsp:spPr>
        <a:xfrm>
          <a:off x="8430104" y="1769742"/>
          <a:ext cx="2527237" cy="1516342"/>
        </a:xfrm>
        <a:prstGeom prst="rect">
          <a:avLst/>
        </a:prstGeom>
        <a:gradFill rotWithShape="0">
          <a:gsLst>
            <a:gs pos="0">
              <a:schemeClr val="accent2">
                <a:hueOff val="4100481"/>
                <a:satOff val="-11768"/>
                <a:lumOff val="-18842"/>
                <a:alphaOff val="0"/>
                <a:satMod val="103000"/>
                <a:lumMod val="102000"/>
                <a:tint val="94000"/>
              </a:schemeClr>
            </a:gs>
            <a:gs pos="50000">
              <a:schemeClr val="accent2">
                <a:hueOff val="4100481"/>
                <a:satOff val="-11768"/>
                <a:lumOff val="-18842"/>
                <a:alphaOff val="0"/>
                <a:satMod val="110000"/>
                <a:lumMod val="100000"/>
                <a:shade val="100000"/>
              </a:schemeClr>
            </a:gs>
            <a:gs pos="100000">
              <a:schemeClr val="accent2">
                <a:hueOff val="4100481"/>
                <a:satOff val="-11768"/>
                <a:lumOff val="-188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hyvät käytänteet eivät ole vielä vakiintuneet</a:t>
          </a:r>
          <a:endParaRPr lang="en-US" sz="1600" kern="1200" dirty="0"/>
        </a:p>
      </dsp:txBody>
      <dsp:txXfrm>
        <a:off x="8430104" y="1769742"/>
        <a:ext cx="2527237" cy="1516342"/>
      </dsp:txXfrm>
    </dsp:sp>
    <dsp:sp modelId="{32250700-2C6C-4FE1-B8C5-7950D9ABDA74}">
      <dsp:nvSpPr>
        <dsp:cNvPr id="0" name=""/>
        <dsp:cNvSpPr/>
      </dsp:nvSpPr>
      <dsp:spPr>
        <a:xfrm>
          <a:off x="90219" y="3538809"/>
          <a:ext cx="2527237" cy="1516342"/>
        </a:xfrm>
        <a:prstGeom prst="rect">
          <a:avLst/>
        </a:prstGeom>
        <a:gradFill rotWithShape="0">
          <a:gsLst>
            <a:gs pos="0">
              <a:schemeClr val="accent2">
                <a:hueOff val="4686264"/>
                <a:satOff val="-13449"/>
                <a:lumOff val="-21534"/>
                <a:alphaOff val="0"/>
                <a:satMod val="103000"/>
                <a:lumMod val="102000"/>
                <a:tint val="94000"/>
              </a:schemeClr>
            </a:gs>
            <a:gs pos="50000">
              <a:schemeClr val="accent2">
                <a:hueOff val="4686264"/>
                <a:satOff val="-13449"/>
                <a:lumOff val="-21534"/>
                <a:alphaOff val="0"/>
                <a:satMod val="110000"/>
                <a:lumMod val="100000"/>
                <a:shade val="100000"/>
              </a:schemeClr>
            </a:gs>
            <a:gs pos="100000">
              <a:schemeClr val="accent2">
                <a:hueOff val="4686264"/>
                <a:satOff val="-13449"/>
                <a:lumOff val="-2153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b="1" kern="1200" dirty="0"/>
            <a:t>testien pilotointi hankalaa, testin validiteetti ja reliabiliteetti?</a:t>
          </a:r>
          <a:endParaRPr lang="en-US" sz="1600" kern="1200" dirty="0"/>
        </a:p>
      </dsp:txBody>
      <dsp:txXfrm>
        <a:off x="90219" y="3538809"/>
        <a:ext cx="2527237" cy="1516342"/>
      </dsp:txXfrm>
    </dsp:sp>
    <dsp:sp modelId="{F73FC810-2F56-4EEC-8AB7-391151D9225F}">
      <dsp:nvSpPr>
        <dsp:cNvPr id="0" name=""/>
        <dsp:cNvSpPr/>
      </dsp:nvSpPr>
      <dsp:spPr>
        <a:xfrm>
          <a:off x="2870181" y="3538809"/>
          <a:ext cx="2527237" cy="1516342"/>
        </a:xfrm>
        <a:prstGeom prst="rect">
          <a:avLst/>
        </a:prstGeom>
        <a:gradFill rotWithShape="0">
          <a:gsLst>
            <a:gs pos="0">
              <a:schemeClr val="accent2">
                <a:hueOff val="5272048"/>
                <a:satOff val="-15131"/>
                <a:lumOff val="-24226"/>
                <a:alphaOff val="0"/>
                <a:satMod val="103000"/>
                <a:lumMod val="102000"/>
                <a:tint val="94000"/>
              </a:schemeClr>
            </a:gs>
            <a:gs pos="50000">
              <a:schemeClr val="accent2">
                <a:hueOff val="5272048"/>
                <a:satOff val="-15131"/>
                <a:lumOff val="-24226"/>
                <a:alphaOff val="0"/>
                <a:satMod val="110000"/>
                <a:lumMod val="100000"/>
                <a:shade val="100000"/>
              </a:schemeClr>
            </a:gs>
            <a:gs pos="100000">
              <a:schemeClr val="accent2">
                <a:hueOff val="5272048"/>
                <a:satOff val="-15131"/>
                <a:lumOff val="-242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tiedonsiirto, prosessien kuvaus ei ole kaikilla tarpeeksi hyvin tiedossa</a:t>
          </a:r>
          <a:endParaRPr lang="en-US" sz="1600" kern="1200" dirty="0"/>
        </a:p>
      </dsp:txBody>
      <dsp:txXfrm>
        <a:off x="2870181" y="3538809"/>
        <a:ext cx="2527237" cy="1516342"/>
      </dsp:txXfrm>
    </dsp:sp>
    <dsp:sp modelId="{DB4F8DD4-1141-4B97-A571-6132167D277E}">
      <dsp:nvSpPr>
        <dsp:cNvPr id="0" name=""/>
        <dsp:cNvSpPr/>
      </dsp:nvSpPr>
      <dsp:spPr>
        <a:xfrm>
          <a:off x="5650142" y="3538809"/>
          <a:ext cx="2527237" cy="1516342"/>
        </a:xfrm>
        <a:prstGeom prst="rect">
          <a:avLst/>
        </a:prstGeom>
        <a:gradFill rotWithShape="0">
          <a:gsLst>
            <a:gs pos="0">
              <a:schemeClr val="accent2">
                <a:hueOff val="5857831"/>
                <a:satOff val="-16812"/>
                <a:lumOff val="-26917"/>
                <a:alphaOff val="0"/>
                <a:satMod val="103000"/>
                <a:lumMod val="102000"/>
                <a:tint val="94000"/>
              </a:schemeClr>
            </a:gs>
            <a:gs pos="50000">
              <a:schemeClr val="accent2">
                <a:hueOff val="5857831"/>
                <a:satOff val="-16812"/>
                <a:lumOff val="-26917"/>
                <a:alphaOff val="0"/>
                <a:satMod val="110000"/>
                <a:lumMod val="100000"/>
                <a:shade val="100000"/>
              </a:schemeClr>
            </a:gs>
            <a:gs pos="100000">
              <a:schemeClr val="accent2">
                <a:hueOff val="5857831"/>
                <a:satOff val="-16812"/>
                <a:lumOff val="-2691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yhteiset linjaukset puuttuvat / ovat puutteellisia</a:t>
          </a:r>
          <a:endParaRPr lang="en-US" sz="1600" kern="1200" dirty="0"/>
        </a:p>
      </dsp:txBody>
      <dsp:txXfrm>
        <a:off x="5650142" y="3538809"/>
        <a:ext cx="2527237" cy="1516342"/>
      </dsp:txXfrm>
    </dsp:sp>
    <dsp:sp modelId="{1AE49BE3-F435-48A0-BDB7-D16E9B0836DD}">
      <dsp:nvSpPr>
        <dsp:cNvPr id="0" name=""/>
        <dsp:cNvSpPr/>
      </dsp:nvSpPr>
      <dsp:spPr>
        <a:xfrm>
          <a:off x="8430104" y="3538809"/>
          <a:ext cx="2527237" cy="1516342"/>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dirty="0"/>
            <a:t>kuka tai ketkä arvioi? S2-ope yksin vai tiimissä, joku muu kuin S2-ope?</a:t>
          </a:r>
          <a:endParaRPr lang="en-US" sz="1600" kern="1200" dirty="0"/>
        </a:p>
      </dsp:txBody>
      <dsp:txXfrm>
        <a:off x="8430104" y="3538809"/>
        <a:ext cx="2527237" cy="1516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80D0C-5497-4993-BF9A-2FE70AA31B5C}">
      <dsp:nvSpPr>
        <dsp:cNvPr id="0" name=""/>
        <dsp:cNvSpPr/>
      </dsp:nvSpPr>
      <dsp:spPr>
        <a:xfrm>
          <a:off x="229990" y="1489"/>
          <a:ext cx="2468915" cy="148134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kern="1200" dirty="0"/>
            <a:t>iso hakijamäärä vaikeuttaa testausta (tarpeeksi resursseja, tarpeeksi monta eri testiversiota</a:t>
          </a:r>
          <a:r>
            <a:rPr lang="fi-FI" sz="1400" kern="1200" dirty="0">
              <a:latin typeface="Aptos Display" panose="020F0302020204030204"/>
            </a:rPr>
            <a:t>)</a:t>
          </a:r>
          <a:r>
            <a:rPr lang="fi-FI" sz="1400" kern="1200" dirty="0"/>
            <a:t> </a:t>
          </a:r>
          <a:endParaRPr lang="en-US" sz="1400" kern="1200" dirty="0">
            <a:latin typeface="Aptos Display" panose="020F0302020204030204"/>
          </a:endParaRPr>
        </a:p>
      </dsp:txBody>
      <dsp:txXfrm>
        <a:off x="229990" y="1489"/>
        <a:ext cx="2468915" cy="1481349"/>
      </dsp:txXfrm>
    </dsp:sp>
    <dsp:sp modelId="{F73D4806-B117-4166-B2A3-37BBB6061FFF}">
      <dsp:nvSpPr>
        <dsp:cNvPr id="0" name=""/>
        <dsp:cNvSpPr/>
      </dsp:nvSpPr>
      <dsp:spPr>
        <a:xfrm>
          <a:off x="2945797" y="1489"/>
          <a:ext cx="2468915" cy="1481349"/>
        </a:xfrm>
        <a:prstGeom prst="rect">
          <a:avLst/>
        </a:prstGeom>
        <a:gradFill rotWithShape="0">
          <a:gsLst>
            <a:gs pos="0">
              <a:schemeClr val="accent2">
                <a:hueOff val="585783"/>
                <a:satOff val="-1681"/>
                <a:lumOff val="-2692"/>
                <a:alphaOff val="0"/>
                <a:satMod val="103000"/>
                <a:lumMod val="102000"/>
                <a:tint val="94000"/>
              </a:schemeClr>
            </a:gs>
            <a:gs pos="50000">
              <a:schemeClr val="accent2">
                <a:hueOff val="585783"/>
                <a:satOff val="-1681"/>
                <a:lumOff val="-2692"/>
                <a:alphaOff val="0"/>
                <a:satMod val="110000"/>
                <a:lumMod val="100000"/>
                <a:shade val="100000"/>
              </a:schemeClr>
            </a:gs>
            <a:gs pos="100000">
              <a:schemeClr val="accent2">
                <a:hueOff val="585783"/>
                <a:satOff val="-1681"/>
                <a:lumOff val="-26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kern="1200" dirty="0"/>
            <a:t>jos on vain vähän hakijoita, oppilaitoksessa ei ehkä olekaan säännöllisiä / hyvin järjestettyjä testejä tai kielitestauksen työryhmää tai hakijapalveluita </a:t>
          </a:r>
          <a:endParaRPr lang="fi-FI" sz="1400" kern="1200" dirty="0">
            <a:latin typeface="Aptos Display" panose="020F0302020204030204"/>
          </a:endParaRPr>
        </a:p>
      </dsp:txBody>
      <dsp:txXfrm>
        <a:off x="2945797" y="1489"/>
        <a:ext cx="2468915" cy="1481349"/>
      </dsp:txXfrm>
    </dsp:sp>
    <dsp:sp modelId="{E512147A-2488-4B66-83C8-8F8338EB1A72}">
      <dsp:nvSpPr>
        <dsp:cNvPr id="0" name=""/>
        <dsp:cNvSpPr/>
      </dsp:nvSpPr>
      <dsp:spPr>
        <a:xfrm>
          <a:off x="5661603" y="1489"/>
          <a:ext cx="2468915" cy="1481349"/>
        </a:xfrm>
        <a:prstGeom prst="rect">
          <a:avLst/>
        </a:prstGeom>
        <a:gradFill rotWithShape="0">
          <a:gsLst>
            <a:gs pos="0">
              <a:schemeClr val="accent2">
                <a:hueOff val="1171566"/>
                <a:satOff val="-3362"/>
                <a:lumOff val="-5383"/>
                <a:alphaOff val="0"/>
                <a:satMod val="103000"/>
                <a:lumMod val="102000"/>
                <a:tint val="94000"/>
              </a:schemeClr>
            </a:gs>
            <a:gs pos="50000">
              <a:schemeClr val="accent2">
                <a:hueOff val="1171566"/>
                <a:satOff val="-3362"/>
                <a:lumOff val="-5383"/>
                <a:alphaOff val="0"/>
                <a:satMod val="110000"/>
                <a:lumMod val="100000"/>
                <a:shade val="100000"/>
              </a:schemeClr>
            </a:gs>
            <a:gs pos="100000">
              <a:schemeClr val="accent2">
                <a:hueOff val="1171566"/>
                <a:satOff val="-3362"/>
                <a:lumOff val="-53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kern="1200" dirty="0"/>
            <a:t>iso hakijamäärä pakottaa oppilaitoksia suunnittelemaan toimintaansa ja luomaan toimivia </a:t>
          </a:r>
          <a:r>
            <a:rPr lang="fi-FI" sz="1400" kern="1200" dirty="0">
              <a:latin typeface="Aptos Display" panose="020F0302020204030204"/>
            </a:rPr>
            <a:t>prosesseja </a:t>
          </a:r>
        </a:p>
      </dsp:txBody>
      <dsp:txXfrm>
        <a:off x="5661603" y="1489"/>
        <a:ext cx="2468915" cy="1481349"/>
      </dsp:txXfrm>
    </dsp:sp>
    <dsp:sp modelId="{07285B73-26B4-4896-BFE3-1ADE154670CD}">
      <dsp:nvSpPr>
        <dsp:cNvPr id="0" name=""/>
        <dsp:cNvSpPr/>
      </dsp:nvSpPr>
      <dsp:spPr>
        <a:xfrm>
          <a:off x="8377410" y="1489"/>
          <a:ext cx="2468915" cy="1481349"/>
        </a:xfrm>
        <a:prstGeom prst="rect">
          <a:avLst/>
        </a:prstGeom>
        <a:gradFill rotWithShape="0">
          <a:gsLst>
            <a:gs pos="0">
              <a:schemeClr val="accent2">
                <a:hueOff val="1757349"/>
                <a:satOff val="-5044"/>
                <a:lumOff val="-8075"/>
                <a:alphaOff val="0"/>
                <a:satMod val="103000"/>
                <a:lumMod val="102000"/>
                <a:tint val="94000"/>
              </a:schemeClr>
            </a:gs>
            <a:gs pos="50000">
              <a:schemeClr val="accent2">
                <a:hueOff val="1757349"/>
                <a:satOff val="-5044"/>
                <a:lumOff val="-8075"/>
                <a:alphaOff val="0"/>
                <a:satMod val="110000"/>
                <a:lumMod val="100000"/>
                <a:shade val="100000"/>
              </a:schemeClr>
            </a:gs>
            <a:gs pos="100000">
              <a:schemeClr val="accent2">
                <a:hueOff val="1757349"/>
                <a:satOff val="-5044"/>
                <a:lumOff val="-807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kern="1200" dirty="0">
              <a:latin typeface="Aptos Display" panose="020F0302020204030204"/>
            </a:rPr>
            <a:t>Isolla toimijalla toimintapa</a:t>
          </a:r>
          <a:r>
            <a:rPr lang="fi-FI" sz="1400" kern="1200" dirty="0"/>
            <a:t> on useimmiten vakiintunut ja resurssit sidottu toimintaan, </a:t>
          </a:r>
          <a:r>
            <a:rPr lang="fi-FI" sz="1400" kern="1200" dirty="0">
              <a:latin typeface="Aptos Display" panose="020F0302020204030204"/>
            </a:rPr>
            <a:t>oppilaitoksesta</a:t>
          </a:r>
          <a:r>
            <a:rPr lang="fi-FI" sz="1400" kern="1200" dirty="0"/>
            <a:t> löytyy testauksen ja arvioinnin asiantuntijoita</a:t>
          </a:r>
        </a:p>
      </dsp:txBody>
      <dsp:txXfrm>
        <a:off x="8377410" y="1489"/>
        <a:ext cx="2468915" cy="1481349"/>
      </dsp:txXfrm>
    </dsp:sp>
    <dsp:sp modelId="{D8A06567-10ED-4530-AD2D-1C9FF3511896}">
      <dsp:nvSpPr>
        <dsp:cNvPr id="0" name=""/>
        <dsp:cNvSpPr/>
      </dsp:nvSpPr>
      <dsp:spPr>
        <a:xfrm>
          <a:off x="229990" y="1729729"/>
          <a:ext cx="2468915" cy="1481349"/>
        </a:xfrm>
        <a:prstGeom prst="rect">
          <a:avLst/>
        </a:prstGeom>
        <a:gradFill rotWithShape="0">
          <a:gsLst>
            <a:gs pos="0">
              <a:schemeClr val="accent2">
                <a:hueOff val="2343132"/>
                <a:satOff val="-6725"/>
                <a:lumOff val="-10767"/>
                <a:alphaOff val="0"/>
                <a:satMod val="103000"/>
                <a:lumMod val="102000"/>
                <a:tint val="94000"/>
              </a:schemeClr>
            </a:gs>
            <a:gs pos="50000">
              <a:schemeClr val="accent2">
                <a:hueOff val="2343132"/>
                <a:satOff val="-6725"/>
                <a:lumOff val="-10767"/>
                <a:alphaOff val="0"/>
                <a:satMod val="110000"/>
                <a:lumMod val="100000"/>
                <a:shade val="100000"/>
              </a:schemeClr>
            </a:gs>
            <a:gs pos="100000">
              <a:schemeClr val="accent2">
                <a:hueOff val="2343132"/>
                <a:satOff val="-6725"/>
                <a:lumOff val="-1076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etätestauksen mahdollisuudet ja riskit </a:t>
          </a:r>
          <a:endParaRPr lang="en-US" sz="1400" kern="1200" dirty="0"/>
        </a:p>
      </dsp:txBody>
      <dsp:txXfrm>
        <a:off x="229990" y="1729729"/>
        <a:ext cx="2468915" cy="1481349"/>
      </dsp:txXfrm>
    </dsp:sp>
    <dsp:sp modelId="{4A3C2A01-2635-4601-B668-84100B8E1684}">
      <dsp:nvSpPr>
        <dsp:cNvPr id="0" name=""/>
        <dsp:cNvSpPr/>
      </dsp:nvSpPr>
      <dsp:spPr>
        <a:xfrm>
          <a:off x="2945797" y="1729729"/>
          <a:ext cx="2468915" cy="1481349"/>
        </a:xfrm>
        <a:prstGeom prst="rect">
          <a:avLst/>
        </a:prstGeom>
        <a:gradFill rotWithShape="0">
          <a:gsLst>
            <a:gs pos="0">
              <a:schemeClr val="accent2">
                <a:hueOff val="2928915"/>
                <a:satOff val="-8406"/>
                <a:lumOff val="-13459"/>
                <a:alphaOff val="0"/>
                <a:satMod val="103000"/>
                <a:lumMod val="102000"/>
                <a:tint val="94000"/>
              </a:schemeClr>
            </a:gs>
            <a:gs pos="50000">
              <a:schemeClr val="accent2">
                <a:hueOff val="2928915"/>
                <a:satOff val="-8406"/>
                <a:lumOff val="-13459"/>
                <a:alphaOff val="0"/>
                <a:satMod val="110000"/>
                <a:lumMod val="100000"/>
                <a:shade val="100000"/>
              </a:schemeClr>
            </a:gs>
            <a:gs pos="100000">
              <a:schemeClr val="accent2">
                <a:hueOff val="2928915"/>
                <a:satOff val="-8406"/>
                <a:lumOff val="-134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tekoälyn käyttö – mahdollisuudet ja riskit</a:t>
          </a:r>
          <a:endParaRPr lang="en-US" sz="1400" kern="1200" dirty="0"/>
        </a:p>
      </dsp:txBody>
      <dsp:txXfrm>
        <a:off x="2945797" y="1729729"/>
        <a:ext cx="2468915" cy="1481349"/>
      </dsp:txXfrm>
    </dsp:sp>
    <dsp:sp modelId="{47B252CC-0097-4F6C-86C9-7E4FED981A92}">
      <dsp:nvSpPr>
        <dsp:cNvPr id="0" name=""/>
        <dsp:cNvSpPr/>
      </dsp:nvSpPr>
      <dsp:spPr>
        <a:xfrm>
          <a:off x="5661603" y="1729729"/>
          <a:ext cx="2468915" cy="1481349"/>
        </a:xfrm>
        <a:prstGeom prst="rect">
          <a:avLst/>
        </a:prstGeom>
        <a:gradFill rotWithShape="0">
          <a:gsLst>
            <a:gs pos="0">
              <a:schemeClr val="accent2">
                <a:hueOff val="3514698"/>
                <a:satOff val="-10087"/>
                <a:lumOff val="-16150"/>
                <a:alphaOff val="0"/>
                <a:satMod val="103000"/>
                <a:lumMod val="102000"/>
                <a:tint val="94000"/>
              </a:schemeClr>
            </a:gs>
            <a:gs pos="50000">
              <a:schemeClr val="accent2">
                <a:hueOff val="3514698"/>
                <a:satOff val="-10087"/>
                <a:lumOff val="-16150"/>
                <a:alphaOff val="0"/>
                <a:satMod val="110000"/>
                <a:lumMod val="100000"/>
                <a:shade val="100000"/>
              </a:schemeClr>
            </a:gs>
            <a:gs pos="100000">
              <a:schemeClr val="accent2">
                <a:hueOff val="3514698"/>
                <a:satOff val="-10087"/>
                <a:lumOff val="-161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kern="1200" dirty="0"/>
            <a:t>testin laajuus ja eri osa-alueiden testaus, esim. kuullun ymmärtäminen (ei kielistudiota, tekniset valmiudet</a:t>
          </a:r>
          <a:r>
            <a:rPr lang="fi-FI" sz="1400" kern="1200" dirty="0">
              <a:latin typeface="Aptos Display" panose="020F0302020204030204"/>
            </a:rPr>
            <a:t> </a:t>
          </a:r>
          <a:r>
            <a:rPr lang="fi-FI" sz="1400" kern="1200" dirty="0"/>
            <a:t>/</a:t>
          </a:r>
          <a:r>
            <a:rPr lang="fi-FI" sz="1400" kern="1200" dirty="0">
              <a:latin typeface="Aptos Display" panose="020F0302020204030204"/>
            </a:rPr>
            <a:t> </a:t>
          </a:r>
          <a:r>
            <a:rPr lang="fi-FI" sz="1400" kern="1200" dirty="0"/>
            <a:t>laadukkaat äänentoistolaitteet</a:t>
          </a:r>
          <a:r>
            <a:rPr lang="fi-FI" sz="1400" kern="1200" dirty="0">
              <a:latin typeface="Aptos Display" panose="020F0302020204030204"/>
            </a:rPr>
            <a:t>),</a:t>
          </a:r>
          <a:r>
            <a:rPr lang="fi-FI" sz="1400" kern="1200" dirty="0"/>
            <a:t> resurssit, testien saatavuus </a:t>
          </a:r>
          <a:endParaRPr lang="en-US" sz="1400" kern="1200" dirty="0"/>
        </a:p>
      </dsp:txBody>
      <dsp:txXfrm>
        <a:off x="5661603" y="1729729"/>
        <a:ext cx="2468915" cy="1481349"/>
      </dsp:txXfrm>
    </dsp:sp>
    <dsp:sp modelId="{332C0497-8449-4C52-AF0A-D4F6CB6E9489}">
      <dsp:nvSpPr>
        <dsp:cNvPr id="0" name=""/>
        <dsp:cNvSpPr/>
      </dsp:nvSpPr>
      <dsp:spPr>
        <a:xfrm>
          <a:off x="8377410" y="1729729"/>
          <a:ext cx="2468915" cy="1481349"/>
        </a:xfrm>
        <a:prstGeom prst="rect">
          <a:avLst/>
        </a:prstGeom>
        <a:gradFill rotWithShape="0">
          <a:gsLst>
            <a:gs pos="0">
              <a:schemeClr val="accent2">
                <a:hueOff val="4100481"/>
                <a:satOff val="-11768"/>
                <a:lumOff val="-18842"/>
                <a:alphaOff val="0"/>
                <a:satMod val="103000"/>
                <a:lumMod val="102000"/>
                <a:tint val="94000"/>
              </a:schemeClr>
            </a:gs>
            <a:gs pos="50000">
              <a:schemeClr val="accent2">
                <a:hueOff val="4100481"/>
                <a:satOff val="-11768"/>
                <a:lumOff val="-18842"/>
                <a:alphaOff val="0"/>
                <a:satMod val="110000"/>
                <a:lumMod val="100000"/>
                <a:shade val="100000"/>
              </a:schemeClr>
            </a:gs>
            <a:gs pos="100000">
              <a:schemeClr val="accent2">
                <a:hueOff val="4100481"/>
                <a:satOff val="-11768"/>
                <a:lumOff val="-188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Miten välitetään testitulos hakijalle, millaista palautetta hän saa? Mitä hakija voi tehdä kielitaitonsa parantamiseksi, jos on reputtanut kielikokeen?</a:t>
          </a:r>
          <a:endParaRPr lang="en-US" sz="1400" kern="1200" dirty="0"/>
        </a:p>
      </dsp:txBody>
      <dsp:txXfrm>
        <a:off x="8377410" y="1729729"/>
        <a:ext cx="2468915" cy="1481349"/>
      </dsp:txXfrm>
    </dsp:sp>
    <dsp:sp modelId="{51C46239-ABB0-4CE5-AE6B-1D24F07A146A}">
      <dsp:nvSpPr>
        <dsp:cNvPr id="0" name=""/>
        <dsp:cNvSpPr/>
      </dsp:nvSpPr>
      <dsp:spPr>
        <a:xfrm>
          <a:off x="229990" y="3457970"/>
          <a:ext cx="2468915" cy="1481349"/>
        </a:xfrm>
        <a:prstGeom prst="rect">
          <a:avLst/>
        </a:prstGeom>
        <a:gradFill rotWithShape="0">
          <a:gsLst>
            <a:gs pos="0">
              <a:schemeClr val="accent2">
                <a:hueOff val="4686264"/>
                <a:satOff val="-13449"/>
                <a:lumOff val="-21534"/>
                <a:alphaOff val="0"/>
                <a:satMod val="103000"/>
                <a:lumMod val="102000"/>
                <a:tint val="94000"/>
              </a:schemeClr>
            </a:gs>
            <a:gs pos="50000">
              <a:schemeClr val="accent2">
                <a:hueOff val="4686264"/>
                <a:satOff val="-13449"/>
                <a:lumOff val="-21534"/>
                <a:alphaOff val="0"/>
                <a:satMod val="110000"/>
                <a:lumMod val="100000"/>
                <a:shade val="100000"/>
              </a:schemeClr>
            </a:gs>
            <a:gs pos="100000">
              <a:schemeClr val="accent2">
                <a:hueOff val="4686264"/>
                <a:satOff val="-13449"/>
                <a:lumOff val="-215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Miten kartoitusten tiedot siirtyvät oppilaitosten opettajien käyttöön?</a:t>
          </a:r>
          <a:endParaRPr lang="en-US" sz="1400" kern="1200" dirty="0"/>
        </a:p>
      </dsp:txBody>
      <dsp:txXfrm>
        <a:off x="229990" y="3457970"/>
        <a:ext cx="2468915" cy="1481349"/>
      </dsp:txXfrm>
    </dsp:sp>
    <dsp:sp modelId="{6C9225AB-853A-4504-94C6-75EEDB0919CD}">
      <dsp:nvSpPr>
        <dsp:cNvPr id="0" name=""/>
        <dsp:cNvSpPr/>
      </dsp:nvSpPr>
      <dsp:spPr>
        <a:xfrm>
          <a:off x="2945797" y="3457970"/>
          <a:ext cx="2468915" cy="1481349"/>
        </a:xfrm>
        <a:prstGeom prst="rect">
          <a:avLst/>
        </a:prstGeom>
        <a:gradFill rotWithShape="0">
          <a:gsLst>
            <a:gs pos="0">
              <a:schemeClr val="accent2">
                <a:hueOff val="5272048"/>
                <a:satOff val="-15131"/>
                <a:lumOff val="-24226"/>
                <a:alphaOff val="0"/>
                <a:satMod val="103000"/>
                <a:lumMod val="102000"/>
                <a:tint val="94000"/>
              </a:schemeClr>
            </a:gs>
            <a:gs pos="50000">
              <a:schemeClr val="accent2">
                <a:hueOff val="5272048"/>
                <a:satOff val="-15131"/>
                <a:lumOff val="-24226"/>
                <a:alphaOff val="0"/>
                <a:satMod val="110000"/>
                <a:lumMod val="100000"/>
                <a:shade val="100000"/>
              </a:schemeClr>
            </a:gs>
            <a:gs pos="100000">
              <a:schemeClr val="accent2">
                <a:hueOff val="5272048"/>
                <a:satOff val="-15131"/>
                <a:lumOff val="-242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fi-FI" sz="1400" kern="1200" dirty="0"/>
            <a:t>kieli on aina kontekstissa, ei irrallaan, esim. sanalliset matikan tehtävät (</a:t>
          </a:r>
          <a:r>
            <a:rPr lang="fi-FI" sz="1400" kern="1200" dirty="0">
              <a:latin typeface="Aptos Display" panose="020F0302020204030204"/>
            </a:rPr>
            <a:t>menekin</a:t>
          </a:r>
          <a:r>
            <a:rPr lang="fi-FI" sz="1400" kern="1200" dirty="0"/>
            <a:t> laskeminen, lääkelaskinta</a:t>
          </a:r>
          <a:r>
            <a:rPr lang="fi-FI" sz="1400" kern="1200" dirty="0">
              <a:latin typeface="Aptos Display" panose="020F0302020204030204"/>
            </a:rPr>
            <a:t>):</a:t>
          </a:r>
          <a:r>
            <a:rPr lang="fi-FI" sz="1400" kern="1200" dirty="0"/>
            <a:t> halutaanko edes testata irrallisia taitoja, joita ei tarvita opiskelun aikana? </a:t>
          </a:r>
          <a:endParaRPr lang="en-US" sz="1400" kern="1200" dirty="0">
            <a:latin typeface="Aptos Display" panose="020F0302020204030204"/>
          </a:endParaRPr>
        </a:p>
      </dsp:txBody>
      <dsp:txXfrm>
        <a:off x="2945797" y="3457970"/>
        <a:ext cx="2468915" cy="1481349"/>
      </dsp:txXfrm>
    </dsp:sp>
    <dsp:sp modelId="{3A03B2FE-F6D7-49D4-94F5-244A04EFEB88}">
      <dsp:nvSpPr>
        <dsp:cNvPr id="0" name=""/>
        <dsp:cNvSpPr/>
      </dsp:nvSpPr>
      <dsp:spPr>
        <a:xfrm>
          <a:off x="5661603" y="3457970"/>
          <a:ext cx="2468915" cy="1481349"/>
        </a:xfrm>
        <a:prstGeom prst="rect">
          <a:avLst/>
        </a:prstGeom>
        <a:gradFill rotWithShape="0">
          <a:gsLst>
            <a:gs pos="0">
              <a:schemeClr val="accent2">
                <a:hueOff val="5857831"/>
                <a:satOff val="-16812"/>
                <a:lumOff val="-26917"/>
                <a:alphaOff val="0"/>
                <a:satMod val="103000"/>
                <a:lumMod val="102000"/>
                <a:tint val="94000"/>
              </a:schemeClr>
            </a:gs>
            <a:gs pos="50000">
              <a:schemeClr val="accent2">
                <a:hueOff val="5857831"/>
                <a:satOff val="-16812"/>
                <a:lumOff val="-26917"/>
                <a:alphaOff val="0"/>
                <a:satMod val="110000"/>
                <a:lumMod val="100000"/>
                <a:shade val="100000"/>
              </a:schemeClr>
            </a:gs>
            <a:gs pos="100000">
              <a:schemeClr val="accent2">
                <a:hueOff val="5857831"/>
                <a:satOff val="-16812"/>
                <a:lumOff val="-269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Testin tarkoitus on varmistaa, että oppimisvalmiudet </a:t>
          </a:r>
          <a:r>
            <a:rPr lang="fi-FI" sz="1400" kern="1200" dirty="0">
              <a:latin typeface="Aptos Display" panose="020F0302020204030204"/>
            </a:rPr>
            <a:t>(</a:t>
          </a:r>
          <a:r>
            <a:rPr lang="fi-FI" sz="1400" kern="1200" dirty="0"/>
            <a:t>eli kielitaito</a:t>
          </a:r>
          <a:r>
            <a:rPr lang="fi-FI" sz="1400" kern="1200" dirty="0">
              <a:latin typeface="Aptos Display" panose="020F0302020204030204"/>
            </a:rPr>
            <a:t>)</a:t>
          </a:r>
          <a:r>
            <a:rPr lang="fi-FI" sz="1400" kern="1200" dirty="0"/>
            <a:t> riittävät opintojen suorittamiseen. </a:t>
          </a:r>
        </a:p>
      </dsp:txBody>
      <dsp:txXfrm>
        <a:off x="5661603" y="3457970"/>
        <a:ext cx="2468915" cy="1481349"/>
      </dsp:txXfrm>
    </dsp:sp>
    <dsp:sp modelId="{FABF6436-47CA-41AE-B257-2A7708E1D6B3}">
      <dsp:nvSpPr>
        <dsp:cNvPr id="0" name=""/>
        <dsp:cNvSpPr/>
      </dsp:nvSpPr>
      <dsp:spPr>
        <a:xfrm>
          <a:off x="8377410" y="3457970"/>
          <a:ext cx="2468915" cy="1481349"/>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mahdollisuus ostaa </a:t>
          </a:r>
          <a:r>
            <a:rPr lang="fi-FI" sz="1400" kern="1200" dirty="0">
              <a:latin typeface="Aptos Display" panose="020F0302020204030204"/>
            </a:rPr>
            <a:t>kielitestejä</a:t>
          </a:r>
          <a:endParaRPr lang="en-US" sz="1400" kern="1200" dirty="0"/>
        </a:p>
      </dsp:txBody>
      <dsp:txXfrm>
        <a:off x="8377410" y="3457970"/>
        <a:ext cx="2468915" cy="1481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FCEEB-26D5-478D-9E9F-43CA6884824B}">
      <dsp:nvSpPr>
        <dsp:cNvPr id="0" name=""/>
        <dsp:cNvSpPr/>
      </dsp:nvSpPr>
      <dsp:spPr>
        <a:xfrm>
          <a:off x="0" y="3736288"/>
          <a:ext cx="10515600" cy="61296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Satakunnassa on yhdenlainen testi, josta saadaan useampia kielitaitotasoja selville (Vrt YKI tai kotoutumiskoulutuksen lopputesti, jossa myös yhdellä testillä saadaan tulokseksi useampia kielitaidon tasoja)</a:t>
          </a:r>
        </a:p>
      </dsp:txBody>
      <dsp:txXfrm>
        <a:off x="0" y="3736288"/>
        <a:ext cx="10515600" cy="612969"/>
      </dsp:txXfrm>
    </dsp:sp>
    <dsp:sp modelId="{0D0A02C1-2830-4051-A483-0ED3EE17C9C5}">
      <dsp:nvSpPr>
        <dsp:cNvPr id="0" name=""/>
        <dsp:cNvSpPr/>
      </dsp:nvSpPr>
      <dsp:spPr>
        <a:xfrm rot="10800000">
          <a:off x="0" y="2802736"/>
          <a:ext cx="10515600" cy="942746"/>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Uudeltamaalta yksi vastaus, jossa tunnistamiskokeessa voidaan käyttää samaa testiä kuin äidinkielisille, jos opiskelijalla on aiempaa osaamista yto-aineista  + yksi vastaus, jossa asteittain vaikeutuva testi A1-C-taso. </a:t>
          </a:r>
        </a:p>
      </dsp:txBody>
      <dsp:txXfrm rot="10800000">
        <a:off x="0" y="2802736"/>
        <a:ext cx="10515600" cy="612568"/>
      </dsp:txXfrm>
    </dsp:sp>
    <dsp:sp modelId="{2569957F-363C-4110-A0BB-32B43CDC6EB4}">
      <dsp:nvSpPr>
        <dsp:cNvPr id="0" name=""/>
        <dsp:cNvSpPr/>
      </dsp:nvSpPr>
      <dsp:spPr>
        <a:xfrm rot="10800000">
          <a:off x="0" y="1869184"/>
          <a:ext cx="10515600" cy="942746"/>
        </a:xfrm>
        <a:prstGeom prst="upArrowCallou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Testien tasot ovat pääsääntöisesti tasolla A2-B1 tai B2.</a:t>
          </a:r>
        </a:p>
      </dsp:txBody>
      <dsp:txXfrm rot="10800000">
        <a:off x="0" y="1869184"/>
        <a:ext cx="10515600" cy="612568"/>
      </dsp:txXfrm>
    </dsp:sp>
    <dsp:sp modelId="{E88AA6EA-5223-4924-A27E-8BF70DBDC99C}">
      <dsp:nvSpPr>
        <dsp:cNvPr id="0" name=""/>
        <dsp:cNvSpPr/>
      </dsp:nvSpPr>
      <dsp:spPr>
        <a:xfrm rot="10800000">
          <a:off x="0" y="935632"/>
          <a:ext cx="10515600" cy="942746"/>
        </a:xfrm>
        <a:prstGeom prst="upArrowCallou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Eritasoisia testejä on käytössä:</a:t>
          </a:r>
        </a:p>
      </dsp:txBody>
      <dsp:txXfrm rot="-10800000">
        <a:off x="0" y="935632"/>
        <a:ext cx="10515600" cy="330904"/>
      </dsp:txXfrm>
    </dsp:sp>
    <dsp:sp modelId="{2A6BD8DA-E64B-4335-A012-031CCD4868C6}">
      <dsp:nvSpPr>
        <dsp:cNvPr id="0" name=""/>
        <dsp:cNvSpPr/>
      </dsp:nvSpPr>
      <dsp:spPr>
        <a:xfrm>
          <a:off x="1283" y="1266536"/>
          <a:ext cx="2102606" cy="28188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Uusimaa 1</a:t>
          </a:r>
        </a:p>
      </dsp:txBody>
      <dsp:txXfrm>
        <a:off x="1283" y="1266536"/>
        <a:ext cx="2102606" cy="281881"/>
      </dsp:txXfrm>
    </dsp:sp>
    <dsp:sp modelId="{14F7873D-0D8C-440A-BBDD-CADDABCB3803}">
      <dsp:nvSpPr>
        <dsp:cNvPr id="0" name=""/>
        <dsp:cNvSpPr/>
      </dsp:nvSpPr>
      <dsp:spPr>
        <a:xfrm>
          <a:off x="2103890" y="1266536"/>
          <a:ext cx="2102606" cy="281881"/>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Pirkanmaa 1</a:t>
          </a:r>
        </a:p>
      </dsp:txBody>
      <dsp:txXfrm>
        <a:off x="2103890" y="1266536"/>
        <a:ext cx="2102606" cy="281881"/>
      </dsp:txXfrm>
    </dsp:sp>
    <dsp:sp modelId="{26B9BEB6-036D-4FF0-B47D-C61C1CDC8B1F}">
      <dsp:nvSpPr>
        <dsp:cNvPr id="0" name=""/>
        <dsp:cNvSpPr/>
      </dsp:nvSpPr>
      <dsp:spPr>
        <a:xfrm>
          <a:off x="4206496" y="1266536"/>
          <a:ext cx="2102606" cy="281881"/>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Lappi 1</a:t>
          </a:r>
        </a:p>
      </dsp:txBody>
      <dsp:txXfrm>
        <a:off x="4206496" y="1266536"/>
        <a:ext cx="2102606" cy="281881"/>
      </dsp:txXfrm>
    </dsp:sp>
    <dsp:sp modelId="{84BA92AB-9C2A-4E48-8F5D-145434E1FA16}">
      <dsp:nvSpPr>
        <dsp:cNvPr id="0" name=""/>
        <dsp:cNvSpPr/>
      </dsp:nvSpPr>
      <dsp:spPr>
        <a:xfrm>
          <a:off x="6309103" y="1266536"/>
          <a:ext cx="2102606" cy="281881"/>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Satakunta 1</a:t>
          </a:r>
        </a:p>
      </dsp:txBody>
      <dsp:txXfrm>
        <a:off x="6309103" y="1266536"/>
        <a:ext cx="2102606" cy="281881"/>
      </dsp:txXfrm>
    </dsp:sp>
    <dsp:sp modelId="{CA628CB6-C2EF-4164-8BE2-573DDD520B5D}">
      <dsp:nvSpPr>
        <dsp:cNvPr id="0" name=""/>
        <dsp:cNvSpPr/>
      </dsp:nvSpPr>
      <dsp:spPr>
        <a:xfrm>
          <a:off x="8411709" y="1266536"/>
          <a:ext cx="2102606" cy="281881"/>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Etelä-Pohjanmaa 1</a:t>
          </a:r>
        </a:p>
      </dsp:txBody>
      <dsp:txXfrm>
        <a:off x="8411709" y="1266536"/>
        <a:ext cx="2102606" cy="281881"/>
      </dsp:txXfrm>
    </dsp:sp>
    <dsp:sp modelId="{4B0B4D4D-BE70-456E-BF8D-8AB14B5A9C69}">
      <dsp:nvSpPr>
        <dsp:cNvPr id="0" name=""/>
        <dsp:cNvSpPr/>
      </dsp:nvSpPr>
      <dsp:spPr>
        <a:xfrm rot="10800000">
          <a:off x="0" y="2080"/>
          <a:ext cx="10515600" cy="942746"/>
        </a:xfrm>
        <a:prstGeom prst="upArrowCallou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Jos testejä pidetään, on kaikkialla käytössä pääsääntöisesti samantasoinen testi.</a:t>
          </a:r>
        </a:p>
      </dsp:txBody>
      <dsp:txXfrm rot="10800000">
        <a:off x="0" y="2080"/>
        <a:ext cx="10515600" cy="612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217C0-50C6-4438-83A7-2F08567F69F2}">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06CFD-C62F-4398-9534-4D093FDE29A0}">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995D22-439F-4B74-ACAA-BCAFF182C19D}">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Testit laatii ja arvioi lähes kaikkialla  S2-opettajat, vain yhdessä Uudenmaan vastauksessa testien laatijana on </a:t>
          </a:r>
          <a:r>
            <a:rPr lang="en-US" sz="1900" b="1" kern="1200"/>
            <a:t>kieliryhmä.</a:t>
          </a:r>
          <a:endParaRPr lang="en-US" sz="1900" kern="1200"/>
        </a:p>
      </dsp:txBody>
      <dsp:txXfrm>
        <a:off x="1948202" y="368029"/>
        <a:ext cx="3233964" cy="1371985"/>
      </dsp:txXfrm>
    </dsp:sp>
    <dsp:sp modelId="{A2760727-973D-456F-83EB-8673995FF6E0}">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7B5146-78A3-42FB-A374-00B56C392904}">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F6738E-821C-44FF-9BF2-387807F9B153}">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Haastattelut/suulliset kokeet suorittaa pääsääntöisesti kaikkialla S2-opettajat. </a:t>
          </a:r>
        </a:p>
      </dsp:txBody>
      <dsp:txXfrm>
        <a:off x="7411643" y="368029"/>
        <a:ext cx="3233964" cy="1371985"/>
      </dsp:txXfrm>
    </dsp:sp>
    <dsp:sp modelId="{67C916D3-8584-4447-B9DF-2C77C7931D76}">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FA5B70-8FF4-4DF5-A012-62D56F8A4E27}">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04F49C-7D23-4781-872E-275DD0BA2934}">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Savossa yhdessä vastauksessa erityisopettaja/ammatillinen erityisopettaja teettää ja arvioi suullisen kokeen</a:t>
          </a:r>
        </a:p>
      </dsp:txBody>
      <dsp:txXfrm>
        <a:off x="1948202" y="2452790"/>
        <a:ext cx="3233964" cy="1371985"/>
      </dsp:txXfrm>
    </dsp:sp>
    <dsp:sp modelId="{F2D4357D-6990-4030-97B7-FBE79D629E26}">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6363B-8F22-43F8-83F2-31DABA8B71C9}">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880851-C199-4B4C-9ED3-0F5EFC942525}">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Pirkanmaalta, Kymenlaaksosta ja Uudeltamaalta yhdet vastaukset kultakin, joissa kartoitukseen ei sisälly suullista osiota.</a:t>
          </a:r>
        </a:p>
      </dsp:txBody>
      <dsp:txXfrm>
        <a:off x="7411643" y="2452790"/>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14.1.2025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14.1.2025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14.1.2025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14.1.2025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14.1.2025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14.1.2025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14.1.2025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7000">
              <a:schemeClr val="accent1">
                <a:lumMod val="45000"/>
                <a:lumOff val="55000"/>
              </a:schemeClr>
            </a:gs>
            <a:gs pos="89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14.1.2025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hyperlink" Target="mailto:outi.makiketola@tampere.fi" TargetMode="External"/><Relationship Id="rId2" Type="http://schemas.openxmlformats.org/officeDocument/2006/relationships/hyperlink" Target="mailto:julia.jelagina@tampere.f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en-US" sz="6000" dirty="0">
                <a:latin typeface="Calibri Light"/>
                <a:cs typeface="Calibri Light"/>
              </a:rPr>
              <a:t>S2-kielitaidon </a:t>
            </a:r>
            <a:r>
              <a:rPr lang="en-US" sz="6000" dirty="0" err="1">
                <a:latin typeface="Calibri Light"/>
                <a:cs typeface="Calibri Light"/>
              </a:rPr>
              <a:t>kartoitus</a:t>
            </a:r>
            <a:r>
              <a:rPr lang="en-US" sz="6000" dirty="0">
                <a:latin typeface="Calibri Light"/>
                <a:cs typeface="Calibri Light"/>
              </a:rPr>
              <a:t> </a:t>
            </a:r>
            <a:r>
              <a:rPr lang="en-US" sz="6000" dirty="0" err="1">
                <a:latin typeface="Calibri Light"/>
                <a:cs typeface="Calibri Light"/>
              </a:rPr>
              <a:t>ammatillisessa</a:t>
            </a:r>
            <a:r>
              <a:rPr lang="en-US" sz="6000" dirty="0">
                <a:latin typeface="Calibri Light"/>
                <a:cs typeface="Calibri Light"/>
              </a:rPr>
              <a:t> </a:t>
            </a:r>
            <a:r>
              <a:rPr lang="en-US" sz="6000" dirty="0" err="1">
                <a:latin typeface="Calibri Light"/>
                <a:cs typeface="Calibri Light"/>
              </a:rPr>
              <a:t>koulutuksessa</a:t>
            </a:r>
            <a:r>
              <a:rPr lang="en-US" sz="6000" dirty="0">
                <a:latin typeface="Calibri Light"/>
                <a:cs typeface="Calibri Light"/>
              </a:rPr>
              <a:t> </a:t>
            </a:r>
            <a:br>
              <a:rPr lang="en-US" sz="6000" dirty="0">
                <a:latin typeface="Calibri Light"/>
                <a:cs typeface="Calibri Light"/>
              </a:rPr>
            </a:br>
            <a:r>
              <a:rPr lang="en-US" sz="6000" dirty="0">
                <a:latin typeface="Calibri Light"/>
                <a:cs typeface="Calibri Light"/>
              </a:rPr>
              <a:t>-</a:t>
            </a:r>
            <a:r>
              <a:rPr lang="en-US" sz="6000" dirty="0" err="1">
                <a:latin typeface="Calibri Light"/>
                <a:cs typeface="Calibri Light"/>
              </a:rPr>
              <a:t>kysely</a:t>
            </a:r>
            <a:r>
              <a:rPr lang="en-US" sz="6000" dirty="0">
                <a:latin typeface="Calibri Light"/>
                <a:cs typeface="Calibri Light"/>
              </a:rPr>
              <a:t> </a:t>
            </a:r>
            <a:r>
              <a:rPr lang="en-US" sz="6000" dirty="0" err="1">
                <a:latin typeface="Calibri Light"/>
                <a:cs typeface="Calibri Light"/>
              </a:rPr>
              <a:t>keväällä</a:t>
            </a:r>
            <a:r>
              <a:rPr lang="en-US" sz="6000" dirty="0">
                <a:latin typeface="Calibri Light"/>
                <a:cs typeface="Calibri Light"/>
              </a:rPr>
              <a:t> 2024</a:t>
            </a:r>
            <a:endParaRPr lang="en-US" dirty="0"/>
          </a:p>
        </p:txBody>
      </p:sp>
      <p:sp>
        <p:nvSpPr>
          <p:cNvPr id="3" name="Alaotsikko 2"/>
          <p:cNvSpPr>
            <a:spLocks noGrp="1"/>
          </p:cNvSpPr>
          <p:nvPr>
            <p:ph type="subTitle" idx="1"/>
          </p:nvPr>
        </p:nvSpPr>
        <p:spPr/>
        <p:txBody>
          <a:bodyPr vert="horz" lIns="91440" tIns="45720" rIns="91440" bIns="45720" rtlCol="0" anchor="t">
            <a:normAutofit/>
          </a:bodyPr>
          <a:lstStyle/>
          <a:p>
            <a:endParaRPr lang="fi-FI" dirty="0"/>
          </a:p>
          <a:p>
            <a:r>
              <a:rPr lang="fi-FI" dirty="0"/>
              <a:t>Toteutettu VIERKO-hankkeessa </a:t>
            </a:r>
          </a:p>
        </p:txBody>
      </p:sp>
    </p:spTree>
    <p:extLst>
      <p:ext uri="{BB962C8B-B14F-4D97-AF65-F5344CB8AC3E}">
        <p14:creationId xmlns:p14="http://schemas.microsoft.com/office/powerpoint/2010/main" val="78238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4E0288-CCBD-C8CA-00D8-F91C68D3214C}"/>
              </a:ext>
            </a:extLst>
          </p:cNvPr>
          <p:cNvSpPr>
            <a:spLocks noGrp="1"/>
          </p:cNvSpPr>
          <p:nvPr>
            <p:ph type="title"/>
          </p:nvPr>
        </p:nvSpPr>
        <p:spPr>
          <a:xfrm>
            <a:off x="838200" y="365125"/>
            <a:ext cx="10515600" cy="642005"/>
          </a:xfrm>
        </p:spPr>
        <p:txBody>
          <a:bodyPr>
            <a:normAutofit/>
          </a:bodyPr>
          <a:lstStyle/>
          <a:p>
            <a:pPr algn="ctr"/>
            <a:r>
              <a:rPr lang="fi-FI" sz="4000">
                <a:latin typeface="Calibri Light"/>
                <a:cs typeface="Calibri Light"/>
              </a:rPr>
              <a:t>Kartoitusten hyödyntäminen</a:t>
            </a:r>
            <a:endParaRPr lang="fi-FI"/>
          </a:p>
        </p:txBody>
      </p:sp>
      <p:pic>
        <p:nvPicPr>
          <p:cNvPr id="3" name="Kuva 2" descr="Kuva, joka sisältää kohteen teksti, kuvakaappaus, näyttö, ohjelmisto&#10;&#10;Kuvaus luotu automaattisesti">
            <a:extLst>
              <a:ext uri="{FF2B5EF4-FFF2-40B4-BE49-F238E27FC236}">
                <a16:creationId xmlns:a16="http://schemas.microsoft.com/office/drawing/2014/main" id="{1B465A6E-20CD-1E66-D5D7-A805FB66C068}"/>
              </a:ext>
            </a:extLst>
          </p:cNvPr>
          <p:cNvPicPr>
            <a:picLocks noChangeAspect="1"/>
          </p:cNvPicPr>
          <p:nvPr/>
        </p:nvPicPr>
        <p:blipFill>
          <a:blip r:embed="rId2"/>
          <a:stretch>
            <a:fillRect/>
          </a:stretch>
        </p:blipFill>
        <p:spPr>
          <a:xfrm>
            <a:off x="-2764" y="1216362"/>
            <a:ext cx="6181028" cy="2642327"/>
          </a:xfrm>
          <a:prstGeom prst="rect">
            <a:avLst/>
          </a:prstGeom>
        </p:spPr>
      </p:pic>
      <p:pic>
        <p:nvPicPr>
          <p:cNvPr id="5" name="Kuva 4" descr="Kuva, joka sisältää kohteen teksti, kuvakaappaus, ohjelmisto, näyttö&#10;&#10;Kuvaus luotu automaattisesti">
            <a:extLst>
              <a:ext uri="{FF2B5EF4-FFF2-40B4-BE49-F238E27FC236}">
                <a16:creationId xmlns:a16="http://schemas.microsoft.com/office/drawing/2014/main" id="{3533F9DE-6D36-AF57-B8DB-83AA8EAE6F37}"/>
              </a:ext>
            </a:extLst>
          </p:cNvPr>
          <p:cNvPicPr>
            <a:picLocks noChangeAspect="1"/>
          </p:cNvPicPr>
          <p:nvPr/>
        </p:nvPicPr>
        <p:blipFill>
          <a:blip r:embed="rId3"/>
          <a:stretch>
            <a:fillRect/>
          </a:stretch>
        </p:blipFill>
        <p:spPr>
          <a:xfrm>
            <a:off x="6032770" y="1220307"/>
            <a:ext cx="6160874" cy="2646289"/>
          </a:xfrm>
          <a:prstGeom prst="rect">
            <a:avLst/>
          </a:prstGeom>
        </p:spPr>
      </p:pic>
      <p:sp>
        <p:nvSpPr>
          <p:cNvPr id="7" name="Tekstiruutu 6">
            <a:extLst>
              <a:ext uri="{FF2B5EF4-FFF2-40B4-BE49-F238E27FC236}">
                <a16:creationId xmlns:a16="http://schemas.microsoft.com/office/drawing/2014/main" id="{E3E72B85-6A96-82DF-BD53-0163403C0281}"/>
              </a:ext>
            </a:extLst>
          </p:cNvPr>
          <p:cNvSpPr txBox="1"/>
          <p:nvPr/>
        </p:nvSpPr>
        <p:spPr>
          <a:xfrm>
            <a:off x="1140417" y="4056606"/>
            <a:ext cx="4950758" cy="264425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i-FI" sz="1400">
                <a:latin typeface="Calibri"/>
              </a:rPr>
              <a:t>38. Kerro tarkemmin, miten tietoa hyödynnetään.</a:t>
            </a:r>
            <a:endParaRPr lang="fi-FI" sz="1400"/>
          </a:p>
          <a:p>
            <a:pPr marL="285750" indent="-285750">
              <a:lnSpc>
                <a:spcPct val="150000"/>
              </a:lnSpc>
              <a:buFont typeface="Arial"/>
              <a:buChar char="•"/>
            </a:pPr>
            <a:r>
              <a:rPr lang="fi-FI" sz="1400">
                <a:latin typeface="Calibri Light"/>
              </a:rPr>
              <a:t>Opiskelija ohjataan OPVA-opintoihin (8)</a:t>
            </a:r>
            <a:endParaRPr lang="fi-FI" sz="1400">
              <a:latin typeface="Calibri Light"/>
              <a:cs typeface="Calibri Light"/>
            </a:endParaRPr>
          </a:p>
          <a:p>
            <a:pPr marL="283210" indent="-283210">
              <a:lnSpc>
                <a:spcPct val="150000"/>
              </a:lnSpc>
              <a:buFont typeface="Arial"/>
              <a:buChar char="•"/>
            </a:pPr>
            <a:r>
              <a:rPr lang="fi-FI" sz="1400">
                <a:latin typeface="Calibri Light"/>
              </a:rPr>
              <a:t>Opiskelijalle tarjotaan yksilöllistä ohjausta, tukiopetusta, pajatyöskentelyä (6)</a:t>
            </a:r>
            <a:endParaRPr lang="fi-FI" sz="1400">
              <a:latin typeface="Calibri Light"/>
              <a:cs typeface="Calibri Light"/>
            </a:endParaRPr>
          </a:p>
          <a:p>
            <a:pPr marL="283210" indent="-283210">
              <a:lnSpc>
                <a:spcPct val="150000"/>
              </a:lnSpc>
              <a:buFont typeface="Arial"/>
              <a:buChar char="•"/>
            </a:pPr>
            <a:r>
              <a:rPr lang="fi-FI" sz="1400">
                <a:latin typeface="Calibri Light"/>
              </a:rPr>
              <a:t>Tietoa käytetään </a:t>
            </a:r>
            <a:r>
              <a:rPr lang="fi-FI" sz="1400" err="1">
                <a:latin typeface="Calibri Light"/>
              </a:rPr>
              <a:t>HOKSin</a:t>
            </a:r>
            <a:r>
              <a:rPr lang="fi-FI" sz="1400">
                <a:latin typeface="Calibri Light"/>
              </a:rPr>
              <a:t> laatimisessa (5)</a:t>
            </a:r>
            <a:endParaRPr lang="fi-FI" sz="1400">
              <a:latin typeface="Calibri Light"/>
              <a:cs typeface="Calibri Light"/>
            </a:endParaRPr>
          </a:p>
          <a:p>
            <a:pPr marL="283210" indent="-283210">
              <a:lnSpc>
                <a:spcPct val="150000"/>
              </a:lnSpc>
              <a:buFont typeface="Arial"/>
              <a:buChar char="•"/>
            </a:pPr>
            <a:r>
              <a:rPr lang="fi-FI" sz="1400">
                <a:latin typeface="Calibri Light"/>
              </a:rPr>
              <a:t>Tieto on saatavilla, mutta sitä ei hyödynnetä säännöllisesti (4)</a:t>
            </a:r>
            <a:endParaRPr lang="fi-FI" sz="1400">
              <a:latin typeface="Calibri Light"/>
              <a:cs typeface="Calibri Light"/>
            </a:endParaRPr>
          </a:p>
          <a:p>
            <a:pPr marL="283210" indent="-283210">
              <a:lnSpc>
                <a:spcPct val="150000"/>
              </a:lnSpc>
              <a:buFont typeface="Arial"/>
              <a:buChar char="•"/>
            </a:pPr>
            <a:r>
              <a:rPr lang="fi-FI" sz="1400">
                <a:latin typeface="Calibri Light"/>
              </a:rPr>
              <a:t>Opiskelijalle suositellaan pelkkien tutkinnon osien suorittamista (3)</a:t>
            </a:r>
            <a:endParaRPr lang="fi-FI" sz="1400">
              <a:latin typeface="Calibri Light"/>
              <a:cs typeface="Calibri Light"/>
            </a:endParaRPr>
          </a:p>
        </p:txBody>
      </p:sp>
      <p:sp>
        <p:nvSpPr>
          <p:cNvPr id="8" name="Tekstiruutu 7">
            <a:extLst>
              <a:ext uri="{FF2B5EF4-FFF2-40B4-BE49-F238E27FC236}">
                <a16:creationId xmlns:a16="http://schemas.microsoft.com/office/drawing/2014/main" id="{08F11AA6-3B99-73E4-43D1-6687C50B49A9}"/>
              </a:ext>
            </a:extLst>
          </p:cNvPr>
          <p:cNvSpPr txBox="1"/>
          <p:nvPr/>
        </p:nvSpPr>
        <p:spPr>
          <a:xfrm>
            <a:off x="6164450" y="4056602"/>
            <a:ext cx="5183231" cy="2651826"/>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i-FI" sz="1400" b="1">
                <a:latin typeface="Calibri"/>
              </a:rPr>
              <a:t>40. </a:t>
            </a:r>
            <a:r>
              <a:rPr lang="fi-FI" sz="1400">
                <a:latin typeface="Calibri"/>
              </a:rPr>
              <a:t>Toiveita kielitaidon kartoituksista saadulle tiedolle</a:t>
            </a:r>
            <a:endParaRPr lang="fi-FI" sz="1400">
              <a:latin typeface="Calibri"/>
              <a:cs typeface="Calibri"/>
            </a:endParaRPr>
          </a:p>
          <a:p>
            <a:pPr marL="285750" indent="-285750">
              <a:buFont typeface="Arial"/>
              <a:buChar char="•"/>
            </a:pPr>
            <a:r>
              <a:rPr lang="fi-FI" sz="1400">
                <a:latin typeface="Calibri Light"/>
                <a:cs typeface="Calibri Light"/>
              </a:rPr>
              <a:t>Tietoa pitäisi käyttää </a:t>
            </a:r>
            <a:r>
              <a:rPr lang="fi-FI" sz="1400" b="1">
                <a:latin typeface="Calibri Light"/>
                <a:cs typeface="Calibri Light"/>
              </a:rPr>
              <a:t>tuen </a:t>
            </a:r>
            <a:r>
              <a:rPr lang="fi-FI" sz="1400">
                <a:latin typeface="Calibri Light"/>
                <a:cs typeface="Calibri Light"/>
              </a:rPr>
              <a:t>tarpeen kartoittamiseen ja tukitoimien kohdentamiseen</a:t>
            </a:r>
            <a:r>
              <a:rPr lang="fi-FI" sz="1400" b="1">
                <a:latin typeface="Calibri Light"/>
                <a:cs typeface="Calibri Light"/>
              </a:rPr>
              <a:t> </a:t>
            </a:r>
            <a:r>
              <a:rPr lang="fi-FI" sz="1400">
                <a:latin typeface="Calibri Light"/>
                <a:cs typeface="Calibri Light"/>
              </a:rPr>
              <a:t>(10)</a:t>
            </a:r>
          </a:p>
          <a:p>
            <a:r>
              <a:rPr lang="fi-FI" sz="1400">
                <a:solidFill>
                  <a:schemeClr val="accent2">
                    <a:lumMod val="20000"/>
                    <a:lumOff val="80000"/>
                  </a:schemeClr>
                </a:solidFill>
                <a:latin typeface="Calibri Light"/>
                <a:cs typeface="Calibri Light"/>
              </a:rPr>
              <a:t>  HOKS, profilointi, tasoryhmät,</a:t>
            </a:r>
            <a:br>
              <a:rPr lang="fi-FI" sz="1400">
                <a:latin typeface="Calibri Light"/>
                <a:cs typeface="Calibri"/>
              </a:rPr>
            </a:br>
            <a:r>
              <a:rPr lang="fi-FI" sz="1400">
                <a:solidFill>
                  <a:schemeClr val="accent2">
                    <a:lumMod val="20000"/>
                    <a:lumOff val="80000"/>
                  </a:schemeClr>
                </a:solidFill>
                <a:latin typeface="Calibri Light"/>
                <a:cs typeface="Calibri Light"/>
              </a:rPr>
              <a:t>  OPVA opinnot, valinnaiskurssit </a:t>
            </a:r>
          </a:p>
          <a:p>
            <a:pPr marL="285750" indent="-285750">
              <a:buFont typeface="Arial"/>
              <a:buChar char="•"/>
            </a:pPr>
            <a:r>
              <a:rPr lang="fi-FI" sz="1400">
                <a:latin typeface="Calibri Light"/>
                <a:cs typeface="Calibri Light"/>
              </a:rPr>
              <a:t>Tiedon pitäisi olla </a:t>
            </a:r>
            <a:r>
              <a:rPr lang="fi-FI" sz="1400" b="1">
                <a:latin typeface="Calibri Light"/>
                <a:cs typeface="Calibri Light"/>
              </a:rPr>
              <a:t>saatavilla </a:t>
            </a:r>
            <a:r>
              <a:rPr lang="fi-FI" sz="1400">
                <a:latin typeface="Calibri Light"/>
                <a:cs typeface="Calibri Light"/>
              </a:rPr>
              <a:t>opetus- ja ohjaushenkilöstölle (8)</a:t>
            </a:r>
          </a:p>
          <a:p>
            <a:r>
              <a:rPr lang="fi-FI" sz="1400">
                <a:solidFill>
                  <a:schemeClr val="accent2">
                    <a:lumMod val="20000"/>
                    <a:lumOff val="80000"/>
                  </a:schemeClr>
                </a:solidFill>
                <a:latin typeface="Calibri Light"/>
                <a:cs typeface="Calibri Light"/>
              </a:rPr>
              <a:t>  S2-opettajille, muille opettajille, opolle, </a:t>
            </a:r>
            <a:br>
              <a:rPr lang="fi-FI" sz="1400">
                <a:latin typeface="Calibri Light"/>
              </a:rPr>
            </a:br>
            <a:r>
              <a:rPr lang="fi-FI" sz="1400">
                <a:solidFill>
                  <a:schemeClr val="accent2">
                    <a:lumMod val="20000"/>
                    <a:lumOff val="80000"/>
                  </a:schemeClr>
                </a:solidFill>
                <a:latin typeface="Calibri Light"/>
                <a:cs typeface="Calibri Light"/>
              </a:rPr>
              <a:t>  ryhmänohjaajalle</a:t>
            </a:r>
          </a:p>
          <a:p>
            <a:pPr marL="285750" indent="-285750">
              <a:lnSpc>
                <a:spcPct val="150000"/>
              </a:lnSpc>
              <a:buFont typeface="Arial"/>
              <a:buChar char="•"/>
            </a:pPr>
            <a:r>
              <a:rPr lang="fi-FI" sz="1400">
                <a:latin typeface="Calibri Light"/>
                <a:cs typeface="Calibri Light"/>
              </a:rPr>
              <a:t>Tiedon </a:t>
            </a:r>
            <a:r>
              <a:rPr lang="fi-FI" sz="1400" b="1">
                <a:latin typeface="Calibri Light"/>
                <a:cs typeface="Calibri Light"/>
              </a:rPr>
              <a:t>laatua </a:t>
            </a:r>
            <a:r>
              <a:rPr lang="fi-FI" sz="1400">
                <a:latin typeface="Calibri Light"/>
                <a:cs typeface="Calibri Light"/>
              </a:rPr>
              <a:t>pitäisi parantaa (5)</a:t>
            </a:r>
          </a:p>
          <a:p>
            <a:r>
              <a:rPr lang="fi-FI" sz="1400">
                <a:solidFill>
                  <a:schemeClr val="accent2">
                    <a:lumMod val="20000"/>
                    <a:lumOff val="80000"/>
                  </a:schemeClr>
                </a:solidFill>
                <a:latin typeface="Calibri Light"/>
                <a:cs typeface="Calibri Light"/>
              </a:rPr>
              <a:t>  organisoidummaksi, täsmällisemmäksi, </a:t>
            </a:r>
            <a:br>
              <a:rPr lang="fi-FI" sz="1400">
                <a:latin typeface="Calibri Light"/>
              </a:rPr>
            </a:br>
            <a:r>
              <a:rPr lang="fi-FI" sz="1400">
                <a:solidFill>
                  <a:schemeClr val="accent2">
                    <a:lumMod val="20000"/>
                    <a:lumOff val="80000"/>
                  </a:schemeClr>
                </a:solidFill>
                <a:latin typeface="Calibri Light"/>
                <a:cs typeface="Calibri Light"/>
              </a:rPr>
              <a:t>  kattavammaksi, vertailtavammaksi</a:t>
            </a:r>
          </a:p>
        </p:txBody>
      </p:sp>
    </p:spTree>
    <p:extLst>
      <p:ext uri="{BB962C8B-B14F-4D97-AF65-F5344CB8AC3E}">
        <p14:creationId xmlns:p14="http://schemas.microsoft.com/office/powerpoint/2010/main" val="395189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A4D4071-6F32-0307-00E9-E8F422A0EA70}"/>
              </a:ext>
            </a:extLst>
          </p:cNvPr>
          <p:cNvSpPr>
            <a:spLocks noGrp="1"/>
          </p:cNvSpPr>
          <p:nvPr>
            <p:ph type="title"/>
          </p:nvPr>
        </p:nvSpPr>
        <p:spPr>
          <a:xfrm>
            <a:off x="686834" y="1153572"/>
            <a:ext cx="3200400" cy="4461163"/>
          </a:xfrm>
        </p:spPr>
        <p:txBody>
          <a:bodyPr>
            <a:normAutofit/>
          </a:bodyPr>
          <a:lstStyle/>
          <a:p>
            <a:r>
              <a:rPr lang="fi-FI" dirty="0">
                <a:solidFill>
                  <a:srgbClr val="FFFFFF"/>
                </a:solidFill>
              </a:rPr>
              <a:t>1. Hakuvaiheen kielitestaus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946963E6-E084-E7F6-9D12-E99FFEF07B00}"/>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fi-FI" sz="3200" dirty="0"/>
              <a:t>Kielitaidon kartoituksen vahvuudet ja hyvät käytännöt oppilaitoksen koosta riippumatta:</a:t>
            </a:r>
            <a:endParaRPr lang="fi-FI" sz="3200" b="1" dirty="0">
              <a:latin typeface="Arial"/>
              <a:cs typeface="Arial"/>
            </a:endParaRPr>
          </a:p>
          <a:p>
            <a:pPr>
              <a:buFont typeface="Arial"/>
              <a:buChar char="•"/>
            </a:pPr>
            <a:r>
              <a:rPr lang="fi-FI" dirty="0">
                <a:latin typeface="Arial"/>
                <a:cs typeface="Arial"/>
              </a:rPr>
              <a:t>koko talolle yhteinen kielikoe</a:t>
            </a:r>
            <a:endParaRPr lang="fi-FI" dirty="0"/>
          </a:p>
          <a:p>
            <a:pPr>
              <a:buFont typeface="Arial"/>
              <a:buChar char="•"/>
            </a:pPr>
            <a:r>
              <a:rPr lang="fi-FI" dirty="0">
                <a:latin typeface="Arial"/>
                <a:cs typeface="Arial"/>
              </a:rPr>
              <a:t>kokeita tarpeeksi usein / säännöllisesti</a:t>
            </a:r>
            <a:endParaRPr lang="fi-FI" dirty="0"/>
          </a:p>
          <a:p>
            <a:pPr>
              <a:buFont typeface="Arial"/>
              <a:buChar char="•"/>
            </a:pPr>
            <a:r>
              <a:rPr lang="fi-FI" dirty="0">
                <a:latin typeface="Arial"/>
                <a:cs typeface="Arial"/>
              </a:rPr>
              <a:t>arviointitiimi</a:t>
            </a:r>
            <a:endParaRPr lang="fi-FI" dirty="0"/>
          </a:p>
          <a:p>
            <a:pPr>
              <a:buFont typeface="Arial"/>
              <a:buChar char="•"/>
            </a:pPr>
            <a:r>
              <a:rPr lang="fi-FI" dirty="0">
                <a:latin typeface="Arial"/>
                <a:cs typeface="Arial"/>
              </a:rPr>
              <a:t>vakiintunut toiminta</a:t>
            </a:r>
            <a:endParaRPr lang="fi-FI" dirty="0"/>
          </a:p>
          <a:p>
            <a:pPr>
              <a:buFont typeface="Arial"/>
              <a:buChar char="•"/>
            </a:pPr>
            <a:r>
              <a:rPr lang="fi-FI" dirty="0">
                <a:latin typeface="Arial"/>
                <a:cs typeface="Arial"/>
              </a:rPr>
              <a:t>toimiva jälkiohjaus</a:t>
            </a:r>
            <a:endParaRPr lang="fi-FI" dirty="0"/>
          </a:p>
          <a:p>
            <a:pPr marL="0" indent="0">
              <a:buNone/>
            </a:pPr>
            <a:endParaRPr lang="fi-FI"/>
          </a:p>
        </p:txBody>
      </p:sp>
    </p:spTree>
    <p:extLst>
      <p:ext uri="{BB962C8B-B14F-4D97-AF65-F5344CB8AC3E}">
        <p14:creationId xmlns:p14="http://schemas.microsoft.com/office/powerpoint/2010/main" val="198112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6D1E59-80FB-DB66-CA3C-80AF02D9551E}"/>
              </a:ext>
            </a:extLst>
          </p:cNvPr>
          <p:cNvPicPr>
            <a:picLocks noChangeAspect="1"/>
          </p:cNvPicPr>
          <p:nvPr/>
        </p:nvPicPr>
        <p:blipFill>
          <a:blip r:embed="rId2"/>
          <a:stretch>
            <a:fillRect/>
          </a:stretch>
        </p:blipFill>
        <p:spPr>
          <a:xfrm>
            <a:off x="293796" y="0"/>
            <a:ext cx="11604409" cy="6858000"/>
          </a:xfrm>
          <a:prstGeom prst="rect">
            <a:avLst/>
          </a:prstGeom>
        </p:spPr>
      </p:pic>
      <p:sp>
        <p:nvSpPr>
          <p:cNvPr id="3" name="Tekstiruutu 2">
            <a:extLst>
              <a:ext uri="{FF2B5EF4-FFF2-40B4-BE49-F238E27FC236}">
                <a16:creationId xmlns:a16="http://schemas.microsoft.com/office/drawing/2014/main" id="{8E5F082B-C435-40B2-B4D1-2E4641D3A0B1}"/>
              </a:ext>
            </a:extLst>
          </p:cNvPr>
          <p:cNvSpPr txBox="1"/>
          <p:nvPr/>
        </p:nvSpPr>
        <p:spPr>
          <a:xfrm>
            <a:off x="178675" y="254546"/>
            <a:ext cx="777271" cy="523220"/>
          </a:xfrm>
          <a:prstGeom prst="rect">
            <a:avLst/>
          </a:prstGeom>
          <a:noFill/>
        </p:spPr>
        <p:txBody>
          <a:bodyPr wrap="square" rtlCol="0">
            <a:spAutoFit/>
          </a:bodyPr>
          <a:lstStyle/>
          <a:p>
            <a:r>
              <a:rPr lang="fi-FI" sz="2800" dirty="0">
                <a:solidFill>
                  <a:srgbClr val="FF0000"/>
                </a:solidFill>
              </a:rPr>
              <a:t>1</a:t>
            </a:r>
            <a:r>
              <a:rPr lang="fi-FI" sz="2400" dirty="0">
                <a:solidFill>
                  <a:srgbClr val="FF0000"/>
                </a:solidFill>
              </a:rPr>
              <a:t>.</a:t>
            </a:r>
          </a:p>
        </p:txBody>
      </p:sp>
      <p:sp>
        <p:nvSpPr>
          <p:cNvPr id="4" name="Suorakulmio 3">
            <a:extLst>
              <a:ext uri="{FF2B5EF4-FFF2-40B4-BE49-F238E27FC236}">
                <a16:creationId xmlns:a16="http://schemas.microsoft.com/office/drawing/2014/main" id="{0604AEFC-2145-4229-8173-6C36CCB45F2A}"/>
              </a:ext>
            </a:extLst>
          </p:cNvPr>
          <p:cNvSpPr/>
          <p:nvPr/>
        </p:nvSpPr>
        <p:spPr>
          <a:xfrm>
            <a:off x="7935310" y="0"/>
            <a:ext cx="4256689" cy="777766"/>
          </a:xfrm>
          <a:prstGeom prst="rect">
            <a:avLst/>
          </a:prstGeom>
          <a:solidFill>
            <a:srgbClr val="D6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1111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7EDD38-D78F-B1B1-B660-FB9A70E78055}"/>
              </a:ext>
            </a:extLst>
          </p:cNvPr>
          <p:cNvPicPr>
            <a:picLocks noChangeAspect="1"/>
          </p:cNvPicPr>
          <p:nvPr/>
        </p:nvPicPr>
        <p:blipFill>
          <a:blip r:embed="rId2"/>
          <a:stretch>
            <a:fillRect/>
          </a:stretch>
        </p:blipFill>
        <p:spPr>
          <a:xfrm>
            <a:off x="21379" y="0"/>
            <a:ext cx="12149242" cy="6858000"/>
          </a:xfrm>
          <a:prstGeom prst="rect">
            <a:avLst/>
          </a:prstGeom>
        </p:spPr>
      </p:pic>
      <p:sp>
        <p:nvSpPr>
          <p:cNvPr id="3" name="Tekstiruutu 2">
            <a:extLst>
              <a:ext uri="{FF2B5EF4-FFF2-40B4-BE49-F238E27FC236}">
                <a16:creationId xmlns:a16="http://schemas.microsoft.com/office/drawing/2014/main" id="{EB434D33-E5CA-40A3-95A9-F3D04633DC0E}"/>
              </a:ext>
            </a:extLst>
          </p:cNvPr>
          <p:cNvSpPr txBox="1"/>
          <p:nvPr/>
        </p:nvSpPr>
        <p:spPr>
          <a:xfrm>
            <a:off x="21379" y="357352"/>
            <a:ext cx="546180" cy="584775"/>
          </a:xfrm>
          <a:prstGeom prst="rect">
            <a:avLst/>
          </a:prstGeom>
          <a:noFill/>
        </p:spPr>
        <p:txBody>
          <a:bodyPr wrap="square" rtlCol="0">
            <a:spAutoFit/>
          </a:bodyPr>
          <a:lstStyle/>
          <a:p>
            <a:r>
              <a:rPr lang="fi-FI" sz="3200" dirty="0">
                <a:solidFill>
                  <a:srgbClr val="FF0000"/>
                </a:solidFill>
              </a:rPr>
              <a:t>1.</a:t>
            </a:r>
          </a:p>
        </p:txBody>
      </p:sp>
      <p:sp>
        <p:nvSpPr>
          <p:cNvPr id="4" name="Suorakulmio 3">
            <a:extLst>
              <a:ext uri="{FF2B5EF4-FFF2-40B4-BE49-F238E27FC236}">
                <a16:creationId xmlns:a16="http://schemas.microsoft.com/office/drawing/2014/main" id="{4B7F5210-2FE4-4C5A-B9CA-147701321915}"/>
              </a:ext>
            </a:extLst>
          </p:cNvPr>
          <p:cNvSpPr/>
          <p:nvPr/>
        </p:nvSpPr>
        <p:spPr>
          <a:xfrm>
            <a:off x="8156028" y="0"/>
            <a:ext cx="4014593" cy="924910"/>
          </a:xfrm>
          <a:prstGeom prst="rect">
            <a:avLst/>
          </a:prstGeom>
          <a:solidFill>
            <a:srgbClr val="D6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7818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1B29F6-BF77-8062-287D-123E7AB35F09}"/>
              </a:ext>
            </a:extLst>
          </p:cNvPr>
          <p:cNvPicPr>
            <a:picLocks noChangeAspect="1"/>
          </p:cNvPicPr>
          <p:nvPr/>
        </p:nvPicPr>
        <p:blipFill>
          <a:blip r:embed="rId2">
            <a:duotone>
              <a:schemeClr val="bg2">
                <a:shade val="45000"/>
                <a:satMod val="135000"/>
              </a:schemeClr>
              <a:prstClr val="white"/>
            </a:duotone>
          </a:blip>
          <a:srcRect t="3862" r="9085" b="1940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0204FA5-C777-5E59-0E2E-B7372E046824}"/>
              </a:ext>
            </a:extLst>
          </p:cNvPr>
          <p:cNvSpPr>
            <a:spLocks noGrp="1"/>
          </p:cNvSpPr>
          <p:nvPr>
            <p:ph type="title"/>
          </p:nvPr>
        </p:nvSpPr>
        <p:spPr>
          <a:xfrm>
            <a:off x="838200" y="365125"/>
            <a:ext cx="10515600" cy="1325563"/>
          </a:xfrm>
        </p:spPr>
        <p:txBody>
          <a:bodyPr>
            <a:normAutofit/>
          </a:bodyPr>
          <a:lstStyle/>
          <a:p>
            <a:r>
              <a:rPr lang="fi-FI" dirty="0">
                <a:ea typeface="+mj-lt"/>
                <a:cs typeface="+mj-lt"/>
              </a:rPr>
              <a:t>1. Hakuvaihe: Opiskelijamäärän vaikutus</a:t>
            </a:r>
          </a:p>
          <a:p>
            <a:endParaRPr lang="fi-FI" dirty="0"/>
          </a:p>
        </p:txBody>
      </p:sp>
      <p:graphicFrame>
        <p:nvGraphicFramePr>
          <p:cNvPr id="5" name="Sisällön paikkamerkki 2">
            <a:extLst>
              <a:ext uri="{FF2B5EF4-FFF2-40B4-BE49-F238E27FC236}">
                <a16:creationId xmlns:a16="http://schemas.microsoft.com/office/drawing/2014/main" id="{61EFC35B-17C0-1733-9BB8-1AC9810E9EE5}"/>
              </a:ext>
            </a:extLst>
          </p:cNvPr>
          <p:cNvGraphicFramePr>
            <a:graphicFrameLocks noGrp="1"/>
          </p:cNvGraphicFramePr>
          <p:nvPr>
            <p:ph idx="1"/>
            <p:extLst>
              <p:ext uri="{D42A27DB-BD31-4B8C-83A1-F6EECF244321}">
                <p14:modId xmlns:p14="http://schemas.microsoft.com/office/powerpoint/2010/main" val="2701611702"/>
              </p:ext>
            </p:extLst>
          </p:nvPr>
        </p:nvGraphicFramePr>
        <p:xfrm>
          <a:off x="306238" y="1121135"/>
          <a:ext cx="11047562" cy="5055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00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D81C03-DE4A-44AD-C5DB-3491573BC10A}"/>
              </a:ext>
            </a:extLst>
          </p:cNvPr>
          <p:cNvPicPr>
            <a:picLocks noChangeAspect="1"/>
          </p:cNvPicPr>
          <p:nvPr/>
        </p:nvPicPr>
        <p:blipFill>
          <a:blip r:embed="rId2">
            <a:duotone>
              <a:schemeClr val="bg2">
                <a:shade val="45000"/>
                <a:satMod val="135000"/>
              </a:schemeClr>
              <a:prstClr val="white"/>
            </a:duotone>
          </a:blip>
          <a:srcRect t="13345" r="9085" b="998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3DB282A-8608-3684-F5BE-0200F2BADD28}"/>
              </a:ext>
            </a:extLst>
          </p:cNvPr>
          <p:cNvSpPr>
            <a:spLocks noGrp="1"/>
          </p:cNvSpPr>
          <p:nvPr>
            <p:ph type="title"/>
          </p:nvPr>
        </p:nvSpPr>
        <p:spPr>
          <a:xfrm>
            <a:off x="838200" y="365125"/>
            <a:ext cx="10515600" cy="1325563"/>
          </a:xfrm>
        </p:spPr>
        <p:txBody>
          <a:bodyPr>
            <a:normAutofit/>
          </a:bodyPr>
          <a:lstStyle/>
          <a:p>
            <a:r>
              <a:rPr lang="fi-FI" dirty="0">
                <a:ea typeface="+mj-lt"/>
                <a:cs typeface="+mj-lt"/>
              </a:rPr>
              <a:t>1. Hakuvaihe: Opiskelijamäärän vaikutus</a:t>
            </a:r>
          </a:p>
          <a:p>
            <a:endParaRPr lang="fi-FI" dirty="0"/>
          </a:p>
        </p:txBody>
      </p:sp>
      <p:graphicFrame>
        <p:nvGraphicFramePr>
          <p:cNvPr id="5" name="Sisällön paikkamerkki 2">
            <a:extLst>
              <a:ext uri="{FF2B5EF4-FFF2-40B4-BE49-F238E27FC236}">
                <a16:creationId xmlns:a16="http://schemas.microsoft.com/office/drawing/2014/main" id="{CD2397D8-F790-745C-C34C-E591D7310F62}"/>
              </a:ext>
            </a:extLst>
          </p:cNvPr>
          <p:cNvGraphicFramePr>
            <a:graphicFrameLocks noGrp="1"/>
          </p:cNvGraphicFramePr>
          <p:nvPr>
            <p:ph idx="1"/>
            <p:extLst>
              <p:ext uri="{D42A27DB-BD31-4B8C-83A1-F6EECF244321}">
                <p14:modId xmlns:p14="http://schemas.microsoft.com/office/powerpoint/2010/main" val="3744539114"/>
              </p:ext>
            </p:extLst>
          </p:nvPr>
        </p:nvGraphicFramePr>
        <p:xfrm>
          <a:off x="277484" y="1236154"/>
          <a:ext cx="11076316" cy="4940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409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D83234-7656-A2CF-3575-A0224FC1E266}"/>
              </a:ext>
            </a:extLst>
          </p:cNvPr>
          <p:cNvSpPr>
            <a:spLocks noGrp="1"/>
          </p:cNvSpPr>
          <p:nvPr>
            <p:ph type="title"/>
          </p:nvPr>
        </p:nvSpPr>
        <p:spPr/>
        <p:txBody>
          <a:bodyPr>
            <a:normAutofit/>
          </a:bodyPr>
          <a:lstStyle/>
          <a:p>
            <a:r>
              <a:rPr lang="fi-FI" dirty="0">
                <a:ea typeface="+mj-lt"/>
                <a:cs typeface="+mj-lt"/>
              </a:rPr>
              <a:t>1. Hakuvaihe: Opiskelijamäärän vaikutus</a:t>
            </a:r>
          </a:p>
          <a:p>
            <a:endParaRPr lang="fi-FI" b="1" dirty="0">
              <a:latin typeface="Arial"/>
              <a:cs typeface="Arial"/>
            </a:endParaRPr>
          </a:p>
        </p:txBody>
      </p:sp>
      <p:sp>
        <p:nvSpPr>
          <p:cNvPr id="3" name="Sisällön paikkamerkki 2">
            <a:extLst>
              <a:ext uri="{FF2B5EF4-FFF2-40B4-BE49-F238E27FC236}">
                <a16:creationId xmlns:a16="http://schemas.microsoft.com/office/drawing/2014/main" id="{2B7532AC-1A66-B7C7-E5CC-B1CF92053617}"/>
              </a:ext>
            </a:extLst>
          </p:cNvPr>
          <p:cNvSpPr>
            <a:spLocks noGrp="1"/>
          </p:cNvSpPr>
          <p:nvPr>
            <p:ph idx="1"/>
          </p:nvPr>
        </p:nvSpPr>
        <p:spPr>
          <a:xfrm>
            <a:off x="717885" y="1274179"/>
            <a:ext cx="10686046" cy="5233652"/>
          </a:xfrm>
        </p:spPr>
        <p:txBody>
          <a:bodyPr vert="horz" lIns="91440" tIns="45720" rIns="91440" bIns="45720" rtlCol="0" anchor="t">
            <a:normAutofit fontScale="85000" lnSpcReduction="20000"/>
          </a:bodyPr>
          <a:lstStyle/>
          <a:p>
            <a:pPr marL="0" indent="0">
              <a:buNone/>
            </a:pPr>
            <a:r>
              <a:rPr lang="fi-FI" b="1" dirty="0">
                <a:latin typeface="Arial"/>
                <a:cs typeface="Arial"/>
              </a:rPr>
              <a:t>Turvallisuusasiat:</a:t>
            </a:r>
            <a:endParaRPr lang="fi-FI" dirty="0"/>
          </a:p>
          <a:p>
            <a:r>
              <a:rPr lang="fi-FI" dirty="0">
                <a:latin typeface="Arial"/>
                <a:cs typeface="Arial"/>
              </a:rPr>
              <a:t>etätestauksessa huijaamisen mahdollisuus / vilpin mahdollisuus</a:t>
            </a:r>
            <a:endParaRPr lang="fi-FI" dirty="0"/>
          </a:p>
          <a:p>
            <a:r>
              <a:rPr lang="fi-FI" dirty="0">
                <a:latin typeface="Arial"/>
                <a:cs typeface="Arial"/>
              </a:rPr>
              <a:t>hakuprosessin hoitavat eri toimijat kuin alan opettajat / eri henkilöt </a:t>
            </a:r>
            <a:br>
              <a:rPr lang="fi-FI" dirty="0">
                <a:latin typeface="Arial"/>
                <a:cs typeface="Arial"/>
              </a:rPr>
            </a:br>
            <a:r>
              <a:rPr lang="fi-FI" dirty="0">
                <a:latin typeface="Wingdings"/>
                <a:sym typeface="Wingdings"/>
              </a:rPr>
              <a:t>à</a:t>
            </a:r>
            <a:r>
              <a:rPr lang="fi-FI" dirty="0">
                <a:latin typeface="Arial"/>
                <a:cs typeface="Arial"/>
              </a:rPr>
              <a:t> hakijan henkilöllisyyden varmistamisen haasteet </a:t>
            </a:r>
            <a:endParaRPr lang="fi-FI" dirty="0">
              <a:latin typeface="Aptos" panose="020B0004020202020204"/>
              <a:cs typeface="Arial"/>
            </a:endParaRPr>
          </a:p>
          <a:p>
            <a:r>
              <a:rPr lang="fi-FI" dirty="0">
                <a:latin typeface="Arial"/>
                <a:cs typeface="Arial"/>
              </a:rPr>
              <a:t>hakutilanteiden turvallisuuden turvaaminen </a:t>
            </a:r>
            <a:br>
              <a:rPr lang="fi-FI" dirty="0">
                <a:latin typeface="Arial"/>
                <a:cs typeface="Arial"/>
              </a:rPr>
            </a:br>
            <a:r>
              <a:rPr lang="fi-FI" dirty="0">
                <a:latin typeface="Wingdings"/>
                <a:sym typeface="Wingdings"/>
              </a:rPr>
              <a:t>à</a:t>
            </a:r>
            <a:r>
              <a:rPr lang="fi-FI" dirty="0">
                <a:latin typeface="Arial"/>
                <a:cs typeface="Arial"/>
              </a:rPr>
              <a:t> aggressiiviset hakijat, turhautuminen </a:t>
            </a:r>
            <a:endParaRPr lang="fi-FI" dirty="0"/>
          </a:p>
          <a:p>
            <a:r>
              <a:rPr lang="fi-FI" dirty="0">
                <a:latin typeface="Arial"/>
                <a:cs typeface="Arial"/>
              </a:rPr>
              <a:t>älylaitteet </a:t>
            </a:r>
            <a:r>
              <a:rPr lang="fi-FI" dirty="0">
                <a:latin typeface="Wingdings"/>
                <a:sym typeface="Wingdings"/>
              </a:rPr>
              <a:t>à</a:t>
            </a:r>
            <a:r>
              <a:rPr lang="fi-FI" dirty="0">
                <a:latin typeface="Arial"/>
                <a:cs typeface="Arial"/>
              </a:rPr>
              <a:t> vilpin mahdollisuus, valokuvaaminen, </a:t>
            </a:r>
            <a:endParaRPr lang="fi-FI" dirty="0"/>
          </a:p>
          <a:p>
            <a:r>
              <a:rPr lang="fi-FI" dirty="0">
                <a:latin typeface="Arial"/>
                <a:cs typeface="Arial"/>
              </a:rPr>
              <a:t>samat testit </a:t>
            </a:r>
            <a:r>
              <a:rPr lang="fi-FI" dirty="0">
                <a:latin typeface="Wingdings"/>
                <a:sym typeface="Wingdings"/>
              </a:rPr>
              <a:t>à</a:t>
            </a:r>
            <a:r>
              <a:rPr lang="fi-FI" dirty="0">
                <a:latin typeface="Arial"/>
                <a:cs typeface="Arial"/>
              </a:rPr>
              <a:t> tieto testin sisällöstä liikkuu </a:t>
            </a:r>
            <a:r>
              <a:rPr lang="fi-FI" dirty="0">
                <a:latin typeface="Wingdings"/>
                <a:sym typeface="Wingdings"/>
              </a:rPr>
              <a:t>à</a:t>
            </a:r>
            <a:r>
              <a:rPr lang="fi-FI" dirty="0">
                <a:latin typeface="Arial"/>
                <a:cs typeface="Arial"/>
              </a:rPr>
              <a:t> tarpeeksi monta testiä</a:t>
            </a:r>
            <a:endParaRPr lang="fi-FI" dirty="0"/>
          </a:p>
          <a:p>
            <a:endParaRPr lang="fi-FI"/>
          </a:p>
          <a:p>
            <a:pPr marL="0" indent="0">
              <a:buNone/>
            </a:pPr>
            <a:r>
              <a:rPr lang="fi-FI" b="1" dirty="0">
                <a:latin typeface="Arial"/>
                <a:cs typeface="Arial"/>
              </a:rPr>
              <a:t>Yhteenveto:</a:t>
            </a:r>
            <a:endParaRPr lang="fi-FI" dirty="0"/>
          </a:p>
          <a:p>
            <a:r>
              <a:rPr lang="fi-FI" b="1" dirty="0">
                <a:latin typeface="Arial"/>
                <a:cs typeface="Arial"/>
              </a:rPr>
              <a:t>Oppilaitoksen koko tai hakijamäärä eivät vaikuta suoraan kartoitus- ja hakuprosessiin.</a:t>
            </a:r>
            <a:endParaRPr lang="fi-FI" dirty="0"/>
          </a:p>
          <a:p>
            <a:r>
              <a:rPr lang="fi-FI" dirty="0">
                <a:latin typeface="Arial"/>
                <a:cs typeface="Arial"/>
              </a:rPr>
              <a:t>Jos oppilaitos on linjannut, että kielitaidon kartoituksen järjestämiselle osoitetaan tarpeeksi resursseja, prosessi toimii suunnitellusti. Prosessia hoitaa sitoutunut asiantuntijaryhmä. </a:t>
            </a:r>
            <a:endParaRPr lang="fi-FI" dirty="0"/>
          </a:p>
        </p:txBody>
      </p:sp>
    </p:spTree>
    <p:extLst>
      <p:ext uri="{BB962C8B-B14F-4D97-AF65-F5344CB8AC3E}">
        <p14:creationId xmlns:p14="http://schemas.microsoft.com/office/powerpoint/2010/main" val="88522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D9F9F4-66CA-45BE-5AB1-FB6174E52CE4}"/>
              </a:ext>
            </a:extLst>
          </p:cNvPr>
          <p:cNvSpPr>
            <a:spLocks noGrp="1"/>
          </p:cNvSpPr>
          <p:nvPr>
            <p:ph type="title"/>
          </p:nvPr>
        </p:nvSpPr>
        <p:spPr>
          <a:xfrm>
            <a:off x="838200" y="312574"/>
            <a:ext cx="10515600" cy="1325563"/>
          </a:xfrm>
        </p:spPr>
        <p:txBody>
          <a:bodyPr/>
          <a:lstStyle/>
          <a:p>
            <a:r>
              <a:rPr lang="fi-FI" dirty="0"/>
              <a:t>1. Hakuvaihe: Haasteet </a:t>
            </a:r>
            <a:endParaRPr lang="fi-FI" sz="2400" dirty="0"/>
          </a:p>
        </p:txBody>
      </p:sp>
      <p:sp>
        <p:nvSpPr>
          <p:cNvPr id="3" name="Sisällön paikkamerkki 2">
            <a:extLst>
              <a:ext uri="{FF2B5EF4-FFF2-40B4-BE49-F238E27FC236}">
                <a16:creationId xmlns:a16="http://schemas.microsoft.com/office/drawing/2014/main" id="{B9A8FA9B-2FC0-E436-E02E-3D91DD381483}"/>
              </a:ext>
            </a:extLst>
          </p:cNvPr>
          <p:cNvSpPr>
            <a:spLocks noGrp="1"/>
          </p:cNvSpPr>
          <p:nvPr>
            <p:ph idx="1"/>
          </p:nvPr>
        </p:nvSpPr>
        <p:spPr>
          <a:xfrm>
            <a:off x="767255" y="1857156"/>
            <a:ext cx="10515600" cy="4351338"/>
          </a:xfrm>
        </p:spPr>
        <p:txBody>
          <a:bodyPr vert="horz" lIns="91440" tIns="45720" rIns="91440" bIns="45720" rtlCol="0" anchor="t">
            <a:normAutofit lnSpcReduction="10000"/>
          </a:bodyPr>
          <a:lstStyle/>
          <a:p>
            <a:pPr marL="0" indent="0">
              <a:buNone/>
            </a:pPr>
            <a:r>
              <a:rPr lang="fi-FI" b="1" u="sng" dirty="0"/>
              <a:t>Oppilaitoksen koon suhde hakuvaiheen haasteisiin</a:t>
            </a:r>
          </a:p>
          <a:p>
            <a:pPr marL="0" indent="0">
              <a:buNone/>
            </a:pPr>
            <a:r>
              <a:rPr lang="fi-FI" sz="2400" b="1" dirty="0"/>
              <a:t>0-249 opiskelijaa</a:t>
            </a:r>
            <a:r>
              <a:rPr lang="fi-FI" sz="2400" dirty="0"/>
              <a:t>: </a:t>
            </a:r>
          </a:p>
          <a:p>
            <a:pPr marL="0" indent="0">
              <a:buNone/>
            </a:pPr>
            <a:r>
              <a:rPr lang="fi-FI" sz="2400" dirty="0">
                <a:highlight>
                  <a:srgbClr val="FFFF00"/>
                </a:highlight>
              </a:rPr>
              <a:t>- Kielitestit:</a:t>
            </a:r>
            <a:r>
              <a:rPr lang="fi-FI" sz="2400" dirty="0"/>
              <a:t> hyvät testit hakusessa, yhtenäinen linjaus </a:t>
            </a:r>
          </a:p>
          <a:p>
            <a:pPr marL="0" indent="0">
              <a:buNone/>
            </a:pPr>
            <a:r>
              <a:rPr lang="fi-FI" sz="2400" dirty="0">
                <a:highlight>
                  <a:srgbClr val="FFFF00"/>
                </a:highlight>
              </a:rPr>
              <a:t>- Rajalliset resurssit </a:t>
            </a:r>
            <a:r>
              <a:rPr lang="fi-FI" sz="2400" dirty="0"/>
              <a:t>testaukseen</a:t>
            </a:r>
          </a:p>
          <a:p>
            <a:pPr marL="0" indent="0">
              <a:buNone/>
            </a:pPr>
            <a:r>
              <a:rPr lang="fi-FI" sz="2400" b="1" dirty="0"/>
              <a:t>1000-2499 opiskelijaa</a:t>
            </a:r>
            <a:r>
              <a:rPr lang="fi-FI" sz="2400" dirty="0"/>
              <a:t>:</a:t>
            </a:r>
          </a:p>
          <a:p>
            <a:pPr marL="0" indent="0">
              <a:buNone/>
            </a:pPr>
            <a:r>
              <a:rPr lang="fi-FI" sz="2400" dirty="0">
                <a:highlight>
                  <a:srgbClr val="FFFF00"/>
                </a:highlight>
              </a:rPr>
              <a:t> - Resurssit: </a:t>
            </a:r>
            <a:r>
              <a:rPr lang="fi-FI" sz="2400" dirty="0"/>
              <a:t>testaajia ja testejä kaivataan enemmän) </a:t>
            </a:r>
          </a:p>
          <a:p>
            <a:pPr marL="0" indent="0">
              <a:buNone/>
            </a:pPr>
            <a:r>
              <a:rPr lang="fi-FI" sz="2400" dirty="0">
                <a:highlight>
                  <a:srgbClr val="FFFF00"/>
                </a:highlight>
              </a:rPr>
              <a:t> - Kielitestit: </a:t>
            </a:r>
            <a:r>
              <a:rPr lang="fi-FI" sz="2400" dirty="0"/>
              <a:t>lisää testejä ja niiden uusimista ja kehittämistä sekä eri tasoisia testejä, myös </a:t>
            </a:r>
            <a:r>
              <a:rPr lang="fi-FI" sz="2400" dirty="0" err="1"/>
              <a:t>opsojen</a:t>
            </a:r>
            <a:r>
              <a:rPr lang="fi-FI" sz="2400" dirty="0"/>
              <a:t> testausta, ala ja hakijan ikä huomioon testissä, testin ja arvioinnin luotettavuus sekä laatu (arvioiko ala vai S2-opettaja?), yhtenäisyys ja vertailtavuus (esim. valtakunnalliset testit), testauksen näkyvyys ja merkitys (testauksesta tiedottaminen ja sen merkityksen ymmärtäminen)</a:t>
            </a:r>
          </a:p>
          <a:p>
            <a:pPr marL="0" indent="0">
              <a:buNone/>
            </a:pPr>
            <a:endParaRPr lang="fi-FI" sz="2400"/>
          </a:p>
          <a:p>
            <a:pPr marL="0" indent="0">
              <a:buNone/>
            </a:pPr>
            <a:endParaRPr lang="fi-FI"/>
          </a:p>
        </p:txBody>
      </p:sp>
    </p:spTree>
    <p:extLst>
      <p:ext uri="{BB962C8B-B14F-4D97-AF65-F5344CB8AC3E}">
        <p14:creationId xmlns:p14="http://schemas.microsoft.com/office/powerpoint/2010/main" val="4291008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F1BC50-2CA7-4EF1-82A1-1D5BC800384F}"/>
              </a:ext>
            </a:extLst>
          </p:cNvPr>
          <p:cNvSpPr>
            <a:spLocks noGrp="1"/>
          </p:cNvSpPr>
          <p:nvPr>
            <p:ph type="title"/>
          </p:nvPr>
        </p:nvSpPr>
        <p:spPr>
          <a:xfrm>
            <a:off x="841481" y="390464"/>
            <a:ext cx="10515600" cy="1325563"/>
          </a:xfrm>
        </p:spPr>
        <p:txBody>
          <a:bodyPr>
            <a:normAutofit/>
          </a:bodyPr>
          <a:lstStyle/>
          <a:p>
            <a:r>
              <a:rPr lang="fi-FI" dirty="0"/>
              <a:t>1. Hakuvaihe: Haasteet </a:t>
            </a:r>
          </a:p>
        </p:txBody>
      </p:sp>
      <p:sp>
        <p:nvSpPr>
          <p:cNvPr id="3" name="Sisällön paikkamerkki 2">
            <a:extLst>
              <a:ext uri="{FF2B5EF4-FFF2-40B4-BE49-F238E27FC236}">
                <a16:creationId xmlns:a16="http://schemas.microsoft.com/office/drawing/2014/main" id="{A00FD6AC-6F57-4A62-A45A-433615C76F2A}"/>
              </a:ext>
            </a:extLst>
          </p:cNvPr>
          <p:cNvSpPr>
            <a:spLocks noGrp="1"/>
          </p:cNvSpPr>
          <p:nvPr>
            <p:ph idx="1"/>
          </p:nvPr>
        </p:nvSpPr>
        <p:spPr>
          <a:xfrm>
            <a:off x="1209304" y="1740518"/>
            <a:ext cx="10515600" cy="4351338"/>
          </a:xfrm>
        </p:spPr>
        <p:txBody>
          <a:bodyPr vert="horz" lIns="91440" tIns="45720" rIns="91440" bIns="45720" rtlCol="0" anchor="t">
            <a:normAutofit/>
          </a:bodyPr>
          <a:lstStyle/>
          <a:p>
            <a:pPr marL="0" indent="0">
              <a:buNone/>
            </a:pPr>
            <a:r>
              <a:rPr lang="fi-FI" sz="2400" b="1" dirty="0"/>
              <a:t>2000-4999 opiskelijaa</a:t>
            </a:r>
            <a:r>
              <a:rPr lang="fi-FI" sz="2400" dirty="0"/>
              <a:t>:  </a:t>
            </a:r>
          </a:p>
          <a:p>
            <a:pPr>
              <a:buFontTx/>
              <a:buChar char="-"/>
            </a:pPr>
            <a:r>
              <a:rPr lang="fi-FI" sz="2400" dirty="0">
                <a:highlight>
                  <a:srgbClr val="FFFF00"/>
                </a:highlight>
              </a:rPr>
              <a:t>Hakuprosessi: </a:t>
            </a:r>
            <a:r>
              <a:rPr lang="fi-FI" sz="2400" dirty="0"/>
              <a:t>hakijoiden poissaolot testauksesta, prosessin kehittäminen ja testauksen </a:t>
            </a:r>
            <a:r>
              <a:rPr lang="fi-FI" sz="2400" dirty="0">
                <a:solidFill>
                  <a:srgbClr val="FF0000"/>
                </a:solidFill>
              </a:rPr>
              <a:t>systemaattisuus</a:t>
            </a:r>
            <a:r>
              <a:rPr lang="fi-FI" sz="2400" dirty="0"/>
              <a:t>, samat hakijat (liian pian testiin uudestaan), hallinnollinen keskittäminen uupuu (kenellä ohjakset?)</a:t>
            </a:r>
          </a:p>
          <a:p>
            <a:pPr>
              <a:buFontTx/>
              <a:buChar char="-"/>
            </a:pPr>
            <a:r>
              <a:rPr lang="fi-FI" sz="2400" dirty="0">
                <a:highlight>
                  <a:srgbClr val="FFFF00"/>
                </a:highlight>
              </a:rPr>
              <a:t>Kielitestit:</a:t>
            </a:r>
            <a:r>
              <a:rPr lang="fi-FI" sz="2400" dirty="0"/>
              <a:t> testien määrä, uusiminen, ammatillisen kielitaidon testaus, testien luotettavuus, testaajien määrä, alat mukaan testaukseen (haastatteluihin), näkyvyys ja tietoisuus (oppilaitoksessa)</a:t>
            </a:r>
          </a:p>
          <a:p>
            <a:pPr>
              <a:buFontTx/>
              <a:buChar char="-"/>
            </a:pPr>
            <a:r>
              <a:rPr lang="fi-FI" sz="2400" dirty="0">
                <a:highlight>
                  <a:srgbClr val="FFFF00"/>
                </a:highlight>
              </a:rPr>
              <a:t>Resurssit</a:t>
            </a:r>
            <a:r>
              <a:rPr lang="fi-FI" sz="2400" dirty="0"/>
              <a:t>: testaajia liian vähän (raha), resurssia liian vähän testien uusimiseen ja kehittämiseen (aika ja raha)</a:t>
            </a:r>
          </a:p>
          <a:p>
            <a:pPr>
              <a:buFontTx/>
              <a:buChar char="-"/>
            </a:pPr>
            <a:r>
              <a:rPr lang="fi-FI" sz="2400" dirty="0">
                <a:highlight>
                  <a:srgbClr val="FFFF00"/>
                </a:highlight>
              </a:rPr>
              <a:t>Jälkiohjaus</a:t>
            </a:r>
            <a:r>
              <a:rPr lang="fi-FI" sz="2400" dirty="0"/>
              <a:t>: tiedonsiirto (tieto kielitaidosta hakijalle ja oppilaitokselle)  </a:t>
            </a:r>
          </a:p>
          <a:p>
            <a:endParaRPr lang="fi-FI"/>
          </a:p>
        </p:txBody>
      </p:sp>
    </p:spTree>
    <p:extLst>
      <p:ext uri="{BB962C8B-B14F-4D97-AF65-F5344CB8AC3E}">
        <p14:creationId xmlns:p14="http://schemas.microsoft.com/office/powerpoint/2010/main" val="1510272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D7BB29-892E-4A92-A61A-B022B4F75A1F}"/>
              </a:ext>
            </a:extLst>
          </p:cNvPr>
          <p:cNvSpPr>
            <a:spLocks noGrp="1"/>
          </p:cNvSpPr>
          <p:nvPr>
            <p:ph type="title"/>
          </p:nvPr>
        </p:nvSpPr>
        <p:spPr/>
        <p:txBody>
          <a:bodyPr>
            <a:normAutofit/>
          </a:bodyPr>
          <a:lstStyle/>
          <a:p>
            <a:r>
              <a:rPr lang="fi-FI" dirty="0"/>
              <a:t>1. Hakuvaihe: Haasteet </a:t>
            </a:r>
            <a:endParaRPr lang="fi-FI" sz="3100" dirty="0"/>
          </a:p>
        </p:txBody>
      </p:sp>
      <p:sp>
        <p:nvSpPr>
          <p:cNvPr id="3" name="Sisällön paikkamerkki 2">
            <a:extLst>
              <a:ext uri="{FF2B5EF4-FFF2-40B4-BE49-F238E27FC236}">
                <a16:creationId xmlns:a16="http://schemas.microsoft.com/office/drawing/2014/main" id="{86A06B40-EFD0-47BD-B2A4-CA6841D24235}"/>
              </a:ext>
            </a:extLst>
          </p:cNvPr>
          <p:cNvSpPr>
            <a:spLocks noGrp="1"/>
          </p:cNvSpPr>
          <p:nvPr>
            <p:ph idx="1"/>
          </p:nvPr>
        </p:nvSpPr>
        <p:spPr>
          <a:xfrm>
            <a:off x="838200" y="1504783"/>
            <a:ext cx="10525626" cy="4822574"/>
          </a:xfrm>
        </p:spPr>
        <p:txBody>
          <a:bodyPr vert="horz" lIns="91440" tIns="45720" rIns="91440" bIns="45720" rtlCol="0" anchor="t">
            <a:normAutofit/>
          </a:bodyPr>
          <a:lstStyle/>
          <a:p>
            <a:pPr marL="0" indent="0">
              <a:buNone/>
            </a:pPr>
            <a:r>
              <a:rPr lang="fi-FI" sz="2400" b="1" dirty="0"/>
              <a:t>5000 tai enemmän opiskelijoita:</a:t>
            </a:r>
          </a:p>
          <a:p>
            <a:pPr>
              <a:buFontTx/>
              <a:buChar char="-"/>
            </a:pPr>
            <a:r>
              <a:rPr lang="fi-FI" sz="2400">
                <a:highlight>
                  <a:srgbClr val="FFFF00"/>
                </a:highlight>
              </a:rPr>
              <a:t>Resurssit:</a:t>
            </a:r>
            <a:r>
              <a:rPr lang="fi-FI" sz="2400"/>
              <a:t> uusien testaajien kouluttaminen, resurssia testien arviointiin, pilotointiin ja kehittämiseen</a:t>
            </a:r>
          </a:p>
          <a:p>
            <a:pPr>
              <a:buFontTx/>
              <a:buChar char="-"/>
            </a:pPr>
            <a:r>
              <a:rPr lang="fi-FI" sz="2400">
                <a:highlight>
                  <a:srgbClr val="FFFF00"/>
                </a:highlight>
              </a:rPr>
              <a:t>Hakuprosessi</a:t>
            </a:r>
            <a:r>
              <a:rPr lang="fi-FI" sz="2400"/>
              <a:t>: ei aina systemaattista, satunnaisuus, kriteerit testiin kutsuttaville (erilaiset todistukset, esim. peruskoulun päättötodistus ei korreloi aina kielitaitoa)</a:t>
            </a:r>
          </a:p>
          <a:p>
            <a:pPr>
              <a:buFontTx/>
              <a:buChar char="-"/>
            </a:pPr>
            <a:r>
              <a:rPr lang="fi-FI" sz="2400">
                <a:highlight>
                  <a:srgbClr val="FFFF00"/>
                </a:highlight>
              </a:rPr>
              <a:t>Kielitestit</a:t>
            </a:r>
            <a:r>
              <a:rPr lang="fi-FI" sz="2400"/>
              <a:t>: karsiva vai kartoittava (suurimmassa osassa karsiva, mutta kielitesti oli jossakin myös pelkästään kartoittava) -&gt; testauksen merkitys?, mekaanisen lukutaidon tai alakohtaisen kielitaidon testauksen kaipuu, kielitestejä ei ole kaikilla aloilla (oma huomio: tässä oppilaitoksessa eri aloilla omat kielitestit), testejä lisää, testipankin toive, miten testata muutakin kuin kielitaitoa?, S2-opettajia lisää testaamaan</a:t>
            </a:r>
          </a:p>
          <a:p>
            <a:pPr>
              <a:buFontTx/>
              <a:buChar char="-"/>
            </a:pPr>
            <a:r>
              <a:rPr lang="fi-FI" sz="2400" dirty="0">
                <a:highlight>
                  <a:srgbClr val="FFFF00"/>
                </a:highlight>
              </a:rPr>
              <a:t>Jälkiohjaus</a:t>
            </a:r>
            <a:r>
              <a:rPr lang="fi-FI" sz="2400" dirty="0"/>
              <a:t>: tiedonsiirto ja tiedon hyödyntäminen  </a:t>
            </a:r>
          </a:p>
        </p:txBody>
      </p:sp>
    </p:spTree>
    <p:extLst>
      <p:ext uri="{BB962C8B-B14F-4D97-AF65-F5344CB8AC3E}">
        <p14:creationId xmlns:p14="http://schemas.microsoft.com/office/powerpoint/2010/main" val="106349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2D4B0EC-185D-FDC8-90AC-42F7D59DD4ED}"/>
              </a:ext>
            </a:extLst>
          </p:cNvPr>
          <p:cNvSpPr>
            <a:spLocks noGrp="1"/>
          </p:cNvSpPr>
          <p:nvPr>
            <p:ph idx="1"/>
          </p:nvPr>
        </p:nvSpPr>
        <p:spPr/>
        <p:txBody>
          <a:bodyPr vert="horz" lIns="91440" tIns="45720" rIns="91440" bIns="45720" rtlCol="0" anchor="t">
            <a:normAutofit/>
          </a:bodyPr>
          <a:lstStyle/>
          <a:p>
            <a:r>
              <a:rPr lang="fi-FI" b="1">
                <a:solidFill>
                  <a:schemeClr val="tx2">
                    <a:lumMod val="75000"/>
                    <a:lumOff val="25000"/>
                  </a:schemeClr>
                </a:solidFill>
                <a:latin typeface="Calibri"/>
                <a:cs typeface="Calibri"/>
              </a:rPr>
              <a:t>Vier</a:t>
            </a:r>
            <a:r>
              <a:rPr lang="fi-FI">
                <a:latin typeface="Calibri"/>
                <a:cs typeface="Calibri"/>
              </a:rPr>
              <a:t>askielisen opetuksen kehittäminen ammatillisessa koulutuksessa ja </a:t>
            </a:r>
            <a:r>
              <a:rPr lang="fi-FI" b="1">
                <a:solidFill>
                  <a:schemeClr val="tx2">
                    <a:lumMod val="75000"/>
                    <a:lumOff val="25000"/>
                  </a:schemeClr>
                </a:solidFill>
                <a:latin typeface="Calibri"/>
                <a:cs typeface="Calibri"/>
              </a:rPr>
              <a:t>ko</a:t>
            </a:r>
            <a:r>
              <a:rPr lang="fi-FI">
                <a:latin typeface="Calibri"/>
                <a:cs typeface="Calibri"/>
              </a:rPr>
              <a:t>timaisten kielten opetuksen tarjonnan ja laadun kehittäminen ammatillisessa koulutuksessa</a:t>
            </a:r>
            <a:endParaRPr lang="fi-FI"/>
          </a:p>
          <a:p>
            <a:r>
              <a:rPr lang="fi-FI" b="1">
                <a:solidFill>
                  <a:schemeClr val="tx2">
                    <a:lumMod val="75000"/>
                    <a:lumOff val="25000"/>
                  </a:schemeClr>
                </a:solidFill>
                <a:latin typeface="Calibri"/>
                <a:cs typeface="Calibri"/>
              </a:rPr>
              <a:t>62</a:t>
            </a:r>
            <a:r>
              <a:rPr lang="fi-FI">
                <a:latin typeface="Calibri"/>
                <a:cs typeface="Calibri"/>
              </a:rPr>
              <a:t> ammatillisen koulutuksen järjestäjää</a:t>
            </a:r>
            <a:endParaRPr lang="fi-FI"/>
          </a:p>
          <a:p>
            <a:r>
              <a:rPr lang="fi-FI">
                <a:latin typeface="Calibri"/>
                <a:cs typeface="Calibri"/>
              </a:rPr>
              <a:t>Viisi työpakettia, joista yksi kehittää </a:t>
            </a:r>
            <a:r>
              <a:rPr lang="fi-FI" b="1">
                <a:solidFill>
                  <a:schemeClr val="tx2">
                    <a:lumMod val="75000"/>
                    <a:lumOff val="25000"/>
                  </a:schemeClr>
                </a:solidFill>
                <a:latin typeface="Calibri"/>
                <a:cs typeface="Calibri"/>
              </a:rPr>
              <a:t>kotimaisten kielten opetusta</a:t>
            </a:r>
            <a:r>
              <a:rPr lang="fi-FI" b="1">
                <a:latin typeface="Calibri"/>
                <a:cs typeface="Calibri"/>
              </a:rPr>
              <a:t> </a:t>
            </a:r>
            <a:r>
              <a:rPr lang="fi-FI">
                <a:latin typeface="Calibri"/>
                <a:cs typeface="Calibri"/>
              </a:rPr>
              <a:t>ja </a:t>
            </a:r>
            <a:r>
              <a:rPr lang="fi-FI" b="1">
                <a:solidFill>
                  <a:schemeClr val="tx2">
                    <a:lumMod val="75000"/>
                    <a:lumOff val="25000"/>
                  </a:schemeClr>
                </a:solidFill>
                <a:latin typeface="Calibri"/>
                <a:cs typeface="Calibri"/>
              </a:rPr>
              <a:t>kielitaidon kartoittamista</a:t>
            </a:r>
            <a:endParaRPr lang="fi-FI">
              <a:solidFill>
                <a:schemeClr val="tx2">
                  <a:lumMod val="75000"/>
                  <a:lumOff val="25000"/>
                </a:schemeClr>
              </a:solidFill>
            </a:endParaRPr>
          </a:p>
          <a:p>
            <a:r>
              <a:rPr lang="fi-FI">
                <a:latin typeface="Calibri"/>
                <a:cs typeface="Calibri"/>
              </a:rPr>
              <a:t>Työpaketissa on tehty kysely </a:t>
            </a:r>
            <a:r>
              <a:rPr lang="fi-FI" b="1">
                <a:solidFill>
                  <a:schemeClr val="tx2">
                    <a:lumMod val="75000"/>
                    <a:lumOff val="25000"/>
                  </a:schemeClr>
                </a:solidFill>
                <a:latin typeface="Calibri"/>
                <a:cs typeface="Calibri"/>
              </a:rPr>
              <a:t>kielitaidon kartoittamisen nykytilanteesta ammatillisessa koulutuksessa</a:t>
            </a:r>
            <a:endParaRPr lang="fi-FI">
              <a:solidFill>
                <a:schemeClr val="tx2">
                  <a:lumMod val="75000"/>
                  <a:lumOff val="25000"/>
                </a:schemeClr>
              </a:solidFill>
            </a:endParaRPr>
          </a:p>
          <a:p>
            <a:pPr marL="0" indent="0">
              <a:buNone/>
            </a:pPr>
            <a:endParaRPr lang="fi-FI"/>
          </a:p>
        </p:txBody>
      </p:sp>
      <p:sp>
        <p:nvSpPr>
          <p:cNvPr id="5" name="Tekstiruutu 4">
            <a:extLst>
              <a:ext uri="{FF2B5EF4-FFF2-40B4-BE49-F238E27FC236}">
                <a16:creationId xmlns:a16="http://schemas.microsoft.com/office/drawing/2014/main" id="{36112BEE-4EAE-F0DE-60AC-F9C215DED26C}"/>
              </a:ext>
            </a:extLst>
          </p:cNvPr>
          <p:cNvSpPr txBox="1"/>
          <p:nvPr/>
        </p:nvSpPr>
        <p:spPr>
          <a:xfrm>
            <a:off x="1015253" y="679076"/>
            <a:ext cx="669887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Calibri Light"/>
                <a:cs typeface="Calibri Light"/>
              </a:rPr>
              <a:t>VIERKO-hanke</a:t>
            </a:r>
            <a:endParaRPr lang="en-US"/>
          </a:p>
        </p:txBody>
      </p:sp>
    </p:spTree>
    <p:extLst>
      <p:ext uri="{BB962C8B-B14F-4D97-AF65-F5344CB8AC3E}">
        <p14:creationId xmlns:p14="http://schemas.microsoft.com/office/powerpoint/2010/main" val="49273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2C97C-B2EE-4A11-849D-55E1EB4631B5}"/>
              </a:ext>
            </a:extLst>
          </p:cNvPr>
          <p:cNvSpPr>
            <a:spLocks noGrp="1"/>
          </p:cNvSpPr>
          <p:nvPr>
            <p:ph type="title"/>
          </p:nvPr>
        </p:nvSpPr>
        <p:spPr>
          <a:xfrm>
            <a:off x="838200" y="365125"/>
            <a:ext cx="10515600" cy="814221"/>
          </a:xfrm>
        </p:spPr>
        <p:txBody>
          <a:bodyPr>
            <a:normAutofit/>
          </a:bodyPr>
          <a:lstStyle/>
          <a:p>
            <a:r>
              <a:rPr lang="fi-FI" dirty="0"/>
              <a:t>1. Hakuvaihe</a:t>
            </a:r>
            <a:endParaRPr lang="fi-FI" sz="3100" dirty="0"/>
          </a:p>
        </p:txBody>
      </p:sp>
      <p:sp>
        <p:nvSpPr>
          <p:cNvPr id="3" name="Sisällön paikkamerkki 2">
            <a:extLst>
              <a:ext uri="{FF2B5EF4-FFF2-40B4-BE49-F238E27FC236}">
                <a16:creationId xmlns:a16="http://schemas.microsoft.com/office/drawing/2014/main" id="{21920BE4-42F3-47FB-A853-95DCD40EA9B4}"/>
              </a:ext>
            </a:extLst>
          </p:cNvPr>
          <p:cNvSpPr>
            <a:spLocks noGrp="1"/>
          </p:cNvSpPr>
          <p:nvPr>
            <p:ph idx="1"/>
          </p:nvPr>
        </p:nvSpPr>
        <p:spPr>
          <a:xfrm>
            <a:off x="828174" y="1203995"/>
            <a:ext cx="10535652" cy="5093283"/>
          </a:xfrm>
        </p:spPr>
        <p:txBody>
          <a:bodyPr vert="horz" lIns="91440" tIns="45720" rIns="91440" bIns="45720" rtlCol="0" anchor="t">
            <a:normAutofit lnSpcReduction="10000"/>
          </a:bodyPr>
          <a:lstStyle/>
          <a:p>
            <a:pPr marL="0" indent="0">
              <a:buNone/>
            </a:pPr>
            <a:r>
              <a:rPr lang="fi-FI" sz="2400" dirty="0">
                <a:highlight>
                  <a:srgbClr val="FFFF00"/>
                </a:highlight>
              </a:rPr>
              <a:t>YHTEENVETO</a:t>
            </a:r>
            <a:r>
              <a:rPr lang="fi-FI" sz="2400" dirty="0"/>
              <a:t>:</a:t>
            </a:r>
          </a:p>
          <a:p>
            <a:pPr marL="0" indent="0">
              <a:buNone/>
            </a:pPr>
            <a:r>
              <a:rPr lang="fi-FI" sz="2400" dirty="0"/>
              <a:t>Pienten oppilaitosten haasteet liittyvät lähinnä kielitestiin (tai lähinnä testien puuttumiseen), yli 1000 opiskelijan oppilaitoksissa haasteet ovat samansuuntaisia ja suurimmat haasteet ovat myöskin kielitestauksessa (haasteet testauksen ja testien määrässä ja laadussa, testien uusimisessa ja kehittämisessä sekä arvioinnissa), mutta huomiota saavat myös hakuprosessiin, resursointiin ja jälkiohjaukseen liittyvät haasteet (erityisesti toive hakuprosessin systemaattisuudesta, testaukseen resursoinnista, testauksen näkyvyydestä, yhteneväisyydestä ja merkityksestä oppilaitoksissa sekä jälkiohjauksen osalta tiedonsiirron ja tulosten hyödyntämisen tärkeydestä).  </a:t>
            </a:r>
          </a:p>
          <a:p>
            <a:pPr marL="0" indent="0">
              <a:buNone/>
            </a:pPr>
            <a:r>
              <a:rPr lang="fi-FI" sz="2400" dirty="0"/>
              <a:t>Vaikka samansuuntaisia haasteita oli useita, kaiken kaikkiaan kyselyn oppilaitoksilla on varsin epäyhtenäiset testit ja testaamisen prosessit, eroavaisuuksia oli testauksen määrässä ja laadussa.  Yhteneväisyyttä ja systemaattisuutta  hakuvaiheen testaukseen kaivataan ja lisää myöskin erilaisia testejä (esim. testipankkia).  </a:t>
            </a:r>
          </a:p>
          <a:p>
            <a:pPr marL="0" indent="0">
              <a:buNone/>
            </a:pPr>
            <a:endParaRPr lang="fi-FI" sz="2400"/>
          </a:p>
          <a:p>
            <a:pPr>
              <a:buFontTx/>
              <a:buChar char="-"/>
            </a:pPr>
            <a:endParaRPr lang="fi-FI" sz="2400"/>
          </a:p>
        </p:txBody>
      </p:sp>
    </p:spTree>
    <p:extLst>
      <p:ext uri="{BB962C8B-B14F-4D97-AF65-F5344CB8AC3E}">
        <p14:creationId xmlns:p14="http://schemas.microsoft.com/office/powerpoint/2010/main" val="203525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4D4071-6F32-0307-00E9-E8F422A0EA70}"/>
              </a:ext>
            </a:extLst>
          </p:cNvPr>
          <p:cNvSpPr>
            <a:spLocks noGrp="1"/>
          </p:cNvSpPr>
          <p:nvPr>
            <p:ph type="title"/>
          </p:nvPr>
        </p:nvSpPr>
        <p:spPr>
          <a:xfrm>
            <a:off x="838200" y="365125"/>
            <a:ext cx="10515600" cy="1500448"/>
          </a:xfrm>
        </p:spPr>
        <p:txBody>
          <a:bodyPr>
            <a:normAutofit/>
          </a:bodyPr>
          <a:lstStyle/>
          <a:p>
            <a:r>
              <a:rPr lang="fi-FI" dirty="0"/>
              <a:t>2. Opiskeluvaihe: Opiskelijamäärän vaikutus kielitaidon kartoittamiseen opiskelun aikana</a:t>
            </a:r>
          </a:p>
        </p:txBody>
      </p:sp>
      <p:sp>
        <p:nvSpPr>
          <p:cNvPr id="3" name="Sisällön paikkamerkki 2">
            <a:extLst>
              <a:ext uri="{FF2B5EF4-FFF2-40B4-BE49-F238E27FC236}">
                <a16:creationId xmlns:a16="http://schemas.microsoft.com/office/drawing/2014/main" id="{946963E6-E084-E7F6-9D12-E99FFEF07B00}"/>
              </a:ext>
            </a:extLst>
          </p:cNvPr>
          <p:cNvSpPr>
            <a:spLocks noGrp="1"/>
          </p:cNvSpPr>
          <p:nvPr>
            <p:ph idx="1"/>
          </p:nvPr>
        </p:nvSpPr>
        <p:spPr>
          <a:xfrm>
            <a:off x="838200" y="2050477"/>
            <a:ext cx="11127698" cy="4588682"/>
          </a:xfrm>
        </p:spPr>
        <p:txBody>
          <a:bodyPr vert="horz" lIns="91440" tIns="45720" rIns="91440" bIns="45720" rtlCol="0" anchor="t">
            <a:normAutofit/>
          </a:bodyPr>
          <a:lstStyle/>
          <a:p>
            <a:pPr>
              <a:buNone/>
            </a:pPr>
            <a:r>
              <a:rPr lang="en-GB" dirty="0" err="1">
                <a:ea typeface="+mn-lt"/>
                <a:cs typeface="+mn-lt"/>
              </a:rPr>
              <a:t>Vastaajia</a:t>
            </a:r>
            <a:r>
              <a:rPr lang="en-GB" dirty="0">
                <a:ea typeface="+mn-lt"/>
                <a:cs typeface="+mn-lt"/>
              </a:rPr>
              <a:t> </a:t>
            </a:r>
            <a:r>
              <a:rPr lang="en-GB" dirty="0" err="1">
                <a:ea typeface="+mn-lt"/>
                <a:cs typeface="+mn-lt"/>
              </a:rPr>
              <a:t>yhteensä</a:t>
            </a:r>
            <a:r>
              <a:rPr lang="en-GB" dirty="0">
                <a:ea typeface="+mn-lt"/>
                <a:cs typeface="+mn-lt"/>
              </a:rPr>
              <a:t> 45 </a:t>
            </a:r>
            <a:r>
              <a:rPr lang="en-GB" dirty="0" err="1">
                <a:ea typeface="+mn-lt"/>
                <a:cs typeface="+mn-lt"/>
              </a:rPr>
              <a:t>oppilaitosta</a:t>
            </a:r>
            <a:r>
              <a:rPr lang="en-GB" dirty="0">
                <a:ea typeface="+mn-lt"/>
                <a:cs typeface="+mn-lt"/>
              </a:rPr>
              <a:t> </a:t>
            </a:r>
            <a:endParaRPr lang="en-US">
              <a:ea typeface="+mn-lt"/>
              <a:cs typeface="+mn-lt"/>
            </a:endParaRPr>
          </a:p>
          <a:p>
            <a:pPr>
              <a:buNone/>
            </a:pPr>
            <a:r>
              <a:rPr lang="en-GB" dirty="0" err="1">
                <a:ea typeface="+mn-lt"/>
                <a:cs typeface="+mn-lt"/>
              </a:rPr>
              <a:t>Opiskelijamäärät</a:t>
            </a:r>
            <a:r>
              <a:rPr lang="en-GB" dirty="0">
                <a:ea typeface="+mn-lt"/>
                <a:cs typeface="+mn-lt"/>
              </a:rPr>
              <a:t> </a:t>
            </a:r>
            <a:r>
              <a:rPr lang="en-GB" dirty="0" err="1">
                <a:ea typeface="+mn-lt"/>
                <a:cs typeface="+mn-lt"/>
              </a:rPr>
              <a:t>ja</a:t>
            </a:r>
            <a:r>
              <a:rPr lang="en-GB" dirty="0">
                <a:ea typeface="+mn-lt"/>
                <a:cs typeface="+mn-lt"/>
              </a:rPr>
              <a:t> </a:t>
            </a:r>
            <a:r>
              <a:rPr lang="en-GB" dirty="0" err="1">
                <a:ea typeface="+mn-lt"/>
                <a:cs typeface="+mn-lt"/>
              </a:rPr>
              <a:t>vastaajien</a:t>
            </a:r>
            <a:r>
              <a:rPr lang="en-GB" dirty="0">
                <a:ea typeface="+mn-lt"/>
                <a:cs typeface="+mn-lt"/>
              </a:rPr>
              <a:t> </a:t>
            </a:r>
            <a:r>
              <a:rPr lang="en-GB" dirty="0" err="1">
                <a:ea typeface="+mn-lt"/>
                <a:cs typeface="+mn-lt"/>
              </a:rPr>
              <a:t>lukumäärä</a:t>
            </a:r>
            <a:r>
              <a:rPr lang="en-GB" dirty="0">
                <a:ea typeface="+mn-lt"/>
                <a:cs typeface="+mn-lt"/>
              </a:rPr>
              <a:t>: </a:t>
            </a:r>
            <a:endParaRPr lang="en-US">
              <a:ea typeface="+mn-lt"/>
              <a:cs typeface="+mn-lt"/>
            </a:endParaRPr>
          </a:p>
          <a:p>
            <a:pPr>
              <a:buNone/>
            </a:pPr>
            <a:r>
              <a:rPr lang="en-GB" dirty="0">
                <a:ea typeface="+mn-lt"/>
                <a:cs typeface="+mn-lt"/>
              </a:rPr>
              <a:t>alle 100: </a:t>
            </a:r>
            <a:r>
              <a:rPr lang="en-GB" b="1" dirty="0">
                <a:ea typeface="+mn-lt"/>
                <a:cs typeface="+mn-lt"/>
              </a:rPr>
              <a:t>2</a:t>
            </a:r>
            <a:r>
              <a:rPr lang="en-GB" dirty="0">
                <a:ea typeface="+mn-lt"/>
                <a:cs typeface="+mn-lt"/>
              </a:rPr>
              <a:t>, 100-249: </a:t>
            </a:r>
            <a:r>
              <a:rPr lang="en-GB" b="1" dirty="0">
                <a:ea typeface="+mn-lt"/>
                <a:cs typeface="+mn-lt"/>
              </a:rPr>
              <a:t>5</a:t>
            </a:r>
            <a:r>
              <a:rPr lang="en-GB" dirty="0">
                <a:ea typeface="+mn-lt"/>
                <a:cs typeface="+mn-lt"/>
              </a:rPr>
              <a:t>, 1000-2499: </a:t>
            </a:r>
            <a:r>
              <a:rPr lang="en-GB" b="1" dirty="0">
                <a:ea typeface="+mn-lt"/>
                <a:cs typeface="+mn-lt"/>
              </a:rPr>
              <a:t>12</a:t>
            </a:r>
            <a:r>
              <a:rPr lang="en-GB" dirty="0">
                <a:ea typeface="+mn-lt"/>
                <a:cs typeface="+mn-lt"/>
              </a:rPr>
              <a:t>,  2500-4999: </a:t>
            </a:r>
            <a:r>
              <a:rPr lang="en-GB" b="1" dirty="0">
                <a:ea typeface="+mn-lt"/>
                <a:cs typeface="+mn-lt"/>
              </a:rPr>
              <a:t>15</a:t>
            </a:r>
            <a:r>
              <a:rPr lang="en-GB" dirty="0">
                <a:ea typeface="+mn-lt"/>
                <a:cs typeface="+mn-lt"/>
              </a:rPr>
              <a:t>, 5000 tai </a:t>
            </a:r>
            <a:r>
              <a:rPr lang="en-GB" err="1">
                <a:ea typeface="+mn-lt"/>
                <a:cs typeface="+mn-lt"/>
              </a:rPr>
              <a:t>yli</a:t>
            </a:r>
            <a:r>
              <a:rPr lang="en-GB" dirty="0">
                <a:ea typeface="+mn-lt"/>
                <a:cs typeface="+mn-lt"/>
              </a:rPr>
              <a:t>: </a:t>
            </a:r>
            <a:r>
              <a:rPr lang="en-GB" b="1" dirty="0">
                <a:ea typeface="+mn-lt"/>
                <a:cs typeface="+mn-lt"/>
              </a:rPr>
              <a:t>11</a:t>
            </a:r>
            <a:endParaRPr lang="en-US" b="1"/>
          </a:p>
          <a:p>
            <a:pPr>
              <a:buNone/>
            </a:pPr>
            <a:r>
              <a:rPr lang="en-GB" err="1">
                <a:latin typeface="Aptos"/>
                <a:ea typeface="+mn-lt"/>
                <a:cs typeface="Arial"/>
              </a:rPr>
              <a:t>Testien</a:t>
            </a:r>
            <a:r>
              <a:rPr lang="en-GB" dirty="0">
                <a:latin typeface="Aptos"/>
                <a:ea typeface="+mn-lt"/>
                <a:cs typeface="Arial"/>
              </a:rPr>
              <a:t> </a:t>
            </a:r>
            <a:r>
              <a:rPr lang="en-GB" err="1">
                <a:latin typeface="Aptos"/>
                <a:ea typeface="+mn-lt"/>
                <a:cs typeface="Arial"/>
              </a:rPr>
              <a:t>ja</a:t>
            </a:r>
            <a:r>
              <a:rPr lang="en-GB" dirty="0">
                <a:latin typeface="Aptos"/>
                <a:ea typeface="+mn-lt"/>
                <a:cs typeface="Arial"/>
              </a:rPr>
              <a:t> </a:t>
            </a:r>
            <a:r>
              <a:rPr lang="en-GB" err="1">
                <a:latin typeface="Aptos"/>
                <a:ea typeface="+mn-lt"/>
                <a:cs typeface="Arial"/>
              </a:rPr>
              <a:t>kartoitusten</a:t>
            </a:r>
            <a:r>
              <a:rPr lang="en-GB" dirty="0">
                <a:latin typeface="Aptos"/>
                <a:ea typeface="+mn-lt"/>
                <a:cs typeface="Arial"/>
              </a:rPr>
              <a:t> </a:t>
            </a:r>
            <a:r>
              <a:rPr lang="en-GB" err="1">
                <a:latin typeface="Aptos"/>
                <a:ea typeface="+mn-lt"/>
                <a:cs typeface="Arial"/>
              </a:rPr>
              <a:t>määrät</a:t>
            </a:r>
            <a:r>
              <a:rPr lang="en-GB" dirty="0">
                <a:latin typeface="Aptos"/>
                <a:ea typeface="+mn-lt"/>
                <a:cs typeface="Arial"/>
              </a:rPr>
              <a:t>:</a:t>
            </a:r>
          </a:p>
          <a:p>
            <a:pPr>
              <a:buFont typeface="Arial"/>
              <a:buChar char="•"/>
            </a:pPr>
            <a:r>
              <a:rPr lang="en-GB" sz="2400" dirty="0">
                <a:latin typeface="Arial"/>
                <a:ea typeface="+mn-lt"/>
                <a:cs typeface="Arial"/>
              </a:rPr>
              <a:t>100-249: 1 </a:t>
            </a:r>
            <a:r>
              <a:rPr lang="en-GB" sz="2400" err="1">
                <a:latin typeface="Arial"/>
                <a:ea typeface="+mn-lt"/>
                <a:cs typeface="Arial"/>
              </a:rPr>
              <a:t>testi</a:t>
            </a:r>
            <a:r>
              <a:rPr lang="en-GB" sz="2400" dirty="0">
                <a:latin typeface="Arial"/>
                <a:ea typeface="+mn-lt"/>
                <a:cs typeface="Arial"/>
              </a:rPr>
              <a:t> / 5 </a:t>
            </a:r>
            <a:r>
              <a:rPr lang="en-GB" sz="2400" err="1">
                <a:latin typeface="Arial"/>
                <a:ea typeface="+mn-lt"/>
                <a:cs typeface="Arial"/>
              </a:rPr>
              <a:t>oppilaitosta</a:t>
            </a:r>
            <a:r>
              <a:rPr lang="en-GB" sz="2400" dirty="0">
                <a:latin typeface="Arial"/>
                <a:ea typeface="+mn-lt"/>
                <a:cs typeface="Arial"/>
              </a:rPr>
              <a:t> = 20% </a:t>
            </a:r>
            <a:r>
              <a:rPr lang="en-GB" sz="2400" err="1">
                <a:latin typeface="Arial"/>
                <a:ea typeface="+mn-lt"/>
                <a:cs typeface="Arial"/>
              </a:rPr>
              <a:t>testaa</a:t>
            </a:r>
            <a:r>
              <a:rPr lang="en-GB" sz="2400" dirty="0">
                <a:latin typeface="Arial"/>
                <a:ea typeface="+mn-lt"/>
                <a:cs typeface="Arial"/>
              </a:rPr>
              <a:t>, </a:t>
            </a:r>
            <a:r>
              <a:rPr lang="en-GB" sz="2400" err="1">
                <a:latin typeface="Arial"/>
                <a:ea typeface="+mn-lt"/>
                <a:cs typeface="Arial"/>
              </a:rPr>
              <a:t>joku</a:t>
            </a:r>
            <a:r>
              <a:rPr lang="en-GB" sz="2400" dirty="0">
                <a:latin typeface="Arial"/>
                <a:ea typeface="+mn-lt"/>
                <a:cs typeface="Arial"/>
              </a:rPr>
              <a:t> </a:t>
            </a:r>
            <a:r>
              <a:rPr lang="en-GB" sz="2400" err="1">
                <a:latin typeface="Arial"/>
                <a:ea typeface="+mn-lt"/>
                <a:cs typeface="Arial"/>
              </a:rPr>
              <a:t>kartoitus</a:t>
            </a:r>
            <a:r>
              <a:rPr lang="en-GB" sz="2400" dirty="0">
                <a:latin typeface="Arial"/>
                <a:ea typeface="+mn-lt"/>
                <a:cs typeface="Arial"/>
              </a:rPr>
              <a:t> + 1 = 2 = 40%   </a:t>
            </a:r>
            <a:endParaRPr lang="en-US" sz="2400">
              <a:latin typeface="Arial"/>
              <a:ea typeface="+mn-lt"/>
              <a:cs typeface="Arial"/>
            </a:endParaRPr>
          </a:p>
          <a:p>
            <a:pPr>
              <a:buFont typeface="Arial"/>
              <a:buChar char="•"/>
            </a:pPr>
            <a:r>
              <a:rPr lang="en-GB" sz="2400" dirty="0">
                <a:latin typeface="Arial"/>
                <a:ea typeface="+mn-lt"/>
                <a:cs typeface="Arial"/>
              </a:rPr>
              <a:t>1000-2499: 5 </a:t>
            </a:r>
            <a:r>
              <a:rPr lang="en-GB" sz="2400" err="1">
                <a:latin typeface="Arial"/>
                <a:ea typeface="+mn-lt"/>
                <a:cs typeface="Arial"/>
              </a:rPr>
              <a:t>testiä</a:t>
            </a:r>
            <a:r>
              <a:rPr lang="en-GB" sz="2400" dirty="0">
                <a:latin typeface="Arial"/>
                <a:ea typeface="+mn-lt"/>
                <a:cs typeface="Arial"/>
              </a:rPr>
              <a:t> / 12  </a:t>
            </a:r>
            <a:r>
              <a:rPr lang="en-GB" sz="2400" err="1">
                <a:latin typeface="Arial"/>
                <a:ea typeface="+mn-lt"/>
                <a:cs typeface="Arial"/>
              </a:rPr>
              <a:t>oppilaitosta</a:t>
            </a:r>
            <a:r>
              <a:rPr lang="en-GB" sz="2400" dirty="0">
                <a:latin typeface="Arial"/>
                <a:ea typeface="+mn-lt"/>
                <a:cs typeface="Arial"/>
              </a:rPr>
              <a:t> = 42% </a:t>
            </a:r>
            <a:r>
              <a:rPr lang="en-GB" sz="2400" err="1">
                <a:latin typeface="Arial"/>
                <a:ea typeface="+mn-lt"/>
                <a:cs typeface="Arial"/>
              </a:rPr>
              <a:t>testaa</a:t>
            </a:r>
            <a:r>
              <a:rPr lang="en-GB" sz="2400" dirty="0">
                <a:latin typeface="Arial"/>
                <a:ea typeface="+mn-lt"/>
                <a:cs typeface="Arial"/>
              </a:rPr>
              <a:t>, </a:t>
            </a:r>
            <a:r>
              <a:rPr lang="en-GB" sz="2400" err="1">
                <a:latin typeface="Arial"/>
                <a:ea typeface="+mn-lt"/>
                <a:cs typeface="Arial"/>
              </a:rPr>
              <a:t>joku</a:t>
            </a:r>
            <a:r>
              <a:rPr lang="en-GB" sz="2400" dirty="0">
                <a:latin typeface="Arial"/>
                <a:ea typeface="+mn-lt"/>
                <a:cs typeface="Arial"/>
              </a:rPr>
              <a:t> </a:t>
            </a:r>
            <a:r>
              <a:rPr lang="en-GB" sz="2400" err="1">
                <a:latin typeface="Arial"/>
                <a:ea typeface="+mn-lt"/>
                <a:cs typeface="Arial"/>
              </a:rPr>
              <a:t>kartoitus</a:t>
            </a:r>
            <a:r>
              <a:rPr lang="en-GB" sz="2400" dirty="0">
                <a:latin typeface="Arial"/>
                <a:ea typeface="+mn-lt"/>
                <a:cs typeface="Arial"/>
              </a:rPr>
              <a:t> + 1= 6 = 50%</a:t>
            </a:r>
            <a:endParaRPr lang="en-US" sz="2400">
              <a:latin typeface="Arial"/>
              <a:ea typeface="+mn-lt"/>
              <a:cs typeface="Arial"/>
            </a:endParaRPr>
          </a:p>
          <a:p>
            <a:pPr>
              <a:buFont typeface="Arial"/>
              <a:buChar char="•"/>
            </a:pPr>
            <a:r>
              <a:rPr lang="en-GB" sz="2400" dirty="0">
                <a:latin typeface="Arial"/>
                <a:ea typeface="+mn-lt"/>
                <a:cs typeface="Arial"/>
              </a:rPr>
              <a:t>2500-4999: 6 </a:t>
            </a:r>
            <a:r>
              <a:rPr lang="en-GB" sz="2400" err="1">
                <a:latin typeface="Arial"/>
                <a:ea typeface="+mn-lt"/>
                <a:cs typeface="Arial"/>
              </a:rPr>
              <a:t>testiä</a:t>
            </a:r>
            <a:r>
              <a:rPr lang="en-GB" sz="2400" dirty="0">
                <a:latin typeface="Arial"/>
                <a:ea typeface="+mn-lt"/>
                <a:cs typeface="Arial"/>
              </a:rPr>
              <a:t> /15 </a:t>
            </a:r>
            <a:r>
              <a:rPr lang="en-GB" sz="2400" err="1">
                <a:latin typeface="Arial"/>
                <a:ea typeface="+mn-lt"/>
                <a:cs typeface="Arial"/>
              </a:rPr>
              <a:t>oppilaitosta</a:t>
            </a:r>
            <a:r>
              <a:rPr lang="en-GB" sz="2400" dirty="0">
                <a:latin typeface="Arial"/>
                <a:ea typeface="+mn-lt"/>
                <a:cs typeface="Arial"/>
              </a:rPr>
              <a:t> = 40% </a:t>
            </a:r>
            <a:r>
              <a:rPr lang="en-GB" sz="2400" err="1">
                <a:latin typeface="Arial"/>
                <a:ea typeface="+mn-lt"/>
                <a:cs typeface="Arial"/>
              </a:rPr>
              <a:t>testaa</a:t>
            </a:r>
            <a:r>
              <a:rPr lang="en-GB" sz="2400" dirty="0">
                <a:latin typeface="Arial"/>
                <a:ea typeface="+mn-lt"/>
                <a:cs typeface="Arial"/>
              </a:rPr>
              <a:t>, </a:t>
            </a:r>
            <a:r>
              <a:rPr lang="en-GB" sz="2400" err="1">
                <a:latin typeface="Arial"/>
                <a:ea typeface="+mn-lt"/>
                <a:cs typeface="Arial"/>
              </a:rPr>
              <a:t>joku</a:t>
            </a:r>
            <a:r>
              <a:rPr lang="en-GB" sz="2400" dirty="0">
                <a:latin typeface="Arial"/>
                <a:ea typeface="+mn-lt"/>
                <a:cs typeface="Arial"/>
              </a:rPr>
              <a:t> </a:t>
            </a:r>
            <a:r>
              <a:rPr lang="en-GB" sz="2400" err="1">
                <a:latin typeface="Arial"/>
                <a:ea typeface="+mn-lt"/>
                <a:cs typeface="Arial"/>
              </a:rPr>
              <a:t>kartoitus</a:t>
            </a:r>
            <a:r>
              <a:rPr lang="en-GB" sz="2400" dirty="0">
                <a:latin typeface="Arial"/>
                <a:ea typeface="+mn-lt"/>
                <a:cs typeface="Arial"/>
              </a:rPr>
              <a:t> + 1 = 7 = 47%</a:t>
            </a:r>
            <a:endParaRPr lang="en-US" sz="2400">
              <a:latin typeface="Arial"/>
              <a:ea typeface="+mn-lt"/>
              <a:cs typeface="Arial"/>
            </a:endParaRPr>
          </a:p>
          <a:p>
            <a:pPr>
              <a:buFont typeface="Arial"/>
              <a:buChar char="•"/>
            </a:pPr>
            <a:r>
              <a:rPr lang="en-GB" sz="2400" dirty="0">
                <a:latin typeface="Arial"/>
                <a:ea typeface="+mn-lt"/>
                <a:cs typeface="Arial"/>
              </a:rPr>
              <a:t>5000: 9 </a:t>
            </a:r>
            <a:r>
              <a:rPr lang="en-GB" sz="2400" err="1">
                <a:latin typeface="Arial"/>
                <a:ea typeface="+mn-lt"/>
                <a:cs typeface="Arial"/>
              </a:rPr>
              <a:t>testiä</a:t>
            </a:r>
            <a:r>
              <a:rPr lang="en-GB" sz="2400" dirty="0">
                <a:latin typeface="Arial"/>
                <a:ea typeface="+mn-lt"/>
                <a:cs typeface="Arial"/>
              </a:rPr>
              <a:t> /11 </a:t>
            </a:r>
            <a:r>
              <a:rPr lang="en-GB" sz="2400" err="1">
                <a:latin typeface="Arial"/>
                <a:ea typeface="+mn-lt"/>
                <a:cs typeface="Arial"/>
              </a:rPr>
              <a:t>oppilaitosta</a:t>
            </a:r>
            <a:r>
              <a:rPr lang="en-GB" sz="2400" dirty="0">
                <a:latin typeface="Arial"/>
                <a:ea typeface="+mn-lt"/>
                <a:cs typeface="Arial"/>
              </a:rPr>
              <a:t>  = 82% </a:t>
            </a:r>
            <a:r>
              <a:rPr lang="en-GB" sz="2400" err="1">
                <a:latin typeface="Arial"/>
                <a:ea typeface="+mn-lt"/>
                <a:cs typeface="Arial"/>
              </a:rPr>
              <a:t>testaa</a:t>
            </a:r>
            <a:r>
              <a:rPr lang="en-GB" sz="2400" dirty="0">
                <a:latin typeface="Arial"/>
                <a:ea typeface="+mn-lt"/>
                <a:cs typeface="Arial"/>
              </a:rPr>
              <a:t>, </a:t>
            </a:r>
            <a:r>
              <a:rPr lang="en-GB" sz="2400" err="1">
                <a:latin typeface="Arial"/>
                <a:ea typeface="+mn-lt"/>
                <a:cs typeface="Arial"/>
              </a:rPr>
              <a:t>ei</a:t>
            </a:r>
            <a:r>
              <a:rPr lang="en-GB" sz="2400" dirty="0">
                <a:latin typeface="Arial"/>
                <a:ea typeface="+mn-lt"/>
                <a:cs typeface="Arial"/>
              </a:rPr>
              <a:t> </a:t>
            </a:r>
            <a:r>
              <a:rPr lang="en-GB" sz="2400" err="1">
                <a:latin typeface="Arial"/>
                <a:ea typeface="+mn-lt"/>
                <a:cs typeface="Arial"/>
              </a:rPr>
              <a:t>kartoituksia</a:t>
            </a:r>
            <a:endParaRPr lang="en-GB" sz="2400">
              <a:latin typeface="Arial"/>
              <a:ea typeface="+mn-lt"/>
              <a:cs typeface="Arial"/>
            </a:endParaRPr>
          </a:p>
          <a:p>
            <a:pPr>
              <a:buNone/>
            </a:pPr>
            <a:endParaRPr lang="en-GB" sz="2400">
              <a:ea typeface="+mn-lt"/>
              <a:cs typeface="+mn-lt"/>
            </a:endParaRPr>
          </a:p>
          <a:p>
            <a:pPr>
              <a:buNone/>
            </a:pPr>
            <a:endParaRPr lang="fi-FI"/>
          </a:p>
        </p:txBody>
      </p:sp>
    </p:spTree>
    <p:extLst>
      <p:ext uri="{BB962C8B-B14F-4D97-AF65-F5344CB8AC3E}">
        <p14:creationId xmlns:p14="http://schemas.microsoft.com/office/powerpoint/2010/main" val="3455144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A7A8-35E2-8941-1454-F3FB4A040E62}"/>
              </a:ext>
            </a:extLst>
          </p:cNvPr>
          <p:cNvSpPr>
            <a:spLocks noGrp="1"/>
          </p:cNvSpPr>
          <p:nvPr>
            <p:ph type="title"/>
          </p:nvPr>
        </p:nvSpPr>
        <p:spPr/>
        <p:txBody>
          <a:bodyPr>
            <a:normAutofit/>
          </a:bodyPr>
          <a:lstStyle/>
          <a:p>
            <a:r>
              <a:rPr lang="fi-FI" dirty="0">
                <a:ea typeface="+mj-lt"/>
                <a:cs typeface="+mj-lt"/>
              </a:rPr>
              <a:t>2. Opiskeluvaihe: Opiskelijamäärän vaikutus</a:t>
            </a:r>
          </a:p>
          <a:p>
            <a:endParaRPr lang="en-US" dirty="0"/>
          </a:p>
        </p:txBody>
      </p:sp>
      <p:sp>
        <p:nvSpPr>
          <p:cNvPr id="3" name="Content Placeholder 2">
            <a:extLst>
              <a:ext uri="{FF2B5EF4-FFF2-40B4-BE49-F238E27FC236}">
                <a16:creationId xmlns:a16="http://schemas.microsoft.com/office/drawing/2014/main" id="{F4B46C3A-2D38-348A-C5E6-0F763E26EAF2}"/>
              </a:ext>
            </a:extLst>
          </p:cNvPr>
          <p:cNvSpPr>
            <a:spLocks noGrp="1"/>
          </p:cNvSpPr>
          <p:nvPr>
            <p:ph idx="1"/>
          </p:nvPr>
        </p:nvSpPr>
        <p:spPr>
          <a:xfrm>
            <a:off x="845362" y="1324310"/>
            <a:ext cx="10900323" cy="4852653"/>
          </a:xfrm>
        </p:spPr>
        <p:txBody>
          <a:bodyPr vert="horz" lIns="91440" tIns="45720" rIns="91440" bIns="45720" rtlCol="0" anchor="t">
            <a:normAutofit/>
          </a:bodyPr>
          <a:lstStyle/>
          <a:p>
            <a:pPr marL="0" indent="0">
              <a:buNone/>
            </a:pPr>
            <a:r>
              <a:rPr lang="en-GB" b="1" dirty="0" err="1">
                <a:latin typeface="Segoe UI"/>
                <a:cs typeface="Segoe UI"/>
              </a:rPr>
              <a:t>Opiskelijamäärän</a:t>
            </a:r>
            <a:r>
              <a:rPr lang="en-GB" b="1" dirty="0">
                <a:latin typeface="Segoe UI"/>
                <a:cs typeface="Segoe UI"/>
              </a:rPr>
              <a:t> </a:t>
            </a:r>
            <a:r>
              <a:rPr lang="en-GB" b="1" dirty="0" err="1">
                <a:latin typeface="Segoe UI"/>
                <a:cs typeface="Segoe UI"/>
              </a:rPr>
              <a:t>vaikutus</a:t>
            </a:r>
            <a:r>
              <a:rPr lang="en-GB" b="1" dirty="0">
                <a:latin typeface="Segoe UI"/>
                <a:cs typeface="Segoe UI"/>
              </a:rPr>
              <a:t> </a:t>
            </a:r>
            <a:r>
              <a:rPr lang="en-GB" b="1" dirty="0" err="1">
                <a:latin typeface="Segoe UI"/>
                <a:cs typeface="Segoe UI"/>
              </a:rPr>
              <a:t>opiskeluaikaiseen</a:t>
            </a:r>
            <a:r>
              <a:rPr lang="en-GB" b="1" dirty="0">
                <a:latin typeface="Segoe UI"/>
                <a:cs typeface="Segoe UI"/>
              </a:rPr>
              <a:t> </a:t>
            </a:r>
            <a:r>
              <a:rPr lang="en-GB" b="1" dirty="0" err="1">
                <a:latin typeface="Segoe UI"/>
                <a:cs typeface="Segoe UI"/>
              </a:rPr>
              <a:t>kielitestaukseen</a:t>
            </a:r>
            <a:r>
              <a:rPr lang="en-GB" b="1" dirty="0">
                <a:latin typeface="Segoe UI"/>
                <a:cs typeface="Segoe UI"/>
              </a:rPr>
              <a:t> </a:t>
            </a:r>
            <a:r>
              <a:rPr lang="en-GB" b="1" dirty="0" err="1">
                <a:latin typeface="Segoe UI"/>
                <a:cs typeface="Segoe UI"/>
              </a:rPr>
              <a:t>ja</a:t>
            </a:r>
            <a:r>
              <a:rPr lang="en-GB" b="1" dirty="0">
                <a:latin typeface="Segoe UI"/>
                <a:cs typeface="Segoe UI"/>
              </a:rPr>
              <a:t> </a:t>
            </a:r>
            <a:r>
              <a:rPr lang="en-GB" b="1" dirty="0" err="1">
                <a:latin typeface="Segoe UI"/>
                <a:cs typeface="Segoe UI"/>
              </a:rPr>
              <a:t>kielitaidon</a:t>
            </a:r>
            <a:r>
              <a:rPr lang="en-GB" b="1" dirty="0">
                <a:latin typeface="Segoe UI"/>
                <a:cs typeface="Segoe UI"/>
              </a:rPr>
              <a:t> </a:t>
            </a:r>
            <a:r>
              <a:rPr lang="en-GB" b="1" dirty="0" err="1">
                <a:latin typeface="Segoe UI"/>
                <a:cs typeface="Segoe UI"/>
              </a:rPr>
              <a:t>kartoitukseen</a:t>
            </a:r>
            <a:br>
              <a:rPr lang="en-US" dirty="0"/>
            </a:br>
            <a:endParaRPr lang="en-GB">
              <a:latin typeface="Segoe UI"/>
              <a:cs typeface="Segoe UI"/>
            </a:endParaRPr>
          </a:p>
          <a:p>
            <a:r>
              <a:rPr lang="en-GB" dirty="0" err="1">
                <a:latin typeface="Segoe UI"/>
                <a:cs typeface="Segoe UI"/>
              </a:rPr>
              <a:t>Opiskelijamäärällä</a:t>
            </a:r>
            <a:r>
              <a:rPr lang="en-GB" dirty="0">
                <a:latin typeface="Segoe UI"/>
                <a:cs typeface="Segoe UI"/>
              </a:rPr>
              <a:t> </a:t>
            </a:r>
            <a:r>
              <a:rPr lang="en-GB" dirty="0" err="1">
                <a:latin typeface="Segoe UI"/>
                <a:cs typeface="Segoe UI"/>
              </a:rPr>
              <a:t>näyttää</a:t>
            </a:r>
            <a:r>
              <a:rPr lang="en-GB" dirty="0">
                <a:latin typeface="Segoe UI"/>
                <a:cs typeface="Segoe UI"/>
              </a:rPr>
              <a:t> </a:t>
            </a:r>
            <a:r>
              <a:rPr lang="en-GB" dirty="0" err="1">
                <a:latin typeface="Segoe UI"/>
                <a:cs typeface="Segoe UI"/>
              </a:rPr>
              <a:t>olevan</a:t>
            </a:r>
            <a:r>
              <a:rPr lang="en-GB" dirty="0">
                <a:latin typeface="Segoe UI"/>
                <a:cs typeface="Segoe UI"/>
              </a:rPr>
              <a:t> </a:t>
            </a:r>
            <a:r>
              <a:rPr lang="en-GB" dirty="0" err="1">
                <a:latin typeface="Segoe UI"/>
                <a:cs typeface="Segoe UI"/>
              </a:rPr>
              <a:t>vaikutusta</a:t>
            </a:r>
            <a:r>
              <a:rPr lang="en-GB" dirty="0">
                <a:latin typeface="Segoe UI"/>
                <a:cs typeface="Segoe UI"/>
              </a:rPr>
              <a:t> </a:t>
            </a:r>
            <a:r>
              <a:rPr lang="en-GB" dirty="0" err="1">
                <a:latin typeface="Segoe UI"/>
                <a:cs typeface="Segoe UI"/>
              </a:rPr>
              <a:t>testaukseen</a:t>
            </a:r>
            <a:r>
              <a:rPr lang="en-GB" dirty="0">
                <a:latin typeface="Segoe UI"/>
                <a:cs typeface="Segoe UI"/>
              </a:rPr>
              <a:t>. Ihan </a:t>
            </a:r>
            <a:r>
              <a:rPr lang="en-GB" dirty="0" err="1">
                <a:latin typeface="Segoe UI"/>
                <a:cs typeface="Segoe UI"/>
              </a:rPr>
              <a:t>pienissä</a:t>
            </a:r>
            <a:r>
              <a:rPr lang="en-GB" dirty="0">
                <a:latin typeface="Segoe UI"/>
                <a:cs typeface="Segoe UI"/>
              </a:rPr>
              <a:t> alle 100 </a:t>
            </a:r>
            <a:r>
              <a:rPr lang="en-GB" dirty="0" err="1">
                <a:latin typeface="Segoe UI"/>
                <a:cs typeface="Segoe UI"/>
              </a:rPr>
              <a:t>opiskelijan</a:t>
            </a:r>
            <a:r>
              <a:rPr lang="en-GB" dirty="0">
                <a:latin typeface="Segoe UI"/>
                <a:cs typeface="Segoe UI"/>
              </a:rPr>
              <a:t> </a:t>
            </a:r>
            <a:r>
              <a:rPr lang="en-GB" dirty="0" err="1">
                <a:latin typeface="Segoe UI"/>
                <a:cs typeface="Segoe UI"/>
              </a:rPr>
              <a:t>oppilaitoksissa</a:t>
            </a:r>
            <a:r>
              <a:rPr lang="en-GB" dirty="0">
                <a:latin typeface="Segoe UI"/>
                <a:cs typeface="Segoe UI"/>
              </a:rPr>
              <a:t> </a:t>
            </a:r>
            <a:r>
              <a:rPr lang="en-GB" dirty="0" err="1">
                <a:latin typeface="Segoe UI"/>
                <a:cs typeface="Segoe UI"/>
              </a:rPr>
              <a:t>ei</a:t>
            </a:r>
            <a:r>
              <a:rPr lang="en-GB" dirty="0">
                <a:latin typeface="Segoe UI"/>
                <a:cs typeface="Segoe UI"/>
              </a:rPr>
              <a:t> testata tai </a:t>
            </a:r>
            <a:r>
              <a:rPr lang="en-GB" dirty="0" err="1">
                <a:latin typeface="Segoe UI"/>
                <a:cs typeface="Segoe UI"/>
              </a:rPr>
              <a:t>kartoiteta</a:t>
            </a:r>
            <a:r>
              <a:rPr lang="en-GB" dirty="0">
                <a:latin typeface="Segoe UI"/>
                <a:cs typeface="Segoe UI"/>
              </a:rPr>
              <a:t> </a:t>
            </a:r>
            <a:r>
              <a:rPr lang="en-GB" dirty="0" err="1">
                <a:latin typeface="Segoe UI"/>
                <a:cs typeface="Segoe UI"/>
              </a:rPr>
              <a:t>kielitaitoa</a:t>
            </a:r>
            <a:r>
              <a:rPr lang="en-GB" dirty="0">
                <a:latin typeface="Segoe UI"/>
                <a:cs typeface="Segoe UI"/>
              </a:rPr>
              <a:t> </a:t>
            </a:r>
            <a:r>
              <a:rPr lang="en-GB" dirty="0" err="1">
                <a:latin typeface="Segoe UI"/>
                <a:cs typeface="Segoe UI"/>
              </a:rPr>
              <a:t>lainkaan</a:t>
            </a:r>
            <a:r>
              <a:rPr lang="en-GB" dirty="0">
                <a:latin typeface="Segoe UI"/>
                <a:cs typeface="Segoe UI"/>
              </a:rPr>
              <a:t> (0%), </a:t>
            </a:r>
            <a:br>
              <a:rPr lang="en-US" dirty="0"/>
            </a:br>
            <a:r>
              <a:rPr lang="en-GB" dirty="0" err="1">
                <a:latin typeface="Segoe UI"/>
                <a:cs typeface="Segoe UI"/>
              </a:rPr>
              <a:t>suurimmissa</a:t>
            </a:r>
            <a:r>
              <a:rPr lang="en-GB" dirty="0">
                <a:latin typeface="Segoe UI"/>
                <a:cs typeface="Segoe UI"/>
              </a:rPr>
              <a:t> </a:t>
            </a:r>
            <a:r>
              <a:rPr lang="en-GB" dirty="0" err="1">
                <a:latin typeface="Segoe UI"/>
                <a:cs typeface="Segoe UI"/>
              </a:rPr>
              <a:t>yli</a:t>
            </a:r>
            <a:r>
              <a:rPr lang="en-GB" dirty="0">
                <a:latin typeface="Segoe UI"/>
                <a:cs typeface="Segoe UI"/>
              </a:rPr>
              <a:t> 5000 </a:t>
            </a:r>
            <a:r>
              <a:rPr lang="en-GB" dirty="0" err="1">
                <a:latin typeface="Segoe UI"/>
                <a:cs typeface="Segoe UI"/>
              </a:rPr>
              <a:t>opiskelijan</a:t>
            </a:r>
            <a:r>
              <a:rPr lang="en-GB" dirty="0">
                <a:latin typeface="Segoe UI"/>
                <a:cs typeface="Segoe UI"/>
              </a:rPr>
              <a:t> </a:t>
            </a:r>
            <a:r>
              <a:rPr lang="en-GB" dirty="0" err="1">
                <a:latin typeface="Segoe UI"/>
                <a:cs typeface="Segoe UI"/>
              </a:rPr>
              <a:t>oppilaitoksissa</a:t>
            </a:r>
            <a:r>
              <a:rPr lang="en-GB" dirty="0">
                <a:latin typeface="Segoe UI"/>
                <a:cs typeface="Segoe UI"/>
              </a:rPr>
              <a:t> </a:t>
            </a:r>
            <a:r>
              <a:rPr lang="en-GB" dirty="0" err="1">
                <a:latin typeface="Segoe UI"/>
                <a:cs typeface="Segoe UI"/>
              </a:rPr>
              <a:t>ei</a:t>
            </a:r>
            <a:r>
              <a:rPr lang="en-GB" dirty="0">
                <a:latin typeface="Segoe UI"/>
                <a:cs typeface="Segoe UI"/>
              </a:rPr>
              <a:t> ole </a:t>
            </a:r>
            <a:r>
              <a:rPr lang="en-GB" dirty="0" err="1">
                <a:latin typeface="Segoe UI"/>
                <a:cs typeface="Segoe UI"/>
              </a:rPr>
              <a:t>kartoituksia</a:t>
            </a:r>
            <a:r>
              <a:rPr lang="en-GB" dirty="0">
                <a:latin typeface="Segoe UI"/>
                <a:cs typeface="Segoe UI"/>
              </a:rPr>
              <a:t>  </a:t>
            </a:r>
            <a:r>
              <a:rPr lang="en-GB" dirty="0" err="1">
                <a:latin typeface="Segoe UI"/>
                <a:cs typeface="Segoe UI"/>
              </a:rPr>
              <a:t>lainkaan</a:t>
            </a:r>
            <a:r>
              <a:rPr lang="en-GB" dirty="0">
                <a:latin typeface="Segoe UI"/>
                <a:cs typeface="Segoe UI"/>
              </a:rPr>
              <a:t>, </a:t>
            </a:r>
            <a:r>
              <a:rPr lang="en-GB" dirty="0" err="1">
                <a:latin typeface="Segoe UI"/>
                <a:cs typeface="Segoe UI"/>
              </a:rPr>
              <a:t>mutta</a:t>
            </a:r>
            <a:r>
              <a:rPr lang="en-GB" dirty="0">
                <a:latin typeface="Segoe UI"/>
                <a:cs typeface="Segoe UI"/>
              </a:rPr>
              <a:t> </a:t>
            </a:r>
            <a:r>
              <a:rPr lang="en-GB" dirty="0" err="1">
                <a:latin typeface="Segoe UI"/>
                <a:cs typeface="Segoe UI"/>
              </a:rPr>
              <a:t>niissä</a:t>
            </a:r>
            <a:r>
              <a:rPr lang="en-GB" dirty="0">
                <a:latin typeface="Segoe UI"/>
                <a:cs typeface="Segoe UI"/>
              </a:rPr>
              <a:t> </a:t>
            </a:r>
            <a:r>
              <a:rPr lang="en-GB" dirty="0" err="1">
                <a:latin typeface="Segoe UI"/>
                <a:cs typeface="Segoe UI"/>
              </a:rPr>
              <a:t>testataan</a:t>
            </a:r>
            <a:r>
              <a:rPr lang="en-GB" dirty="0">
                <a:latin typeface="Segoe UI"/>
                <a:cs typeface="Segoe UI"/>
              </a:rPr>
              <a:t> </a:t>
            </a:r>
            <a:r>
              <a:rPr lang="en-GB" dirty="0" err="1">
                <a:latin typeface="Segoe UI"/>
                <a:cs typeface="Segoe UI"/>
              </a:rPr>
              <a:t>eniten</a:t>
            </a:r>
            <a:r>
              <a:rPr lang="en-GB" dirty="0">
                <a:latin typeface="Segoe UI"/>
                <a:cs typeface="Segoe UI"/>
              </a:rPr>
              <a:t> (82%).</a:t>
            </a:r>
            <a:endParaRPr lang="fi-FI" dirty="0">
              <a:latin typeface="Segoe UI"/>
              <a:cs typeface="Segoe UI"/>
            </a:endParaRPr>
          </a:p>
          <a:p>
            <a:r>
              <a:rPr lang="en-GB" dirty="0" err="1">
                <a:latin typeface="Segoe UI"/>
                <a:cs typeface="Segoe UI"/>
              </a:rPr>
              <a:t>Kysymys</a:t>
            </a:r>
            <a:r>
              <a:rPr lang="en-GB" dirty="0">
                <a:latin typeface="Segoe UI"/>
                <a:cs typeface="Segoe UI"/>
              </a:rPr>
              <a:t>: </a:t>
            </a:r>
            <a:r>
              <a:rPr lang="en-GB" dirty="0" err="1">
                <a:latin typeface="Segoe UI"/>
                <a:cs typeface="Segoe UI"/>
              </a:rPr>
              <a:t>miten</a:t>
            </a:r>
            <a:r>
              <a:rPr lang="en-GB" dirty="0">
                <a:latin typeface="Segoe UI"/>
                <a:cs typeface="Segoe UI"/>
              </a:rPr>
              <a:t> </a:t>
            </a:r>
            <a:r>
              <a:rPr lang="en-GB" dirty="0" err="1">
                <a:latin typeface="Segoe UI"/>
                <a:cs typeface="Segoe UI"/>
              </a:rPr>
              <a:t>testi</a:t>
            </a:r>
            <a:r>
              <a:rPr lang="en-GB" dirty="0">
                <a:latin typeface="Segoe UI"/>
                <a:cs typeface="Segoe UI"/>
              </a:rPr>
              <a:t>- </a:t>
            </a:r>
            <a:r>
              <a:rPr lang="en-GB" dirty="0" err="1">
                <a:latin typeface="Segoe UI"/>
                <a:cs typeface="Segoe UI"/>
              </a:rPr>
              <a:t>ja</a:t>
            </a:r>
            <a:r>
              <a:rPr lang="en-GB" dirty="0">
                <a:latin typeface="Segoe UI"/>
                <a:cs typeface="Segoe UI"/>
              </a:rPr>
              <a:t> </a:t>
            </a:r>
            <a:r>
              <a:rPr lang="en-GB" dirty="0" err="1">
                <a:latin typeface="Segoe UI"/>
                <a:cs typeface="Segoe UI"/>
              </a:rPr>
              <a:t>kartoitus</a:t>
            </a:r>
            <a:r>
              <a:rPr lang="en-GB" dirty="0">
                <a:latin typeface="Segoe UI"/>
                <a:cs typeface="Segoe UI"/>
              </a:rPr>
              <a:t>- </a:t>
            </a:r>
            <a:r>
              <a:rPr lang="en-GB" dirty="0" err="1">
                <a:latin typeface="Segoe UI"/>
                <a:cs typeface="Segoe UI"/>
              </a:rPr>
              <a:t>sanat</a:t>
            </a:r>
            <a:r>
              <a:rPr lang="en-GB" dirty="0">
                <a:latin typeface="Segoe UI"/>
                <a:cs typeface="Segoe UI"/>
              </a:rPr>
              <a:t> on </a:t>
            </a:r>
            <a:r>
              <a:rPr lang="en-GB" dirty="0" err="1">
                <a:latin typeface="Segoe UI"/>
                <a:cs typeface="Segoe UI"/>
              </a:rPr>
              <a:t>tässä</a:t>
            </a:r>
            <a:r>
              <a:rPr lang="en-GB" dirty="0">
                <a:latin typeface="Segoe UI"/>
                <a:cs typeface="Segoe UI"/>
              </a:rPr>
              <a:t> </a:t>
            </a:r>
            <a:r>
              <a:rPr lang="en-GB" dirty="0" err="1">
                <a:latin typeface="Segoe UI"/>
                <a:cs typeface="Segoe UI"/>
              </a:rPr>
              <a:t>kyselyssä</a:t>
            </a:r>
            <a:r>
              <a:rPr lang="en-GB" dirty="0">
                <a:latin typeface="Segoe UI"/>
                <a:cs typeface="Segoe UI"/>
              </a:rPr>
              <a:t> </a:t>
            </a:r>
            <a:r>
              <a:rPr lang="en-GB" dirty="0" err="1">
                <a:latin typeface="Segoe UI"/>
                <a:cs typeface="Segoe UI"/>
              </a:rPr>
              <a:t>ymmärretty</a:t>
            </a:r>
            <a:r>
              <a:rPr lang="en-GB" dirty="0">
                <a:latin typeface="Segoe UI"/>
                <a:cs typeface="Segoe UI"/>
              </a:rPr>
              <a:t>?</a:t>
            </a:r>
            <a:endParaRPr lang="fi-FI" dirty="0">
              <a:latin typeface="Segoe UI"/>
              <a:cs typeface="Segoe UI"/>
            </a:endParaRPr>
          </a:p>
        </p:txBody>
      </p:sp>
    </p:spTree>
    <p:extLst>
      <p:ext uri="{BB962C8B-B14F-4D97-AF65-F5344CB8AC3E}">
        <p14:creationId xmlns:p14="http://schemas.microsoft.com/office/powerpoint/2010/main" val="3800191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78F3-B8E2-13E9-5CE2-32768718062E}"/>
              </a:ext>
            </a:extLst>
          </p:cNvPr>
          <p:cNvSpPr>
            <a:spLocks noGrp="1"/>
          </p:cNvSpPr>
          <p:nvPr>
            <p:ph type="title"/>
          </p:nvPr>
        </p:nvSpPr>
        <p:spPr>
          <a:xfrm>
            <a:off x="838200" y="502535"/>
            <a:ext cx="10515600" cy="1010955"/>
          </a:xfrm>
        </p:spPr>
        <p:txBody>
          <a:bodyPr>
            <a:normAutofit/>
          </a:bodyPr>
          <a:lstStyle/>
          <a:p>
            <a:r>
              <a:rPr lang="fi-FI" dirty="0">
                <a:ea typeface="+mj-lt"/>
                <a:cs typeface="+mj-lt"/>
              </a:rPr>
              <a:t>2. Opiskeluvaihe: Opiskelijamäärän vaikutus</a:t>
            </a:r>
          </a:p>
        </p:txBody>
      </p:sp>
      <p:sp>
        <p:nvSpPr>
          <p:cNvPr id="3" name="Content Placeholder 2">
            <a:extLst>
              <a:ext uri="{FF2B5EF4-FFF2-40B4-BE49-F238E27FC236}">
                <a16:creationId xmlns:a16="http://schemas.microsoft.com/office/drawing/2014/main" id="{7E231935-A928-9E30-C29C-0739DDE48FB9}"/>
              </a:ext>
            </a:extLst>
          </p:cNvPr>
          <p:cNvSpPr>
            <a:spLocks noGrp="1"/>
          </p:cNvSpPr>
          <p:nvPr>
            <p:ph idx="1"/>
          </p:nvPr>
        </p:nvSpPr>
        <p:spPr/>
        <p:txBody>
          <a:bodyPr vert="horz" lIns="91440" tIns="45720" rIns="91440" bIns="45720" rtlCol="0" anchor="t">
            <a:normAutofit lnSpcReduction="10000"/>
          </a:bodyPr>
          <a:lstStyle/>
          <a:p>
            <a:pPr marL="0" indent="0">
              <a:buNone/>
            </a:pPr>
            <a:r>
              <a:rPr lang="en-GB" b="1" dirty="0">
                <a:ea typeface="+mn-lt"/>
                <a:cs typeface="+mn-lt"/>
              </a:rPr>
              <a:t>Kuka on a) </a:t>
            </a:r>
            <a:r>
              <a:rPr lang="en-GB" b="1" dirty="0" err="1">
                <a:ea typeface="+mn-lt"/>
                <a:cs typeface="+mn-lt"/>
              </a:rPr>
              <a:t>testin</a:t>
            </a:r>
            <a:r>
              <a:rPr lang="en-GB" b="1" dirty="0">
                <a:ea typeface="+mn-lt"/>
                <a:cs typeface="+mn-lt"/>
              </a:rPr>
              <a:t> </a:t>
            </a:r>
            <a:r>
              <a:rPr lang="en-GB" b="1" dirty="0" err="1">
                <a:ea typeface="+mn-lt"/>
                <a:cs typeface="+mn-lt"/>
              </a:rPr>
              <a:t>laatija</a:t>
            </a:r>
            <a:r>
              <a:rPr lang="en-GB" b="1" dirty="0">
                <a:ea typeface="+mn-lt"/>
                <a:cs typeface="+mn-lt"/>
              </a:rPr>
              <a:t> b) </a:t>
            </a:r>
            <a:r>
              <a:rPr lang="en-GB" b="1" dirty="0" err="1">
                <a:ea typeface="+mn-lt"/>
                <a:cs typeface="+mn-lt"/>
              </a:rPr>
              <a:t>suullisen</a:t>
            </a:r>
            <a:r>
              <a:rPr lang="en-GB" b="1" dirty="0">
                <a:ea typeface="+mn-lt"/>
                <a:cs typeface="+mn-lt"/>
              </a:rPr>
              <a:t> </a:t>
            </a:r>
            <a:r>
              <a:rPr lang="en-GB" b="1" dirty="0" err="1">
                <a:ea typeface="+mn-lt"/>
                <a:cs typeface="+mn-lt"/>
              </a:rPr>
              <a:t>kokeen</a:t>
            </a:r>
            <a:r>
              <a:rPr lang="en-GB" b="1" dirty="0">
                <a:ea typeface="+mn-lt"/>
                <a:cs typeface="+mn-lt"/>
              </a:rPr>
              <a:t> </a:t>
            </a:r>
            <a:r>
              <a:rPr lang="en-GB" b="1" dirty="0" err="1">
                <a:ea typeface="+mn-lt"/>
                <a:cs typeface="+mn-lt"/>
              </a:rPr>
              <a:t>teettäjä</a:t>
            </a:r>
            <a:r>
              <a:rPr lang="en-GB" b="1" dirty="0">
                <a:ea typeface="+mn-lt"/>
                <a:cs typeface="+mn-lt"/>
              </a:rPr>
              <a:t> </a:t>
            </a:r>
            <a:r>
              <a:rPr lang="en-GB" b="1" dirty="0" err="1">
                <a:ea typeface="+mn-lt"/>
                <a:cs typeface="+mn-lt"/>
              </a:rPr>
              <a:t>ja</a:t>
            </a:r>
            <a:r>
              <a:rPr lang="en-GB" b="1" dirty="0">
                <a:ea typeface="+mn-lt"/>
                <a:cs typeface="+mn-lt"/>
              </a:rPr>
              <a:t> c) </a:t>
            </a:r>
            <a:r>
              <a:rPr lang="en-GB" b="1" dirty="0" err="1">
                <a:ea typeface="+mn-lt"/>
                <a:cs typeface="+mn-lt"/>
              </a:rPr>
              <a:t>arvioija</a:t>
            </a:r>
            <a:r>
              <a:rPr lang="en-GB" b="1" dirty="0">
                <a:ea typeface="+mn-lt"/>
                <a:cs typeface="+mn-lt"/>
              </a:rPr>
              <a:t>?</a:t>
            </a:r>
            <a:endParaRPr lang="en-US" dirty="0"/>
          </a:p>
          <a:p>
            <a:r>
              <a:rPr lang="en-GB" dirty="0" err="1">
                <a:highlight>
                  <a:srgbClr val="FFFF00"/>
                </a:highlight>
                <a:ea typeface="+mn-lt"/>
                <a:cs typeface="+mn-lt"/>
              </a:rPr>
              <a:t>Johtopäätös</a:t>
            </a:r>
            <a:r>
              <a:rPr lang="en-GB" dirty="0">
                <a:highlight>
                  <a:srgbClr val="FFFF00"/>
                </a:highlight>
                <a:ea typeface="+mn-lt"/>
                <a:cs typeface="+mn-lt"/>
              </a:rPr>
              <a:t>: Testin </a:t>
            </a:r>
            <a:r>
              <a:rPr lang="en-GB" dirty="0" err="1">
                <a:highlight>
                  <a:srgbClr val="FFFF00"/>
                </a:highlight>
                <a:ea typeface="+mn-lt"/>
                <a:cs typeface="+mn-lt"/>
              </a:rPr>
              <a:t>laatija</a:t>
            </a:r>
            <a:r>
              <a:rPr lang="en-GB" dirty="0">
                <a:highlight>
                  <a:srgbClr val="FFFF00"/>
                </a:highlight>
                <a:ea typeface="+mn-lt"/>
                <a:cs typeface="+mn-lt"/>
              </a:rPr>
              <a:t>, </a:t>
            </a:r>
            <a:r>
              <a:rPr lang="en-GB" dirty="0" err="1">
                <a:highlight>
                  <a:srgbClr val="FFFF00"/>
                </a:highlight>
                <a:ea typeface="+mn-lt"/>
                <a:cs typeface="+mn-lt"/>
              </a:rPr>
              <a:t>suullisen</a:t>
            </a:r>
            <a:r>
              <a:rPr lang="en-GB" dirty="0">
                <a:highlight>
                  <a:srgbClr val="FFFF00"/>
                </a:highlight>
                <a:ea typeface="+mn-lt"/>
                <a:cs typeface="+mn-lt"/>
              </a:rPr>
              <a:t> </a:t>
            </a:r>
            <a:r>
              <a:rPr lang="en-GB" dirty="0" err="1">
                <a:highlight>
                  <a:srgbClr val="FFFF00"/>
                </a:highlight>
                <a:ea typeface="+mn-lt"/>
                <a:cs typeface="+mn-lt"/>
              </a:rPr>
              <a:t>kokeen</a:t>
            </a:r>
            <a:r>
              <a:rPr lang="en-GB" dirty="0">
                <a:highlight>
                  <a:srgbClr val="FFFF00"/>
                </a:highlight>
                <a:ea typeface="+mn-lt"/>
                <a:cs typeface="+mn-lt"/>
              </a:rPr>
              <a:t> </a:t>
            </a:r>
            <a:r>
              <a:rPr lang="en-GB" dirty="0" err="1">
                <a:highlight>
                  <a:srgbClr val="FFFF00"/>
                </a:highlight>
                <a:ea typeface="+mn-lt"/>
                <a:cs typeface="+mn-lt"/>
              </a:rPr>
              <a:t>teettäjä</a:t>
            </a:r>
            <a:r>
              <a:rPr lang="en-GB" dirty="0">
                <a:highlight>
                  <a:srgbClr val="FFFF00"/>
                </a:highlight>
                <a:ea typeface="+mn-lt"/>
                <a:cs typeface="+mn-lt"/>
              </a:rPr>
              <a:t> </a:t>
            </a:r>
            <a:r>
              <a:rPr lang="en-GB" dirty="0" err="1">
                <a:highlight>
                  <a:srgbClr val="FFFF00"/>
                </a:highlight>
                <a:ea typeface="+mn-lt"/>
                <a:cs typeface="+mn-lt"/>
              </a:rPr>
              <a:t>ja</a:t>
            </a:r>
            <a:r>
              <a:rPr lang="en-GB" dirty="0">
                <a:highlight>
                  <a:srgbClr val="FFFF00"/>
                </a:highlight>
                <a:ea typeface="+mn-lt"/>
                <a:cs typeface="+mn-lt"/>
              </a:rPr>
              <a:t> </a:t>
            </a:r>
            <a:r>
              <a:rPr lang="en-GB" dirty="0" err="1">
                <a:highlight>
                  <a:srgbClr val="FFFF00"/>
                </a:highlight>
                <a:ea typeface="+mn-lt"/>
                <a:cs typeface="+mn-lt"/>
              </a:rPr>
              <a:t>arvioija</a:t>
            </a:r>
            <a:r>
              <a:rPr lang="en-GB" dirty="0">
                <a:highlight>
                  <a:srgbClr val="FFFF00"/>
                </a:highlight>
                <a:ea typeface="+mn-lt"/>
                <a:cs typeface="+mn-lt"/>
              </a:rPr>
              <a:t> on </a:t>
            </a:r>
            <a:r>
              <a:rPr lang="en-GB" dirty="0" err="1">
                <a:highlight>
                  <a:srgbClr val="FFFF00"/>
                </a:highlight>
                <a:ea typeface="+mn-lt"/>
                <a:cs typeface="+mn-lt"/>
              </a:rPr>
              <a:t>yleensä</a:t>
            </a:r>
            <a:r>
              <a:rPr lang="en-GB" dirty="0">
                <a:highlight>
                  <a:srgbClr val="FFFF00"/>
                </a:highlight>
                <a:ea typeface="+mn-lt"/>
                <a:cs typeface="+mn-lt"/>
              </a:rPr>
              <a:t> S2-opettaja </a:t>
            </a:r>
            <a:r>
              <a:rPr lang="en-GB" dirty="0" err="1">
                <a:highlight>
                  <a:srgbClr val="FFFF00"/>
                </a:highlight>
                <a:ea typeface="+mn-lt"/>
                <a:cs typeface="+mn-lt"/>
              </a:rPr>
              <a:t>riippumatta</a:t>
            </a:r>
            <a:r>
              <a:rPr lang="en-GB" dirty="0">
                <a:highlight>
                  <a:srgbClr val="FFFF00"/>
                </a:highlight>
                <a:ea typeface="+mn-lt"/>
                <a:cs typeface="+mn-lt"/>
              </a:rPr>
              <a:t> </a:t>
            </a:r>
            <a:r>
              <a:rPr lang="en-GB" dirty="0" err="1">
                <a:highlight>
                  <a:srgbClr val="FFFF00"/>
                </a:highlight>
                <a:ea typeface="+mn-lt"/>
                <a:cs typeface="+mn-lt"/>
              </a:rPr>
              <a:t>oppilaitoksen</a:t>
            </a:r>
            <a:r>
              <a:rPr lang="en-GB" dirty="0">
                <a:highlight>
                  <a:srgbClr val="FFFF00"/>
                </a:highlight>
                <a:ea typeface="+mn-lt"/>
                <a:cs typeface="+mn-lt"/>
              </a:rPr>
              <a:t> </a:t>
            </a:r>
            <a:r>
              <a:rPr lang="en-GB" dirty="0" err="1">
                <a:highlight>
                  <a:srgbClr val="FFFF00"/>
                </a:highlight>
                <a:ea typeface="+mn-lt"/>
                <a:cs typeface="+mn-lt"/>
              </a:rPr>
              <a:t>koosta</a:t>
            </a:r>
            <a:r>
              <a:rPr lang="en-GB" dirty="0">
                <a:highlight>
                  <a:srgbClr val="FFFF00"/>
                </a:highlight>
                <a:ea typeface="+mn-lt"/>
                <a:cs typeface="+mn-lt"/>
              </a:rPr>
              <a:t>. </a:t>
            </a:r>
            <a:endParaRPr lang="en-US" dirty="0">
              <a:highlight>
                <a:srgbClr val="FFFF00"/>
              </a:highlight>
            </a:endParaRPr>
          </a:p>
          <a:p>
            <a:pPr marL="0" indent="0">
              <a:buNone/>
            </a:pPr>
            <a:endParaRPr lang="en-US"/>
          </a:p>
          <a:p>
            <a:pPr marL="0" indent="0">
              <a:buNone/>
            </a:pPr>
            <a:r>
              <a:rPr lang="en-GB" b="1" dirty="0" err="1">
                <a:ea typeface="+mn-lt"/>
                <a:cs typeface="+mn-lt"/>
              </a:rPr>
              <a:t>Testien</a:t>
            </a:r>
            <a:r>
              <a:rPr lang="en-GB" b="1" dirty="0">
                <a:ea typeface="+mn-lt"/>
                <a:cs typeface="+mn-lt"/>
              </a:rPr>
              <a:t> </a:t>
            </a:r>
            <a:r>
              <a:rPr lang="en-GB" b="1" dirty="0" err="1">
                <a:ea typeface="+mn-lt"/>
                <a:cs typeface="+mn-lt"/>
              </a:rPr>
              <a:t>tasot</a:t>
            </a:r>
            <a:endParaRPr lang="en-US" dirty="0" err="1"/>
          </a:p>
          <a:p>
            <a:r>
              <a:rPr lang="en-GB" dirty="0" err="1">
                <a:ea typeface="+mn-lt"/>
                <a:cs typeface="+mn-lt"/>
              </a:rPr>
              <a:t>Johtopäätös</a:t>
            </a:r>
            <a:r>
              <a:rPr lang="en-GB" dirty="0">
                <a:ea typeface="+mn-lt"/>
                <a:cs typeface="+mn-lt"/>
              </a:rPr>
              <a:t>: 1000-2499 </a:t>
            </a:r>
            <a:r>
              <a:rPr lang="en-GB" dirty="0" err="1">
                <a:ea typeface="+mn-lt"/>
                <a:cs typeface="+mn-lt"/>
              </a:rPr>
              <a:t>opiskelijan</a:t>
            </a:r>
            <a:r>
              <a:rPr lang="en-GB" dirty="0">
                <a:ea typeface="+mn-lt"/>
                <a:cs typeface="+mn-lt"/>
              </a:rPr>
              <a:t> </a:t>
            </a:r>
            <a:r>
              <a:rPr lang="en-GB" dirty="0" err="1">
                <a:ea typeface="+mn-lt"/>
                <a:cs typeface="+mn-lt"/>
              </a:rPr>
              <a:t>ja</a:t>
            </a:r>
            <a:r>
              <a:rPr lang="en-GB" dirty="0">
                <a:ea typeface="+mn-lt"/>
                <a:cs typeface="+mn-lt"/>
              </a:rPr>
              <a:t> </a:t>
            </a:r>
            <a:r>
              <a:rPr lang="en-GB" dirty="0" err="1">
                <a:ea typeface="+mn-lt"/>
                <a:cs typeface="+mn-lt"/>
              </a:rPr>
              <a:t>yli</a:t>
            </a:r>
            <a:r>
              <a:rPr lang="en-GB" dirty="0">
                <a:ea typeface="+mn-lt"/>
                <a:cs typeface="+mn-lt"/>
              </a:rPr>
              <a:t> 5000 </a:t>
            </a:r>
            <a:r>
              <a:rPr lang="en-GB" dirty="0" err="1">
                <a:ea typeface="+mn-lt"/>
                <a:cs typeface="+mn-lt"/>
              </a:rPr>
              <a:t>opiskelijan</a:t>
            </a:r>
            <a:r>
              <a:rPr lang="en-GB" dirty="0">
                <a:ea typeface="+mn-lt"/>
                <a:cs typeface="+mn-lt"/>
              </a:rPr>
              <a:t> </a:t>
            </a:r>
            <a:r>
              <a:rPr lang="en-GB" dirty="0" err="1">
                <a:ea typeface="+mn-lt"/>
                <a:cs typeface="+mn-lt"/>
              </a:rPr>
              <a:t>oppilaitoksissa</a:t>
            </a:r>
            <a:r>
              <a:rPr lang="en-GB" dirty="0">
                <a:ea typeface="+mn-lt"/>
                <a:cs typeface="+mn-lt"/>
              </a:rPr>
              <a:t> </a:t>
            </a:r>
            <a:r>
              <a:rPr lang="en-GB" dirty="0" err="1">
                <a:ea typeface="+mn-lt"/>
                <a:cs typeface="+mn-lt"/>
              </a:rPr>
              <a:t>suositaan</a:t>
            </a:r>
            <a:r>
              <a:rPr lang="en-GB" dirty="0">
                <a:ea typeface="+mn-lt"/>
                <a:cs typeface="+mn-lt"/>
              </a:rPr>
              <a:t> </a:t>
            </a:r>
            <a:r>
              <a:rPr lang="en-GB" dirty="0" err="1">
                <a:ea typeface="+mn-lt"/>
                <a:cs typeface="+mn-lt"/>
              </a:rPr>
              <a:t>samantasoisia</a:t>
            </a:r>
            <a:r>
              <a:rPr lang="en-GB" dirty="0">
                <a:ea typeface="+mn-lt"/>
                <a:cs typeface="+mn-lt"/>
              </a:rPr>
              <a:t> </a:t>
            </a:r>
            <a:r>
              <a:rPr lang="en-GB" dirty="0" err="1">
                <a:ea typeface="+mn-lt"/>
                <a:cs typeface="+mn-lt"/>
              </a:rPr>
              <a:t>testejä</a:t>
            </a:r>
            <a:r>
              <a:rPr lang="en-GB" dirty="0">
                <a:ea typeface="+mn-lt"/>
                <a:cs typeface="+mn-lt"/>
              </a:rPr>
              <a:t> </a:t>
            </a:r>
            <a:r>
              <a:rPr lang="en-GB" dirty="0" err="1">
                <a:ea typeface="+mn-lt"/>
                <a:cs typeface="+mn-lt"/>
              </a:rPr>
              <a:t>kaikille</a:t>
            </a:r>
            <a:r>
              <a:rPr lang="en-GB" dirty="0">
                <a:ea typeface="+mn-lt"/>
                <a:cs typeface="+mn-lt"/>
              </a:rPr>
              <a:t>. 100-249 </a:t>
            </a:r>
            <a:r>
              <a:rPr lang="en-GB" dirty="0" err="1">
                <a:ea typeface="+mn-lt"/>
                <a:cs typeface="+mn-lt"/>
              </a:rPr>
              <a:t>ja</a:t>
            </a:r>
            <a:r>
              <a:rPr lang="en-GB" dirty="0">
                <a:ea typeface="+mn-lt"/>
                <a:cs typeface="+mn-lt"/>
              </a:rPr>
              <a:t> 2500-4999 </a:t>
            </a:r>
            <a:r>
              <a:rPr lang="en-GB" dirty="0" err="1">
                <a:ea typeface="+mn-lt"/>
                <a:cs typeface="+mn-lt"/>
              </a:rPr>
              <a:t>opiskelijan</a:t>
            </a:r>
            <a:r>
              <a:rPr lang="en-GB" dirty="0">
                <a:ea typeface="+mn-lt"/>
                <a:cs typeface="+mn-lt"/>
              </a:rPr>
              <a:t> </a:t>
            </a:r>
            <a:r>
              <a:rPr lang="en-GB" dirty="0" err="1">
                <a:ea typeface="+mn-lt"/>
                <a:cs typeface="+mn-lt"/>
              </a:rPr>
              <a:t>oppilaitoksissa</a:t>
            </a:r>
            <a:r>
              <a:rPr lang="en-GB" dirty="0">
                <a:ea typeface="+mn-lt"/>
                <a:cs typeface="+mn-lt"/>
              </a:rPr>
              <a:t> </a:t>
            </a:r>
            <a:r>
              <a:rPr lang="en-GB" dirty="0" err="1">
                <a:ea typeface="+mn-lt"/>
                <a:cs typeface="+mn-lt"/>
              </a:rPr>
              <a:t>käytetään</a:t>
            </a:r>
            <a:r>
              <a:rPr lang="en-GB" dirty="0">
                <a:ea typeface="+mn-lt"/>
                <a:cs typeface="+mn-lt"/>
              </a:rPr>
              <a:t> </a:t>
            </a:r>
            <a:r>
              <a:rPr lang="en-GB" dirty="0" err="1">
                <a:ea typeface="+mn-lt"/>
                <a:cs typeface="+mn-lt"/>
              </a:rPr>
              <a:t>enemmän</a:t>
            </a:r>
            <a:r>
              <a:rPr lang="en-GB" dirty="0">
                <a:ea typeface="+mn-lt"/>
                <a:cs typeface="+mn-lt"/>
              </a:rPr>
              <a:t> </a:t>
            </a:r>
            <a:r>
              <a:rPr lang="en-GB" dirty="0" err="1">
                <a:ea typeface="+mn-lt"/>
                <a:cs typeface="+mn-lt"/>
              </a:rPr>
              <a:t>eritasoisia</a:t>
            </a:r>
            <a:r>
              <a:rPr lang="en-GB" dirty="0">
                <a:ea typeface="+mn-lt"/>
                <a:cs typeface="+mn-lt"/>
              </a:rPr>
              <a:t> </a:t>
            </a:r>
            <a:r>
              <a:rPr lang="en-GB" dirty="0" err="1">
                <a:ea typeface="+mn-lt"/>
                <a:cs typeface="+mn-lt"/>
              </a:rPr>
              <a:t>testejä</a:t>
            </a:r>
            <a:r>
              <a:rPr lang="en-GB" dirty="0">
                <a:ea typeface="+mn-lt"/>
                <a:cs typeface="+mn-lt"/>
              </a:rPr>
              <a:t>.</a:t>
            </a:r>
            <a:endParaRPr lang="en-US" dirty="0"/>
          </a:p>
          <a:p>
            <a:r>
              <a:rPr lang="en-GB" dirty="0" err="1">
                <a:ea typeface="+mn-lt"/>
                <a:cs typeface="+mn-lt"/>
              </a:rPr>
              <a:t>Huomio</a:t>
            </a:r>
            <a:r>
              <a:rPr lang="en-GB" dirty="0">
                <a:ea typeface="+mn-lt"/>
                <a:cs typeface="+mn-lt"/>
              </a:rPr>
              <a:t>: </a:t>
            </a:r>
            <a:r>
              <a:rPr lang="en-GB" dirty="0" err="1">
                <a:ea typeface="+mn-lt"/>
                <a:cs typeface="+mn-lt"/>
              </a:rPr>
              <a:t>kaikki</a:t>
            </a:r>
            <a:r>
              <a:rPr lang="en-GB" dirty="0">
                <a:ea typeface="+mn-lt"/>
                <a:cs typeface="+mn-lt"/>
              </a:rPr>
              <a:t> </a:t>
            </a:r>
            <a:r>
              <a:rPr lang="en-GB" dirty="0" err="1">
                <a:ea typeface="+mn-lt"/>
                <a:cs typeface="+mn-lt"/>
              </a:rPr>
              <a:t>eivät</a:t>
            </a:r>
            <a:r>
              <a:rPr lang="en-GB" dirty="0">
                <a:ea typeface="+mn-lt"/>
                <a:cs typeface="+mn-lt"/>
              </a:rPr>
              <a:t> </a:t>
            </a:r>
            <a:r>
              <a:rPr lang="en-GB" dirty="0" err="1">
                <a:ea typeface="+mn-lt"/>
                <a:cs typeface="+mn-lt"/>
              </a:rPr>
              <a:t>vastanneet</a:t>
            </a:r>
            <a:r>
              <a:rPr lang="en-GB" dirty="0">
                <a:ea typeface="+mn-lt"/>
                <a:cs typeface="+mn-lt"/>
              </a:rPr>
              <a:t> </a:t>
            </a:r>
            <a:r>
              <a:rPr lang="en-GB" dirty="0" err="1">
                <a:ea typeface="+mn-lt"/>
                <a:cs typeface="+mn-lt"/>
              </a:rPr>
              <a:t>kysymykseen</a:t>
            </a:r>
            <a:r>
              <a:rPr lang="en-GB" dirty="0">
                <a:ea typeface="+mn-lt"/>
                <a:cs typeface="+mn-lt"/>
              </a:rPr>
              <a:t>. Otos </a:t>
            </a:r>
            <a:r>
              <a:rPr lang="en-GB" dirty="0" err="1">
                <a:ea typeface="+mn-lt"/>
                <a:cs typeface="+mn-lt"/>
              </a:rPr>
              <a:t>osin</a:t>
            </a:r>
            <a:r>
              <a:rPr lang="en-GB" dirty="0">
                <a:ea typeface="+mn-lt"/>
                <a:cs typeface="+mn-lt"/>
              </a:rPr>
              <a:t> </a:t>
            </a:r>
            <a:r>
              <a:rPr lang="en-GB" dirty="0" err="1">
                <a:ea typeface="+mn-lt"/>
                <a:cs typeface="+mn-lt"/>
              </a:rPr>
              <a:t>pieni</a:t>
            </a:r>
            <a:r>
              <a:rPr lang="en-GB" dirty="0">
                <a:ea typeface="+mn-lt"/>
                <a:cs typeface="+mn-lt"/>
              </a:rPr>
              <a:t>.</a:t>
            </a:r>
            <a:endParaRPr lang="en-US" dirty="0"/>
          </a:p>
          <a:p>
            <a:endParaRPr lang="en-US"/>
          </a:p>
        </p:txBody>
      </p:sp>
    </p:spTree>
    <p:extLst>
      <p:ext uri="{BB962C8B-B14F-4D97-AF65-F5344CB8AC3E}">
        <p14:creationId xmlns:p14="http://schemas.microsoft.com/office/powerpoint/2010/main" val="3032103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A6D9-93F7-3F44-D9EF-86A2C0489482}"/>
              </a:ext>
            </a:extLst>
          </p:cNvPr>
          <p:cNvSpPr>
            <a:spLocks noGrp="1"/>
          </p:cNvSpPr>
          <p:nvPr>
            <p:ph type="title"/>
          </p:nvPr>
        </p:nvSpPr>
        <p:spPr>
          <a:xfrm>
            <a:off x="838200" y="365126"/>
            <a:ext cx="10515600" cy="1053772"/>
          </a:xfrm>
        </p:spPr>
        <p:txBody>
          <a:bodyPr>
            <a:normAutofit/>
          </a:bodyPr>
          <a:lstStyle/>
          <a:p>
            <a:r>
              <a:rPr lang="fi-FI" dirty="0">
                <a:ea typeface="+mj-lt"/>
                <a:cs typeface="+mj-lt"/>
              </a:rPr>
              <a:t>2. Opiskeluvaihe: Opiskelijamäärän vaikutus</a:t>
            </a:r>
          </a:p>
        </p:txBody>
      </p:sp>
      <p:sp>
        <p:nvSpPr>
          <p:cNvPr id="3" name="Content Placeholder 2">
            <a:extLst>
              <a:ext uri="{FF2B5EF4-FFF2-40B4-BE49-F238E27FC236}">
                <a16:creationId xmlns:a16="http://schemas.microsoft.com/office/drawing/2014/main" id="{26CF1CFB-5B6C-862E-527A-DE524491345E}"/>
              </a:ext>
            </a:extLst>
          </p:cNvPr>
          <p:cNvSpPr>
            <a:spLocks noGrp="1"/>
          </p:cNvSpPr>
          <p:nvPr>
            <p:ph idx="1"/>
          </p:nvPr>
        </p:nvSpPr>
        <p:spPr>
          <a:xfrm>
            <a:off x="838200" y="1750675"/>
            <a:ext cx="10515600" cy="4751074"/>
          </a:xfrm>
        </p:spPr>
        <p:txBody>
          <a:bodyPr vert="horz" lIns="91440" tIns="45720" rIns="91440" bIns="45720" rtlCol="0" anchor="t">
            <a:normAutofit/>
          </a:bodyPr>
          <a:lstStyle/>
          <a:p>
            <a:pPr marL="0" indent="0">
              <a:buNone/>
            </a:pPr>
            <a:r>
              <a:rPr lang="en-GB" b="1" dirty="0" err="1">
                <a:ea typeface="+mn-lt"/>
                <a:cs typeface="+mn-lt"/>
              </a:rPr>
              <a:t>Mitä</a:t>
            </a:r>
            <a:r>
              <a:rPr lang="en-GB" b="1" dirty="0">
                <a:ea typeface="+mn-lt"/>
                <a:cs typeface="+mn-lt"/>
              </a:rPr>
              <a:t> </a:t>
            </a:r>
            <a:r>
              <a:rPr lang="en-GB" b="1" dirty="0" err="1">
                <a:ea typeface="+mn-lt"/>
                <a:cs typeface="+mn-lt"/>
              </a:rPr>
              <a:t>testataan</a:t>
            </a:r>
            <a:r>
              <a:rPr lang="en-GB" b="1" dirty="0">
                <a:ea typeface="+mn-lt"/>
                <a:cs typeface="+mn-lt"/>
              </a:rPr>
              <a:t>?</a:t>
            </a:r>
            <a:endParaRPr lang="en-GB" b="1"/>
          </a:p>
          <a:p>
            <a:r>
              <a:rPr lang="en-GB" dirty="0" err="1">
                <a:ea typeface="+mn-lt"/>
                <a:cs typeface="+mn-lt"/>
              </a:rPr>
              <a:t>Johtopäätös</a:t>
            </a:r>
            <a:r>
              <a:rPr lang="en-GB" dirty="0">
                <a:ea typeface="+mn-lt"/>
                <a:cs typeface="+mn-lt"/>
              </a:rPr>
              <a:t>: </a:t>
            </a:r>
            <a:r>
              <a:rPr lang="en-GB" dirty="0" err="1">
                <a:ea typeface="+mn-lt"/>
                <a:cs typeface="+mn-lt"/>
              </a:rPr>
              <a:t>Opiskelijamäärästä</a:t>
            </a:r>
            <a:r>
              <a:rPr lang="en-GB" dirty="0">
                <a:ea typeface="+mn-lt"/>
                <a:cs typeface="+mn-lt"/>
              </a:rPr>
              <a:t> </a:t>
            </a:r>
            <a:r>
              <a:rPr lang="en-GB" dirty="0" err="1">
                <a:ea typeface="+mn-lt"/>
                <a:cs typeface="+mn-lt"/>
              </a:rPr>
              <a:t>riippumatta</a:t>
            </a:r>
            <a:r>
              <a:rPr lang="en-GB" dirty="0">
                <a:ea typeface="+mn-lt"/>
                <a:cs typeface="+mn-lt"/>
              </a:rPr>
              <a:t> </a:t>
            </a:r>
            <a:r>
              <a:rPr lang="en-GB" dirty="0" err="1">
                <a:ea typeface="+mn-lt"/>
                <a:cs typeface="+mn-lt"/>
              </a:rPr>
              <a:t>kaikki</a:t>
            </a:r>
            <a:r>
              <a:rPr lang="en-GB" dirty="0">
                <a:ea typeface="+mn-lt"/>
                <a:cs typeface="+mn-lt"/>
              </a:rPr>
              <a:t> (vain </a:t>
            </a:r>
            <a:r>
              <a:rPr lang="en-GB" dirty="0" err="1">
                <a:ea typeface="+mn-lt"/>
                <a:cs typeface="+mn-lt"/>
              </a:rPr>
              <a:t>pari</a:t>
            </a:r>
            <a:r>
              <a:rPr lang="en-GB" dirty="0">
                <a:ea typeface="+mn-lt"/>
                <a:cs typeface="+mn-lt"/>
              </a:rPr>
              <a:t> </a:t>
            </a:r>
            <a:r>
              <a:rPr lang="en-GB" dirty="0" err="1">
                <a:ea typeface="+mn-lt"/>
                <a:cs typeface="+mn-lt"/>
              </a:rPr>
              <a:t>poikkeusta</a:t>
            </a:r>
            <a:r>
              <a:rPr lang="en-GB" dirty="0">
                <a:ea typeface="+mn-lt"/>
                <a:cs typeface="+mn-lt"/>
              </a:rPr>
              <a:t>) </a:t>
            </a:r>
            <a:r>
              <a:rPr lang="en-GB" dirty="0" err="1">
                <a:ea typeface="+mn-lt"/>
                <a:cs typeface="+mn-lt"/>
              </a:rPr>
              <a:t>testaavat</a:t>
            </a:r>
            <a:r>
              <a:rPr lang="en-GB" dirty="0">
                <a:ea typeface="+mn-lt"/>
                <a:cs typeface="+mn-lt"/>
              </a:rPr>
              <a:t> </a:t>
            </a:r>
            <a:r>
              <a:rPr lang="en-GB" dirty="0" err="1">
                <a:ea typeface="+mn-lt"/>
                <a:cs typeface="+mn-lt"/>
              </a:rPr>
              <a:t>testissä</a:t>
            </a:r>
            <a:r>
              <a:rPr lang="en-GB" dirty="0">
                <a:ea typeface="+mn-lt"/>
                <a:cs typeface="+mn-lt"/>
              </a:rPr>
              <a:t> </a:t>
            </a:r>
            <a:r>
              <a:rPr lang="en-GB" dirty="0" err="1">
                <a:highlight>
                  <a:srgbClr val="FFFF00"/>
                </a:highlight>
                <a:ea typeface="+mn-lt"/>
                <a:cs typeface="+mn-lt"/>
              </a:rPr>
              <a:t>luetun</a:t>
            </a:r>
            <a:r>
              <a:rPr lang="en-GB" dirty="0">
                <a:highlight>
                  <a:srgbClr val="FFFF00"/>
                </a:highlight>
                <a:ea typeface="+mn-lt"/>
                <a:cs typeface="+mn-lt"/>
              </a:rPr>
              <a:t> </a:t>
            </a:r>
            <a:r>
              <a:rPr lang="en-GB" dirty="0" err="1">
                <a:highlight>
                  <a:srgbClr val="FFFF00"/>
                </a:highlight>
                <a:ea typeface="+mn-lt"/>
                <a:cs typeface="+mn-lt"/>
              </a:rPr>
              <a:t>ymmärtämistä</a:t>
            </a:r>
            <a:r>
              <a:rPr lang="en-GB" dirty="0">
                <a:highlight>
                  <a:srgbClr val="FFFF00"/>
                </a:highlight>
                <a:ea typeface="+mn-lt"/>
                <a:cs typeface="+mn-lt"/>
              </a:rPr>
              <a:t>, </a:t>
            </a:r>
            <a:r>
              <a:rPr lang="en-GB" dirty="0" err="1">
                <a:highlight>
                  <a:srgbClr val="FFFF00"/>
                </a:highlight>
                <a:ea typeface="+mn-lt"/>
                <a:cs typeface="+mn-lt"/>
              </a:rPr>
              <a:t>kuullun</a:t>
            </a:r>
            <a:r>
              <a:rPr lang="en-GB" dirty="0">
                <a:highlight>
                  <a:srgbClr val="FFFF00"/>
                </a:highlight>
                <a:ea typeface="+mn-lt"/>
                <a:cs typeface="+mn-lt"/>
              </a:rPr>
              <a:t> </a:t>
            </a:r>
            <a:r>
              <a:rPr lang="en-GB" dirty="0" err="1">
                <a:highlight>
                  <a:srgbClr val="FFFF00"/>
                </a:highlight>
                <a:ea typeface="+mn-lt"/>
                <a:cs typeface="+mn-lt"/>
              </a:rPr>
              <a:t>ymmärtämistä</a:t>
            </a:r>
            <a:r>
              <a:rPr lang="en-GB" dirty="0">
                <a:highlight>
                  <a:srgbClr val="FFFF00"/>
                </a:highlight>
                <a:ea typeface="+mn-lt"/>
                <a:cs typeface="+mn-lt"/>
              </a:rPr>
              <a:t>, </a:t>
            </a:r>
            <a:r>
              <a:rPr lang="en-GB" dirty="0" err="1">
                <a:highlight>
                  <a:srgbClr val="FFFF00"/>
                </a:highlight>
                <a:ea typeface="+mn-lt"/>
                <a:cs typeface="+mn-lt"/>
              </a:rPr>
              <a:t>kirjoittamista</a:t>
            </a:r>
            <a:r>
              <a:rPr lang="en-GB" dirty="0">
                <a:highlight>
                  <a:srgbClr val="FFFF00"/>
                </a:highlight>
                <a:ea typeface="+mn-lt"/>
                <a:cs typeface="+mn-lt"/>
              </a:rPr>
              <a:t> </a:t>
            </a:r>
            <a:r>
              <a:rPr lang="en-GB" dirty="0" err="1">
                <a:highlight>
                  <a:srgbClr val="FFFF00"/>
                </a:highlight>
                <a:ea typeface="+mn-lt"/>
                <a:cs typeface="+mn-lt"/>
              </a:rPr>
              <a:t>ja</a:t>
            </a:r>
            <a:r>
              <a:rPr lang="en-GB" dirty="0">
                <a:highlight>
                  <a:srgbClr val="FFFF00"/>
                </a:highlight>
                <a:ea typeface="+mn-lt"/>
                <a:cs typeface="+mn-lt"/>
              </a:rPr>
              <a:t> </a:t>
            </a:r>
            <a:r>
              <a:rPr lang="en-GB" dirty="0" err="1">
                <a:highlight>
                  <a:srgbClr val="FFFF00"/>
                </a:highlight>
                <a:ea typeface="+mn-lt"/>
                <a:cs typeface="+mn-lt"/>
              </a:rPr>
              <a:t>puhumista</a:t>
            </a:r>
            <a:r>
              <a:rPr lang="en-GB" dirty="0">
                <a:ea typeface="+mn-lt"/>
                <a:cs typeface="+mn-lt"/>
              </a:rPr>
              <a:t>. </a:t>
            </a:r>
            <a:endParaRPr lang="en-US" dirty="0"/>
          </a:p>
          <a:p>
            <a:r>
              <a:rPr lang="en-GB" err="1">
                <a:ea typeface="+mn-lt"/>
                <a:cs typeface="+mn-lt"/>
              </a:rPr>
              <a:t>Testauskeinoista</a:t>
            </a:r>
            <a:r>
              <a:rPr lang="en-GB" dirty="0">
                <a:ea typeface="+mn-lt"/>
                <a:cs typeface="+mn-lt"/>
              </a:rPr>
              <a:t> </a:t>
            </a:r>
            <a:r>
              <a:rPr lang="en-GB" err="1">
                <a:ea typeface="+mn-lt"/>
                <a:cs typeface="+mn-lt"/>
              </a:rPr>
              <a:t>ovat</a:t>
            </a:r>
            <a:r>
              <a:rPr lang="en-GB" dirty="0">
                <a:ea typeface="+mn-lt"/>
                <a:cs typeface="+mn-lt"/>
              </a:rPr>
              <a:t> </a:t>
            </a:r>
            <a:r>
              <a:rPr lang="en-GB" err="1">
                <a:ea typeface="+mn-lt"/>
                <a:cs typeface="+mn-lt"/>
              </a:rPr>
              <a:t>suosituimpia</a:t>
            </a:r>
            <a:r>
              <a:rPr lang="en-GB" dirty="0">
                <a:ea typeface="+mn-lt"/>
                <a:cs typeface="+mn-lt"/>
              </a:rPr>
              <a:t> </a:t>
            </a:r>
            <a:r>
              <a:rPr lang="en-GB" err="1">
                <a:ea typeface="+mn-lt"/>
                <a:cs typeface="+mn-lt"/>
              </a:rPr>
              <a:t>testaus</a:t>
            </a:r>
            <a:r>
              <a:rPr lang="en-GB" dirty="0">
                <a:ea typeface="+mn-lt"/>
                <a:cs typeface="+mn-lt"/>
              </a:rPr>
              <a:t> </a:t>
            </a:r>
            <a:r>
              <a:rPr lang="en-GB" err="1">
                <a:ea typeface="+mn-lt"/>
                <a:cs typeface="+mn-lt"/>
              </a:rPr>
              <a:t>kynällä</a:t>
            </a:r>
            <a:r>
              <a:rPr lang="en-GB" dirty="0">
                <a:ea typeface="+mn-lt"/>
                <a:cs typeface="+mn-lt"/>
              </a:rPr>
              <a:t> </a:t>
            </a:r>
            <a:r>
              <a:rPr lang="en-GB" err="1">
                <a:ea typeface="+mn-lt"/>
                <a:cs typeface="+mn-lt"/>
              </a:rPr>
              <a:t>ja</a:t>
            </a:r>
            <a:r>
              <a:rPr lang="en-GB" dirty="0">
                <a:ea typeface="+mn-lt"/>
                <a:cs typeface="+mn-lt"/>
              </a:rPr>
              <a:t> </a:t>
            </a:r>
            <a:r>
              <a:rPr lang="en-GB" err="1">
                <a:ea typeface="+mn-lt"/>
                <a:cs typeface="+mn-lt"/>
              </a:rPr>
              <a:t>paperilla</a:t>
            </a:r>
            <a:r>
              <a:rPr lang="en-GB" dirty="0">
                <a:ea typeface="+mn-lt"/>
                <a:cs typeface="+mn-lt"/>
              </a:rPr>
              <a:t> tai </a:t>
            </a:r>
            <a:r>
              <a:rPr lang="en-GB" err="1">
                <a:ea typeface="+mn-lt"/>
                <a:cs typeface="+mn-lt"/>
              </a:rPr>
              <a:t>haastattelu</a:t>
            </a:r>
            <a:r>
              <a:rPr lang="en-GB" dirty="0">
                <a:ea typeface="+mn-lt"/>
                <a:cs typeface="+mn-lt"/>
              </a:rPr>
              <a:t>/</a:t>
            </a:r>
            <a:r>
              <a:rPr lang="en-GB" err="1">
                <a:ea typeface="+mn-lt"/>
                <a:cs typeface="+mn-lt"/>
              </a:rPr>
              <a:t>keskustelu</a:t>
            </a:r>
            <a:r>
              <a:rPr lang="en-GB" dirty="0">
                <a:ea typeface="+mn-lt"/>
                <a:cs typeface="+mn-lt"/>
              </a:rPr>
              <a:t> </a:t>
            </a:r>
            <a:r>
              <a:rPr lang="en-GB" err="1">
                <a:ea typeface="+mn-lt"/>
                <a:cs typeface="+mn-lt"/>
              </a:rPr>
              <a:t>paikan</a:t>
            </a:r>
            <a:r>
              <a:rPr lang="en-GB" dirty="0">
                <a:ea typeface="+mn-lt"/>
                <a:cs typeface="+mn-lt"/>
              </a:rPr>
              <a:t> </a:t>
            </a:r>
            <a:r>
              <a:rPr lang="en-GB" err="1">
                <a:ea typeface="+mn-lt"/>
                <a:cs typeface="+mn-lt"/>
              </a:rPr>
              <a:t>päällä</a:t>
            </a:r>
            <a:r>
              <a:rPr lang="en-GB" dirty="0">
                <a:ea typeface="+mn-lt"/>
                <a:cs typeface="+mn-lt"/>
              </a:rPr>
              <a:t>. Vain </a:t>
            </a:r>
            <a:r>
              <a:rPr lang="en-GB" err="1">
                <a:ea typeface="+mn-lt"/>
                <a:cs typeface="+mn-lt"/>
              </a:rPr>
              <a:t>muutama</a:t>
            </a:r>
            <a:r>
              <a:rPr lang="en-GB" dirty="0">
                <a:ea typeface="+mn-lt"/>
                <a:cs typeface="+mn-lt"/>
              </a:rPr>
              <a:t> </a:t>
            </a:r>
            <a:r>
              <a:rPr lang="en-GB" err="1">
                <a:ea typeface="+mn-lt"/>
                <a:cs typeface="+mn-lt"/>
              </a:rPr>
              <a:t>yli</a:t>
            </a:r>
            <a:r>
              <a:rPr lang="en-GB" dirty="0">
                <a:ea typeface="+mn-lt"/>
                <a:cs typeface="+mn-lt"/>
              </a:rPr>
              <a:t> 5000 </a:t>
            </a:r>
            <a:r>
              <a:rPr lang="en-GB" err="1">
                <a:ea typeface="+mn-lt"/>
                <a:cs typeface="+mn-lt"/>
              </a:rPr>
              <a:t>oppilaan</a:t>
            </a:r>
            <a:r>
              <a:rPr lang="en-GB" dirty="0">
                <a:ea typeface="+mn-lt"/>
                <a:cs typeface="+mn-lt"/>
              </a:rPr>
              <a:t> </a:t>
            </a:r>
            <a:r>
              <a:rPr lang="en-GB" err="1">
                <a:ea typeface="+mn-lt"/>
                <a:cs typeface="+mn-lt"/>
              </a:rPr>
              <a:t>oppilaitos</a:t>
            </a:r>
            <a:r>
              <a:rPr lang="en-GB" dirty="0">
                <a:ea typeface="+mn-lt"/>
                <a:cs typeface="+mn-lt"/>
              </a:rPr>
              <a:t> </a:t>
            </a:r>
            <a:r>
              <a:rPr lang="en-GB" err="1">
                <a:ea typeface="+mn-lt"/>
                <a:cs typeface="+mn-lt"/>
              </a:rPr>
              <a:t>käyttää</a:t>
            </a:r>
            <a:r>
              <a:rPr lang="en-GB" dirty="0">
                <a:ea typeface="+mn-lt"/>
                <a:cs typeface="+mn-lt"/>
              </a:rPr>
              <a:t> </a:t>
            </a:r>
            <a:r>
              <a:rPr lang="en-GB" err="1">
                <a:ea typeface="+mn-lt"/>
                <a:cs typeface="+mn-lt"/>
              </a:rPr>
              <a:t>myös</a:t>
            </a:r>
            <a:r>
              <a:rPr lang="en-GB" dirty="0">
                <a:ea typeface="+mn-lt"/>
                <a:cs typeface="+mn-lt"/>
              </a:rPr>
              <a:t> </a:t>
            </a:r>
            <a:r>
              <a:rPr lang="en-GB" err="1">
                <a:ea typeface="+mn-lt"/>
                <a:cs typeface="+mn-lt"/>
              </a:rPr>
              <a:t>digitaalisia</a:t>
            </a:r>
            <a:r>
              <a:rPr lang="en-GB" dirty="0">
                <a:ea typeface="+mn-lt"/>
                <a:cs typeface="+mn-lt"/>
              </a:rPr>
              <a:t> </a:t>
            </a:r>
            <a:r>
              <a:rPr lang="en-GB" err="1">
                <a:ea typeface="+mn-lt"/>
                <a:cs typeface="+mn-lt"/>
              </a:rPr>
              <a:t>menetelmiä</a:t>
            </a:r>
            <a:r>
              <a:rPr lang="en-GB" dirty="0">
                <a:ea typeface="+mn-lt"/>
                <a:cs typeface="+mn-lt"/>
              </a:rPr>
              <a:t> </a:t>
            </a:r>
            <a:r>
              <a:rPr lang="en-GB" err="1">
                <a:ea typeface="+mn-lt"/>
                <a:cs typeface="+mn-lt"/>
              </a:rPr>
              <a:t>testaamisessa</a:t>
            </a:r>
            <a:r>
              <a:rPr lang="en-GB" dirty="0">
                <a:ea typeface="+mn-lt"/>
                <a:cs typeface="+mn-lt"/>
              </a:rPr>
              <a:t>.</a:t>
            </a:r>
            <a:endParaRPr lang="en-US"/>
          </a:p>
          <a:p>
            <a:r>
              <a:rPr lang="en-GB" dirty="0" err="1">
                <a:ea typeface="+mn-lt"/>
                <a:cs typeface="+mn-lt"/>
              </a:rPr>
              <a:t>Kysymys</a:t>
            </a:r>
            <a:r>
              <a:rPr lang="en-GB" dirty="0">
                <a:ea typeface="+mn-lt"/>
                <a:cs typeface="+mn-lt"/>
              </a:rPr>
              <a:t>: </a:t>
            </a:r>
            <a:r>
              <a:rPr lang="en-GB" dirty="0" err="1">
                <a:ea typeface="+mn-lt"/>
                <a:cs typeface="+mn-lt"/>
              </a:rPr>
              <a:t>miksi</a:t>
            </a:r>
            <a:r>
              <a:rPr lang="en-GB" dirty="0">
                <a:ea typeface="+mn-lt"/>
                <a:cs typeface="+mn-lt"/>
              </a:rPr>
              <a:t> </a:t>
            </a:r>
            <a:r>
              <a:rPr lang="en-GB" dirty="0" err="1">
                <a:ea typeface="+mn-lt"/>
                <a:cs typeface="+mn-lt"/>
              </a:rPr>
              <a:t>digitaaliset</a:t>
            </a:r>
            <a:r>
              <a:rPr lang="en-GB" dirty="0">
                <a:ea typeface="+mn-lt"/>
                <a:cs typeface="+mn-lt"/>
              </a:rPr>
              <a:t> </a:t>
            </a:r>
            <a:r>
              <a:rPr lang="en-GB" dirty="0" err="1">
                <a:ea typeface="+mn-lt"/>
                <a:cs typeface="+mn-lt"/>
              </a:rPr>
              <a:t>välineet</a:t>
            </a:r>
            <a:r>
              <a:rPr lang="en-GB" dirty="0">
                <a:ea typeface="+mn-lt"/>
                <a:cs typeface="+mn-lt"/>
              </a:rPr>
              <a:t> </a:t>
            </a:r>
            <a:r>
              <a:rPr lang="en-GB" dirty="0" err="1">
                <a:ea typeface="+mn-lt"/>
                <a:cs typeface="+mn-lt"/>
              </a:rPr>
              <a:t>ovat</a:t>
            </a:r>
            <a:r>
              <a:rPr lang="en-GB" dirty="0">
                <a:ea typeface="+mn-lt"/>
                <a:cs typeface="+mn-lt"/>
              </a:rPr>
              <a:t> </a:t>
            </a:r>
            <a:r>
              <a:rPr lang="en-GB" dirty="0" err="1">
                <a:ea typeface="+mn-lt"/>
                <a:cs typeface="+mn-lt"/>
              </a:rPr>
              <a:t>käytössä</a:t>
            </a:r>
            <a:r>
              <a:rPr lang="en-GB" dirty="0">
                <a:ea typeface="+mn-lt"/>
                <a:cs typeface="+mn-lt"/>
              </a:rPr>
              <a:t> vain </a:t>
            </a:r>
            <a:r>
              <a:rPr lang="en-GB" dirty="0" err="1">
                <a:ea typeface="+mn-lt"/>
                <a:cs typeface="+mn-lt"/>
              </a:rPr>
              <a:t>yli</a:t>
            </a:r>
            <a:r>
              <a:rPr lang="en-GB" dirty="0">
                <a:ea typeface="+mn-lt"/>
                <a:cs typeface="+mn-lt"/>
              </a:rPr>
              <a:t> 5000 </a:t>
            </a:r>
            <a:r>
              <a:rPr lang="en-GB" dirty="0" err="1">
                <a:ea typeface="+mn-lt"/>
                <a:cs typeface="+mn-lt"/>
              </a:rPr>
              <a:t>oppilaan</a:t>
            </a:r>
            <a:r>
              <a:rPr lang="en-GB" dirty="0">
                <a:ea typeface="+mn-lt"/>
                <a:cs typeface="+mn-lt"/>
              </a:rPr>
              <a:t> </a:t>
            </a:r>
            <a:r>
              <a:rPr lang="en-GB" dirty="0" err="1">
                <a:ea typeface="+mn-lt"/>
                <a:cs typeface="+mn-lt"/>
              </a:rPr>
              <a:t>oppilaitosten</a:t>
            </a:r>
            <a:r>
              <a:rPr lang="en-GB" dirty="0">
                <a:ea typeface="+mn-lt"/>
                <a:cs typeface="+mn-lt"/>
              </a:rPr>
              <a:t> </a:t>
            </a:r>
            <a:r>
              <a:rPr lang="en-GB" dirty="0" err="1">
                <a:ea typeface="+mn-lt"/>
                <a:cs typeface="+mn-lt"/>
              </a:rPr>
              <a:t>testauksessa</a:t>
            </a:r>
            <a:r>
              <a:rPr lang="en-GB" dirty="0">
                <a:ea typeface="+mn-lt"/>
                <a:cs typeface="+mn-lt"/>
              </a:rPr>
              <a:t>? Onko </a:t>
            </a:r>
            <a:r>
              <a:rPr lang="en-GB" dirty="0" err="1">
                <a:ea typeface="+mn-lt"/>
                <a:cs typeface="+mn-lt"/>
              </a:rPr>
              <a:t>tämä</a:t>
            </a:r>
            <a:r>
              <a:rPr lang="en-GB" dirty="0">
                <a:ea typeface="+mn-lt"/>
                <a:cs typeface="+mn-lt"/>
              </a:rPr>
              <a:t> </a:t>
            </a:r>
            <a:r>
              <a:rPr lang="en-GB" dirty="0" err="1">
                <a:ea typeface="+mn-lt"/>
                <a:cs typeface="+mn-lt"/>
              </a:rPr>
              <a:t>resurssi-kysymys</a:t>
            </a:r>
            <a:r>
              <a:rPr lang="en-GB" dirty="0">
                <a:ea typeface="+mn-lt"/>
                <a:cs typeface="+mn-lt"/>
              </a:rPr>
              <a:t>?</a:t>
            </a:r>
            <a:endParaRPr lang="en-US" dirty="0"/>
          </a:p>
          <a:p>
            <a:pPr marL="0" indent="0">
              <a:buNone/>
            </a:pPr>
            <a:endParaRPr lang="en-GB" sz="2600" dirty="0">
              <a:latin typeface="Arial"/>
              <a:cs typeface="Arial"/>
            </a:endParaRPr>
          </a:p>
          <a:p>
            <a:pPr marL="0" indent="0">
              <a:buNone/>
            </a:pPr>
            <a:endParaRPr lang="en-US"/>
          </a:p>
        </p:txBody>
      </p:sp>
    </p:spTree>
    <p:extLst>
      <p:ext uri="{BB962C8B-B14F-4D97-AF65-F5344CB8AC3E}">
        <p14:creationId xmlns:p14="http://schemas.microsoft.com/office/powerpoint/2010/main" val="267359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9C7E-53BC-5CE5-2671-5A33A4831457}"/>
              </a:ext>
            </a:extLst>
          </p:cNvPr>
          <p:cNvSpPr>
            <a:spLocks noGrp="1"/>
          </p:cNvSpPr>
          <p:nvPr>
            <p:ph type="title"/>
          </p:nvPr>
        </p:nvSpPr>
        <p:spPr/>
        <p:txBody>
          <a:bodyPr>
            <a:normAutofit/>
          </a:bodyPr>
          <a:lstStyle/>
          <a:p>
            <a:r>
              <a:rPr lang="fi-FI" dirty="0">
                <a:ea typeface="+mj-lt"/>
                <a:cs typeface="+mj-lt"/>
              </a:rPr>
              <a:t>2. Opiskeluvaihe: Opiskelijamäärän vaikutus</a:t>
            </a:r>
          </a:p>
        </p:txBody>
      </p:sp>
      <p:sp>
        <p:nvSpPr>
          <p:cNvPr id="3" name="Content Placeholder 2">
            <a:extLst>
              <a:ext uri="{FF2B5EF4-FFF2-40B4-BE49-F238E27FC236}">
                <a16:creationId xmlns:a16="http://schemas.microsoft.com/office/drawing/2014/main" id="{370C1A83-26B1-4034-1CA3-FC9983DDD7FF}"/>
              </a:ext>
            </a:extLst>
          </p:cNvPr>
          <p:cNvSpPr>
            <a:spLocks noGrp="1"/>
          </p:cNvSpPr>
          <p:nvPr>
            <p:ph idx="1"/>
          </p:nvPr>
        </p:nvSpPr>
        <p:spPr>
          <a:xfrm>
            <a:off x="838200" y="1750675"/>
            <a:ext cx="10515600" cy="4738583"/>
          </a:xfrm>
        </p:spPr>
        <p:txBody>
          <a:bodyPr vert="horz" lIns="91440" tIns="45720" rIns="91440" bIns="45720" rtlCol="0" anchor="t">
            <a:normAutofit fontScale="85000" lnSpcReduction="10000"/>
          </a:bodyPr>
          <a:lstStyle/>
          <a:p>
            <a:pPr marL="0" indent="0">
              <a:buNone/>
            </a:pPr>
            <a:r>
              <a:rPr lang="en-GB" b="1" dirty="0" err="1">
                <a:ea typeface="+mn-lt"/>
                <a:cs typeface="+mn-lt"/>
              </a:rPr>
              <a:t>Mitä</a:t>
            </a:r>
            <a:r>
              <a:rPr lang="en-GB" b="1" dirty="0">
                <a:ea typeface="+mn-lt"/>
                <a:cs typeface="+mn-lt"/>
              </a:rPr>
              <a:t> a) </a:t>
            </a:r>
            <a:r>
              <a:rPr lang="en-GB" b="1" dirty="0" err="1">
                <a:ea typeface="+mn-lt"/>
                <a:cs typeface="+mn-lt"/>
              </a:rPr>
              <a:t>muuta</a:t>
            </a:r>
            <a:r>
              <a:rPr lang="en-GB" b="1" dirty="0">
                <a:ea typeface="+mn-lt"/>
                <a:cs typeface="+mn-lt"/>
              </a:rPr>
              <a:t> </a:t>
            </a:r>
            <a:r>
              <a:rPr lang="en-GB" b="1" dirty="0" err="1">
                <a:ea typeface="+mn-lt"/>
                <a:cs typeface="+mn-lt"/>
              </a:rPr>
              <a:t>testataan</a:t>
            </a:r>
            <a:r>
              <a:rPr lang="en-GB" b="1" dirty="0">
                <a:ea typeface="+mn-lt"/>
                <a:cs typeface="+mn-lt"/>
              </a:rPr>
              <a:t>? b) Onko </a:t>
            </a:r>
            <a:r>
              <a:rPr lang="en-GB" b="1" dirty="0" err="1">
                <a:ea typeface="+mn-lt"/>
                <a:cs typeface="+mn-lt"/>
              </a:rPr>
              <a:t>etätestausta</a:t>
            </a:r>
            <a:r>
              <a:rPr lang="en-GB" b="1" dirty="0">
                <a:ea typeface="+mn-lt"/>
                <a:cs typeface="+mn-lt"/>
              </a:rPr>
              <a:t>? c) </a:t>
            </a:r>
            <a:r>
              <a:rPr lang="en-GB" b="1" dirty="0" err="1">
                <a:ea typeface="+mn-lt"/>
                <a:cs typeface="+mn-lt"/>
              </a:rPr>
              <a:t>Entä</a:t>
            </a:r>
            <a:r>
              <a:rPr lang="en-GB" b="1" dirty="0">
                <a:ea typeface="+mn-lt"/>
                <a:cs typeface="+mn-lt"/>
              </a:rPr>
              <a:t> </a:t>
            </a:r>
            <a:r>
              <a:rPr lang="en-GB" b="1" dirty="0" err="1">
                <a:ea typeface="+mn-lt"/>
                <a:cs typeface="+mn-lt"/>
              </a:rPr>
              <a:t>itsearviointia</a:t>
            </a:r>
            <a:r>
              <a:rPr lang="en-GB" b="1" dirty="0">
                <a:ea typeface="+mn-lt"/>
                <a:cs typeface="+mn-lt"/>
              </a:rPr>
              <a:t>?</a:t>
            </a:r>
            <a:endParaRPr lang="en-US" dirty="0"/>
          </a:p>
          <a:p>
            <a:r>
              <a:rPr lang="en-GB" dirty="0" err="1">
                <a:ea typeface="+mn-lt"/>
                <a:cs typeface="+mn-lt"/>
              </a:rPr>
              <a:t>Johtopäätös</a:t>
            </a:r>
            <a:r>
              <a:rPr lang="en-GB" dirty="0">
                <a:ea typeface="+mn-lt"/>
                <a:cs typeface="+mn-lt"/>
              </a:rPr>
              <a:t>: </a:t>
            </a:r>
            <a:r>
              <a:rPr lang="en-GB" dirty="0" err="1">
                <a:ea typeface="+mn-lt"/>
                <a:cs typeface="+mn-lt"/>
              </a:rPr>
              <a:t>Testeissä</a:t>
            </a:r>
            <a:r>
              <a:rPr lang="en-GB" dirty="0">
                <a:ea typeface="+mn-lt"/>
                <a:cs typeface="+mn-lt"/>
              </a:rPr>
              <a:t> </a:t>
            </a:r>
            <a:r>
              <a:rPr lang="en-GB" dirty="0" err="1">
                <a:ea typeface="+mn-lt"/>
                <a:cs typeface="+mn-lt"/>
              </a:rPr>
              <a:t>testataan</a:t>
            </a:r>
            <a:r>
              <a:rPr lang="en-GB" dirty="0">
                <a:ea typeface="+mn-lt"/>
                <a:cs typeface="+mn-lt"/>
              </a:rPr>
              <a:t> </a:t>
            </a:r>
            <a:r>
              <a:rPr lang="en-GB" dirty="0" err="1">
                <a:ea typeface="+mn-lt"/>
                <a:cs typeface="+mn-lt"/>
              </a:rPr>
              <a:t>muutamassa</a:t>
            </a:r>
            <a:r>
              <a:rPr lang="en-GB" dirty="0">
                <a:ea typeface="+mn-lt"/>
                <a:cs typeface="+mn-lt"/>
              </a:rPr>
              <a:t> </a:t>
            </a:r>
            <a:r>
              <a:rPr lang="en-GB" dirty="0" err="1">
                <a:ea typeface="+mn-lt"/>
                <a:cs typeface="+mn-lt"/>
              </a:rPr>
              <a:t>oppilaitoksessa</a:t>
            </a:r>
            <a:r>
              <a:rPr lang="en-GB" dirty="0">
                <a:ea typeface="+mn-lt"/>
                <a:cs typeface="+mn-lt"/>
              </a:rPr>
              <a:t> </a:t>
            </a:r>
            <a:r>
              <a:rPr lang="en-GB" dirty="0" err="1">
                <a:ea typeface="+mn-lt"/>
                <a:cs typeface="+mn-lt"/>
              </a:rPr>
              <a:t>myös</a:t>
            </a:r>
            <a:r>
              <a:rPr lang="en-GB" dirty="0">
                <a:ea typeface="+mn-lt"/>
                <a:cs typeface="+mn-lt"/>
              </a:rPr>
              <a:t> </a:t>
            </a:r>
            <a:r>
              <a:rPr lang="en-GB" dirty="0" err="1">
                <a:ea typeface="+mn-lt"/>
                <a:cs typeface="+mn-lt"/>
              </a:rPr>
              <a:t>ammattialan</a:t>
            </a:r>
            <a:r>
              <a:rPr lang="en-GB" dirty="0">
                <a:ea typeface="+mn-lt"/>
                <a:cs typeface="+mn-lt"/>
              </a:rPr>
              <a:t> </a:t>
            </a:r>
            <a:r>
              <a:rPr lang="en-GB" dirty="0" err="1">
                <a:ea typeface="+mn-lt"/>
                <a:cs typeface="+mn-lt"/>
              </a:rPr>
              <a:t>sanastoa</a:t>
            </a:r>
            <a:r>
              <a:rPr lang="en-GB" dirty="0">
                <a:ea typeface="+mn-lt"/>
                <a:cs typeface="+mn-lt"/>
              </a:rPr>
              <a:t> tai </a:t>
            </a:r>
            <a:r>
              <a:rPr lang="en-GB" dirty="0" err="1">
                <a:ea typeface="+mn-lt"/>
                <a:cs typeface="+mn-lt"/>
              </a:rPr>
              <a:t>mekaanista</a:t>
            </a:r>
            <a:r>
              <a:rPr lang="en-GB" dirty="0">
                <a:ea typeface="+mn-lt"/>
                <a:cs typeface="+mn-lt"/>
              </a:rPr>
              <a:t> </a:t>
            </a:r>
            <a:r>
              <a:rPr lang="en-GB" dirty="0" err="1">
                <a:ea typeface="+mn-lt"/>
                <a:cs typeface="+mn-lt"/>
              </a:rPr>
              <a:t>lukutaitoa</a:t>
            </a:r>
            <a:r>
              <a:rPr lang="en-GB" dirty="0">
                <a:ea typeface="+mn-lt"/>
                <a:cs typeface="+mn-lt"/>
              </a:rPr>
              <a:t> tai </a:t>
            </a:r>
            <a:r>
              <a:rPr lang="en-GB" dirty="0" err="1">
                <a:ea typeface="+mn-lt"/>
                <a:cs typeface="+mn-lt"/>
              </a:rPr>
              <a:t>kirjoitustaitoa</a:t>
            </a:r>
            <a:r>
              <a:rPr lang="en-GB" dirty="0">
                <a:ea typeface="+mn-lt"/>
                <a:cs typeface="+mn-lt"/>
              </a:rPr>
              <a:t> tai </a:t>
            </a:r>
            <a:r>
              <a:rPr lang="en-GB" dirty="0" err="1">
                <a:ea typeface="+mn-lt"/>
                <a:cs typeface="+mn-lt"/>
              </a:rPr>
              <a:t>matematiikkaa</a:t>
            </a:r>
            <a:r>
              <a:rPr lang="en-GB" dirty="0">
                <a:ea typeface="+mn-lt"/>
                <a:cs typeface="+mn-lt"/>
              </a:rPr>
              <a:t>. </a:t>
            </a:r>
            <a:endParaRPr lang="en-US" dirty="0">
              <a:ea typeface="+mn-lt"/>
              <a:cs typeface="+mn-lt"/>
            </a:endParaRPr>
          </a:p>
          <a:p>
            <a:r>
              <a:rPr lang="en-GB" dirty="0" err="1">
                <a:ea typeface="+mn-lt"/>
                <a:cs typeface="+mn-lt"/>
              </a:rPr>
              <a:t>Etätestusta</a:t>
            </a:r>
            <a:r>
              <a:rPr lang="en-GB" dirty="0">
                <a:ea typeface="+mn-lt"/>
                <a:cs typeface="+mn-lt"/>
              </a:rPr>
              <a:t> </a:t>
            </a:r>
            <a:r>
              <a:rPr lang="en-GB" dirty="0" err="1">
                <a:ea typeface="+mn-lt"/>
                <a:cs typeface="+mn-lt"/>
              </a:rPr>
              <a:t>ei</a:t>
            </a:r>
            <a:r>
              <a:rPr lang="en-GB" dirty="0">
                <a:ea typeface="+mn-lt"/>
                <a:cs typeface="+mn-lt"/>
              </a:rPr>
              <a:t> </a:t>
            </a:r>
            <a:r>
              <a:rPr lang="en-GB" dirty="0" err="1">
                <a:ea typeface="+mn-lt"/>
                <a:cs typeface="+mn-lt"/>
              </a:rPr>
              <a:t>opintojen</a:t>
            </a:r>
            <a:r>
              <a:rPr lang="en-GB" dirty="0">
                <a:ea typeface="+mn-lt"/>
                <a:cs typeface="+mn-lt"/>
              </a:rPr>
              <a:t> </a:t>
            </a:r>
            <a:r>
              <a:rPr lang="en-GB" dirty="0" err="1">
                <a:ea typeface="+mn-lt"/>
                <a:cs typeface="+mn-lt"/>
              </a:rPr>
              <a:t>aikana</a:t>
            </a:r>
            <a:r>
              <a:rPr lang="en-GB" dirty="0">
                <a:ea typeface="+mn-lt"/>
                <a:cs typeface="+mn-lt"/>
              </a:rPr>
              <a:t> </a:t>
            </a:r>
            <a:r>
              <a:rPr lang="en-GB" dirty="0" err="1">
                <a:ea typeface="+mn-lt"/>
                <a:cs typeface="+mn-lt"/>
              </a:rPr>
              <a:t>järejstetä</a:t>
            </a:r>
            <a:r>
              <a:rPr lang="en-GB" dirty="0">
                <a:ea typeface="+mn-lt"/>
                <a:cs typeface="+mn-lt"/>
              </a:rPr>
              <a:t> </a:t>
            </a:r>
            <a:r>
              <a:rPr lang="en-GB" dirty="0" err="1">
                <a:ea typeface="+mn-lt"/>
                <a:cs typeface="+mn-lt"/>
              </a:rPr>
              <a:t>lainkaan</a:t>
            </a:r>
            <a:r>
              <a:rPr lang="en-GB" dirty="0">
                <a:ea typeface="+mn-lt"/>
                <a:cs typeface="+mn-lt"/>
              </a:rPr>
              <a:t> </a:t>
            </a:r>
            <a:r>
              <a:rPr lang="en-GB" dirty="0" err="1">
                <a:ea typeface="+mn-lt"/>
                <a:cs typeface="+mn-lt"/>
              </a:rPr>
              <a:t>oppilaitoksissa</a:t>
            </a:r>
            <a:r>
              <a:rPr lang="en-GB" dirty="0">
                <a:ea typeface="+mn-lt"/>
                <a:cs typeface="+mn-lt"/>
              </a:rPr>
              <a:t>, </a:t>
            </a:r>
            <a:r>
              <a:rPr lang="en-GB" dirty="0" err="1">
                <a:ea typeface="+mn-lt"/>
                <a:cs typeface="+mn-lt"/>
              </a:rPr>
              <a:t>joissa</a:t>
            </a:r>
            <a:r>
              <a:rPr lang="en-GB" dirty="0">
                <a:ea typeface="+mn-lt"/>
                <a:cs typeface="+mn-lt"/>
              </a:rPr>
              <a:t> on 100-249 tai 2500-4999 </a:t>
            </a:r>
            <a:r>
              <a:rPr lang="en-GB" dirty="0" err="1">
                <a:ea typeface="+mn-lt"/>
                <a:cs typeface="+mn-lt"/>
              </a:rPr>
              <a:t>opiskelijaa</a:t>
            </a:r>
            <a:r>
              <a:rPr lang="en-GB" dirty="0">
                <a:ea typeface="+mn-lt"/>
                <a:cs typeface="+mn-lt"/>
              </a:rPr>
              <a:t>. 100-2499 </a:t>
            </a:r>
            <a:r>
              <a:rPr lang="en-GB" dirty="0" err="1">
                <a:ea typeface="+mn-lt"/>
                <a:cs typeface="+mn-lt"/>
              </a:rPr>
              <a:t>ja</a:t>
            </a:r>
            <a:r>
              <a:rPr lang="en-GB" dirty="0">
                <a:ea typeface="+mn-lt"/>
                <a:cs typeface="+mn-lt"/>
              </a:rPr>
              <a:t> </a:t>
            </a:r>
            <a:r>
              <a:rPr lang="en-GB" dirty="0" err="1">
                <a:ea typeface="+mn-lt"/>
                <a:cs typeface="+mn-lt"/>
              </a:rPr>
              <a:t>yli</a:t>
            </a:r>
            <a:r>
              <a:rPr lang="en-GB" dirty="0">
                <a:ea typeface="+mn-lt"/>
                <a:cs typeface="+mn-lt"/>
              </a:rPr>
              <a:t> 5000 </a:t>
            </a:r>
            <a:r>
              <a:rPr lang="en-GB" dirty="0" err="1">
                <a:ea typeface="+mn-lt"/>
                <a:cs typeface="+mn-lt"/>
              </a:rPr>
              <a:t>opiskelijan</a:t>
            </a:r>
            <a:r>
              <a:rPr lang="en-GB" dirty="0">
                <a:ea typeface="+mn-lt"/>
                <a:cs typeface="+mn-lt"/>
              </a:rPr>
              <a:t> </a:t>
            </a:r>
            <a:r>
              <a:rPr lang="en-GB" dirty="0" err="1">
                <a:ea typeface="+mn-lt"/>
                <a:cs typeface="+mn-lt"/>
              </a:rPr>
              <a:t>oppilaitoksissa</a:t>
            </a:r>
            <a:r>
              <a:rPr lang="en-GB" dirty="0">
                <a:ea typeface="+mn-lt"/>
                <a:cs typeface="+mn-lt"/>
              </a:rPr>
              <a:t> </a:t>
            </a:r>
            <a:r>
              <a:rPr lang="en-GB" dirty="0" err="1">
                <a:ea typeface="+mn-lt"/>
                <a:cs typeface="+mn-lt"/>
              </a:rPr>
              <a:t>etätestausta</a:t>
            </a:r>
            <a:r>
              <a:rPr lang="en-GB" dirty="0">
                <a:ea typeface="+mn-lt"/>
                <a:cs typeface="+mn-lt"/>
              </a:rPr>
              <a:t> </a:t>
            </a:r>
            <a:r>
              <a:rPr lang="en-GB" dirty="0" err="1">
                <a:ea typeface="+mn-lt"/>
                <a:cs typeface="+mn-lt"/>
              </a:rPr>
              <a:t>järjestetään</a:t>
            </a:r>
            <a:r>
              <a:rPr lang="en-GB" dirty="0">
                <a:ea typeface="+mn-lt"/>
                <a:cs typeface="+mn-lt"/>
              </a:rPr>
              <a:t> </a:t>
            </a:r>
            <a:r>
              <a:rPr lang="en-GB" dirty="0" err="1">
                <a:ea typeface="+mn-lt"/>
                <a:cs typeface="+mn-lt"/>
              </a:rPr>
              <a:t>tarvittaessa</a:t>
            </a:r>
            <a:r>
              <a:rPr lang="en-GB" dirty="0">
                <a:ea typeface="+mn-lt"/>
                <a:cs typeface="+mn-lt"/>
              </a:rPr>
              <a:t>.</a:t>
            </a:r>
            <a:endParaRPr lang="en-US" dirty="0"/>
          </a:p>
          <a:p>
            <a:r>
              <a:rPr lang="en-GB" dirty="0" err="1">
                <a:ea typeface="+mn-lt"/>
                <a:cs typeface="+mn-lt"/>
              </a:rPr>
              <a:t>Itsearviointia</a:t>
            </a:r>
            <a:r>
              <a:rPr lang="en-GB" dirty="0">
                <a:ea typeface="+mn-lt"/>
                <a:cs typeface="+mn-lt"/>
              </a:rPr>
              <a:t> </a:t>
            </a:r>
            <a:r>
              <a:rPr lang="en-GB" dirty="0" err="1">
                <a:ea typeface="+mn-lt"/>
                <a:cs typeface="+mn-lt"/>
              </a:rPr>
              <a:t>ei</a:t>
            </a:r>
            <a:r>
              <a:rPr lang="en-GB" dirty="0">
                <a:ea typeface="+mn-lt"/>
                <a:cs typeface="+mn-lt"/>
              </a:rPr>
              <a:t> </a:t>
            </a:r>
            <a:r>
              <a:rPr lang="en-GB" dirty="0" err="1">
                <a:ea typeface="+mn-lt"/>
                <a:cs typeface="+mn-lt"/>
              </a:rPr>
              <a:t>todennäköisesti</a:t>
            </a:r>
            <a:r>
              <a:rPr lang="en-GB" dirty="0">
                <a:ea typeface="+mn-lt"/>
                <a:cs typeface="+mn-lt"/>
              </a:rPr>
              <a:t> </a:t>
            </a:r>
            <a:r>
              <a:rPr lang="en-GB" dirty="0" err="1">
                <a:ea typeface="+mn-lt"/>
                <a:cs typeface="+mn-lt"/>
              </a:rPr>
              <a:t>lainkaan</a:t>
            </a:r>
            <a:r>
              <a:rPr lang="en-GB" dirty="0">
                <a:ea typeface="+mn-lt"/>
                <a:cs typeface="+mn-lt"/>
              </a:rPr>
              <a:t> </a:t>
            </a:r>
            <a:r>
              <a:rPr lang="en-GB" dirty="0" err="1">
                <a:ea typeface="+mn-lt"/>
                <a:cs typeface="+mn-lt"/>
              </a:rPr>
              <a:t>käytetä</a:t>
            </a:r>
            <a:r>
              <a:rPr lang="en-GB" dirty="0">
                <a:ea typeface="+mn-lt"/>
                <a:cs typeface="+mn-lt"/>
              </a:rPr>
              <a:t> </a:t>
            </a:r>
            <a:r>
              <a:rPr lang="en-GB" dirty="0" err="1">
                <a:ea typeface="+mn-lt"/>
                <a:cs typeface="+mn-lt"/>
              </a:rPr>
              <a:t>kielitaidon</a:t>
            </a:r>
            <a:r>
              <a:rPr lang="en-GB" dirty="0">
                <a:ea typeface="+mn-lt"/>
                <a:cs typeface="+mn-lt"/>
              </a:rPr>
              <a:t> </a:t>
            </a:r>
            <a:r>
              <a:rPr lang="en-GB" dirty="0" err="1">
                <a:ea typeface="+mn-lt"/>
                <a:cs typeface="+mn-lt"/>
              </a:rPr>
              <a:t>kartoituksessa</a:t>
            </a:r>
            <a:r>
              <a:rPr lang="en-GB" dirty="0">
                <a:ea typeface="+mn-lt"/>
                <a:cs typeface="+mn-lt"/>
              </a:rPr>
              <a:t> tai </a:t>
            </a:r>
            <a:r>
              <a:rPr lang="en-GB" dirty="0" err="1">
                <a:ea typeface="+mn-lt"/>
                <a:cs typeface="+mn-lt"/>
              </a:rPr>
              <a:t>sen</a:t>
            </a:r>
            <a:r>
              <a:rPr lang="en-GB" dirty="0">
                <a:ea typeface="+mn-lt"/>
                <a:cs typeface="+mn-lt"/>
              </a:rPr>
              <a:t> </a:t>
            </a:r>
            <a:r>
              <a:rPr lang="en-GB" dirty="0" err="1">
                <a:ea typeface="+mn-lt"/>
                <a:cs typeface="+mn-lt"/>
              </a:rPr>
              <a:t>osana</a:t>
            </a:r>
            <a:r>
              <a:rPr lang="en-GB" dirty="0">
                <a:ea typeface="+mn-lt"/>
                <a:cs typeface="+mn-lt"/>
              </a:rPr>
              <a:t> </a:t>
            </a:r>
            <a:r>
              <a:rPr lang="en-GB" dirty="0" err="1">
                <a:ea typeface="+mn-lt"/>
                <a:cs typeface="+mn-lt"/>
              </a:rPr>
              <a:t>yli</a:t>
            </a:r>
            <a:r>
              <a:rPr lang="en-GB" dirty="0">
                <a:ea typeface="+mn-lt"/>
                <a:cs typeface="+mn-lt"/>
              </a:rPr>
              <a:t> 5000 </a:t>
            </a:r>
            <a:r>
              <a:rPr lang="en-GB" dirty="0" err="1">
                <a:ea typeface="+mn-lt"/>
                <a:cs typeface="+mn-lt"/>
              </a:rPr>
              <a:t>opiskelijan</a:t>
            </a:r>
            <a:r>
              <a:rPr lang="en-GB" dirty="0">
                <a:ea typeface="+mn-lt"/>
                <a:cs typeface="+mn-lt"/>
              </a:rPr>
              <a:t> </a:t>
            </a:r>
            <a:r>
              <a:rPr lang="en-GB" dirty="0" err="1">
                <a:ea typeface="+mn-lt"/>
                <a:cs typeface="+mn-lt"/>
              </a:rPr>
              <a:t>oppilaitoksissa</a:t>
            </a:r>
            <a:r>
              <a:rPr lang="en-GB" dirty="0">
                <a:ea typeface="+mn-lt"/>
                <a:cs typeface="+mn-lt"/>
              </a:rPr>
              <a:t>. </a:t>
            </a:r>
            <a:r>
              <a:rPr lang="en-GB" dirty="0" err="1">
                <a:ea typeface="+mn-lt"/>
                <a:cs typeface="+mn-lt"/>
              </a:rPr>
              <a:t>Vastaajia</a:t>
            </a:r>
            <a:r>
              <a:rPr lang="en-GB" dirty="0">
                <a:ea typeface="+mn-lt"/>
                <a:cs typeface="+mn-lt"/>
              </a:rPr>
              <a:t> </a:t>
            </a:r>
            <a:r>
              <a:rPr lang="en-GB" dirty="0" err="1">
                <a:ea typeface="+mn-lt"/>
                <a:cs typeface="+mn-lt"/>
              </a:rPr>
              <a:t>tosin</a:t>
            </a:r>
            <a:r>
              <a:rPr lang="en-GB" dirty="0">
                <a:ea typeface="+mn-lt"/>
                <a:cs typeface="+mn-lt"/>
              </a:rPr>
              <a:t> </a:t>
            </a:r>
            <a:r>
              <a:rPr lang="en-GB" dirty="0" err="1">
                <a:ea typeface="+mn-lt"/>
                <a:cs typeface="+mn-lt"/>
              </a:rPr>
              <a:t>oli</a:t>
            </a:r>
            <a:r>
              <a:rPr lang="en-GB" dirty="0">
                <a:ea typeface="+mn-lt"/>
                <a:cs typeface="+mn-lt"/>
              </a:rPr>
              <a:t> vain 7, </a:t>
            </a:r>
            <a:r>
              <a:rPr lang="en-GB" dirty="0" err="1">
                <a:ea typeface="+mn-lt"/>
                <a:cs typeface="+mn-lt"/>
              </a:rPr>
              <a:t>vaikka</a:t>
            </a:r>
            <a:r>
              <a:rPr lang="en-GB" dirty="0">
                <a:ea typeface="+mn-lt"/>
                <a:cs typeface="+mn-lt"/>
              </a:rPr>
              <a:t> </a:t>
            </a:r>
            <a:r>
              <a:rPr lang="en-GB" dirty="0" err="1">
                <a:ea typeface="+mn-lt"/>
                <a:cs typeface="+mn-lt"/>
              </a:rPr>
              <a:t>testejä</a:t>
            </a:r>
            <a:r>
              <a:rPr lang="en-GB" dirty="0">
                <a:ea typeface="+mn-lt"/>
                <a:cs typeface="+mn-lt"/>
              </a:rPr>
              <a:t> </a:t>
            </a:r>
            <a:r>
              <a:rPr lang="en-GB" dirty="0" err="1">
                <a:ea typeface="+mn-lt"/>
                <a:cs typeface="+mn-lt"/>
              </a:rPr>
              <a:t>teetettiin</a:t>
            </a:r>
            <a:r>
              <a:rPr lang="en-GB" dirty="0">
                <a:ea typeface="+mn-lt"/>
                <a:cs typeface="+mn-lt"/>
              </a:rPr>
              <a:t> 9:ssä </a:t>
            </a:r>
            <a:r>
              <a:rPr lang="en-GB" dirty="0" err="1">
                <a:ea typeface="+mn-lt"/>
                <a:cs typeface="+mn-lt"/>
              </a:rPr>
              <a:t>oppilaitoksessa</a:t>
            </a:r>
            <a:r>
              <a:rPr lang="en-GB" dirty="0">
                <a:ea typeface="+mn-lt"/>
                <a:cs typeface="+mn-lt"/>
              </a:rPr>
              <a:t>. </a:t>
            </a:r>
            <a:r>
              <a:rPr lang="en-GB" dirty="0" err="1">
                <a:ea typeface="+mn-lt"/>
                <a:cs typeface="+mn-lt"/>
              </a:rPr>
              <a:t>Pienemmissä</a:t>
            </a:r>
            <a:r>
              <a:rPr lang="en-GB" dirty="0">
                <a:ea typeface="+mn-lt"/>
                <a:cs typeface="+mn-lt"/>
              </a:rPr>
              <a:t> </a:t>
            </a:r>
            <a:r>
              <a:rPr lang="en-GB" dirty="0" err="1">
                <a:ea typeface="+mn-lt"/>
                <a:cs typeface="+mn-lt"/>
              </a:rPr>
              <a:t>oppilaitoksissa</a:t>
            </a:r>
            <a:r>
              <a:rPr lang="en-GB" dirty="0">
                <a:ea typeface="+mn-lt"/>
                <a:cs typeface="+mn-lt"/>
              </a:rPr>
              <a:t> </a:t>
            </a:r>
            <a:r>
              <a:rPr lang="en-GB" dirty="0" err="1">
                <a:ea typeface="+mn-lt"/>
                <a:cs typeface="+mn-lt"/>
              </a:rPr>
              <a:t>itsearviointia</a:t>
            </a:r>
            <a:r>
              <a:rPr lang="en-GB" dirty="0">
                <a:ea typeface="+mn-lt"/>
                <a:cs typeface="+mn-lt"/>
              </a:rPr>
              <a:t> </a:t>
            </a:r>
            <a:r>
              <a:rPr lang="en-GB" dirty="0" err="1">
                <a:ea typeface="+mn-lt"/>
                <a:cs typeface="+mn-lt"/>
              </a:rPr>
              <a:t>käytetään</a:t>
            </a:r>
            <a:r>
              <a:rPr lang="en-GB" dirty="0">
                <a:ea typeface="+mn-lt"/>
                <a:cs typeface="+mn-lt"/>
              </a:rPr>
              <a:t> </a:t>
            </a:r>
            <a:r>
              <a:rPr lang="en-GB" dirty="0" err="1">
                <a:ea typeface="+mn-lt"/>
                <a:cs typeface="+mn-lt"/>
              </a:rPr>
              <a:t>ja</a:t>
            </a:r>
            <a:r>
              <a:rPr lang="en-GB" dirty="0">
                <a:ea typeface="+mn-lt"/>
                <a:cs typeface="+mn-lt"/>
              </a:rPr>
              <a:t> </a:t>
            </a:r>
            <a:r>
              <a:rPr lang="en-GB" dirty="0" err="1">
                <a:ea typeface="+mn-lt"/>
                <a:cs typeface="+mn-lt"/>
              </a:rPr>
              <a:t>niistä</a:t>
            </a:r>
            <a:r>
              <a:rPr lang="en-GB" dirty="0">
                <a:ea typeface="+mn-lt"/>
                <a:cs typeface="+mn-lt"/>
              </a:rPr>
              <a:t> </a:t>
            </a:r>
            <a:r>
              <a:rPr lang="en-GB" dirty="0" err="1">
                <a:ea typeface="+mn-lt"/>
                <a:cs typeface="+mn-lt"/>
              </a:rPr>
              <a:t>eniten</a:t>
            </a:r>
            <a:r>
              <a:rPr lang="en-GB" dirty="0">
                <a:ea typeface="+mn-lt"/>
                <a:cs typeface="+mn-lt"/>
              </a:rPr>
              <a:t> alle 100-249 (</a:t>
            </a:r>
            <a:r>
              <a:rPr lang="en-GB" dirty="0" err="1">
                <a:ea typeface="+mn-lt"/>
                <a:cs typeface="+mn-lt"/>
              </a:rPr>
              <a:t>tässä</a:t>
            </a:r>
            <a:r>
              <a:rPr lang="en-GB" dirty="0">
                <a:ea typeface="+mn-lt"/>
                <a:cs typeface="+mn-lt"/>
              </a:rPr>
              <a:t> </a:t>
            </a:r>
            <a:r>
              <a:rPr lang="en-GB" dirty="0" err="1">
                <a:ea typeface="+mn-lt"/>
                <a:cs typeface="+mn-lt"/>
              </a:rPr>
              <a:t>tosin</a:t>
            </a:r>
            <a:r>
              <a:rPr lang="en-GB" dirty="0">
                <a:ea typeface="+mn-lt"/>
                <a:cs typeface="+mn-lt"/>
              </a:rPr>
              <a:t> vain 1 </a:t>
            </a:r>
            <a:r>
              <a:rPr lang="en-GB" dirty="0" err="1">
                <a:ea typeface="+mn-lt"/>
                <a:cs typeface="+mn-lt"/>
              </a:rPr>
              <a:t>testi</a:t>
            </a:r>
            <a:r>
              <a:rPr lang="en-GB" dirty="0">
                <a:ea typeface="+mn-lt"/>
                <a:cs typeface="+mn-lt"/>
              </a:rPr>
              <a:t>!) </a:t>
            </a:r>
            <a:r>
              <a:rPr lang="en-GB" dirty="0" err="1">
                <a:ea typeface="+mn-lt"/>
                <a:cs typeface="+mn-lt"/>
              </a:rPr>
              <a:t>ja</a:t>
            </a:r>
            <a:r>
              <a:rPr lang="en-GB" dirty="0">
                <a:ea typeface="+mn-lt"/>
                <a:cs typeface="+mn-lt"/>
              </a:rPr>
              <a:t> 2500-4999 </a:t>
            </a:r>
            <a:r>
              <a:rPr lang="en-GB" dirty="0" err="1">
                <a:ea typeface="+mn-lt"/>
                <a:cs typeface="+mn-lt"/>
              </a:rPr>
              <a:t>opiskelijan</a:t>
            </a:r>
            <a:r>
              <a:rPr lang="en-GB" dirty="0">
                <a:ea typeface="+mn-lt"/>
                <a:cs typeface="+mn-lt"/>
              </a:rPr>
              <a:t> </a:t>
            </a:r>
            <a:r>
              <a:rPr lang="en-GB" dirty="0" err="1">
                <a:ea typeface="+mn-lt"/>
                <a:cs typeface="+mn-lt"/>
              </a:rPr>
              <a:t>oppilaitoksissa</a:t>
            </a:r>
            <a:r>
              <a:rPr lang="en-GB" dirty="0">
                <a:ea typeface="+mn-lt"/>
                <a:cs typeface="+mn-lt"/>
              </a:rPr>
              <a:t>, </a:t>
            </a:r>
            <a:r>
              <a:rPr lang="en-GB" dirty="0" err="1">
                <a:ea typeface="+mn-lt"/>
                <a:cs typeface="+mn-lt"/>
              </a:rPr>
              <a:t>joista</a:t>
            </a:r>
            <a:r>
              <a:rPr lang="en-GB" dirty="0">
                <a:ea typeface="+mn-lt"/>
                <a:cs typeface="+mn-lt"/>
              </a:rPr>
              <a:t> </a:t>
            </a:r>
            <a:r>
              <a:rPr lang="en-GB" dirty="0" err="1">
                <a:ea typeface="+mn-lt"/>
                <a:cs typeface="+mn-lt"/>
              </a:rPr>
              <a:t>puolessa</a:t>
            </a:r>
            <a:r>
              <a:rPr lang="en-GB" dirty="0">
                <a:ea typeface="+mn-lt"/>
                <a:cs typeface="+mn-lt"/>
              </a:rPr>
              <a:t> se on </a:t>
            </a:r>
            <a:r>
              <a:rPr lang="en-GB" dirty="0" err="1">
                <a:ea typeface="+mn-lt"/>
                <a:cs typeface="+mn-lt"/>
              </a:rPr>
              <a:t>käytössä</a:t>
            </a:r>
            <a:r>
              <a:rPr lang="en-GB" dirty="0">
                <a:ea typeface="+mn-lt"/>
                <a:cs typeface="+mn-lt"/>
              </a:rPr>
              <a:t>.</a:t>
            </a:r>
            <a:endParaRPr lang="en-US" dirty="0"/>
          </a:p>
          <a:p>
            <a:r>
              <a:rPr lang="en-GB" dirty="0" err="1">
                <a:ea typeface="+mn-lt"/>
                <a:cs typeface="+mn-lt"/>
              </a:rPr>
              <a:t>Kysymys</a:t>
            </a:r>
            <a:r>
              <a:rPr lang="en-GB" dirty="0">
                <a:ea typeface="+mn-lt"/>
                <a:cs typeface="+mn-lt"/>
              </a:rPr>
              <a:t>: </a:t>
            </a:r>
            <a:r>
              <a:rPr lang="en-GB" dirty="0" err="1">
                <a:ea typeface="+mn-lt"/>
                <a:cs typeface="+mn-lt"/>
              </a:rPr>
              <a:t>Mikä</a:t>
            </a:r>
            <a:r>
              <a:rPr lang="en-GB" dirty="0">
                <a:ea typeface="+mn-lt"/>
                <a:cs typeface="+mn-lt"/>
              </a:rPr>
              <a:t> </a:t>
            </a:r>
            <a:r>
              <a:rPr lang="en-GB" dirty="0" err="1">
                <a:ea typeface="+mn-lt"/>
                <a:cs typeface="+mn-lt"/>
              </a:rPr>
              <a:t>selittää</a:t>
            </a:r>
            <a:r>
              <a:rPr lang="en-GB" dirty="0">
                <a:ea typeface="+mn-lt"/>
                <a:cs typeface="+mn-lt"/>
              </a:rPr>
              <a:t> </a:t>
            </a:r>
            <a:r>
              <a:rPr lang="en-GB" dirty="0" err="1">
                <a:ea typeface="+mn-lt"/>
                <a:cs typeface="+mn-lt"/>
              </a:rPr>
              <a:t>sitä</a:t>
            </a:r>
            <a:r>
              <a:rPr lang="en-GB" dirty="0">
                <a:ea typeface="+mn-lt"/>
                <a:cs typeface="+mn-lt"/>
              </a:rPr>
              <a:t>, </a:t>
            </a:r>
            <a:r>
              <a:rPr lang="en-GB" dirty="0" err="1">
                <a:ea typeface="+mn-lt"/>
                <a:cs typeface="+mn-lt"/>
              </a:rPr>
              <a:t>ettei</a:t>
            </a:r>
            <a:r>
              <a:rPr lang="en-GB" dirty="0">
                <a:ea typeface="+mn-lt"/>
                <a:cs typeface="+mn-lt"/>
              </a:rPr>
              <a:t> </a:t>
            </a:r>
            <a:r>
              <a:rPr lang="en-GB" dirty="0" err="1">
                <a:ea typeface="+mn-lt"/>
                <a:cs typeface="+mn-lt"/>
              </a:rPr>
              <a:t>itsearvointi</a:t>
            </a:r>
            <a:r>
              <a:rPr lang="en-GB" dirty="0">
                <a:ea typeface="+mn-lt"/>
                <a:cs typeface="+mn-lt"/>
              </a:rPr>
              <a:t> ole </a:t>
            </a:r>
            <a:r>
              <a:rPr lang="en-GB" dirty="0" err="1">
                <a:ea typeface="+mn-lt"/>
                <a:cs typeface="+mn-lt"/>
              </a:rPr>
              <a:t>käytössä</a:t>
            </a:r>
            <a:r>
              <a:rPr lang="en-GB" dirty="0">
                <a:ea typeface="+mn-lt"/>
                <a:cs typeface="+mn-lt"/>
              </a:rPr>
              <a:t> </a:t>
            </a:r>
            <a:r>
              <a:rPr lang="en-GB" dirty="0" err="1">
                <a:ea typeface="+mn-lt"/>
                <a:cs typeface="+mn-lt"/>
              </a:rPr>
              <a:t>kielitaidon</a:t>
            </a:r>
            <a:r>
              <a:rPr lang="en-GB" dirty="0">
                <a:ea typeface="+mn-lt"/>
                <a:cs typeface="+mn-lt"/>
              </a:rPr>
              <a:t> </a:t>
            </a:r>
            <a:r>
              <a:rPr lang="en-GB" dirty="0" err="1">
                <a:ea typeface="+mn-lt"/>
                <a:cs typeface="+mn-lt"/>
              </a:rPr>
              <a:t>kartoituksessa</a:t>
            </a:r>
            <a:r>
              <a:rPr lang="en-GB" dirty="0">
                <a:ea typeface="+mn-lt"/>
                <a:cs typeface="+mn-lt"/>
              </a:rPr>
              <a:t>? </a:t>
            </a:r>
            <a:r>
              <a:rPr lang="en-GB" dirty="0" err="1">
                <a:ea typeface="+mn-lt"/>
                <a:cs typeface="+mn-lt"/>
              </a:rPr>
              <a:t>Toteutetaanko</a:t>
            </a:r>
            <a:r>
              <a:rPr lang="en-GB" dirty="0">
                <a:ea typeface="+mn-lt"/>
                <a:cs typeface="+mn-lt"/>
              </a:rPr>
              <a:t> </a:t>
            </a:r>
            <a:r>
              <a:rPr lang="en-GB" dirty="0" err="1">
                <a:ea typeface="+mn-lt"/>
                <a:cs typeface="+mn-lt"/>
              </a:rPr>
              <a:t>itsearviointi</a:t>
            </a:r>
            <a:r>
              <a:rPr lang="en-GB" dirty="0">
                <a:ea typeface="+mn-lt"/>
                <a:cs typeface="+mn-lt"/>
              </a:rPr>
              <a:t> </a:t>
            </a:r>
            <a:r>
              <a:rPr lang="en-GB" dirty="0" err="1">
                <a:ea typeface="+mn-lt"/>
                <a:cs typeface="+mn-lt"/>
              </a:rPr>
              <a:t>jotenkin</a:t>
            </a:r>
            <a:r>
              <a:rPr lang="en-GB" dirty="0">
                <a:ea typeface="+mn-lt"/>
                <a:cs typeface="+mn-lt"/>
              </a:rPr>
              <a:t> </a:t>
            </a:r>
            <a:r>
              <a:rPr lang="en-GB" dirty="0" err="1">
                <a:ea typeface="+mn-lt"/>
                <a:cs typeface="+mn-lt"/>
              </a:rPr>
              <a:t>toisin</a:t>
            </a:r>
            <a:r>
              <a:rPr lang="en-GB" dirty="0">
                <a:ea typeface="+mn-lt"/>
                <a:cs typeface="+mn-lt"/>
              </a:rPr>
              <a:t>?</a:t>
            </a:r>
            <a:endParaRPr lang="en-US" dirty="0"/>
          </a:p>
          <a:p>
            <a:endParaRPr lang="en-US"/>
          </a:p>
        </p:txBody>
      </p:sp>
    </p:spTree>
    <p:extLst>
      <p:ext uri="{BB962C8B-B14F-4D97-AF65-F5344CB8AC3E}">
        <p14:creationId xmlns:p14="http://schemas.microsoft.com/office/powerpoint/2010/main" val="3084119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7ECF-4BAC-D4F3-6F18-159AD9B719C8}"/>
              </a:ext>
            </a:extLst>
          </p:cNvPr>
          <p:cNvSpPr>
            <a:spLocks noGrp="1"/>
          </p:cNvSpPr>
          <p:nvPr>
            <p:ph type="title"/>
          </p:nvPr>
        </p:nvSpPr>
        <p:spPr/>
        <p:txBody>
          <a:bodyPr>
            <a:normAutofit/>
          </a:bodyPr>
          <a:lstStyle/>
          <a:p>
            <a:r>
              <a:rPr lang="fi-FI" dirty="0">
                <a:ea typeface="+mj-lt"/>
                <a:cs typeface="+mj-lt"/>
              </a:rPr>
              <a:t>2. Opiskeluvaihe: Opiskelijamäärän vaikutus</a:t>
            </a:r>
            <a:endParaRPr lang="en-US" dirty="0"/>
          </a:p>
        </p:txBody>
      </p:sp>
      <p:sp>
        <p:nvSpPr>
          <p:cNvPr id="3" name="Content Placeholder 2">
            <a:extLst>
              <a:ext uri="{FF2B5EF4-FFF2-40B4-BE49-F238E27FC236}">
                <a16:creationId xmlns:a16="http://schemas.microsoft.com/office/drawing/2014/main" id="{6F6A9EAF-C172-BBC7-EC7F-AC382A39476A}"/>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GB" b="1" dirty="0" err="1">
                <a:ea typeface="+mn-lt"/>
                <a:cs typeface="+mn-lt"/>
              </a:rPr>
              <a:t>Kartoitetaanko</a:t>
            </a:r>
            <a:r>
              <a:rPr lang="en-GB" b="1" dirty="0">
                <a:ea typeface="+mn-lt"/>
                <a:cs typeface="+mn-lt"/>
              </a:rPr>
              <a:t> </a:t>
            </a:r>
            <a:r>
              <a:rPr lang="en-GB" b="1" dirty="0" err="1">
                <a:ea typeface="+mn-lt"/>
                <a:cs typeface="+mn-lt"/>
              </a:rPr>
              <a:t>opiskelijan</a:t>
            </a:r>
            <a:r>
              <a:rPr lang="en-GB" b="1" dirty="0">
                <a:ea typeface="+mn-lt"/>
                <a:cs typeface="+mn-lt"/>
              </a:rPr>
              <a:t> </a:t>
            </a:r>
            <a:r>
              <a:rPr lang="en-GB" b="1" dirty="0" err="1">
                <a:ea typeface="+mn-lt"/>
                <a:cs typeface="+mn-lt"/>
              </a:rPr>
              <a:t>kielitaitoa</a:t>
            </a:r>
            <a:r>
              <a:rPr lang="en-GB" b="1" dirty="0">
                <a:ea typeface="+mn-lt"/>
                <a:cs typeface="+mn-lt"/>
              </a:rPr>
              <a:t> </a:t>
            </a:r>
            <a:r>
              <a:rPr lang="en-GB" b="1" dirty="0" err="1">
                <a:ea typeface="+mn-lt"/>
                <a:cs typeface="+mn-lt"/>
              </a:rPr>
              <a:t>keskusteluissa</a:t>
            </a:r>
            <a:r>
              <a:rPr lang="en-GB" b="1" dirty="0">
                <a:ea typeface="+mn-lt"/>
                <a:cs typeface="+mn-lt"/>
              </a:rPr>
              <a:t> </a:t>
            </a:r>
            <a:r>
              <a:rPr lang="en-GB" b="1" dirty="0" err="1">
                <a:ea typeface="+mn-lt"/>
                <a:cs typeface="+mn-lt"/>
              </a:rPr>
              <a:t>opettajan</a:t>
            </a:r>
            <a:r>
              <a:rPr lang="en-GB" b="1" dirty="0">
                <a:ea typeface="+mn-lt"/>
                <a:cs typeface="+mn-lt"/>
              </a:rPr>
              <a:t>, </a:t>
            </a:r>
            <a:r>
              <a:rPr lang="en-GB" b="1" dirty="0" err="1">
                <a:ea typeface="+mn-lt"/>
                <a:cs typeface="+mn-lt"/>
              </a:rPr>
              <a:t>opinto-ohjaajan</a:t>
            </a:r>
            <a:r>
              <a:rPr lang="en-GB" b="1" dirty="0">
                <a:ea typeface="+mn-lt"/>
                <a:cs typeface="+mn-lt"/>
              </a:rPr>
              <a:t> </a:t>
            </a:r>
            <a:r>
              <a:rPr lang="en-GB" b="1" dirty="0" err="1">
                <a:ea typeface="+mn-lt"/>
                <a:cs typeface="+mn-lt"/>
              </a:rPr>
              <a:t>tms</a:t>
            </a:r>
            <a:r>
              <a:rPr lang="en-GB" b="1" dirty="0">
                <a:ea typeface="+mn-lt"/>
                <a:cs typeface="+mn-lt"/>
              </a:rPr>
              <a:t>. </a:t>
            </a:r>
            <a:r>
              <a:rPr lang="en-GB" b="1" dirty="0" err="1">
                <a:ea typeface="+mn-lt"/>
                <a:cs typeface="+mn-lt"/>
              </a:rPr>
              <a:t>kanssa</a:t>
            </a:r>
            <a:r>
              <a:rPr lang="en-GB" b="1" dirty="0">
                <a:ea typeface="+mn-lt"/>
                <a:cs typeface="+mn-lt"/>
              </a:rPr>
              <a:t>? </a:t>
            </a:r>
            <a:endParaRPr lang="en-US" b="1" dirty="0"/>
          </a:p>
          <a:p>
            <a:r>
              <a:rPr lang="en-GB" dirty="0">
                <a:ea typeface="+mn-lt"/>
                <a:cs typeface="+mn-lt"/>
              </a:rPr>
              <a:t>100-249: </a:t>
            </a:r>
            <a:r>
              <a:rPr lang="en-GB" dirty="0" err="1">
                <a:ea typeface="+mn-lt"/>
                <a:cs typeface="+mn-lt"/>
              </a:rPr>
              <a:t>Kyllä</a:t>
            </a:r>
            <a:r>
              <a:rPr lang="en-GB" dirty="0">
                <a:ea typeface="+mn-lt"/>
                <a:cs typeface="+mn-lt"/>
              </a:rPr>
              <a:t> 2/5</a:t>
            </a:r>
            <a:endParaRPr lang="en-US" dirty="0"/>
          </a:p>
          <a:p>
            <a:r>
              <a:rPr lang="en-GB" dirty="0">
                <a:ea typeface="+mn-lt"/>
                <a:cs typeface="+mn-lt"/>
              </a:rPr>
              <a:t>1000-2499: </a:t>
            </a:r>
            <a:r>
              <a:rPr lang="en-GB" dirty="0" err="1">
                <a:ea typeface="+mn-lt"/>
                <a:cs typeface="+mn-lt"/>
              </a:rPr>
              <a:t>Kyllä</a:t>
            </a:r>
            <a:r>
              <a:rPr lang="en-GB" dirty="0">
                <a:ea typeface="+mn-lt"/>
                <a:cs typeface="+mn-lt"/>
              </a:rPr>
              <a:t> 4/12, </a:t>
            </a:r>
            <a:r>
              <a:rPr lang="en-GB" dirty="0" err="1">
                <a:ea typeface="+mn-lt"/>
                <a:cs typeface="+mn-lt"/>
              </a:rPr>
              <a:t>Ei</a:t>
            </a:r>
            <a:r>
              <a:rPr lang="en-GB" dirty="0">
                <a:ea typeface="+mn-lt"/>
                <a:cs typeface="+mn-lt"/>
              </a:rPr>
              <a:t> 1/12 </a:t>
            </a:r>
            <a:endParaRPr lang="en-US" dirty="0"/>
          </a:p>
          <a:p>
            <a:r>
              <a:rPr lang="en-GB" dirty="0">
                <a:ea typeface="+mn-lt"/>
                <a:cs typeface="+mn-lt"/>
              </a:rPr>
              <a:t>2500-4999: </a:t>
            </a:r>
            <a:r>
              <a:rPr lang="en-GB" dirty="0" err="1">
                <a:ea typeface="+mn-lt"/>
                <a:cs typeface="+mn-lt"/>
              </a:rPr>
              <a:t>Kyllä</a:t>
            </a:r>
            <a:r>
              <a:rPr lang="en-GB" dirty="0">
                <a:ea typeface="+mn-lt"/>
                <a:cs typeface="+mn-lt"/>
              </a:rPr>
              <a:t> 5/15, </a:t>
            </a:r>
            <a:r>
              <a:rPr lang="en-GB" dirty="0" err="1">
                <a:ea typeface="+mn-lt"/>
                <a:cs typeface="+mn-lt"/>
              </a:rPr>
              <a:t>Ei</a:t>
            </a:r>
            <a:r>
              <a:rPr lang="en-GB" dirty="0">
                <a:ea typeface="+mn-lt"/>
                <a:cs typeface="+mn-lt"/>
              </a:rPr>
              <a:t> 2/15</a:t>
            </a:r>
            <a:endParaRPr lang="en-US" dirty="0"/>
          </a:p>
          <a:p>
            <a:r>
              <a:rPr lang="en-GB" dirty="0">
                <a:ea typeface="+mn-lt"/>
                <a:cs typeface="+mn-lt"/>
              </a:rPr>
              <a:t>5000- : </a:t>
            </a:r>
            <a:r>
              <a:rPr lang="en-GB" dirty="0" err="1">
                <a:ea typeface="+mn-lt"/>
                <a:cs typeface="+mn-lt"/>
              </a:rPr>
              <a:t>Kyllä</a:t>
            </a:r>
            <a:r>
              <a:rPr lang="en-GB" dirty="0">
                <a:ea typeface="+mn-lt"/>
                <a:cs typeface="+mn-lt"/>
              </a:rPr>
              <a:t> 4/11,  </a:t>
            </a:r>
            <a:r>
              <a:rPr lang="en-GB" dirty="0" err="1">
                <a:ea typeface="+mn-lt"/>
                <a:cs typeface="+mn-lt"/>
              </a:rPr>
              <a:t>Ei</a:t>
            </a:r>
            <a:r>
              <a:rPr lang="en-GB" dirty="0">
                <a:ea typeface="+mn-lt"/>
                <a:cs typeface="+mn-lt"/>
              </a:rPr>
              <a:t> 3/11</a:t>
            </a:r>
            <a:endParaRPr lang="en-US" dirty="0"/>
          </a:p>
          <a:p>
            <a:pPr marL="0" indent="0">
              <a:buNone/>
            </a:pPr>
            <a:endParaRPr lang="en-US" dirty="0"/>
          </a:p>
          <a:p>
            <a:pPr marL="0" indent="0">
              <a:buNone/>
            </a:pPr>
            <a:r>
              <a:rPr lang="en-US" dirty="0" err="1"/>
              <a:t>Johtopäätös</a:t>
            </a:r>
            <a:r>
              <a:rPr lang="en-US" dirty="0"/>
              <a:t>: </a:t>
            </a:r>
            <a:r>
              <a:rPr lang="en-US" dirty="0" err="1"/>
              <a:t>kielitaitoa</a:t>
            </a:r>
            <a:r>
              <a:rPr lang="en-US" dirty="0"/>
              <a:t> </a:t>
            </a:r>
            <a:r>
              <a:rPr lang="en-US" dirty="0" err="1"/>
              <a:t>kartoitetaan</a:t>
            </a:r>
            <a:r>
              <a:rPr lang="en-US" dirty="0"/>
              <a:t> </a:t>
            </a:r>
            <a:r>
              <a:rPr lang="en-US" dirty="0" err="1"/>
              <a:t>keskusteluissa</a:t>
            </a:r>
            <a:r>
              <a:rPr lang="en-US" dirty="0"/>
              <a:t>, </a:t>
            </a:r>
            <a:r>
              <a:rPr lang="en-US" dirty="0" err="1"/>
              <a:t>mutta</a:t>
            </a:r>
            <a:r>
              <a:rPr lang="en-US" dirty="0"/>
              <a:t> </a:t>
            </a:r>
            <a:r>
              <a:rPr lang="en-US" dirty="0" err="1"/>
              <a:t>ei</a:t>
            </a:r>
            <a:r>
              <a:rPr lang="en-US" dirty="0"/>
              <a:t> </a:t>
            </a:r>
            <a:r>
              <a:rPr lang="en-US" dirty="0" err="1"/>
              <a:t>kuitenkaan</a:t>
            </a:r>
            <a:r>
              <a:rPr lang="en-US" dirty="0"/>
              <a:t> </a:t>
            </a:r>
            <a:r>
              <a:rPr lang="en-US" dirty="0" err="1"/>
              <a:t>kaikissa</a:t>
            </a:r>
            <a:r>
              <a:rPr lang="en-US" dirty="0"/>
              <a:t> </a:t>
            </a:r>
            <a:r>
              <a:rPr lang="en-US" dirty="0" err="1"/>
              <a:t>oppilaitoksissa</a:t>
            </a:r>
            <a:r>
              <a:rPr lang="en-US" dirty="0"/>
              <a:t>. </a:t>
            </a:r>
            <a:r>
              <a:rPr lang="en-US" dirty="0" err="1"/>
              <a:t>Epäselväksi</a:t>
            </a:r>
            <a:r>
              <a:rPr lang="en-US" dirty="0"/>
              <a:t> </a:t>
            </a:r>
            <a:r>
              <a:rPr lang="en-US" dirty="0" err="1"/>
              <a:t>tässä</a:t>
            </a:r>
            <a:r>
              <a:rPr lang="en-US" dirty="0"/>
              <a:t> </a:t>
            </a:r>
            <a:r>
              <a:rPr lang="en-US" dirty="0" err="1"/>
              <a:t>kohtaa</a:t>
            </a:r>
            <a:r>
              <a:rPr lang="en-US" dirty="0"/>
              <a:t> </a:t>
            </a:r>
            <a:r>
              <a:rPr lang="en-US" dirty="0" err="1"/>
              <a:t>jää</a:t>
            </a:r>
            <a:r>
              <a:rPr lang="en-US" dirty="0"/>
              <a:t> </a:t>
            </a:r>
            <a:r>
              <a:rPr lang="en-US" dirty="0" err="1"/>
              <a:t>onko</a:t>
            </a:r>
            <a:r>
              <a:rPr lang="en-US" dirty="0"/>
              <a:t> </a:t>
            </a:r>
            <a:r>
              <a:rPr lang="en-US" dirty="0" err="1"/>
              <a:t>kyse</a:t>
            </a:r>
            <a:r>
              <a:rPr lang="en-US" dirty="0"/>
              <a:t> </a:t>
            </a:r>
            <a:r>
              <a:rPr lang="en-US" dirty="0" err="1"/>
              <a:t>nyt</a:t>
            </a:r>
            <a:r>
              <a:rPr lang="en-US" dirty="0"/>
              <a:t> </a:t>
            </a:r>
            <a:r>
              <a:rPr lang="en-US" dirty="0" err="1"/>
              <a:t>kartoituksesta</a:t>
            </a:r>
            <a:r>
              <a:rPr lang="en-US" dirty="0"/>
              <a:t> </a:t>
            </a:r>
            <a:r>
              <a:rPr lang="en-US" dirty="0" err="1"/>
              <a:t>vai</a:t>
            </a:r>
            <a:r>
              <a:rPr lang="en-US" dirty="0"/>
              <a:t> </a:t>
            </a:r>
            <a:r>
              <a:rPr lang="en-US" dirty="0" err="1"/>
              <a:t>testistä</a:t>
            </a:r>
            <a:r>
              <a:rPr lang="en-US" dirty="0"/>
              <a:t> ja </a:t>
            </a:r>
            <a:r>
              <a:rPr lang="en-US" dirty="0" err="1"/>
              <a:t>kenen</a:t>
            </a:r>
            <a:r>
              <a:rPr lang="en-US" dirty="0"/>
              <a:t> </a:t>
            </a:r>
            <a:r>
              <a:rPr lang="en-US" dirty="0" err="1"/>
              <a:t>kanssa</a:t>
            </a:r>
            <a:r>
              <a:rPr lang="en-US" dirty="0"/>
              <a:t> </a:t>
            </a:r>
            <a:r>
              <a:rPr lang="en-US" dirty="0" err="1"/>
              <a:t>keskusteluissa</a:t>
            </a:r>
            <a:r>
              <a:rPr lang="en-US" dirty="0"/>
              <a:t> </a:t>
            </a:r>
            <a:r>
              <a:rPr lang="en-US" dirty="0" err="1"/>
              <a:t>kielitaitoa</a:t>
            </a:r>
            <a:r>
              <a:rPr lang="en-US" dirty="0"/>
              <a:t> </a:t>
            </a:r>
            <a:r>
              <a:rPr lang="en-US" dirty="0" err="1"/>
              <a:t>kartoitetaan</a:t>
            </a:r>
            <a:r>
              <a:rPr lang="en-US" dirty="0"/>
              <a:t>.</a:t>
            </a:r>
          </a:p>
        </p:txBody>
      </p:sp>
    </p:spTree>
    <p:extLst>
      <p:ext uri="{BB962C8B-B14F-4D97-AF65-F5344CB8AC3E}">
        <p14:creationId xmlns:p14="http://schemas.microsoft.com/office/powerpoint/2010/main" val="277840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B683-62E8-6E0B-B9A7-6DFDEF295606}"/>
              </a:ext>
            </a:extLst>
          </p:cNvPr>
          <p:cNvSpPr>
            <a:spLocks noGrp="1"/>
          </p:cNvSpPr>
          <p:nvPr>
            <p:ph type="title"/>
          </p:nvPr>
        </p:nvSpPr>
        <p:spPr/>
        <p:txBody>
          <a:bodyPr>
            <a:normAutofit/>
          </a:bodyPr>
          <a:lstStyle/>
          <a:p>
            <a:r>
              <a:rPr lang="fi-FI" dirty="0">
                <a:ea typeface="+mj-lt"/>
                <a:cs typeface="+mj-lt"/>
              </a:rPr>
              <a:t>2. Opiskeluvaihe: Opiskelijamäärän vaikutus</a:t>
            </a:r>
          </a:p>
        </p:txBody>
      </p:sp>
      <p:sp>
        <p:nvSpPr>
          <p:cNvPr id="3" name="Content Placeholder 2">
            <a:extLst>
              <a:ext uri="{FF2B5EF4-FFF2-40B4-BE49-F238E27FC236}">
                <a16:creationId xmlns:a16="http://schemas.microsoft.com/office/drawing/2014/main" id="{20739DD3-93D6-E912-F7C2-AE958EADFA39}"/>
              </a:ext>
            </a:extLst>
          </p:cNvPr>
          <p:cNvSpPr>
            <a:spLocks noGrp="1"/>
          </p:cNvSpPr>
          <p:nvPr>
            <p:ph idx="1"/>
          </p:nvPr>
        </p:nvSpPr>
        <p:spPr/>
        <p:txBody>
          <a:bodyPr vert="horz" lIns="91440" tIns="45720" rIns="91440" bIns="45720" rtlCol="0" anchor="t">
            <a:normAutofit/>
          </a:bodyPr>
          <a:lstStyle/>
          <a:p>
            <a:pPr>
              <a:buNone/>
            </a:pPr>
            <a:r>
              <a:rPr lang="en-GB" b="1" err="1">
                <a:ea typeface="+mn-lt"/>
                <a:cs typeface="+mn-lt"/>
              </a:rPr>
              <a:t>Hyödynnetäänkö</a:t>
            </a:r>
            <a:r>
              <a:rPr lang="en-GB" b="1">
                <a:ea typeface="+mn-lt"/>
                <a:cs typeface="+mn-lt"/>
              </a:rPr>
              <a:t> </a:t>
            </a:r>
            <a:r>
              <a:rPr lang="en-GB" b="1" err="1">
                <a:ea typeface="+mn-lt"/>
                <a:cs typeface="+mn-lt"/>
              </a:rPr>
              <a:t>opintojen</a:t>
            </a:r>
            <a:r>
              <a:rPr lang="en-GB" b="1">
                <a:ea typeface="+mn-lt"/>
                <a:cs typeface="+mn-lt"/>
              </a:rPr>
              <a:t> </a:t>
            </a:r>
            <a:r>
              <a:rPr lang="en-GB" b="1" err="1">
                <a:ea typeface="+mn-lt"/>
                <a:cs typeface="+mn-lt"/>
              </a:rPr>
              <a:t>aikaisesta</a:t>
            </a:r>
            <a:r>
              <a:rPr lang="en-GB" b="1">
                <a:ea typeface="+mn-lt"/>
                <a:cs typeface="+mn-lt"/>
              </a:rPr>
              <a:t> </a:t>
            </a:r>
            <a:r>
              <a:rPr lang="en-GB" b="1" err="1">
                <a:ea typeface="+mn-lt"/>
                <a:cs typeface="+mn-lt"/>
              </a:rPr>
              <a:t>kielitaidon</a:t>
            </a:r>
            <a:r>
              <a:rPr lang="en-GB" b="1">
                <a:ea typeface="+mn-lt"/>
                <a:cs typeface="+mn-lt"/>
              </a:rPr>
              <a:t> </a:t>
            </a:r>
            <a:r>
              <a:rPr lang="en-GB" b="1" err="1">
                <a:ea typeface="+mn-lt"/>
                <a:cs typeface="+mn-lt"/>
              </a:rPr>
              <a:t>arvioinnista</a:t>
            </a:r>
            <a:r>
              <a:rPr lang="en-GB" b="1">
                <a:ea typeface="+mn-lt"/>
                <a:cs typeface="+mn-lt"/>
              </a:rPr>
              <a:t> </a:t>
            </a:r>
            <a:r>
              <a:rPr lang="en-GB" b="1" err="1">
                <a:ea typeface="+mn-lt"/>
                <a:cs typeface="+mn-lt"/>
              </a:rPr>
              <a:t>saatua</a:t>
            </a:r>
            <a:r>
              <a:rPr lang="en-GB" b="1">
                <a:ea typeface="+mn-lt"/>
                <a:cs typeface="+mn-lt"/>
              </a:rPr>
              <a:t> </a:t>
            </a:r>
            <a:r>
              <a:rPr lang="en-GB" b="1" err="1">
                <a:ea typeface="+mn-lt"/>
                <a:cs typeface="+mn-lt"/>
              </a:rPr>
              <a:t>tietoa</a:t>
            </a:r>
            <a:r>
              <a:rPr lang="en-GB" b="1">
                <a:ea typeface="+mn-lt"/>
                <a:cs typeface="+mn-lt"/>
              </a:rPr>
              <a:t> </a:t>
            </a:r>
            <a:r>
              <a:rPr lang="en-GB" b="1" err="1">
                <a:ea typeface="+mn-lt"/>
                <a:cs typeface="+mn-lt"/>
              </a:rPr>
              <a:t>tukitoimia</a:t>
            </a:r>
            <a:r>
              <a:rPr lang="en-GB" b="1">
                <a:ea typeface="+mn-lt"/>
                <a:cs typeface="+mn-lt"/>
              </a:rPr>
              <a:t> </a:t>
            </a:r>
            <a:r>
              <a:rPr lang="en-GB" b="1" err="1">
                <a:ea typeface="+mn-lt"/>
                <a:cs typeface="+mn-lt"/>
              </a:rPr>
              <a:t>suunniteltaessa</a:t>
            </a:r>
            <a:r>
              <a:rPr lang="en-GB" b="1">
                <a:ea typeface="+mn-lt"/>
                <a:cs typeface="+mn-lt"/>
              </a:rPr>
              <a:t>?</a:t>
            </a:r>
            <a:endParaRPr lang="en-US"/>
          </a:p>
          <a:p>
            <a:pPr>
              <a:buNone/>
            </a:pPr>
            <a:r>
              <a:rPr lang="en-GB" err="1">
                <a:ea typeface="+mn-lt"/>
                <a:cs typeface="+mn-lt"/>
              </a:rPr>
              <a:t>Johtopäätös</a:t>
            </a:r>
            <a:r>
              <a:rPr lang="en-GB">
                <a:ea typeface="+mn-lt"/>
                <a:cs typeface="+mn-lt"/>
              </a:rPr>
              <a:t>: </a:t>
            </a:r>
            <a:r>
              <a:rPr lang="en-GB" err="1">
                <a:ea typeface="+mn-lt"/>
                <a:cs typeface="+mn-lt"/>
              </a:rPr>
              <a:t>Kaikenkokoisissa</a:t>
            </a:r>
            <a:r>
              <a:rPr lang="en-GB">
                <a:ea typeface="+mn-lt"/>
                <a:cs typeface="+mn-lt"/>
              </a:rPr>
              <a:t> </a:t>
            </a:r>
            <a:r>
              <a:rPr lang="en-GB" err="1">
                <a:ea typeface="+mn-lt"/>
                <a:cs typeface="+mn-lt"/>
              </a:rPr>
              <a:t>oppilaitoksissa</a:t>
            </a:r>
            <a:r>
              <a:rPr lang="en-GB">
                <a:ea typeface="+mn-lt"/>
                <a:cs typeface="+mn-lt"/>
              </a:rPr>
              <a:t> </a:t>
            </a:r>
            <a:r>
              <a:rPr lang="en-GB" err="1">
                <a:ea typeface="+mn-lt"/>
                <a:cs typeface="+mn-lt"/>
              </a:rPr>
              <a:t>hyödynnetään</a:t>
            </a:r>
            <a:r>
              <a:rPr lang="en-GB">
                <a:ea typeface="+mn-lt"/>
                <a:cs typeface="+mn-lt"/>
              </a:rPr>
              <a:t> </a:t>
            </a:r>
            <a:r>
              <a:rPr lang="en-GB" err="1">
                <a:ea typeface="+mn-lt"/>
                <a:cs typeface="+mn-lt"/>
              </a:rPr>
              <a:t>kielitaidon</a:t>
            </a:r>
            <a:r>
              <a:rPr lang="en-GB">
                <a:ea typeface="+mn-lt"/>
                <a:cs typeface="+mn-lt"/>
              </a:rPr>
              <a:t> </a:t>
            </a:r>
            <a:r>
              <a:rPr lang="en-GB" err="1">
                <a:ea typeface="+mn-lt"/>
                <a:cs typeface="+mn-lt"/>
              </a:rPr>
              <a:t>arvioinnista</a:t>
            </a:r>
            <a:r>
              <a:rPr lang="en-GB">
                <a:ea typeface="+mn-lt"/>
                <a:cs typeface="+mn-lt"/>
              </a:rPr>
              <a:t> </a:t>
            </a:r>
            <a:r>
              <a:rPr lang="en-GB" err="1">
                <a:ea typeface="+mn-lt"/>
                <a:cs typeface="+mn-lt"/>
              </a:rPr>
              <a:t>saatua</a:t>
            </a:r>
            <a:r>
              <a:rPr lang="en-GB">
                <a:ea typeface="+mn-lt"/>
                <a:cs typeface="+mn-lt"/>
              </a:rPr>
              <a:t> </a:t>
            </a:r>
            <a:r>
              <a:rPr lang="en-GB" err="1">
                <a:ea typeface="+mn-lt"/>
                <a:cs typeface="+mn-lt"/>
              </a:rPr>
              <a:t>tietoa</a:t>
            </a:r>
            <a:r>
              <a:rPr lang="en-GB">
                <a:ea typeface="+mn-lt"/>
                <a:cs typeface="+mn-lt"/>
              </a:rPr>
              <a:t> </a:t>
            </a:r>
            <a:r>
              <a:rPr lang="en-GB" err="1">
                <a:ea typeface="+mn-lt"/>
                <a:cs typeface="+mn-lt"/>
              </a:rPr>
              <a:t>tukitoimia</a:t>
            </a:r>
            <a:r>
              <a:rPr lang="en-GB">
                <a:ea typeface="+mn-lt"/>
                <a:cs typeface="+mn-lt"/>
              </a:rPr>
              <a:t> </a:t>
            </a:r>
            <a:r>
              <a:rPr lang="en-GB" err="1">
                <a:ea typeface="+mn-lt"/>
                <a:cs typeface="+mn-lt"/>
              </a:rPr>
              <a:t>suunniteltaessa</a:t>
            </a:r>
            <a:r>
              <a:rPr lang="en-GB">
                <a:ea typeface="+mn-lt"/>
                <a:cs typeface="+mn-lt"/>
              </a:rPr>
              <a:t>.  (</a:t>
            </a:r>
            <a:r>
              <a:rPr lang="en-GB" err="1">
                <a:ea typeface="+mn-lt"/>
                <a:cs typeface="+mn-lt"/>
              </a:rPr>
              <a:t>Seuraavassa</a:t>
            </a:r>
            <a:r>
              <a:rPr lang="en-GB">
                <a:ea typeface="+mn-lt"/>
                <a:cs typeface="+mn-lt"/>
              </a:rPr>
              <a:t> </a:t>
            </a:r>
            <a:r>
              <a:rPr lang="en-GB" err="1">
                <a:ea typeface="+mn-lt"/>
                <a:cs typeface="+mn-lt"/>
              </a:rPr>
              <a:t>diassa</a:t>
            </a:r>
            <a:r>
              <a:rPr lang="en-GB">
                <a:ea typeface="+mn-lt"/>
                <a:cs typeface="+mn-lt"/>
              </a:rPr>
              <a:t> </a:t>
            </a:r>
            <a:r>
              <a:rPr lang="en-GB" err="1">
                <a:ea typeface="+mn-lt"/>
                <a:cs typeface="+mn-lt"/>
              </a:rPr>
              <a:t>tulokset</a:t>
            </a:r>
            <a:r>
              <a:rPr lang="en-GB">
                <a:ea typeface="+mn-lt"/>
                <a:cs typeface="+mn-lt"/>
              </a:rPr>
              <a:t> </a:t>
            </a:r>
            <a:r>
              <a:rPr lang="en-GB" err="1">
                <a:ea typeface="+mn-lt"/>
                <a:cs typeface="+mn-lt"/>
              </a:rPr>
              <a:t>eriteltynä</a:t>
            </a:r>
            <a:r>
              <a:rPr lang="en-GB">
                <a:ea typeface="+mn-lt"/>
                <a:cs typeface="+mn-lt"/>
              </a:rPr>
              <a:t>).</a:t>
            </a:r>
            <a:endParaRPr lang="en-US">
              <a:ea typeface="+mn-lt"/>
              <a:cs typeface="+mn-lt"/>
            </a:endParaRPr>
          </a:p>
          <a:p>
            <a:pPr>
              <a:buNone/>
            </a:pPr>
            <a:r>
              <a:rPr lang="en-GB" err="1">
                <a:ea typeface="+mn-lt"/>
                <a:cs typeface="+mn-lt"/>
              </a:rPr>
              <a:t>Kysymys</a:t>
            </a:r>
            <a:r>
              <a:rPr lang="en-GB">
                <a:ea typeface="+mn-lt"/>
                <a:cs typeface="+mn-lt"/>
              </a:rPr>
              <a:t>: </a:t>
            </a:r>
            <a:r>
              <a:rPr lang="en-GB" err="1">
                <a:ea typeface="+mn-lt"/>
                <a:cs typeface="+mn-lt"/>
              </a:rPr>
              <a:t>kun</a:t>
            </a:r>
            <a:r>
              <a:rPr lang="en-GB">
                <a:ea typeface="+mn-lt"/>
                <a:cs typeface="+mn-lt"/>
              </a:rPr>
              <a:t> on </a:t>
            </a:r>
            <a:r>
              <a:rPr lang="en-GB" err="1">
                <a:ea typeface="+mn-lt"/>
                <a:cs typeface="+mn-lt"/>
              </a:rPr>
              <a:t>valittu</a:t>
            </a:r>
            <a:r>
              <a:rPr lang="en-GB">
                <a:ea typeface="+mn-lt"/>
                <a:cs typeface="+mn-lt"/>
              </a:rPr>
              <a:t>: </a:t>
            </a:r>
            <a:r>
              <a:rPr lang="en-GB" i="1" err="1">
                <a:ea typeface="+mn-lt"/>
                <a:cs typeface="+mn-lt"/>
              </a:rPr>
              <a:t>harvakseltaan</a:t>
            </a:r>
            <a:r>
              <a:rPr lang="en-GB" i="1">
                <a:ea typeface="+mn-lt"/>
                <a:cs typeface="+mn-lt"/>
              </a:rPr>
              <a:t> tai </a:t>
            </a:r>
            <a:r>
              <a:rPr lang="en-GB" i="1" err="1">
                <a:ea typeface="+mn-lt"/>
                <a:cs typeface="+mn-lt"/>
              </a:rPr>
              <a:t>kyllä</a:t>
            </a:r>
            <a:r>
              <a:rPr lang="en-GB">
                <a:ea typeface="+mn-lt"/>
                <a:cs typeface="+mn-lt"/>
              </a:rPr>
              <a:t>, </a:t>
            </a:r>
            <a:r>
              <a:rPr lang="en-GB" err="1">
                <a:ea typeface="+mn-lt"/>
                <a:cs typeface="+mn-lt"/>
              </a:rPr>
              <a:t>niin</a:t>
            </a:r>
            <a:r>
              <a:rPr lang="en-GB">
                <a:ea typeface="+mn-lt"/>
                <a:cs typeface="+mn-lt"/>
              </a:rPr>
              <a:t> </a:t>
            </a:r>
            <a:r>
              <a:rPr lang="en-GB" err="1">
                <a:ea typeface="+mn-lt"/>
                <a:cs typeface="+mn-lt"/>
              </a:rPr>
              <a:t>miten</a:t>
            </a:r>
            <a:r>
              <a:rPr lang="en-GB">
                <a:ea typeface="+mn-lt"/>
                <a:cs typeface="+mn-lt"/>
              </a:rPr>
              <a:t> </a:t>
            </a:r>
            <a:r>
              <a:rPr lang="en-GB" err="1">
                <a:ea typeface="+mn-lt"/>
                <a:cs typeface="+mn-lt"/>
              </a:rPr>
              <a:t>paljon</a:t>
            </a:r>
            <a:r>
              <a:rPr lang="en-GB">
                <a:ea typeface="+mn-lt"/>
                <a:cs typeface="+mn-lt"/>
              </a:rPr>
              <a:t> </a:t>
            </a:r>
            <a:r>
              <a:rPr lang="en-GB" err="1">
                <a:ea typeface="+mn-lt"/>
                <a:cs typeface="+mn-lt"/>
              </a:rPr>
              <a:t>kielitaidon</a:t>
            </a:r>
            <a:r>
              <a:rPr lang="en-GB">
                <a:ea typeface="+mn-lt"/>
                <a:cs typeface="+mn-lt"/>
              </a:rPr>
              <a:t> </a:t>
            </a:r>
            <a:r>
              <a:rPr lang="en-GB" err="1">
                <a:ea typeface="+mn-lt"/>
                <a:cs typeface="+mn-lt"/>
              </a:rPr>
              <a:t>arvioinnista</a:t>
            </a:r>
            <a:r>
              <a:rPr lang="en-GB">
                <a:ea typeface="+mn-lt"/>
                <a:cs typeface="+mn-lt"/>
              </a:rPr>
              <a:t> </a:t>
            </a:r>
            <a:r>
              <a:rPr lang="en-GB" err="1">
                <a:ea typeface="+mn-lt"/>
                <a:cs typeface="+mn-lt"/>
              </a:rPr>
              <a:t>saatua</a:t>
            </a:r>
            <a:r>
              <a:rPr lang="en-GB">
                <a:ea typeface="+mn-lt"/>
                <a:cs typeface="+mn-lt"/>
              </a:rPr>
              <a:t> </a:t>
            </a:r>
            <a:r>
              <a:rPr lang="en-GB" err="1">
                <a:ea typeface="+mn-lt"/>
                <a:cs typeface="+mn-lt"/>
              </a:rPr>
              <a:t>tietoa</a:t>
            </a:r>
            <a:r>
              <a:rPr lang="en-GB">
                <a:ea typeface="+mn-lt"/>
                <a:cs typeface="+mn-lt"/>
              </a:rPr>
              <a:t> </a:t>
            </a:r>
            <a:r>
              <a:rPr lang="en-GB" err="1">
                <a:ea typeface="+mn-lt"/>
                <a:cs typeface="+mn-lt"/>
              </a:rPr>
              <a:t>silloin</a:t>
            </a:r>
            <a:r>
              <a:rPr lang="en-GB">
                <a:ea typeface="+mn-lt"/>
                <a:cs typeface="+mn-lt"/>
              </a:rPr>
              <a:t> </a:t>
            </a:r>
            <a:r>
              <a:rPr lang="en-GB" err="1">
                <a:ea typeface="+mn-lt"/>
                <a:cs typeface="+mn-lt"/>
              </a:rPr>
              <a:t>oikeasti</a:t>
            </a:r>
            <a:r>
              <a:rPr lang="en-GB">
                <a:ea typeface="+mn-lt"/>
                <a:cs typeface="+mn-lt"/>
              </a:rPr>
              <a:t> </a:t>
            </a:r>
            <a:r>
              <a:rPr lang="en-GB" err="1">
                <a:ea typeface="+mn-lt"/>
                <a:cs typeface="+mn-lt"/>
              </a:rPr>
              <a:t>hyödynnetään</a:t>
            </a:r>
            <a:r>
              <a:rPr lang="en-GB">
                <a:ea typeface="+mn-lt"/>
                <a:cs typeface="+mn-lt"/>
              </a:rPr>
              <a:t>?</a:t>
            </a:r>
            <a:endParaRPr lang="en-US"/>
          </a:p>
          <a:p>
            <a:pPr>
              <a:buNone/>
            </a:pPr>
            <a:r>
              <a:rPr lang="en-GB" err="1">
                <a:ea typeface="+mn-lt"/>
                <a:cs typeface="+mn-lt"/>
              </a:rPr>
              <a:t>Kartoitus</a:t>
            </a:r>
            <a:r>
              <a:rPr lang="en-GB">
                <a:ea typeface="+mn-lt"/>
                <a:cs typeface="+mn-lt"/>
              </a:rPr>
              <a:t> </a:t>
            </a:r>
            <a:r>
              <a:rPr lang="en-GB" err="1">
                <a:ea typeface="+mn-lt"/>
                <a:cs typeface="+mn-lt"/>
              </a:rPr>
              <a:t>ja</a:t>
            </a:r>
            <a:r>
              <a:rPr lang="en-GB">
                <a:ea typeface="+mn-lt"/>
                <a:cs typeface="+mn-lt"/>
              </a:rPr>
              <a:t> </a:t>
            </a:r>
            <a:r>
              <a:rPr lang="en-GB" err="1">
                <a:ea typeface="+mn-lt"/>
                <a:cs typeface="+mn-lt"/>
              </a:rPr>
              <a:t>testi</a:t>
            </a:r>
            <a:r>
              <a:rPr lang="en-GB">
                <a:ea typeface="+mn-lt"/>
                <a:cs typeface="+mn-lt"/>
              </a:rPr>
              <a:t>? </a:t>
            </a:r>
            <a:r>
              <a:rPr lang="en-GB" err="1">
                <a:ea typeface="+mn-lt"/>
                <a:cs typeface="+mn-lt"/>
              </a:rPr>
              <a:t>Kielitaito</a:t>
            </a:r>
            <a:r>
              <a:rPr lang="en-GB">
                <a:ea typeface="+mn-lt"/>
                <a:cs typeface="+mn-lt"/>
              </a:rPr>
              <a:t> </a:t>
            </a:r>
            <a:r>
              <a:rPr lang="en-GB" err="1">
                <a:ea typeface="+mn-lt"/>
                <a:cs typeface="+mn-lt"/>
              </a:rPr>
              <a:t>arvoidaan</a:t>
            </a:r>
            <a:r>
              <a:rPr lang="en-GB">
                <a:ea typeface="+mn-lt"/>
                <a:cs typeface="+mn-lt"/>
              </a:rPr>
              <a:t> </a:t>
            </a:r>
            <a:r>
              <a:rPr lang="en-GB" err="1">
                <a:ea typeface="+mn-lt"/>
                <a:cs typeface="+mn-lt"/>
              </a:rPr>
              <a:t>myös</a:t>
            </a:r>
            <a:r>
              <a:rPr lang="en-GB">
                <a:ea typeface="+mn-lt"/>
                <a:cs typeface="+mn-lt"/>
              </a:rPr>
              <a:t> </a:t>
            </a:r>
            <a:r>
              <a:rPr lang="en-GB" err="1">
                <a:ea typeface="+mn-lt"/>
                <a:cs typeface="+mn-lt"/>
              </a:rPr>
              <a:t>kartoituksessa</a:t>
            </a:r>
            <a:r>
              <a:rPr lang="en-GB">
                <a:ea typeface="+mn-lt"/>
                <a:cs typeface="+mn-lt"/>
              </a:rPr>
              <a:t> </a:t>
            </a:r>
            <a:r>
              <a:rPr lang="en-GB" err="1">
                <a:ea typeface="+mn-lt"/>
                <a:cs typeface="+mn-lt"/>
              </a:rPr>
              <a:t>eli</a:t>
            </a:r>
            <a:r>
              <a:rPr lang="en-GB">
                <a:ea typeface="+mn-lt"/>
                <a:cs typeface="+mn-lt"/>
              </a:rPr>
              <a:t> </a:t>
            </a:r>
            <a:r>
              <a:rPr lang="en-GB" err="1">
                <a:ea typeface="+mn-lt"/>
                <a:cs typeface="+mn-lt"/>
              </a:rPr>
              <a:t>tässä</a:t>
            </a:r>
            <a:r>
              <a:rPr lang="en-GB">
                <a:ea typeface="+mn-lt"/>
                <a:cs typeface="+mn-lt"/>
              </a:rPr>
              <a:t> </a:t>
            </a:r>
            <a:r>
              <a:rPr lang="en-GB" err="1">
                <a:ea typeface="+mn-lt"/>
                <a:cs typeface="+mn-lt"/>
              </a:rPr>
              <a:t>ehkä</a:t>
            </a:r>
            <a:r>
              <a:rPr lang="en-GB">
                <a:ea typeface="+mn-lt"/>
                <a:cs typeface="+mn-lt"/>
              </a:rPr>
              <a:t> </a:t>
            </a:r>
            <a:r>
              <a:rPr lang="en-GB" err="1">
                <a:ea typeface="+mn-lt"/>
                <a:cs typeface="+mn-lt"/>
              </a:rPr>
              <a:t>osa</a:t>
            </a:r>
            <a:r>
              <a:rPr lang="en-GB">
                <a:ea typeface="+mn-lt"/>
                <a:cs typeface="+mn-lt"/>
              </a:rPr>
              <a:t> </a:t>
            </a:r>
            <a:r>
              <a:rPr lang="en-GB" err="1">
                <a:ea typeface="+mn-lt"/>
                <a:cs typeface="+mn-lt"/>
              </a:rPr>
              <a:t>ajatellut</a:t>
            </a:r>
            <a:r>
              <a:rPr lang="en-GB">
                <a:ea typeface="+mn-lt"/>
                <a:cs typeface="+mn-lt"/>
              </a:rPr>
              <a:t> vain </a:t>
            </a:r>
            <a:r>
              <a:rPr lang="en-GB" err="1">
                <a:ea typeface="+mn-lt"/>
                <a:cs typeface="+mn-lt"/>
              </a:rPr>
              <a:t>testiä</a:t>
            </a:r>
            <a:r>
              <a:rPr lang="en-GB">
                <a:ea typeface="+mn-lt"/>
                <a:cs typeface="+mn-lt"/>
              </a:rPr>
              <a:t> </a:t>
            </a:r>
            <a:r>
              <a:rPr lang="en-GB" err="1">
                <a:ea typeface="+mn-lt"/>
                <a:cs typeface="+mn-lt"/>
              </a:rPr>
              <a:t>ja</a:t>
            </a:r>
            <a:r>
              <a:rPr lang="en-GB">
                <a:ea typeface="+mn-lt"/>
                <a:cs typeface="+mn-lt"/>
              </a:rPr>
              <a:t> </a:t>
            </a:r>
            <a:r>
              <a:rPr lang="en-GB" err="1">
                <a:ea typeface="+mn-lt"/>
                <a:cs typeface="+mn-lt"/>
              </a:rPr>
              <a:t>ehkä</a:t>
            </a:r>
            <a:r>
              <a:rPr lang="en-GB">
                <a:ea typeface="+mn-lt"/>
                <a:cs typeface="+mn-lt"/>
              </a:rPr>
              <a:t> </a:t>
            </a:r>
            <a:r>
              <a:rPr lang="en-GB" err="1">
                <a:ea typeface="+mn-lt"/>
                <a:cs typeface="+mn-lt"/>
              </a:rPr>
              <a:t>osa</a:t>
            </a:r>
            <a:r>
              <a:rPr lang="en-GB">
                <a:ea typeface="+mn-lt"/>
                <a:cs typeface="+mn-lt"/>
              </a:rPr>
              <a:t> on </a:t>
            </a:r>
            <a:r>
              <a:rPr lang="en-GB" err="1">
                <a:ea typeface="+mn-lt"/>
                <a:cs typeface="+mn-lt"/>
              </a:rPr>
              <a:t>myös</a:t>
            </a:r>
            <a:r>
              <a:rPr lang="en-GB">
                <a:ea typeface="+mn-lt"/>
                <a:cs typeface="+mn-lt"/>
              </a:rPr>
              <a:t> </a:t>
            </a:r>
            <a:r>
              <a:rPr lang="en-GB" err="1">
                <a:ea typeface="+mn-lt"/>
                <a:cs typeface="+mn-lt"/>
              </a:rPr>
              <a:t>testittömiä</a:t>
            </a:r>
            <a:r>
              <a:rPr lang="en-GB">
                <a:ea typeface="+mn-lt"/>
                <a:cs typeface="+mn-lt"/>
              </a:rPr>
              <a:t> </a:t>
            </a:r>
            <a:r>
              <a:rPr lang="en-GB" err="1">
                <a:ea typeface="+mn-lt"/>
                <a:cs typeface="+mn-lt"/>
              </a:rPr>
              <a:t>kartoituksia</a:t>
            </a:r>
            <a:r>
              <a:rPr lang="en-GB">
                <a:ea typeface="+mn-lt"/>
                <a:cs typeface="+mn-lt"/>
              </a:rPr>
              <a:t>?</a:t>
            </a:r>
            <a:endParaRPr lang="en-US"/>
          </a:p>
          <a:p>
            <a:pPr marL="0" indent="0">
              <a:buNone/>
            </a:pPr>
            <a:endParaRPr lang="en-US"/>
          </a:p>
        </p:txBody>
      </p:sp>
    </p:spTree>
    <p:extLst>
      <p:ext uri="{BB962C8B-B14F-4D97-AF65-F5344CB8AC3E}">
        <p14:creationId xmlns:p14="http://schemas.microsoft.com/office/powerpoint/2010/main" val="4059296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EB1C-91AA-687F-D9AD-1A5093BC98A7}"/>
              </a:ext>
            </a:extLst>
          </p:cNvPr>
          <p:cNvSpPr>
            <a:spLocks noGrp="1"/>
          </p:cNvSpPr>
          <p:nvPr>
            <p:ph type="title"/>
          </p:nvPr>
        </p:nvSpPr>
        <p:spPr>
          <a:xfrm>
            <a:off x="838200" y="365125"/>
            <a:ext cx="10515600" cy="788416"/>
          </a:xfrm>
        </p:spPr>
        <p:txBody>
          <a:bodyPr>
            <a:normAutofit/>
          </a:bodyPr>
          <a:lstStyle/>
          <a:p>
            <a:r>
              <a:rPr lang="en-US" sz="2800" dirty="0"/>
              <a:t>2. </a:t>
            </a:r>
            <a:r>
              <a:rPr lang="en-US" sz="2800" dirty="0" err="1"/>
              <a:t>Opiskeluvaihe</a:t>
            </a:r>
            <a:r>
              <a:rPr lang="en-US" sz="2800" dirty="0"/>
              <a:t>: </a:t>
            </a:r>
            <a:r>
              <a:rPr lang="en-US" sz="2800" dirty="0" err="1"/>
              <a:t>Kielitaidon</a:t>
            </a:r>
            <a:r>
              <a:rPr lang="en-US" sz="2800" dirty="0"/>
              <a:t> </a:t>
            </a:r>
            <a:r>
              <a:rPr lang="en-US" sz="2800" dirty="0" err="1"/>
              <a:t>arvioinnista</a:t>
            </a:r>
            <a:r>
              <a:rPr lang="en-US" sz="2800" dirty="0"/>
              <a:t> </a:t>
            </a:r>
            <a:r>
              <a:rPr lang="en-US" sz="2800" dirty="0" err="1"/>
              <a:t>saadun</a:t>
            </a:r>
            <a:r>
              <a:rPr lang="en-US" sz="2800" dirty="0"/>
              <a:t> </a:t>
            </a:r>
            <a:r>
              <a:rPr lang="en-US" sz="2800" dirty="0" err="1"/>
              <a:t>tiedon</a:t>
            </a:r>
            <a:r>
              <a:rPr lang="en-US" sz="2800" dirty="0"/>
              <a:t> </a:t>
            </a:r>
            <a:r>
              <a:rPr lang="en-US" sz="2800" dirty="0" err="1"/>
              <a:t>hyödyntäminen</a:t>
            </a:r>
            <a:endParaRPr lang="en-US" sz="2800" dirty="0"/>
          </a:p>
        </p:txBody>
      </p:sp>
      <p:sp>
        <p:nvSpPr>
          <p:cNvPr id="3" name="Content Placeholder 2">
            <a:extLst>
              <a:ext uri="{FF2B5EF4-FFF2-40B4-BE49-F238E27FC236}">
                <a16:creationId xmlns:a16="http://schemas.microsoft.com/office/drawing/2014/main" id="{A6E02814-41B3-12F5-6CCF-22C5270501F7}"/>
              </a:ext>
            </a:extLst>
          </p:cNvPr>
          <p:cNvSpPr>
            <a:spLocks noGrp="1"/>
          </p:cNvSpPr>
          <p:nvPr>
            <p:ph idx="1"/>
          </p:nvPr>
        </p:nvSpPr>
        <p:spPr>
          <a:xfrm>
            <a:off x="838200" y="1151068"/>
            <a:ext cx="10515600" cy="5538058"/>
          </a:xfrm>
        </p:spPr>
        <p:txBody>
          <a:bodyPr vert="horz" lIns="91440" tIns="45720" rIns="91440" bIns="45720" rtlCol="0" anchor="t">
            <a:normAutofit fontScale="85000" lnSpcReduction="20000"/>
          </a:bodyPr>
          <a:lstStyle/>
          <a:p>
            <a:r>
              <a:rPr lang="en-GB">
                <a:ea typeface="+mn-lt"/>
                <a:cs typeface="+mn-lt"/>
              </a:rPr>
              <a:t>100-249 (</a:t>
            </a:r>
            <a:r>
              <a:rPr lang="en-GB" err="1">
                <a:ea typeface="+mn-lt"/>
                <a:cs typeface="+mn-lt"/>
              </a:rPr>
              <a:t>vastauksia</a:t>
            </a:r>
            <a:r>
              <a:rPr lang="en-GB">
                <a:ea typeface="+mn-lt"/>
                <a:cs typeface="+mn-lt"/>
              </a:rPr>
              <a:t> 2, </a:t>
            </a:r>
            <a:r>
              <a:rPr lang="en-GB" err="1">
                <a:ea typeface="+mn-lt"/>
                <a:cs typeface="+mn-lt"/>
              </a:rPr>
              <a:t>kartoituksia</a:t>
            </a:r>
            <a:r>
              <a:rPr lang="en-GB">
                <a:ea typeface="+mn-lt"/>
                <a:cs typeface="+mn-lt"/>
              </a:rPr>
              <a:t>/</a:t>
            </a:r>
            <a:r>
              <a:rPr lang="en-GB" err="1">
                <a:ea typeface="+mn-lt"/>
                <a:cs typeface="+mn-lt"/>
              </a:rPr>
              <a:t>testejä</a:t>
            </a:r>
            <a:r>
              <a:rPr lang="en-GB">
                <a:ea typeface="+mn-lt"/>
                <a:cs typeface="+mn-lt"/>
              </a:rPr>
              <a:t> 2)</a:t>
            </a:r>
            <a:endParaRPr lang="en-US"/>
          </a:p>
          <a:p>
            <a:pPr lvl="1">
              <a:buFont typeface="Courier New" panose="020B0604020202020204" pitchFamily="34" charset="0"/>
              <a:buChar char="o"/>
            </a:pPr>
            <a:r>
              <a:rPr lang="en-GB" err="1">
                <a:ea typeface="+mn-lt"/>
                <a:cs typeface="+mn-lt"/>
              </a:rPr>
              <a:t>Kyllä</a:t>
            </a:r>
            <a:r>
              <a:rPr lang="en-GB">
                <a:ea typeface="+mn-lt"/>
                <a:cs typeface="+mn-lt"/>
              </a:rPr>
              <a:t> 2: </a:t>
            </a:r>
            <a:r>
              <a:rPr lang="en-GB" err="1">
                <a:ea typeface="+mn-lt"/>
                <a:cs typeface="+mn-lt"/>
              </a:rPr>
              <a:t>opiskelija</a:t>
            </a:r>
            <a:r>
              <a:rPr lang="en-GB">
                <a:ea typeface="+mn-lt"/>
                <a:cs typeface="+mn-lt"/>
              </a:rPr>
              <a:t> </a:t>
            </a:r>
            <a:r>
              <a:rPr lang="en-GB" err="1">
                <a:ea typeface="+mn-lt"/>
                <a:cs typeface="+mn-lt"/>
              </a:rPr>
              <a:t>ohjataan</a:t>
            </a:r>
            <a:r>
              <a:rPr lang="en-GB">
                <a:ea typeface="+mn-lt"/>
                <a:cs typeface="+mn-lt"/>
              </a:rPr>
              <a:t> OPVA-</a:t>
            </a:r>
            <a:r>
              <a:rPr lang="en-GB" err="1">
                <a:ea typeface="+mn-lt"/>
                <a:cs typeface="+mn-lt"/>
              </a:rPr>
              <a:t>opintoihin</a:t>
            </a:r>
            <a:r>
              <a:rPr lang="en-GB">
                <a:ea typeface="+mn-lt"/>
                <a:cs typeface="+mn-lt"/>
              </a:rPr>
              <a:t> </a:t>
            </a:r>
            <a:r>
              <a:rPr lang="en-GB" err="1">
                <a:ea typeface="+mn-lt"/>
                <a:cs typeface="+mn-lt"/>
              </a:rPr>
              <a:t>kartoituksen</a:t>
            </a:r>
            <a:r>
              <a:rPr lang="en-GB">
                <a:ea typeface="+mn-lt"/>
                <a:cs typeface="+mn-lt"/>
              </a:rPr>
              <a:t> </a:t>
            </a:r>
            <a:r>
              <a:rPr lang="en-GB" err="1">
                <a:ea typeface="+mn-lt"/>
                <a:cs typeface="+mn-lt"/>
              </a:rPr>
              <a:t>perusteella</a:t>
            </a:r>
            <a:endParaRPr lang="en-US"/>
          </a:p>
          <a:p>
            <a:pPr lvl="1">
              <a:buFont typeface="Courier New" panose="020B0604020202020204" pitchFamily="34" charset="0"/>
              <a:buChar char="o"/>
            </a:pPr>
            <a:endParaRPr lang="en-GB">
              <a:ea typeface="+mn-lt"/>
              <a:cs typeface="+mn-lt"/>
            </a:endParaRPr>
          </a:p>
          <a:p>
            <a:r>
              <a:rPr lang="en-GB">
                <a:ea typeface="+mn-lt"/>
                <a:cs typeface="+mn-lt"/>
              </a:rPr>
              <a:t>1000-2499 (</a:t>
            </a:r>
            <a:r>
              <a:rPr lang="en-GB" err="1">
                <a:ea typeface="+mn-lt"/>
                <a:cs typeface="+mn-lt"/>
              </a:rPr>
              <a:t>vastauksia</a:t>
            </a:r>
            <a:r>
              <a:rPr lang="en-GB">
                <a:ea typeface="+mn-lt"/>
                <a:cs typeface="+mn-lt"/>
              </a:rPr>
              <a:t> 5,  </a:t>
            </a:r>
            <a:r>
              <a:rPr lang="en-GB" err="1">
                <a:ea typeface="+mn-lt"/>
                <a:cs typeface="+mn-lt"/>
              </a:rPr>
              <a:t>kartoituksia</a:t>
            </a:r>
            <a:r>
              <a:rPr lang="en-GB">
                <a:ea typeface="+mn-lt"/>
                <a:cs typeface="+mn-lt"/>
              </a:rPr>
              <a:t>/</a:t>
            </a:r>
            <a:r>
              <a:rPr lang="en-GB" err="1">
                <a:ea typeface="+mn-lt"/>
                <a:cs typeface="+mn-lt"/>
              </a:rPr>
              <a:t>testejä</a:t>
            </a:r>
            <a:r>
              <a:rPr lang="en-GB">
                <a:ea typeface="+mn-lt"/>
                <a:cs typeface="+mn-lt"/>
              </a:rPr>
              <a:t> 6, </a:t>
            </a:r>
            <a:r>
              <a:rPr lang="en-GB" err="1">
                <a:ea typeface="+mn-lt"/>
                <a:cs typeface="+mn-lt"/>
              </a:rPr>
              <a:t>mutta</a:t>
            </a:r>
            <a:r>
              <a:rPr lang="en-GB">
                <a:ea typeface="+mn-lt"/>
                <a:cs typeface="+mn-lt"/>
              </a:rPr>
              <a:t> </a:t>
            </a:r>
            <a:r>
              <a:rPr lang="en-GB" err="1">
                <a:ea typeface="+mn-lt"/>
                <a:cs typeface="+mn-lt"/>
              </a:rPr>
              <a:t>testejä</a:t>
            </a:r>
            <a:r>
              <a:rPr lang="en-GB">
                <a:ea typeface="+mn-lt"/>
                <a:cs typeface="+mn-lt"/>
              </a:rPr>
              <a:t> 5)</a:t>
            </a:r>
            <a:endParaRPr lang="en-US"/>
          </a:p>
          <a:p>
            <a:pPr lvl="1">
              <a:buFont typeface="Courier New" panose="020B0604020202020204" pitchFamily="34" charset="0"/>
              <a:buChar char="o"/>
            </a:pPr>
            <a:r>
              <a:rPr lang="en-GB" err="1">
                <a:ea typeface="+mn-lt"/>
                <a:cs typeface="+mn-lt"/>
              </a:rPr>
              <a:t>Harvakseltaan</a:t>
            </a:r>
            <a:r>
              <a:rPr lang="en-GB">
                <a:ea typeface="+mn-lt"/>
                <a:cs typeface="+mn-lt"/>
              </a:rPr>
              <a:t> 2 </a:t>
            </a:r>
            <a:endParaRPr lang="en-US">
              <a:ea typeface="+mn-lt"/>
              <a:cs typeface="+mn-lt"/>
            </a:endParaRPr>
          </a:p>
          <a:p>
            <a:pPr lvl="1">
              <a:buFont typeface="Courier New" panose="020B0604020202020204" pitchFamily="34" charset="0"/>
              <a:buChar char="o"/>
            </a:pPr>
            <a:r>
              <a:rPr lang="en-GB" err="1">
                <a:ea typeface="+mn-lt"/>
                <a:cs typeface="+mn-lt"/>
              </a:rPr>
              <a:t>kyllä</a:t>
            </a:r>
            <a:r>
              <a:rPr lang="en-GB">
                <a:ea typeface="+mn-lt"/>
                <a:cs typeface="+mn-lt"/>
              </a:rPr>
              <a:t> 3:  </a:t>
            </a:r>
            <a:r>
              <a:rPr lang="en-GB" err="1">
                <a:ea typeface="+mn-lt"/>
                <a:cs typeface="+mn-lt"/>
              </a:rPr>
              <a:t>opiskelija</a:t>
            </a:r>
            <a:r>
              <a:rPr lang="en-GB">
                <a:ea typeface="+mn-lt"/>
                <a:cs typeface="+mn-lt"/>
              </a:rPr>
              <a:t> </a:t>
            </a:r>
            <a:r>
              <a:rPr lang="en-GB" err="1">
                <a:ea typeface="+mn-lt"/>
                <a:cs typeface="+mn-lt"/>
              </a:rPr>
              <a:t>ohjataan</a:t>
            </a:r>
            <a:r>
              <a:rPr lang="en-GB">
                <a:ea typeface="+mn-lt"/>
                <a:cs typeface="+mn-lt"/>
              </a:rPr>
              <a:t> OPVA-</a:t>
            </a:r>
            <a:r>
              <a:rPr lang="en-GB" err="1">
                <a:ea typeface="+mn-lt"/>
                <a:cs typeface="+mn-lt"/>
              </a:rPr>
              <a:t>opintoihin</a:t>
            </a:r>
            <a:r>
              <a:rPr lang="en-GB">
                <a:ea typeface="+mn-lt"/>
                <a:cs typeface="+mn-lt"/>
              </a:rPr>
              <a:t>; </a:t>
            </a:r>
            <a:r>
              <a:rPr lang="en-GB" err="1">
                <a:ea typeface="+mn-lt"/>
                <a:cs typeface="+mn-lt"/>
              </a:rPr>
              <a:t>opiskelija</a:t>
            </a:r>
            <a:r>
              <a:rPr lang="en-GB">
                <a:ea typeface="+mn-lt"/>
                <a:cs typeface="+mn-lt"/>
              </a:rPr>
              <a:t> </a:t>
            </a:r>
            <a:r>
              <a:rPr lang="en-GB" err="1">
                <a:ea typeface="+mn-lt"/>
                <a:cs typeface="+mn-lt"/>
              </a:rPr>
              <a:t>ohjataan</a:t>
            </a:r>
            <a:r>
              <a:rPr lang="en-GB">
                <a:ea typeface="+mn-lt"/>
                <a:cs typeface="+mn-lt"/>
              </a:rPr>
              <a:t> OPVA-</a:t>
            </a:r>
            <a:r>
              <a:rPr lang="en-GB" err="1">
                <a:ea typeface="+mn-lt"/>
                <a:cs typeface="+mn-lt"/>
              </a:rPr>
              <a:t>opintoihin</a:t>
            </a:r>
            <a:r>
              <a:rPr lang="en-GB">
                <a:ea typeface="+mn-lt"/>
                <a:cs typeface="+mn-lt"/>
              </a:rPr>
              <a:t>, </a:t>
            </a:r>
            <a:r>
              <a:rPr lang="en-GB" err="1">
                <a:ea typeface="+mn-lt"/>
                <a:cs typeface="+mn-lt"/>
              </a:rPr>
              <a:t>pinetyhmään</a:t>
            </a:r>
            <a:r>
              <a:rPr lang="en-GB">
                <a:ea typeface="+mn-lt"/>
                <a:cs typeface="+mn-lt"/>
              </a:rPr>
              <a:t> tai </a:t>
            </a:r>
            <a:r>
              <a:rPr lang="en-GB" err="1">
                <a:ea typeface="+mn-lt"/>
                <a:cs typeface="+mn-lt"/>
              </a:rPr>
              <a:t>pajatyöskentelyyn</a:t>
            </a:r>
            <a:r>
              <a:rPr lang="en-GB">
                <a:ea typeface="+mn-lt"/>
                <a:cs typeface="+mn-lt"/>
              </a:rPr>
              <a:t>; </a:t>
            </a:r>
            <a:r>
              <a:rPr lang="en-GB" err="1">
                <a:ea typeface="+mn-lt"/>
                <a:cs typeface="+mn-lt"/>
              </a:rPr>
              <a:t>opiskelijat</a:t>
            </a:r>
            <a:r>
              <a:rPr lang="en-GB">
                <a:ea typeface="+mn-lt"/>
                <a:cs typeface="+mn-lt"/>
              </a:rPr>
              <a:t> </a:t>
            </a:r>
            <a:r>
              <a:rPr lang="en-GB" err="1">
                <a:ea typeface="+mn-lt"/>
                <a:cs typeface="+mn-lt"/>
              </a:rPr>
              <a:t>jaetaan</a:t>
            </a:r>
            <a:r>
              <a:rPr lang="en-GB">
                <a:ea typeface="+mn-lt"/>
                <a:cs typeface="+mn-lt"/>
              </a:rPr>
              <a:t> </a:t>
            </a:r>
            <a:r>
              <a:rPr lang="en-GB" err="1">
                <a:ea typeface="+mn-lt"/>
                <a:cs typeface="+mn-lt"/>
              </a:rPr>
              <a:t>tasoryhmiin</a:t>
            </a:r>
            <a:r>
              <a:rPr lang="en-GB">
                <a:ea typeface="+mn-lt"/>
                <a:cs typeface="+mn-lt"/>
              </a:rPr>
              <a:t> </a:t>
            </a:r>
            <a:endParaRPr lang="en-US"/>
          </a:p>
          <a:p>
            <a:pPr lvl="1">
              <a:buFont typeface="Courier New" panose="020B0604020202020204" pitchFamily="34" charset="0"/>
              <a:buChar char="o"/>
            </a:pPr>
            <a:endParaRPr lang="en-GB">
              <a:ea typeface="+mn-lt"/>
              <a:cs typeface="+mn-lt"/>
            </a:endParaRPr>
          </a:p>
          <a:p>
            <a:r>
              <a:rPr lang="en-GB">
                <a:ea typeface="+mn-lt"/>
                <a:cs typeface="+mn-lt"/>
              </a:rPr>
              <a:t>2500-4999 (</a:t>
            </a:r>
            <a:r>
              <a:rPr lang="en-GB" err="1">
                <a:ea typeface="+mn-lt"/>
                <a:cs typeface="+mn-lt"/>
              </a:rPr>
              <a:t>vastauksia</a:t>
            </a:r>
            <a:r>
              <a:rPr lang="en-GB">
                <a:ea typeface="+mn-lt"/>
                <a:cs typeface="+mn-lt"/>
              </a:rPr>
              <a:t> 7, </a:t>
            </a:r>
            <a:r>
              <a:rPr lang="en-GB" err="1">
                <a:ea typeface="+mn-lt"/>
                <a:cs typeface="+mn-lt"/>
              </a:rPr>
              <a:t>kartoituksia</a:t>
            </a:r>
            <a:r>
              <a:rPr lang="en-GB">
                <a:ea typeface="+mn-lt"/>
                <a:cs typeface="+mn-lt"/>
              </a:rPr>
              <a:t>/</a:t>
            </a:r>
            <a:r>
              <a:rPr lang="en-GB" err="1">
                <a:ea typeface="+mn-lt"/>
                <a:cs typeface="+mn-lt"/>
              </a:rPr>
              <a:t>testejä</a:t>
            </a:r>
            <a:r>
              <a:rPr lang="en-GB">
                <a:ea typeface="+mn-lt"/>
                <a:cs typeface="+mn-lt"/>
              </a:rPr>
              <a:t> 7)</a:t>
            </a:r>
            <a:endParaRPr lang="en-US"/>
          </a:p>
          <a:p>
            <a:pPr lvl="1">
              <a:buFont typeface="Courier New" panose="020B0604020202020204" pitchFamily="34" charset="0"/>
              <a:buChar char="o"/>
            </a:pPr>
            <a:r>
              <a:rPr lang="en-GB">
                <a:ea typeface="+mn-lt"/>
                <a:cs typeface="+mn-lt"/>
              </a:rPr>
              <a:t>Ei 1 (</a:t>
            </a:r>
            <a:r>
              <a:rPr lang="en-GB" err="1">
                <a:ea typeface="+mn-lt"/>
                <a:cs typeface="+mn-lt"/>
              </a:rPr>
              <a:t>sitten</a:t>
            </a:r>
            <a:r>
              <a:rPr lang="en-GB">
                <a:ea typeface="+mn-lt"/>
                <a:cs typeface="+mn-lt"/>
              </a:rPr>
              <a:t> </a:t>
            </a:r>
            <a:r>
              <a:rPr lang="en-GB" err="1">
                <a:ea typeface="+mn-lt"/>
                <a:cs typeface="+mn-lt"/>
              </a:rPr>
              <a:t>kun</a:t>
            </a:r>
            <a:r>
              <a:rPr lang="en-GB">
                <a:ea typeface="+mn-lt"/>
                <a:cs typeface="+mn-lt"/>
              </a:rPr>
              <a:t> </a:t>
            </a:r>
            <a:r>
              <a:rPr lang="en-GB" err="1">
                <a:ea typeface="+mn-lt"/>
                <a:cs typeface="+mn-lt"/>
              </a:rPr>
              <a:t>tarve</a:t>
            </a:r>
            <a:r>
              <a:rPr lang="en-GB">
                <a:ea typeface="+mn-lt"/>
                <a:cs typeface="+mn-lt"/>
              </a:rPr>
              <a:t> </a:t>
            </a:r>
            <a:r>
              <a:rPr lang="en-GB" err="1">
                <a:ea typeface="+mn-lt"/>
                <a:cs typeface="+mn-lt"/>
              </a:rPr>
              <a:t>huomataan</a:t>
            </a:r>
            <a:r>
              <a:rPr lang="en-GB">
                <a:ea typeface="+mn-lt"/>
                <a:cs typeface="+mn-lt"/>
              </a:rPr>
              <a:t>) </a:t>
            </a:r>
            <a:endParaRPr lang="en-US"/>
          </a:p>
          <a:p>
            <a:pPr lvl="1">
              <a:buFont typeface="Courier New" panose="020B0604020202020204" pitchFamily="34" charset="0"/>
              <a:buChar char="o"/>
            </a:pPr>
            <a:r>
              <a:rPr lang="en-GB" err="1">
                <a:ea typeface="+mn-lt"/>
                <a:cs typeface="+mn-lt"/>
              </a:rPr>
              <a:t>Harvakseltaan</a:t>
            </a:r>
            <a:r>
              <a:rPr lang="en-GB">
                <a:ea typeface="+mn-lt"/>
                <a:cs typeface="+mn-lt"/>
              </a:rPr>
              <a:t> 1 </a:t>
            </a:r>
            <a:endParaRPr lang="en-US"/>
          </a:p>
          <a:p>
            <a:pPr lvl="1">
              <a:buFont typeface="Courier New" panose="020B0604020202020204" pitchFamily="34" charset="0"/>
              <a:buChar char="o"/>
            </a:pPr>
            <a:r>
              <a:rPr lang="en-GB" err="1">
                <a:ea typeface="+mn-lt"/>
                <a:cs typeface="+mn-lt"/>
              </a:rPr>
              <a:t>Harvakseltaan</a:t>
            </a:r>
            <a:r>
              <a:rPr lang="en-GB">
                <a:ea typeface="+mn-lt"/>
                <a:cs typeface="+mn-lt"/>
              </a:rPr>
              <a:t> tai </a:t>
            </a:r>
            <a:r>
              <a:rPr lang="en-GB" err="1">
                <a:ea typeface="+mn-lt"/>
                <a:cs typeface="+mn-lt"/>
              </a:rPr>
              <a:t>kyllä</a:t>
            </a:r>
            <a:r>
              <a:rPr lang="en-GB">
                <a:ea typeface="+mn-lt"/>
                <a:cs typeface="+mn-lt"/>
              </a:rPr>
              <a:t> 5:  OPVA-</a:t>
            </a:r>
            <a:r>
              <a:rPr lang="en-GB" err="1">
                <a:ea typeface="+mn-lt"/>
                <a:cs typeface="+mn-lt"/>
              </a:rPr>
              <a:t>opintoihin</a:t>
            </a:r>
            <a:r>
              <a:rPr lang="en-GB">
                <a:ea typeface="+mn-lt"/>
                <a:cs typeface="+mn-lt"/>
              </a:rPr>
              <a:t>, </a:t>
            </a:r>
            <a:r>
              <a:rPr lang="en-GB" err="1">
                <a:ea typeface="+mn-lt"/>
                <a:cs typeface="+mn-lt"/>
              </a:rPr>
              <a:t>pajatyöskentelyyn</a:t>
            </a:r>
            <a:r>
              <a:rPr lang="en-GB">
                <a:ea typeface="+mn-lt"/>
                <a:cs typeface="+mn-lt"/>
              </a:rPr>
              <a:t>, </a:t>
            </a:r>
            <a:r>
              <a:rPr lang="en-GB" err="1">
                <a:ea typeface="+mn-lt"/>
                <a:cs typeface="+mn-lt"/>
              </a:rPr>
              <a:t>pienryhmään</a:t>
            </a:r>
            <a:endParaRPr lang="en-US"/>
          </a:p>
          <a:p>
            <a:endParaRPr lang="en-US"/>
          </a:p>
          <a:p>
            <a:r>
              <a:rPr lang="en-GB">
                <a:ea typeface="+mn-lt"/>
                <a:cs typeface="+mn-lt"/>
              </a:rPr>
              <a:t>5000- (7 </a:t>
            </a:r>
            <a:r>
              <a:rPr lang="en-GB" err="1">
                <a:ea typeface="+mn-lt"/>
                <a:cs typeface="+mn-lt"/>
              </a:rPr>
              <a:t>vastausta</a:t>
            </a:r>
            <a:r>
              <a:rPr lang="en-GB">
                <a:ea typeface="+mn-lt"/>
                <a:cs typeface="+mn-lt"/>
              </a:rPr>
              <a:t> – 9 </a:t>
            </a:r>
            <a:r>
              <a:rPr lang="en-GB" err="1">
                <a:ea typeface="+mn-lt"/>
                <a:cs typeface="+mn-lt"/>
              </a:rPr>
              <a:t>testiä</a:t>
            </a:r>
            <a:r>
              <a:rPr lang="en-GB">
                <a:ea typeface="+mn-lt"/>
                <a:cs typeface="+mn-lt"/>
              </a:rPr>
              <a:t>)</a:t>
            </a:r>
            <a:endParaRPr lang="en-US"/>
          </a:p>
          <a:p>
            <a:pPr lvl="1">
              <a:buFont typeface="Courier New" panose="020B0604020202020204" pitchFamily="34" charset="0"/>
              <a:buChar char="o"/>
            </a:pPr>
            <a:r>
              <a:rPr lang="en-GB" err="1">
                <a:ea typeface="+mn-lt"/>
                <a:cs typeface="+mn-lt"/>
              </a:rPr>
              <a:t>Kyllä</a:t>
            </a:r>
            <a:r>
              <a:rPr lang="en-GB">
                <a:ea typeface="+mn-lt"/>
                <a:cs typeface="+mn-lt"/>
              </a:rPr>
              <a:t> 2: </a:t>
            </a:r>
            <a:r>
              <a:rPr lang="en-GB" err="1">
                <a:ea typeface="+mn-lt"/>
                <a:cs typeface="+mn-lt"/>
              </a:rPr>
              <a:t>opiskelija</a:t>
            </a:r>
            <a:r>
              <a:rPr lang="en-GB">
                <a:ea typeface="+mn-lt"/>
                <a:cs typeface="+mn-lt"/>
              </a:rPr>
              <a:t> </a:t>
            </a:r>
            <a:r>
              <a:rPr lang="en-GB" err="1">
                <a:ea typeface="+mn-lt"/>
                <a:cs typeface="+mn-lt"/>
              </a:rPr>
              <a:t>ohjataan</a:t>
            </a:r>
            <a:r>
              <a:rPr lang="en-GB">
                <a:ea typeface="+mn-lt"/>
                <a:cs typeface="+mn-lt"/>
              </a:rPr>
              <a:t> OPVA-</a:t>
            </a:r>
            <a:r>
              <a:rPr lang="en-GB" err="1">
                <a:ea typeface="+mn-lt"/>
                <a:cs typeface="+mn-lt"/>
              </a:rPr>
              <a:t>opintohin</a:t>
            </a:r>
            <a:r>
              <a:rPr lang="en-GB">
                <a:ea typeface="+mn-lt"/>
                <a:cs typeface="+mn-lt"/>
              </a:rPr>
              <a:t>; </a:t>
            </a:r>
            <a:endParaRPr lang="en-US"/>
          </a:p>
          <a:p>
            <a:pPr lvl="1">
              <a:buFont typeface="Courier New" panose="020B0604020202020204" pitchFamily="34" charset="0"/>
              <a:buChar char="o"/>
            </a:pPr>
            <a:r>
              <a:rPr lang="en-GB" err="1">
                <a:ea typeface="+mn-lt"/>
                <a:cs typeface="+mn-lt"/>
              </a:rPr>
              <a:t>Kyllä</a:t>
            </a:r>
            <a:r>
              <a:rPr lang="en-GB">
                <a:ea typeface="+mn-lt"/>
                <a:cs typeface="+mn-lt"/>
              </a:rPr>
              <a:t> 1: </a:t>
            </a:r>
            <a:r>
              <a:rPr lang="en-GB" err="1">
                <a:ea typeface="+mn-lt"/>
                <a:cs typeface="+mn-lt"/>
              </a:rPr>
              <a:t>pienryhmä</a:t>
            </a:r>
            <a:r>
              <a:rPr lang="en-GB">
                <a:ea typeface="+mn-lt"/>
                <a:cs typeface="+mn-lt"/>
              </a:rPr>
              <a:t>, </a:t>
            </a:r>
            <a:r>
              <a:rPr lang="en-GB" err="1">
                <a:ea typeface="+mn-lt"/>
                <a:cs typeface="+mn-lt"/>
              </a:rPr>
              <a:t>pajatyöskentely</a:t>
            </a:r>
            <a:r>
              <a:rPr lang="en-GB">
                <a:ea typeface="+mn-lt"/>
                <a:cs typeface="+mn-lt"/>
              </a:rPr>
              <a:t> tai OPVA; </a:t>
            </a:r>
            <a:endParaRPr lang="en-US"/>
          </a:p>
          <a:p>
            <a:pPr lvl="1">
              <a:buFont typeface="Courier New" panose="020B0604020202020204" pitchFamily="34" charset="0"/>
              <a:buChar char="o"/>
            </a:pPr>
            <a:r>
              <a:rPr lang="en-GB" err="1">
                <a:ea typeface="+mn-lt"/>
                <a:cs typeface="+mn-lt"/>
              </a:rPr>
              <a:t>Harvakseltaan</a:t>
            </a:r>
            <a:r>
              <a:rPr lang="en-GB">
                <a:ea typeface="+mn-lt"/>
                <a:cs typeface="+mn-lt"/>
              </a:rPr>
              <a:t> tai </a:t>
            </a:r>
            <a:r>
              <a:rPr lang="en-GB" err="1">
                <a:ea typeface="+mn-lt"/>
                <a:cs typeface="+mn-lt"/>
              </a:rPr>
              <a:t>kyllä</a:t>
            </a:r>
            <a:r>
              <a:rPr lang="en-GB">
                <a:ea typeface="+mn-lt"/>
                <a:cs typeface="+mn-lt"/>
              </a:rPr>
              <a:t> 3: OPVA, </a:t>
            </a:r>
            <a:r>
              <a:rPr lang="en-GB" err="1">
                <a:ea typeface="+mn-lt"/>
                <a:cs typeface="+mn-lt"/>
              </a:rPr>
              <a:t>pajatyöskentely</a:t>
            </a:r>
            <a:r>
              <a:rPr lang="en-GB">
                <a:ea typeface="+mn-lt"/>
                <a:cs typeface="+mn-lt"/>
              </a:rPr>
              <a:t>, </a:t>
            </a:r>
            <a:r>
              <a:rPr lang="en-GB" err="1">
                <a:ea typeface="+mn-lt"/>
                <a:cs typeface="+mn-lt"/>
              </a:rPr>
              <a:t>pienryhmä</a:t>
            </a:r>
          </a:p>
          <a:p>
            <a:pPr lvl="1">
              <a:buFont typeface="Courier New" panose="020B0604020202020204" pitchFamily="34" charset="0"/>
              <a:buChar char="o"/>
            </a:pPr>
            <a:r>
              <a:rPr lang="en-GB" err="1">
                <a:ea typeface="+mn-lt"/>
                <a:cs typeface="+mn-lt"/>
              </a:rPr>
              <a:t>Harvakseltaan</a:t>
            </a:r>
            <a:r>
              <a:rPr lang="en-GB">
                <a:ea typeface="+mn-lt"/>
                <a:cs typeface="+mn-lt"/>
              </a:rPr>
              <a:t> tai </a:t>
            </a:r>
            <a:r>
              <a:rPr lang="en-GB" err="1">
                <a:ea typeface="+mn-lt"/>
                <a:cs typeface="+mn-lt"/>
              </a:rPr>
              <a:t>kyllä</a:t>
            </a:r>
            <a:r>
              <a:rPr lang="en-GB">
                <a:ea typeface="+mn-lt"/>
                <a:cs typeface="+mn-lt"/>
              </a:rPr>
              <a:t> 1: </a:t>
            </a:r>
            <a:r>
              <a:rPr lang="en-GB" err="1">
                <a:ea typeface="+mn-lt"/>
                <a:cs typeface="+mn-lt"/>
              </a:rPr>
              <a:t>pienryhmä</a:t>
            </a:r>
            <a:r>
              <a:rPr lang="en-GB">
                <a:ea typeface="+mn-lt"/>
                <a:cs typeface="+mn-lt"/>
              </a:rPr>
              <a:t>, </a:t>
            </a:r>
            <a:r>
              <a:rPr lang="en-GB" err="1">
                <a:ea typeface="+mn-lt"/>
                <a:cs typeface="+mn-lt"/>
              </a:rPr>
              <a:t>pajatyöskentely</a:t>
            </a:r>
            <a:r>
              <a:rPr lang="en-GB">
                <a:ea typeface="+mn-lt"/>
                <a:cs typeface="+mn-lt"/>
              </a:rPr>
              <a:t>, OPVA tai </a:t>
            </a:r>
            <a:r>
              <a:rPr lang="en-GB" err="1">
                <a:ea typeface="+mn-lt"/>
                <a:cs typeface="+mn-lt"/>
              </a:rPr>
              <a:t>tasoryhmä</a:t>
            </a:r>
            <a:r>
              <a:rPr lang="en-GB">
                <a:ea typeface="+mn-lt"/>
                <a:cs typeface="+mn-lt"/>
              </a:rPr>
              <a:t>; </a:t>
            </a:r>
            <a:endParaRPr lang="en-US"/>
          </a:p>
          <a:p>
            <a:endParaRPr lang="en-US"/>
          </a:p>
        </p:txBody>
      </p:sp>
    </p:spTree>
    <p:extLst>
      <p:ext uri="{BB962C8B-B14F-4D97-AF65-F5344CB8AC3E}">
        <p14:creationId xmlns:p14="http://schemas.microsoft.com/office/powerpoint/2010/main" val="756668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5B34-E9E7-AC3D-E021-D18FE1863300}"/>
              </a:ext>
            </a:extLst>
          </p:cNvPr>
          <p:cNvSpPr>
            <a:spLocks noGrp="1"/>
          </p:cNvSpPr>
          <p:nvPr>
            <p:ph type="title"/>
          </p:nvPr>
        </p:nvSpPr>
        <p:spPr/>
        <p:txBody>
          <a:bodyPr>
            <a:normAutofit/>
          </a:bodyPr>
          <a:lstStyle/>
          <a:p>
            <a:r>
              <a:rPr lang="fi-FI" dirty="0">
                <a:ea typeface="+mj-lt"/>
                <a:cs typeface="+mj-lt"/>
              </a:rPr>
              <a:t>2. Opiskeluvaihe: Opiskelijamäärän vaikutus</a:t>
            </a:r>
          </a:p>
        </p:txBody>
      </p:sp>
      <p:sp>
        <p:nvSpPr>
          <p:cNvPr id="3" name="Content Placeholder 2">
            <a:extLst>
              <a:ext uri="{FF2B5EF4-FFF2-40B4-BE49-F238E27FC236}">
                <a16:creationId xmlns:a16="http://schemas.microsoft.com/office/drawing/2014/main" id="{48CAFB02-079C-5818-9AE3-2488D2FFBB61}"/>
              </a:ext>
            </a:extLst>
          </p:cNvPr>
          <p:cNvSpPr>
            <a:spLocks noGrp="1"/>
          </p:cNvSpPr>
          <p:nvPr>
            <p:ph idx="1"/>
          </p:nvPr>
        </p:nvSpPr>
        <p:spPr/>
        <p:txBody>
          <a:bodyPr vert="horz" lIns="91440" tIns="45720" rIns="91440" bIns="45720" rtlCol="0" anchor="t">
            <a:normAutofit/>
          </a:bodyPr>
          <a:lstStyle/>
          <a:p>
            <a:pPr marL="0" indent="0">
              <a:buNone/>
            </a:pPr>
            <a:r>
              <a:rPr lang="en-GB" b="1" dirty="0" err="1">
                <a:ea typeface="+mn-lt"/>
                <a:cs typeface="+mn-lt"/>
              </a:rPr>
              <a:t>Kartoitetaanko</a:t>
            </a:r>
            <a:r>
              <a:rPr lang="en-GB" b="1" dirty="0">
                <a:ea typeface="+mn-lt"/>
                <a:cs typeface="+mn-lt"/>
              </a:rPr>
              <a:t> </a:t>
            </a:r>
            <a:r>
              <a:rPr lang="en-GB" b="1" dirty="0" err="1">
                <a:ea typeface="+mn-lt"/>
                <a:cs typeface="+mn-lt"/>
              </a:rPr>
              <a:t>opiskelijan</a:t>
            </a:r>
            <a:r>
              <a:rPr lang="en-GB" b="1" dirty="0">
                <a:ea typeface="+mn-lt"/>
                <a:cs typeface="+mn-lt"/>
              </a:rPr>
              <a:t> </a:t>
            </a:r>
            <a:r>
              <a:rPr lang="en-GB" b="1" dirty="0" err="1">
                <a:ea typeface="+mn-lt"/>
                <a:cs typeface="+mn-lt"/>
              </a:rPr>
              <a:t>kielitaitoa</a:t>
            </a:r>
            <a:r>
              <a:rPr lang="en-GB" b="1" dirty="0">
                <a:ea typeface="+mn-lt"/>
                <a:cs typeface="+mn-lt"/>
              </a:rPr>
              <a:t> </a:t>
            </a:r>
            <a:r>
              <a:rPr lang="en-GB" b="1" dirty="0" err="1">
                <a:ea typeface="+mn-lt"/>
                <a:cs typeface="+mn-lt"/>
              </a:rPr>
              <a:t>keskusteluissa</a:t>
            </a:r>
            <a:r>
              <a:rPr lang="en-GB" b="1" dirty="0">
                <a:ea typeface="+mn-lt"/>
                <a:cs typeface="+mn-lt"/>
              </a:rPr>
              <a:t> </a:t>
            </a:r>
            <a:r>
              <a:rPr lang="en-GB" b="1" dirty="0" err="1">
                <a:ea typeface="+mn-lt"/>
                <a:cs typeface="+mn-lt"/>
              </a:rPr>
              <a:t>opettajan</a:t>
            </a:r>
            <a:r>
              <a:rPr lang="en-GB" b="1" dirty="0">
                <a:ea typeface="+mn-lt"/>
                <a:cs typeface="+mn-lt"/>
              </a:rPr>
              <a:t> , </a:t>
            </a:r>
            <a:r>
              <a:rPr lang="en-GB" b="1" dirty="0" err="1">
                <a:ea typeface="+mn-lt"/>
                <a:cs typeface="+mn-lt"/>
              </a:rPr>
              <a:t>opinto-ohjaajan</a:t>
            </a:r>
            <a:r>
              <a:rPr lang="en-GB" b="1" dirty="0">
                <a:ea typeface="+mn-lt"/>
                <a:cs typeface="+mn-lt"/>
              </a:rPr>
              <a:t> </a:t>
            </a:r>
            <a:r>
              <a:rPr lang="en-GB" b="1" dirty="0" err="1">
                <a:ea typeface="+mn-lt"/>
                <a:cs typeface="+mn-lt"/>
              </a:rPr>
              <a:t>tms</a:t>
            </a:r>
            <a:r>
              <a:rPr lang="en-GB" b="1" dirty="0">
                <a:ea typeface="+mn-lt"/>
                <a:cs typeface="+mn-lt"/>
              </a:rPr>
              <a:t>. </a:t>
            </a:r>
            <a:r>
              <a:rPr lang="en-GB" b="1" dirty="0" err="1">
                <a:ea typeface="+mn-lt"/>
                <a:cs typeface="+mn-lt"/>
              </a:rPr>
              <a:t>kanssa</a:t>
            </a:r>
            <a:r>
              <a:rPr lang="en-GB" b="1" dirty="0">
                <a:ea typeface="+mn-lt"/>
                <a:cs typeface="+mn-lt"/>
              </a:rPr>
              <a:t>?</a:t>
            </a:r>
            <a:endParaRPr lang="en-US" dirty="0"/>
          </a:p>
          <a:p>
            <a:r>
              <a:rPr lang="en-GB" dirty="0" err="1">
                <a:ea typeface="+mn-lt"/>
                <a:cs typeface="+mn-lt"/>
              </a:rPr>
              <a:t>Johtopäätös</a:t>
            </a:r>
            <a:r>
              <a:rPr lang="en-GB" dirty="0">
                <a:ea typeface="+mn-lt"/>
                <a:cs typeface="+mn-lt"/>
              </a:rPr>
              <a:t>: </a:t>
            </a:r>
            <a:r>
              <a:rPr lang="en-GB" dirty="0" err="1">
                <a:ea typeface="+mn-lt"/>
                <a:cs typeface="+mn-lt"/>
              </a:rPr>
              <a:t>Kielitaitoa</a:t>
            </a:r>
            <a:r>
              <a:rPr lang="en-GB" dirty="0">
                <a:ea typeface="+mn-lt"/>
                <a:cs typeface="+mn-lt"/>
              </a:rPr>
              <a:t> </a:t>
            </a:r>
            <a:r>
              <a:rPr lang="en-GB" dirty="0" err="1">
                <a:ea typeface="+mn-lt"/>
                <a:cs typeface="+mn-lt"/>
              </a:rPr>
              <a:t>kartoitetaan</a:t>
            </a:r>
            <a:r>
              <a:rPr lang="en-GB" dirty="0">
                <a:ea typeface="+mn-lt"/>
                <a:cs typeface="+mn-lt"/>
              </a:rPr>
              <a:t>/</a:t>
            </a:r>
            <a:r>
              <a:rPr lang="en-GB" dirty="0" err="1">
                <a:ea typeface="+mn-lt"/>
                <a:cs typeface="+mn-lt"/>
              </a:rPr>
              <a:t>testataan</a:t>
            </a:r>
            <a:r>
              <a:rPr lang="en-GB" dirty="0">
                <a:ea typeface="+mn-lt"/>
                <a:cs typeface="+mn-lt"/>
              </a:rPr>
              <a:t> </a:t>
            </a:r>
            <a:r>
              <a:rPr lang="en-GB" dirty="0" err="1">
                <a:ea typeface="+mn-lt"/>
                <a:cs typeface="+mn-lt"/>
              </a:rPr>
              <a:t>myös</a:t>
            </a:r>
            <a:r>
              <a:rPr lang="en-GB" dirty="0">
                <a:ea typeface="+mn-lt"/>
                <a:cs typeface="+mn-lt"/>
              </a:rPr>
              <a:t> </a:t>
            </a:r>
            <a:r>
              <a:rPr lang="en-GB" dirty="0" err="1">
                <a:ea typeface="+mn-lt"/>
                <a:cs typeface="+mn-lt"/>
              </a:rPr>
              <a:t>keskusteluissa</a:t>
            </a:r>
            <a:r>
              <a:rPr lang="en-GB" dirty="0">
                <a:ea typeface="+mn-lt"/>
                <a:cs typeface="+mn-lt"/>
              </a:rPr>
              <a:t> </a:t>
            </a:r>
            <a:r>
              <a:rPr lang="en-GB" dirty="0" err="1">
                <a:ea typeface="+mn-lt"/>
                <a:cs typeface="+mn-lt"/>
              </a:rPr>
              <a:t>opettajan</a:t>
            </a:r>
            <a:r>
              <a:rPr lang="en-GB" dirty="0">
                <a:ea typeface="+mn-lt"/>
                <a:cs typeface="+mn-lt"/>
              </a:rPr>
              <a:t>, </a:t>
            </a:r>
            <a:r>
              <a:rPr lang="en-GB" dirty="0" err="1">
                <a:ea typeface="+mn-lt"/>
                <a:cs typeface="+mn-lt"/>
              </a:rPr>
              <a:t>opinto-ohjaajan</a:t>
            </a:r>
            <a:r>
              <a:rPr lang="en-GB" dirty="0">
                <a:ea typeface="+mn-lt"/>
                <a:cs typeface="+mn-lt"/>
              </a:rPr>
              <a:t> </a:t>
            </a:r>
            <a:r>
              <a:rPr lang="en-GB" dirty="0" err="1">
                <a:ea typeface="+mn-lt"/>
                <a:cs typeface="+mn-lt"/>
              </a:rPr>
              <a:t>tms</a:t>
            </a:r>
            <a:r>
              <a:rPr lang="en-GB" dirty="0">
                <a:ea typeface="+mn-lt"/>
                <a:cs typeface="+mn-lt"/>
              </a:rPr>
              <a:t>. </a:t>
            </a:r>
            <a:r>
              <a:rPr lang="en-GB" dirty="0" err="1">
                <a:ea typeface="+mn-lt"/>
                <a:cs typeface="+mn-lt"/>
              </a:rPr>
              <a:t>kanssa</a:t>
            </a:r>
            <a:r>
              <a:rPr lang="en-GB" dirty="0">
                <a:ea typeface="+mn-lt"/>
                <a:cs typeface="+mn-lt"/>
              </a:rPr>
              <a:t>. </a:t>
            </a:r>
            <a:r>
              <a:rPr lang="en-GB" dirty="0" err="1">
                <a:ea typeface="+mn-lt"/>
                <a:cs typeface="+mn-lt"/>
              </a:rPr>
              <a:t>Tulosten</a:t>
            </a:r>
            <a:r>
              <a:rPr lang="en-GB" dirty="0">
                <a:ea typeface="+mn-lt"/>
                <a:cs typeface="+mn-lt"/>
              </a:rPr>
              <a:t> </a:t>
            </a:r>
            <a:r>
              <a:rPr lang="en-GB" dirty="0" err="1">
                <a:ea typeface="+mn-lt"/>
                <a:cs typeface="+mn-lt"/>
              </a:rPr>
              <a:t>perusteella</a:t>
            </a:r>
            <a:r>
              <a:rPr lang="en-GB" dirty="0">
                <a:ea typeface="+mn-lt"/>
                <a:cs typeface="+mn-lt"/>
              </a:rPr>
              <a:t> </a:t>
            </a:r>
            <a:r>
              <a:rPr lang="en-GB" dirty="0" err="1">
                <a:ea typeface="+mn-lt"/>
                <a:cs typeface="+mn-lt"/>
              </a:rPr>
              <a:t>näyttäisi</a:t>
            </a:r>
            <a:r>
              <a:rPr lang="en-GB" dirty="0">
                <a:ea typeface="+mn-lt"/>
                <a:cs typeface="+mn-lt"/>
              </a:rPr>
              <a:t>, </a:t>
            </a:r>
            <a:r>
              <a:rPr lang="en-GB" dirty="0" err="1">
                <a:ea typeface="+mn-lt"/>
                <a:cs typeface="+mn-lt"/>
              </a:rPr>
              <a:t>että</a:t>
            </a:r>
            <a:r>
              <a:rPr lang="en-GB" dirty="0">
                <a:ea typeface="+mn-lt"/>
                <a:cs typeface="+mn-lt"/>
              </a:rPr>
              <a:t> </a:t>
            </a:r>
            <a:r>
              <a:rPr lang="en-GB" dirty="0" err="1">
                <a:ea typeface="+mn-lt"/>
                <a:cs typeface="+mn-lt"/>
              </a:rPr>
              <a:t>näin</a:t>
            </a:r>
            <a:r>
              <a:rPr lang="en-GB" dirty="0">
                <a:ea typeface="+mn-lt"/>
                <a:cs typeface="+mn-lt"/>
              </a:rPr>
              <a:t> </a:t>
            </a:r>
            <a:r>
              <a:rPr lang="en-GB" dirty="0" err="1">
                <a:ea typeface="+mn-lt"/>
                <a:cs typeface="+mn-lt"/>
              </a:rPr>
              <a:t>tehdään</a:t>
            </a:r>
            <a:r>
              <a:rPr lang="en-GB" dirty="0">
                <a:ea typeface="+mn-lt"/>
                <a:cs typeface="+mn-lt"/>
              </a:rPr>
              <a:t> </a:t>
            </a:r>
            <a:r>
              <a:rPr lang="en-GB" dirty="0" err="1">
                <a:ea typeface="+mn-lt"/>
                <a:cs typeface="+mn-lt"/>
              </a:rPr>
              <a:t>eniten</a:t>
            </a:r>
            <a:r>
              <a:rPr lang="en-GB" dirty="0">
                <a:ea typeface="+mn-lt"/>
                <a:cs typeface="+mn-lt"/>
              </a:rPr>
              <a:t> 100-249 </a:t>
            </a:r>
            <a:r>
              <a:rPr lang="en-GB" dirty="0" err="1">
                <a:ea typeface="+mn-lt"/>
                <a:cs typeface="+mn-lt"/>
              </a:rPr>
              <a:t>ja</a:t>
            </a:r>
            <a:r>
              <a:rPr lang="en-GB" dirty="0">
                <a:ea typeface="+mn-lt"/>
                <a:cs typeface="+mn-lt"/>
              </a:rPr>
              <a:t> </a:t>
            </a:r>
            <a:r>
              <a:rPr lang="en-GB" dirty="0" err="1">
                <a:ea typeface="+mn-lt"/>
                <a:cs typeface="+mn-lt"/>
              </a:rPr>
              <a:t>yli</a:t>
            </a:r>
            <a:r>
              <a:rPr lang="en-GB" dirty="0">
                <a:ea typeface="+mn-lt"/>
                <a:cs typeface="+mn-lt"/>
              </a:rPr>
              <a:t> 5000 </a:t>
            </a:r>
            <a:r>
              <a:rPr lang="en-GB" dirty="0" err="1">
                <a:ea typeface="+mn-lt"/>
                <a:cs typeface="+mn-lt"/>
              </a:rPr>
              <a:t>opiskelijan</a:t>
            </a:r>
            <a:r>
              <a:rPr lang="en-GB" dirty="0">
                <a:ea typeface="+mn-lt"/>
                <a:cs typeface="+mn-lt"/>
              </a:rPr>
              <a:t> </a:t>
            </a:r>
            <a:r>
              <a:rPr lang="en-GB" dirty="0" err="1">
                <a:ea typeface="+mn-lt"/>
                <a:cs typeface="+mn-lt"/>
              </a:rPr>
              <a:t>oppilaitoksissa</a:t>
            </a:r>
            <a:r>
              <a:rPr lang="en-GB" dirty="0">
                <a:ea typeface="+mn-lt"/>
                <a:cs typeface="+mn-lt"/>
              </a:rPr>
              <a:t>, </a:t>
            </a:r>
            <a:r>
              <a:rPr lang="en-GB" dirty="0" err="1">
                <a:ea typeface="+mn-lt"/>
                <a:cs typeface="+mn-lt"/>
              </a:rPr>
              <a:t>mutta</a:t>
            </a:r>
            <a:r>
              <a:rPr lang="en-GB" dirty="0">
                <a:ea typeface="+mn-lt"/>
                <a:cs typeface="+mn-lt"/>
              </a:rPr>
              <a:t> </a:t>
            </a:r>
            <a:r>
              <a:rPr lang="en-GB" dirty="0" err="1">
                <a:ea typeface="+mn-lt"/>
                <a:cs typeface="+mn-lt"/>
              </a:rPr>
              <a:t>koska</a:t>
            </a:r>
            <a:r>
              <a:rPr lang="en-GB" dirty="0">
                <a:ea typeface="+mn-lt"/>
                <a:cs typeface="+mn-lt"/>
              </a:rPr>
              <a:t> 100-249 </a:t>
            </a:r>
            <a:r>
              <a:rPr lang="en-GB" dirty="0" err="1">
                <a:ea typeface="+mn-lt"/>
                <a:cs typeface="+mn-lt"/>
              </a:rPr>
              <a:t>opiskelijan</a:t>
            </a:r>
            <a:r>
              <a:rPr lang="en-GB" dirty="0">
                <a:ea typeface="+mn-lt"/>
                <a:cs typeface="+mn-lt"/>
              </a:rPr>
              <a:t> </a:t>
            </a:r>
            <a:r>
              <a:rPr lang="en-GB" dirty="0" err="1">
                <a:ea typeface="+mn-lt"/>
                <a:cs typeface="+mn-lt"/>
              </a:rPr>
              <a:t>oppilaitoksista</a:t>
            </a:r>
            <a:r>
              <a:rPr lang="en-GB" dirty="0">
                <a:ea typeface="+mn-lt"/>
                <a:cs typeface="+mn-lt"/>
              </a:rPr>
              <a:t> vain 2:lla on </a:t>
            </a:r>
            <a:r>
              <a:rPr lang="en-GB" dirty="0" err="1">
                <a:ea typeface="+mn-lt"/>
                <a:cs typeface="+mn-lt"/>
              </a:rPr>
              <a:t>jonkinlaisia</a:t>
            </a:r>
            <a:r>
              <a:rPr lang="en-GB" dirty="0">
                <a:ea typeface="+mn-lt"/>
                <a:cs typeface="+mn-lt"/>
              </a:rPr>
              <a:t> </a:t>
            </a:r>
            <a:r>
              <a:rPr lang="en-GB" dirty="0" err="1">
                <a:ea typeface="+mn-lt"/>
                <a:cs typeface="+mn-lt"/>
              </a:rPr>
              <a:t>kartoituksia</a:t>
            </a:r>
            <a:r>
              <a:rPr lang="en-GB" dirty="0">
                <a:ea typeface="+mn-lt"/>
                <a:cs typeface="+mn-lt"/>
              </a:rPr>
              <a:t> </a:t>
            </a:r>
            <a:r>
              <a:rPr lang="en-GB" dirty="0" err="1">
                <a:ea typeface="+mn-lt"/>
                <a:cs typeface="+mn-lt"/>
              </a:rPr>
              <a:t>ylipäätään</a:t>
            </a:r>
            <a:r>
              <a:rPr lang="en-GB" dirty="0">
                <a:ea typeface="+mn-lt"/>
                <a:cs typeface="+mn-lt"/>
              </a:rPr>
              <a:t>, </a:t>
            </a:r>
            <a:r>
              <a:rPr lang="en-GB" dirty="0" err="1">
                <a:ea typeface="+mn-lt"/>
                <a:cs typeface="+mn-lt"/>
              </a:rPr>
              <a:t>ja</a:t>
            </a:r>
            <a:r>
              <a:rPr lang="en-GB" dirty="0">
                <a:ea typeface="+mn-lt"/>
                <a:cs typeface="+mn-lt"/>
              </a:rPr>
              <a:t> </a:t>
            </a:r>
            <a:r>
              <a:rPr lang="en-GB" dirty="0" err="1">
                <a:ea typeface="+mn-lt"/>
                <a:cs typeface="+mn-lt"/>
              </a:rPr>
              <a:t>koska</a:t>
            </a:r>
            <a:r>
              <a:rPr lang="en-GB" dirty="0">
                <a:ea typeface="+mn-lt"/>
                <a:cs typeface="+mn-lt"/>
              </a:rPr>
              <a:t> </a:t>
            </a:r>
            <a:r>
              <a:rPr lang="en-GB" dirty="0" err="1">
                <a:ea typeface="+mn-lt"/>
                <a:cs typeface="+mn-lt"/>
              </a:rPr>
              <a:t>yli</a:t>
            </a:r>
            <a:r>
              <a:rPr lang="en-GB" dirty="0">
                <a:ea typeface="+mn-lt"/>
                <a:cs typeface="+mn-lt"/>
              </a:rPr>
              <a:t> 5000 </a:t>
            </a:r>
            <a:r>
              <a:rPr lang="en-GB" dirty="0" err="1">
                <a:ea typeface="+mn-lt"/>
                <a:cs typeface="+mn-lt"/>
              </a:rPr>
              <a:t>opiskelijan</a:t>
            </a:r>
            <a:r>
              <a:rPr lang="en-GB" dirty="0">
                <a:ea typeface="+mn-lt"/>
                <a:cs typeface="+mn-lt"/>
              </a:rPr>
              <a:t> </a:t>
            </a:r>
            <a:r>
              <a:rPr lang="en-GB" dirty="0" err="1">
                <a:ea typeface="+mn-lt"/>
                <a:cs typeface="+mn-lt"/>
              </a:rPr>
              <a:t>oppilaitoksista</a:t>
            </a:r>
            <a:r>
              <a:rPr lang="en-GB" dirty="0">
                <a:ea typeface="+mn-lt"/>
                <a:cs typeface="+mn-lt"/>
              </a:rPr>
              <a:t> </a:t>
            </a:r>
            <a:r>
              <a:rPr lang="en-GB" dirty="0" err="1">
                <a:ea typeface="+mn-lt"/>
                <a:cs typeface="+mn-lt"/>
              </a:rPr>
              <a:t>eivät</a:t>
            </a:r>
            <a:r>
              <a:rPr lang="en-GB" dirty="0">
                <a:ea typeface="+mn-lt"/>
                <a:cs typeface="+mn-lt"/>
              </a:rPr>
              <a:t> </a:t>
            </a:r>
            <a:r>
              <a:rPr lang="en-GB" dirty="0" err="1">
                <a:ea typeface="+mn-lt"/>
                <a:cs typeface="+mn-lt"/>
              </a:rPr>
              <a:t>kaikki</a:t>
            </a:r>
            <a:r>
              <a:rPr lang="en-GB" dirty="0">
                <a:ea typeface="+mn-lt"/>
                <a:cs typeface="+mn-lt"/>
              </a:rPr>
              <a:t> </a:t>
            </a:r>
            <a:r>
              <a:rPr lang="en-GB" dirty="0" err="1">
                <a:ea typeface="+mn-lt"/>
                <a:cs typeface="+mn-lt"/>
              </a:rPr>
              <a:t>testejä</a:t>
            </a:r>
            <a:r>
              <a:rPr lang="en-GB" dirty="0">
                <a:ea typeface="+mn-lt"/>
                <a:cs typeface="+mn-lt"/>
              </a:rPr>
              <a:t> </a:t>
            </a:r>
            <a:r>
              <a:rPr lang="en-GB" dirty="0" err="1">
                <a:ea typeface="+mn-lt"/>
                <a:cs typeface="+mn-lt"/>
              </a:rPr>
              <a:t>teettävät</a:t>
            </a:r>
            <a:r>
              <a:rPr lang="en-GB" dirty="0">
                <a:ea typeface="+mn-lt"/>
                <a:cs typeface="+mn-lt"/>
              </a:rPr>
              <a:t> </a:t>
            </a:r>
            <a:r>
              <a:rPr lang="en-GB" dirty="0" err="1">
                <a:ea typeface="+mn-lt"/>
                <a:cs typeface="+mn-lt"/>
              </a:rPr>
              <a:t>vastanneet</a:t>
            </a:r>
            <a:r>
              <a:rPr lang="en-GB" dirty="0">
                <a:ea typeface="+mn-lt"/>
                <a:cs typeface="+mn-lt"/>
              </a:rPr>
              <a:t> </a:t>
            </a:r>
            <a:r>
              <a:rPr lang="en-GB" dirty="0" err="1">
                <a:ea typeface="+mn-lt"/>
                <a:cs typeface="+mn-lt"/>
              </a:rPr>
              <a:t>kysymykseen</a:t>
            </a:r>
            <a:r>
              <a:rPr lang="en-GB" dirty="0">
                <a:ea typeface="+mn-lt"/>
                <a:cs typeface="+mn-lt"/>
              </a:rPr>
              <a:t>, </a:t>
            </a:r>
            <a:r>
              <a:rPr lang="en-GB" dirty="0" err="1">
                <a:ea typeface="+mn-lt"/>
                <a:cs typeface="+mn-lt"/>
              </a:rPr>
              <a:t>ei</a:t>
            </a:r>
            <a:r>
              <a:rPr lang="en-GB" dirty="0">
                <a:ea typeface="+mn-lt"/>
                <a:cs typeface="+mn-lt"/>
              </a:rPr>
              <a:t> </a:t>
            </a:r>
            <a:r>
              <a:rPr lang="en-GB" dirty="0" err="1">
                <a:ea typeface="+mn-lt"/>
                <a:cs typeface="+mn-lt"/>
              </a:rPr>
              <a:t>tämä</a:t>
            </a:r>
            <a:r>
              <a:rPr lang="en-GB" dirty="0">
                <a:ea typeface="+mn-lt"/>
                <a:cs typeface="+mn-lt"/>
              </a:rPr>
              <a:t> </a:t>
            </a:r>
            <a:r>
              <a:rPr lang="en-GB" dirty="0" err="1">
                <a:ea typeface="+mn-lt"/>
                <a:cs typeface="+mn-lt"/>
              </a:rPr>
              <a:t>tulos</a:t>
            </a:r>
            <a:r>
              <a:rPr lang="en-GB" dirty="0">
                <a:ea typeface="+mn-lt"/>
                <a:cs typeface="+mn-lt"/>
              </a:rPr>
              <a:t> ole </a:t>
            </a:r>
            <a:r>
              <a:rPr lang="en-GB" dirty="0" err="1">
                <a:ea typeface="+mn-lt"/>
                <a:cs typeface="+mn-lt"/>
              </a:rPr>
              <a:t>selkeä</a:t>
            </a:r>
            <a:r>
              <a:rPr lang="en-GB" dirty="0">
                <a:ea typeface="+mn-lt"/>
                <a:cs typeface="+mn-lt"/>
              </a:rPr>
              <a:t>.</a:t>
            </a:r>
            <a:endParaRPr lang="en-US" dirty="0"/>
          </a:p>
          <a:p>
            <a:endParaRPr lang="en-US"/>
          </a:p>
        </p:txBody>
      </p:sp>
    </p:spTree>
    <p:extLst>
      <p:ext uri="{BB962C8B-B14F-4D97-AF65-F5344CB8AC3E}">
        <p14:creationId xmlns:p14="http://schemas.microsoft.com/office/powerpoint/2010/main" val="115753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60C598C-0218-4C0A-2EB1-A5CA98541674}"/>
              </a:ext>
            </a:extLst>
          </p:cNvPr>
          <p:cNvSpPr>
            <a:spLocks noGrp="1"/>
          </p:cNvSpPr>
          <p:nvPr>
            <p:ph idx="1"/>
          </p:nvPr>
        </p:nvSpPr>
        <p:spPr>
          <a:xfrm>
            <a:off x="838200" y="2329889"/>
            <a:ext cx="10515600" cy="3847074"/>
          </a:xfrm>
        </p:spPr>
        <p:txBody>
          <a:bodyPr vert="horz" lIns="91440" tIns="45720" rIns="91440" bIns="45720" rtlCol="0" anchor="t">
            <a:normAutofit/>
          </a:bodyPr>
          <a:lstStyle/>
          <a:p>
            <a:pPr marL="228600" indent="-228600" algn="l" rtl="0">
              <a:buChar char="•"/>
            </a:pPr>
            <a:r>
              <a:rPr lang="fi-FI" sz="3200" kern="1200" dirty="0">
                <a:latin typeface="Calibri"/>
                <a:ea typeface="+mn-ea"/>
                <a:cs typeface="+mn-cs"/>
              </a:rPr>
              <a:t>Kysely järjestettiin </a:t>
            </a:r>
            <a:r>
              <a:rPr lang="fi-FI" sz="3200" b="1" kern="1200" dirty="0">
                <a:solidFill>
                  <a:schemeClr val="tx2">
                    <a:lumMod val="75000"/>
                    <a:lumOff val="25000"/>
                  </a:schemeClr>
                </a:solidFill>
                <a:latin typeface="Calibri"/>
                <a:ea typeface="+mn-ea"/>
                <a:cs typeface="+mn-cs"/>
              </a:rPr>
              <a:t>maalis-huhtikuussa 2024</a:t>
            </a:r>
            <a:endParaRPr lang="fi-FI" sz="3200" b="1" kern="1200" dirty="0">
              <a:solidFill>
                <a:schemeClr val="tx2">
                  <a:lumMod val="75000"/>
                  <a:lumOff val="25000"/>
                </a:schemeClr>
              </a:solidFill>
              <a:latin typeface="Calibri"/>
              <a:cs typeface="Calibri"/>
            </a:endParaRPr>
          </a:p>
          <a:p>
            <a:r>
              <a:rPr lang="fi-FI" sz="3200" dirty="0">
                <a:latin typeface="Calibri"/>
              </a:rPr>
              <a:t>Kysely lähetettiin</a:t>
            </a:r>
            <a:r>
              <a:rPr lang="fi-FI" sz="3200" kern="1200" dirty="0">
                <a:latin typeface="Calibri"/>
                <a:ea typeface="+mn-ea"/>
                <a:cs typeface="+mn-cs"/>
              </a:rPr>
              <a:t> VIERKO-hankkeeseen osallistuville </a:t>
            </a:r>
            <a:r>
              <a:rPr lang="fi-FI" sz="3200" dirty="0">
                <a:latin typeface="Calibri"/>
              </a:rPr>
              <a:t>organisaatioille</a:t>
            </a:r>
            <a:endParaRPr lang="fi-FI" sz="3200" kern="1200" dirty="0">
              <a:latin typeface="Calibri"/>
              <a:cs typeface="Calibri"/>
            </a:endParaRPr>
          </a:p>
          <a:p>
            <a:pPr marL="228600" indent="-228600" algn="l" rtl="0">
              <a:buChar char="•"/>
            </a:pPr>
            <a:r>
              <a:rPr lang="fi-FI" sz="3200" b="1" kern="1200" dirty="0">
                <a:solidFill>
                  <a:schemeClr val="tx2">
                    <a:lumMod val="75000"/>
                    <a:lumOff val="25000"/>
                  </a:schemeClr>
                </a:solidFill>
                <a:latin typeface="Calibri"/>
                <a:ea typeface="+mn-ea"/>
                <a:cs typeface="+mn-cs"/>
              </a:rPr>
              <a:t>45 oppilaitosta</a:t>
            </a:r>
            <a:r>
              <a:rPr lang="fi-FI" sz="3200" b="1" kern="1200" dirty="0">
                <a:solidFill>
                  <a:schemeClr val="accent5"/>
                </a:solidFill>
                <a:latin typeface="Calibri"/>
                <a:ea typeface="+mn-ea"/>
                <a:cs typeface="+mn-cs"/>
              </a:rPr>
              <a:t> </a:t>
            </a:r>
            <a:r>
              <a:rPr lang="fi-FI" sz="3200" kern="1200" dirty="0">
                <a:latin typeface="Calibri"/>
                <a:ea typeface="+mn-ea"/>
                <a:cs typeface="+mn-cs"/>
              </a:rPr>
              <a:t>vastasi kyselyyn</a:t>
            </a:r>
            <a:endParaRPr lang="fi-FI" sz="3200" kern="1200" dirty="0">
              <a:latin typeface="Calibri"/>
              <a:cs typeface="Calibri"/>
            </a:endParaRPr>
          </a:p>
        </p:txBody>
      </p:sp>
      <p:sp>
        <p:nvSpPr>
          <p:cNvPr id="5" name="Tekstiruutu 4">
            <a:extLst>
              <a:ext uri="{FF2B5EF4-FFF2-40B4-BE49-F238E27FC236}">
                <a16:creationId xmlns:a16="http://schemas.microsoft.com/office/drawing/2014/main" id="{8BBBD2BC-3047-8F8F-D25D-89AF52E40008}"/>
              </a:ext>
            </a:extLst>
          </p:cNvPr>
          <p:cNvSpPr txBox="1"/>
          <p:nvPr/>
        </p:nvSpPr>
        <p:spPr>
          <a:xfrm>
            <a:off x="835959" y="510988"/>
            <a:ext cx="1052008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latin typeface="Calibri Light"/>
                <a:cs typeface="Calibri Light"/>
              </a:rPr>
              <a:t>S2-kielitaidon </a:t>
            </a:r>
            <a:r>
              <a:rPr lang="en-US" sz="4400" dirty="0" err="1">
                <a:latin typeface="Calibri Light"/>
                <a:cs typeface="Calibri Light"/>
              </a:rPr>
              <a:t>kartoitus</a:t>
            </a:r>
            <a:r>
              <a:rPr lang="en-US" sz="4400" dirty="0">
                <a:latin typeface="Calibri Light"/>
                <a:cs typeface="Calibri Light"/>
              </a:rPr>
              <a:t> </a:t>
            </a:r>
            <a:r>
              <a:rPr lang="en-US" sz="4400" dirty="0" err="1">
                <a:latin typeface="Calibri Light"/>
                <a:cs typeface="Calibri Light"/>
              </a:rPr>
              <a:t>ammatillisessa</a:t>
            </a:r>
            <a:r>
              <a:rPr lang="en-US" sz="4400" dirty="0">
                <a:latin typeface="Calibri Light"/>
                <a:cs typeface="Calibri Light"/>
              </a:rPr>
              <a:t> </a:t>
            </a:r>
            <a:r>
              <a:rPr lang="en-US" sz="4400" dirty="0" err="1">
                <a:latin typeface="Calibri Light"/>
                <a:cs typeface="Calibri Light"/>
              </a:rPr>
              <a:t>koulutuksessa</a:t>
            </a:r>
            <a:r>
              <a:rPr lang="en-US" sz="4400" dirty="0">
                <a:latin typeface="Calibri Light"/>
                <a:cs typeface="Calibri Light"/>
              </a:rPr>
              <a:t> -</a:t>
            </a:r>
            <a:r>
              <a:rPr lang="en-US" sz="4400" dirty="0" err="1">
                <a:latin typeface="Calibri Light"/>
                <a:cs typeface="Calibri Light"/>
              </a:rPr>
              <a:t>kysely</a:t>
            </a:r>
            <a:endParaRPr lang="en-US" dirty="0"/>
          </a:p>
        </p:txBody>
      </p:sp>
    </p:spTree>
    <p:extLst>
      <p:ext uri="{BB962C8B-B14F-4D97-AF65-F5344CB8AC3E}">
        <p14:creationId xmlns:p14="http://schemas.microsoft.com/office/powerpoint/2010/main" val="1807062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4E95-AC27-9286-B56F-2C18ECC3EDB9}"/>
              </a:ext>
            </a:extLst>
          </p:cNvPr>
          <p:cNvSpPr>
            <a:spLocks noGrp="1"/>
          </p:cNvSpPr>
          <p:nvPr>
            <p:ph type="title"/>
          </p:nvPr>
        </p:nvSpPr>
        <p:spPr>
          <a:xfrm>
            <a:off x="575873" y="365125"/>
            <a:ext cx="10777927" cy="1325563"/>
          </a:xfrm>
        </p:spPr>
        <p:txBody>
          <a:bodyPr>
            <a:normAutofit/>
          </a:bodyPr>
          <a:lstStyle/>
          <a:p>
            <a:r>
              <a:rPr lang="fi-FI" dirty="0">
                <a:ea typeface="+mj-lt"/>
                <a:cs typeface="+mj-lt"/>
              </a:rPr>
              <a:t>2. Opiskeluvaihe: Opiskelijamäärän vaikutus</a:t>
            </a:r>
          </a:p>
        </p:txBody>
      </p:sp>
      <p:sp>
        <p:nvSpPr>
          <p:cNvPr id="3" name="Content Placeholder 2">
            <a:extLst>
              <a:ext uri="{FF2B5EF4-FFF2-40B4-BE49-F238E27FC236}">
                <a16:creationId xmlns:a16="http://schemas.microsoft.com/office/drawing/2014/main" id="{AFC08E22-5371-20AC-B1C1-E9BB119CE1D1}"/>
              </a:ext>
            </a:extLst>
          </p:cNvPr>
          <p:cNvSpPr>
            <a:spLocks noGrp="1"/>
          </p:cNvSpPr>
          <p:nvPr>
            <p:ph idx="1"/>
          </p:nvPr>
        </p:nvSpPr>
        <p:spPr>
          <a:xfrm>
            <a:off x="575873" y="1725692"/>
            <a:ext cx="11290090" cy="4451271"/>
          </a:xfrm>
        </p:spPr>
        <p:txBody>
          <a:bodyPr vert="horz" lIns="91440" tIns="45720" rIns="91440" bIns="45720" rtlCol="0" anchor="t">
            <a:normAutofit fontScale="92500"/>
          </a:bodyPr>
          <a:lstStyle/>
          <a:p>
            <a:pPr marL="0" indent="0">
              <a:buNone/>
            </a:pPr>
            <a:r>
              <a:rPr lang="en-GB" b="1" dirty="0" err="1">
                <a:latin typeface="Arial"/>
                <a:cs typeface="Arial"/>
              </a:rPr>
              <a:t>Palaute</a:t>
            </a:r>
            <a:r>
              <a:rPr lang="en-GB" b="1" dirty="0">
                <a:latin typeface="Arial"/>
                <a:cs typeface="Arial"/>
              </a:rPr>
              <a:t> </a:t>
            </a:r>
            <a:r>
              <a:rPr lang="en-GB" b="1" dirty="0" err="1">
                <a:latin typeface="Arial"/>
                <a:cs typeface="Arial"/>
              </a:rPr>
              <a:t>opiskelijalle</a:t>
            </a:r>
          </a:p>
          <a:p>
            <a:r>
              <a:rPr lang="en-GB" dirty="0" err="1">
                <a:latin typeface="Arial"/>
                <a:cs typeface="Arial"/>
              </a:rPr>
              <a:t>Johtopäätös</a:t>
            </a:r>
            <a:r>
              <a:rPr lang="en-GB" dirty="0">
                <a:latin typeface="Arial"/>
                <a:cs typeface="Arial"/>
              </a:rPr>
              <a:t>:</a:t>
            </a:r>
            <a:r>
              <a:rPr lang="en-GB" dirty="0">
                <a:highlight>
                  <a:srgbClr val="FFFF00"/>
                </a:highlight>
                <a:latin typeface="Arial"/>
                <a:cs typeface="Arial"/>
              </a:rPr>
              <a:t> </a:t>
            </a:r>
            <a:r>
              <a:rPr lang="en-GB" dirty="0" err="1">
                <a:highlight>
                  <a:srgbClr val="FFFF00"/>
                </a:highlight>
                <a:latin typeface="Arial"/>
                <a:cs typeface="Arial"/>
              </a:rPr>
              <a:t>Oppilaitoksissa</a:t>
            </a:r>
            <a:r>
              <a:rPr lang="en-GB" dirty="0">
                <a:highlight>
                  <a:srgbClr val="FFFF00"/>
                </a:highlight>
                <a:latin typeface="Arial"/>
                <a:cs typeface="Arial"/>
              </a:rPr>
              <a:t> on </a:t>
            </a:r>
            <a:r>
              <a:rPr lang="en-GB" dirty="0" err="1">
                <a:highlight>
                  <a:srgbClr val="FFFF00"/>
                </a:highlight>
                <a:latin typeface="Arial"/>
                <a:cs typeface="Arial"/>
              </a:rPr>
              <a:t>vaihtelevia</a:t>
            </a:r>
            <a:r>
              <a:rPr lang="en-GB" dirty="0">
                <a:highlight>
                  <a:srgbClr val="FFFF00"/>
                </a:highlight>
                <a:latin typeface="Arial"/>
                <a:cs typeface="Arial"/>
              </a:rPr>
              <a:t> </a:t>
            </a:r>
            <a:r>
              <a:rPr lang="en-GB" dirty="0" err="1">
                <a:highlight>
                  <a:srgbClr val="FFFF00"/>
                </a:highlight>
                <a:latin typeface="Arial"/>
                <a:cs typeface="Arial"/>
              </a:rPr>
              <a:t>käytäntöjä</a:t>
            </a:r>
            <a:r>
              <a:rPr lang="en-GB" dirty="0">
                <a:highlight>
                  <a:srgbClr val="FFFF00"/>
                </a:highlight>
                <a:latin typeface="Arial"/>
                <a:cs typeface="Arial"/>
              </a:rPr>
              <a:t> </a:t>
            </a:r>
            <a:r>
              <a:rPr lang="en-GB" dirty="0" err="1">
                <a:highlight>
                  <a:srgbClr val="FFFF00"/>
                </a:highlight>
                <a:latin typeface="Arial"/>
                <a:cs typeface="Arial"/>
              </a:rPr>
              <a:t>siinä</a:t>
            </a:r>
            <a:r>
              <a:rPr lang="en-GB" dirty="0">
                <a:highlight>
                  <a:srgbClr val="FFFF00"/>
                </a:highlight>
                <a:latin typeface="Arial"/>
                <a:cs typeface="Arial"/>
              </a:rPr>
              <a:t>, </a:t>
            </a:r>
            <a:r>
              <a:rPr lang="en-GB" dirty="0" err="1">
                <a:highlight>
                  <a:srgbClr val="FFFF00"/>
                </a:highlight>
                <a:latin typeface="Arial"/>
                <a:cs typeface="Arial"/>
              </a:rPr>
              <a:t>millaisen</a:t>
            </a:r>
            <a:r>
              <a:rPr lang="en-GB" dirty="0">
                <a:highlight>
                  <a:srgbClr val="FFFF00"/>
                </a:highlight>
                <a:latin typeface="Arial"/>
                <a:cs typeface="Arial"/>
              </a:rPr>
              <a:t> </a:t>
            </a:r>
            <a:r>
              <a:rPr lang="en-GB" dirty="0" err="1">
                <a:highlight>
                  <a:srgbClr val="FFFF00"/>
                </a:highlight>
                <a:latin typeface="Arial"/>
                <a:cs typeface="Arial"/>
              </a:rPr>
              <a:t>palautteen</a:t>
            </a:r>
            <a:r>
              <a:rPr lang="en-GB" dirty="0">
                <a:highlight>
                  <a:srgbClr val="FFFF00"/>
                </a:highlight>
                <a:latin typeface="Arial"/>
                <a:cs typeface="Arial"/>
              </a:rPr>
              <a:t> </a:t>
            </a:r>
            <a:r>
              <a:rPr lang="en-GB" dirty="0" err="1">
                <a:highlight>
                  <a:srgbClr val="FFFF00"/>
                </a:highlight>
                <a:latin typeface="Arial"/>
                <a:cs typeface="Arial"/>
              </a:rPr>
              <a:t>opiskelija</a:t>
            </a:r>
            <a:r>
              <a:rPr lang="en-GB" dirty="0">
                <a:highlight>
                  <a:srgbClr val="FFFF00"/>
                </a:highlight>
                <a:latin typeface="Arial"/>
                <a:cs typeface="Arial"/>
              </a:rPr>
              <a:t> </a:t>
            </a:r>
            <a:r>
              <a:rPr lang="en-GB" dirty="0" err="1">
                <a:highlight>
                  <a:srgbClr val="FFFF00"/>
                </a:highlight>
                <a:latin typeface="Arial"/>
                <a:cs typeface="Arial"/>
              </a:rPr>
              <a:t>saa</a:t>
            </a:r>
            <a:r>
              <a:rPr lang="en-GB" dirty="0">
                <a:highlight>
                  <a:srgbClr val="FFFF00"/>
                </a:highlight>
                <a:latin typeface="Arial"/>
                <a:cs typeface="Arial"/>
              </a:rPr>
              <a:t> </a:t>
            </a:r>
            <a:r>
              <a:rPr lang="en-GB" dirty="0" err="1">
                <a:highlight>
                  <a:srgbClr val="FFFF00"/>
                </a:highlight>
                <a:latin typeface="Arial"/>
                <a:cs typeface="Arial"/>
              </a:rPr>
              <a:t>testistä</a:t>
            </a:r>
            <a:r>
              <a:rPr lang="en-GB" dirty="0">
                <a:latin typeface="Arial"/>
                <a:cs typeface="Arial"/>
              </a:rPr>
              <a:t>.</a:t>
            </a:r>
            <a:endParaRPr lang="fi-FI" dirty="0">
              <a:latin typeface="Arial"/>
              <a:cs typeface="Arial"/>
            </a:endParaRPr>
          </a:p>
          <a:p>
            <a:pPr marL="342900" indent="-342900"/>
            <a:r>
              <a:rPr lang="en-GB" sz="2400" dirty="0">
                <a:latin typeface="Arial"/>
                <a:cs typeface="Arial"/>
              </a:rPr>
              <a:t>1000-2499 </a:t>
            </a:r>
            <a:r>
              <a:rPr lang="en-GB" sz="2400" dirty="0" err="1">
                <a:latin typeface="Arial"/>
                <a:cs typeface="Arial"/>
              </a:rPr>
              <a:t>opiskelijan</a:t>
            </a:r>
            <a:r>
              <a:rPr lang="en-GB" sz="2400" dirty="0">
                <a:latin typeface="Arial"/>
                <a:cs typeface="Arial"/>
              </a:rPr>
              <a:t> </a:t>
            </a:r>
            <a:r>
              <a:rPr lang="en-GB" sz="2400" dirty="0" err="1">
                <a:latin typeface="Arial"/>
                <a:cs typeface="Arial"/>
              </a:rPr>
              <a:t>oppilaitoksissa</a:t>
            </a:r>
            <a:r>
              <a:rPr lang="en-GB" sz="2400" dirty="0">
                <a:latin typeface="Arial"/>
                <a:cs typeface="Arial"/>
              </a:rPr>
              <a:t> </a:t>
            </a:r>
            <a:r>
              <a:rPr lang="en-GB" sz="2400" dirty="0" err="1">
                <a:latin typeface="Arial"/>
                <a:cs typeface="Arial"/>
              </a:rPr>
              <a:t>sekä</a:t>
            </a:r>
            <a:r>
              <a:rPr lang="en-GB" sz="2400" dirty="0">
                <a:latin typeface="Arial"/>
                <a:cs typeface="Arial"/>
              </a:rPr>
              <a:t> </a:t>
            </a:r>
            <a:r>
              <a:rPr lang="en-GB" sz="2400" dirty="0" err="1">
                <a:latin typeface="Arial"/>
                <a:cs typeface="Arial"/>
              </a:rPr>
              <a:t>yli</a:t>
            </a:r>
            <a:r>
              <a:rPr lang="en-GB" sz="2400" dirty="0">
                <a:latin typeface="Arial"/>
                <a:cs typeface="Arial"/>
              </a:rPr>
              <a:t> 5000- </a:t>
            </a:r>
            <a:r>
              <a:rPr lang="en-GB" sz="2400" dirty="0" err="1">
                <a:latin typeface="Arial"/>
                <a:cs typeface="Arial"/>
              </a:rPr>
              <a:t>opiskelijan</a:t>
            </a:r>
            <a:r>
              <a:rPr lang="en-GB" sz="2400" dirty="0">
                <a:latin typeface="Arial"/>
                <a:cs typeface="Arial"/>
              </a:rPr>
              <a:t> </a:t>
            </a:r>
            <a:r>
              <a:rPr lang="en-GB" sz="2400" dirty="0" err="1">
                <a:latin typeface="Arial"/>
                <a:cs typeface="Arial"/>
              </a:rPr>
              <a:t>oppilaitoksissa</a:t>
            </a:r>
            <a:r>
              <a:rPr lang="en-GB" sz="2400" dirty="0">
                <a:latin typeface="Arial"/>
                <a:cs typeface="Arial"/>
              </a:rPr>
              <a:t> </a:t>
            </a:r>
            <a:r>
              <a:rPr lang="en-GB" sz="2400" dirty="0" err="1">
                <a:latin typeface="Arial"/>
                <a:cs typeface="Arial"/>
              </a:rPr>
              <a:t>suosituin</a:t>
            </a:r>
            <a:r>
              <a:rPr lang="en-GB" sz="2400" dirty="0">
                <a:latin typeface="Arial"/>
                <a:cs typeface="Arial"/>
              </a:rPr>
              <a:t> tapa on </a:t>
            </a:r>
            <a:r>
              <a:rPr lang="en-GB" sz="2400" dirty="0" err="1">
                <a:latin typeface="Arial"/>
                <a:cs typeface="Arial"/>
              </a:rPr>
              <a:t>sanallinen</a:t>
            </a:r>
            <a:r>
              <a:rPr lang="en-GB" sz="2400" dirty="0">
                <a:latin typeface="Arial"/>
                <a:cs typeface="Arial"/>
              </a:rPr>
              <a:t> </a:t>
            </a:r>
            <a:r>
              <a:rPr lang="en-GB" sz="2400" dirty="0" err="1">
                <a:latin typeface="Arial"/>
                <a:cs typeface="Arial"/>
              </a:rPr>
              <a:t>arviointi</a:t>
            </a:r>
            <a:r>
              <a:rPr lang="en-GB" sz="2400" dirty="0">
                <a:latin typeface="Arial"/>
                <a:cs typeface="Arial"/>
              </a:rPr>
              <a:t>, </a:t>
            </a:r>
            <a:r>
              <a:rPr lang="en-GB" sz="2400" dirty="0" err="1">
                <a:latin typeface="Arial"/>
                <a:cs typeface="Arial"/>
              </a:rPr>
              <a:t>kun</a:t>
            </a:r>
            <a:r>
              <a:rPr lang="en-GB" sz="2400" dirty="0">
                <a:latin typeface="Arial"/>
                <a:cs typeface="Arial"/>
              </a:rPr>
              <a:t> </a:t>
            </a:r>
            <a:r>
              <a:rPr lang="en-GB" sz="2400" dirty="0" err="1">
                <a:latin typeface="Arial"/>
                <a:cs typeface="Arial"/>
              </a:rPr>
              <a:t>taas</a:t>
            </a:r>
            <a:r>
              <a:rPr lang="en-GB" sz="2400" dirty="0">
                <a:latin typeface="Arial"/>
                <a:cs typeface="Arial"/>
              </a:rPr>
              <a:t> 2500-4999 </a:t>
            </a:r>
            <a:r>
              <a:rPr lang="en-GB" sz="2400" dirty="0" err="1">
                <a:latin typeface="Arial"/>
                <a:cs typeface="Arial"/>
              </a:rPr>
              <a:t>opiskelijan</a:t>
            </a:r>
            <a:r>
              <a:rPr lang="en-GB" sz="2400" dirty="0">
                <a:latin typeface="Arial"/>
                <a:cs typeface="Arial"/>
              </a:rPr>
              <a:t> </a:t>
            </a:r>
            <a:r>
              <a:rPr lang="en-GB" sz="2400" dirty="0" err="1">
                <a:latin typeface="Arial"/>
                <a:cs typeface="Arial"/>
              </a:rPr>
              <a:t>oppilaitoksissa</a:t>
            </a:r>
            <a:r>
              <a:rPr lang="en-GB" sz="2400" dirty="0">
                <a:latin typeface="Arial"/>
                <a:cs typeface="Arial"/>
              </a:rPr>
              <a:t> on </a:t>
            </a:r>
            <a:r>
              <a:rPr lang="en-GB" sz="2400" dirty="0" err="1">
                <a:latin typeface="Arial"/>
                <a:cs typeface="Arial"/>
              </a:rPr>
              <a:t>suosituin</a:t>
            </a:r>
            <a:r>
              <a:rPr lang="en-GB" sz="2400" dirty="0">
                <a:latin typeface="Arial"/>
                <a:cs typeface="Arial"/>
              </a:rPr>
              <a:t> </a:t>
            </a:r>
            <a:r>
              <a:rPr lang="en-GB" sz="2400" dirty="0" err="1">
                <a:latin typeface="Arial"/>
                <a:cs typeface="Arial"/>
              </a:rPr>
              <a:t>palaute</a:t>
            </a:r>
            <a:r>
              <a:rPr lang="en-GB" sz="2400" dirty="0">
                <a:latin typeface="Arial"/>
                <a:cs typeface="Arial"/>
              </a:rPr>
              <a:t> se, </a:t>
            </a:r>
            <a:r>
              <a:rPr lang="en-GB" sz="2400" dirty="0" err="1">
                <a:latin typeface="Arial"/>
                <a:cs typeface="Arial"/>
              </a:rPr>
              <a:t>että</a:t>
            </a:r>
            <a:r>
              <a:rPr lang="en-GB" sz="2400" dirty="0">
                <a:latin typeface="Arial"/>
                <a:cs typeface="Arial"/>
              </a:rPr>
              <a:t> </a:t>
            </a:r>
            <a:r>
              <a:rPr lang="en-GB" sz="2400" dirty="0" err="1">
                <a:latin typeface="Arial"/>
                <a:cs typeface="Arial"/>
              </a:rPr>
              <a:t>opiskelija</a:t>
            </a:r>
            <a:r>
              <a:rPr lang="en-GB" sz="2400" dirty="0">
                <a:latin typeface="Arial"/>
                <a:cs typeface="Arial"/>
              </a:rPr>
              <a:t> </a:t>
            </a:r>
            <a:r>
              <a:rPr lang="en-GB" sz="2400" dirty="0" err="1">
                <a:latin typeface="Arial"/>
                <a:cs typeface="Arial"/>
              </a:rPr>
              <a:t>saa</a:t>
            </a:r>
            <a:r>
              <a:rPr lang="en-GB" sz="2400" dirty="0">
                <a:latin typeface="Arial"/>
                <a:cs typeface="Arial"/>
              </a:rPr>
              <a:t> </a:t>
            </a:r>
            <a:r>
              <a:rPr lang="en-GB" sz="2400" dirty="0" err="1">
                <a:latin typeface="Arial"/>
                <a:cs typeface="Arial"/>
              </a:rPr>
              <a:t>tiedon</a:t>
            </a:r>
            <a:r>
              <a:rPr lang="en-GB" sz="2400" dirty="0">
                <a:latin typeface="Arial"/>
                <a:cs typeface="Arial"/>
              </a:rPr>
              <a:t> </a:t>
            </a:r>
            <a:r>
              <a:rPr lang="en-GB" sz="2400" dirty="0" err="1">
                <a:latin typeface="Arial"/>
                <a:cs typeface="Arial"/>
              </a:rPr>
              <a:t>EVK:n</a:t>
            </a:r>
            <a:r>
              <a:rPr lang="en-GB" sz="2400" dirty="0">
                <a:latin typeface="Arial"/>
                <a:cs typeface="Arial"/>
              </a:rPr>
              <a:t> </a:t>
            </a:r>
            <a:r>
              <a:rPr lang="en-GB" sz="2400" dirty="0" err="1">
                <a:latin typeface="Arial"/>
                <a:cs typeface="Arial"/>
              </a:rPr>
              <a:t>mukaisesta</a:t>
            </a:r>
            <a:r>
              <a:rPr lang="en-GB" sz="2400" dirty="0">
                <a:latin typeface="Arial"/>
                <a:cs typeface="Arial"/>
              </a:rPr>
              <a:t> </a:t>
            </a:r>
            <a:r>
              <a:rPr lang="en-GB" sz="2400" dirty="0" err="1">
                <a:latin typeface="Arial"/>
                <a:cs typeface="Arial"/>
              </a:rPr>
              <a:t>tasosta</a:t>
            </a:r>
            <a:r>
              <a:rPr lang="en-GB" sz="2400" dirty="0">
                <a:latin typeface="Arial"/>
                <a:cs typeface="Arial"/>
              </a:rPr>
              <a:t> </a:t>
            </a:r>
            <a:r>
              <a:rPr lang="en-GB" sz="2400" dirty="0" err="1">
                <a:latin typeface="Arial"/>
                <a:cs typeface="Arial"/>
              </a:rPr>
              <a:t>joka</a:t>
            </a:r>
            <a:r>
              <a:rPr lang="en-GB" sz="2400" dirty="0">
                <a:latin typeface="Arial"/>
                <a:cs typeface="Arial"/>
              </a:rPr>
              <a:t> </a:t>
            </a:r>
            <a:r>
              <a:rPr lang="en-GB" sz="2400" dirty="0" err="1">
                <a:latin typeface="Arial"/>
                <a:cs typeface="Arial"/>
              </a:rPr>
              <a:t>osa-alueelta</a:t>
            </a:r>
            <a:r>
              <a:rPr lang="en-GB" sz="2400" dirty="0">
                <a:latin typeface="Arial"/>
                <a:cs typeface="Arial"/>
              </a:rPr>
              <a:t>.</a:t>
            </a:r>
            <a:endParaRPr lang="fi-FI" sz="2400" dirty="0">
              <a:latin typeface="Arial"/>
              <a:cs typeface="Arial"/>
            </a:endParaRPr>
          </a:p>
          <a:p>
            <a:pPr marL="342900" indent="-342900"/>
            <a:r>
              <a:rPr lang="en-GB" sz="2400" dirty="0" err="1">
                <a:latin typeface="Arial"/>
                <a:cs typeface="Arial"/>
              </a:rPr>
              <a:t>Pienimmistä</a:t>
            </a:r>
            <a:r>
              <a:rPr lang="en-GB" sz="2400" dirty="0">
                <a:latin typeface="Arial"/>
                <a:cs typeface="Arial"/>
              </a:rPr>
              <a:t> (100-249) </a:t>
            </a:r>
            <a:r>
              <a:rPr lang="en-GB" sz="2400" dirty="0" err="1">
                <a:latin typeface="Arial"/>
                <a:cs typeface="Arial"/>
              </a:rPr>
              <a:t>ja</a:t>
            </a:r>
            <a:r>
              <a:rPr lang="en-GB" sz="2400" dirty="0">
                <a:latin typeface="Arial"/>
                <a:cs typeface="Arial"/>
              </a:rPr>
              <a:t> </a:t>
            </a:r>
            <a:r>
              <a:rPr lang="en-GB" sz="2400" dirty="0" err="1">
                <a:latin typeface="Arial"/>
                <a:cs typeface="Arial"/>
              </a:rPr>
              <a:t>suurimmista</a:t>
            </a:r>
            <a:r>
              <a:rPr lang="en-GB" sz="2400" dirty="0">
                <a:latin typeface="Arial"/>
                <a:cs typeface="Arial"/>
              </a:rPr>
              <a:t> (</a:t>
            </a:r>
            <a:r>
              <a:rPr lang="en-GB" sz="2400" dirty="0" err="1">
                <a:latin typeface="Arial"/>
                <a:cs typeface="Arial"/>
              </a:rPr>
              <a:t>yli</a:t>
            </a:r>
            <a:r>
              <a:rPr lang="en-GB" sz="2400" dirty="0">
                <a:latin typeface="Arial"/>
                <a:cs typeface="Arial"/>
              </a:rPr>
              <a:t> 5000-) </a:t>
            </a:r>
            <a:r>
              <a:rPr lang="en-GB" sz="2400" dirty="0" err="1">
                <a:latin typeface="Arial"/>
                <a:cs typeface="Arial"/>
              </a:rPr>
              <a:t>oppilaitoksista</a:t>
            </a:r>
            <a:r>
              <a:rPr lang="en-GB" sz="2400" dirty="0">
                <a:latin typeface="Arial"/>
                <a:cs typeface="Arial"/>
              </a:rPr>
              <a:t> on </a:t>
            </a:r>
            <a:r>
              <a:rPr lang="en-GB" sz="2400" dirty="0" err="1">
                <a:latin typeface="Arial"/>
                <a:cs typeface="Arial"/>
              </a:rPr>
              <a:t>vastausten</a:t>
            </a:r>
            <a:r>
              <a:rPr lang="en-GB" sz="2400" dirty="0">
                <a:latin typeface="Arial"/>
                <a:cs typeface="Arial"/>
              </a:rPr>
              <a:t> </a:t>
            </a:r>
            <a:r>
              <a:rPr lang="en-GB" sz="2400" dirty="0" err="1">
                <a:latin typeface="Arial"/>
                <a:cs typeface="Arial"/>
              </a:rPr>
              <a:t>perusteella</a:t>
            </a:r>
            <a:r>
              <a:rPr lang="en-GB" sz="2400" dirty="0">
                <a:latin typeface="Arial"/>
                <a:cs typeface="Arial"/>
              </a:rPr>
              <a:t> </a:t>
            </a:r>
            <a:r>
              <a:rPr lang="en-GB" sz="2400" dirty="0" err="1">
                <a:latin typeface="Arial"/>
                <a:cs typeface="Arial"/>
              </a:rPr>
              <a:t>joillakin</a:t>
            </a:r>
            <a:r>
              <a:rPr lang="en-GB" sz="2400" dirty="0">
                <a:latin typeface="Arial"/>
                <a:cs typeface="Arial"/>
              </a:rPr>
              <a:t> </a:t>
            </a:r>
            <a:r>
              <a:rPr lang="en-GB" sz="2400" dirty="0" err="1">
                <a:latin typeface="Arial"/>
                <a:cs typeface="Arial"/>
              </a:rPr>
              <a:t>sellainen</a:t>
            </a:r>
            <a:r>
              <a:rPr lang="en-GB" sz="2400" dirty="0">
                <a:latin typeface="Arial"/>
                <a:cs typeface="Arial"/>
              </a:rPr>
              <a:t> </a:t>
            </a:r>
            <a:r>
              <a:rPr lang="en-GB" sz="2400" dirty="0" err="1">
                <a:latin typeface="Arial"/>
                <a:cs typeface="Arial"/>
              </a:rPr>
              <a:t>käytäntö</a:t>
            </a:r>
            <a:r>
              <a:rPr lang="en-GB" sz="2400" dirty="0">
                <a:latin typeface="Arial"/>
                <a:cs typeface="Arial"/>
              </a:rPr>
              <a:t>, </a:t>
            </a:r>
            <a:r>
              <a:rPr lang="en-GB" sz="2400" dirty="0" err="1">
                <a:latin typeface="Arial"/>
                <a:cs typeface="Arial"/>
              </a:rPr>
              <a:t>ettei</a:t>
            </a:r>
            <a:r>
              <a:rPr lang="en-GB" sz="2400" dirty="0">
                <a:latin typeface="Arial"/>
                <a:cs typeface="Arial"/>
              </a:rPr>
              <a:t> </a:t>
            </a:r>
            <a:r>
              <a:rPr lang="en-GB" sz="2400" dirty="0" err="1">
                <a:latin typeface="Arial"/>
                <a:cs typeface="Arial"/>
              </a:rPr>
              <a:t>opiskelija</a:t>
            </a:r>
            <a:r>
              <a:rPr lang="en-GB" sz="2400" dirty="0">
                <a:latin typeface="Arial"/>
                <a:cs typeface="Arial"/>
              </a:rPr>
              <a:t> </a:t>
            </a:r>
            <a:r>
              <a:rPr lang="en-GB" sz="2400" dirty="0" err="1">
                <a:latin typeface="Arial"/>
                <a:cs typeface="Arial"/>
              </a:rPr>
              <a:t>saa</a:t>
            </a:r>
            <a:r>
              <a:rPr lang="en-GB" sz="2400" dirty="0">
                <a:latin typeface="Arial"/>
                <a:cs typeface="Arial"/>
              </a:rPr>
              <a:t> </a:t>
            </a:r>
            <a:r>
              <a:rPr lang="en-GB" sz="2400" dirty="0" err="1">
                <a:latin typeface="Arial"/>
                <a:cs typeface="Arial"/>
              </a:rPr>
              <a:t>palautetta</a:t>
            </a:r>
            <a:r>
              <a:rPr lang="en-GB" sz="2400" dirty="0">
                <a:latin typeface="Arial"/>
                <a:cs typeface="Arial"/>
              </a:rPr>
              <a:t> </a:t>
            </a:r>
            <a:r>
              <a:rPr lang="en-GB" sz="2400" dirty="0" err="1">
                <a:latin typeface="Arial"/>
                <a:cs typeface="Arial"/>
              </a:rPr>
              <a:t>testistä</a:t>
            </a:r>
            <a:r>
              <a:rPr lang="en-GB" sz="2400" dirty="0">
                <a:latin typeface="Arial"/>
                <a:cs typeface="Arial"/>
              </a:rPr>
              <a:t>, </a:t>
            </a:r>
            <a:r>
              <a:rPr lang="en-GB" sz="2400" dirty="0" err="1">
                <a:latin typeface="Arial"/>
                <a:cs typeface="Arial"/>
              </a:rPr>
              <a:t>vaan</a:t>
            </a:r>
            <a:r>
              <a:rPr lang="en-GB" sz="2400" dirty="0">
                <a:latin typeface="Arial"/>
                <a:cs typeface="Arial"/>
              </a:rPr>
              <a:t> </a:t>
            </a:r>
            <a:r>
              <a:rPr lang="en-GB" sz="2400" dirty="0" err="1">
                <a:latin typeface="Arial"/>
                <a:cs typeface="Arial"/>
              </a:rPr>
              <a:t>tuloksia</a:t>
            </a:r>
            <a:r>
              <a:rPr lang="en-GB" sz="2400" dirty="0">
                <a:latin typeface="Arial"/>
                <a:cs typeface="Arial"/>
              </a:rPr>
              <a:t> </a:t>
            </a:r>
            <a:r>
              <a:rPr lang="en-GB" sz="2400" dirty="0" err="1">
                <a:latin typeface="Arial"/>
                <a:cs typeface="Arial"/>
              </a:rPr>
              <a:t>hyödynnetään</a:t>
            </a:r>
            <a:r>
              <a:rPr lang="en-GB" sz="2400" dirty="0">
                <a:latin typeface="Arial"/>
                <a:cs typeface="Arial"/>
              </a:rPr>
              <a:t> </a:t>
            </a:r>
            <a:r>
              <a:rPr lang="en-GB" sz="2400" dirty="0" err="1">
                <a:latin typeface="Arial"/>
                <a:cs typeface="Arial"/>
              </a:rPr>
              <a:t>opetuksen</a:t>
            </a:r>
            <a:r>
              <a:rPr lang="en-GB" sz="2400" dirty="0">
                <a:latin typeface="Arial"/>
                <a:cs typeface="Arial"/>
              </a:rPr>
              <a:t> </a:t>
            </a:r>
            <a:r>
              <a:rPr lang="en-GB" sz="2400" dirty="0" err="1">
                <a:latin typeface="Arial"/>
                <a:cs typeface="Arial"/>
              </a:rPr>
              <a:t>suunnittelussa</a:t>
            </a:r>
            <a:r>
              <a:rPr lang="en-GB" sz="2400" dirty="0">
                <a:latin typeface="Arial"/>
                <a:cs typeface="Arial"/>
              </a:rPr>
              <a:t>.</a:t>
            </a:r>
            <a:endParaRPr lang="fi-FI" sz="2400" dirty="0">
              <a:latin typeface="Arial"/>
              <a:cs typeface="Arial"/>
            </a:endParaRPr>
          </a:p>
          <a:p>
            <a:pPr marL="0" indent="0">
              <a:buNone/>
            </a:pPr>
            <a:r>
              <a:rPr lang="en-GB" sz="2400" dirty="0" err="1">
                <a:latin typeface="Arial"/>
                <a:cs typeface="Arial"/>
              </a:rPr>
              <a:t>Kysymys</a:t>
            </a:r>
            <a:r>
              <a:rPr lang="en-GB" sz="2400" dirty="0">
                <a:latin typeface="Arial"/>
                <a:cs typeface="Arial"/>
              </a:rPr>
              <a:t>: Miten </a:t>
            </a:r>
            <a:r>
              <a:rPr lang="en-GB" sz="2400" dirty="0" err="1">
                <a:latin typeface="Arial"/>
                <a:cs typeface="Arial"/>
              </a:rPr>
              <a:t>tähän</a:t>
            </a:r>
            <a:r>
              <a:rPr lang="en-GB" sz="2400" dirty="0">
                <a:latin typeface="Arial"/>
                <a:cs typeface="Arial"/>
              </a:rPr>
              <a:t> </a:t>
            </a:r>
            <a:r>
              <a:rPr lang="en-GB" sz="2400" dirty="0" err="1">
                <a:latin typeface="Arial"/>
                <a:cs typeface="Arial"/>
              </a:rPr>
              <a:t>tulokseen</a:t>
            </a:r>
            <a:r>
              <a:rPr lang="en-GB" sz="2400" dirty="0">
                <a:latin typeface="Arial"/>
                <a:cs typeface="Arial"/>
              </a:rPr>
              <a:t> </a:t>
            </a:r>
            <a:r>
              <a:rPr lang="en-GB" sz="2400" dirty="0" err="1">
                <a:latin typeface="Arial"/>
                <a:cs typeface="Arial"/>
              </a:rPr>
              <a:t>vaikuttaa</a:t>
            </a:r>
            <a:r>
              <a:rPr lang="en-GB" sz="2400" dirty="0">
                <a:latin typeface="Arial"/>
                <a:cs typeface="Arial"/>
              </a:rPr>
              <a:t> se, </a:t>
            </a:r>
            <a:r>
              <a:rPr lang="en-GB" sz="2400" dirty="0" err="1">
                <a:latin typeface="Arial"/>
                <a:cs typeface="Arial"/>
              </a:rPr>
              <a:t>onko</a:t>
            </a:r>
            <a:r>
              <a:rPr lang="en-GB" sz="2400" dirty="0">
                <a:latin typeface="Arial"/>
                <a:cs typeface="Arial"/>
              </a:rPr>
              <a:t> </a:t>
            </a:r>
            <a:r>
              <a:rPr lang="en-GB" sz="2400" dirty="0" err="1">
                <a:latin typeface="Arial"/>
                <a:cs typeface="Arial"/>
              </a:rPr>
              <a:t>ajateltu</a:t>
            </a:r>
            <a:r>
              <a:rPr lang="en-GB" sz="2400" dirty="0">
                <a:latin typeface="Arial"/>
                <a:cs typeface="Arial"/>
              </a:rPr>
              <a:t> </a:t>
            </a:r>
            <a:r>
              <a:rPr lang="en-GB" sz="2400" dirty="0" err="1">
                <a:latin typeface="Arial"/>
                <a:cs typeface="Arial"/>
              </a:rPr>
              <a:t>ammattitutkintoa</a:t>
            </a:r>
            <a:r>
              <a:rPr lang="en-GB" sz="2400" dirty="0">
                <a:latin typeface="Arial"/>
                <a:cs typeface="Arial"/>
              </a:rPr>
              <a:t>, </a:t>
            </a:r>
            <a:r>
              <a:rPr lang="en-GB" sz="2400" dirty="0" err="1">
                <a:latin typeface="Arial"/>
                <a:cs typeface="Arial"/>
              </a:rPr>
              <a:t>perustutkintoa</a:t>
            </a:r>
            <a:r>
              <a:rPr lang="en-GB" sz="2400" dirty="0">
                <a:latin typeface="Arial"/>
                <a:cs typeface="Arial"/>
              </a:rPr>
              <a:t>, OPVA-</a:t>
            </a:r>
            <a:r>
              <a:rPr lang="en-GB" sz="2400" dirty="0" err="1">
                <a:latin typeface="Arial"/>
                <a:cs typeface="Arial"/>
              </a:rPr>
              <a:t>opintoja</a:t>
            </a:r>
            <a:r>
              <a:rPr lang="en-GB" sz="2400" dirty="0">
                <a:latin typeface="Arial"/>
                <a:cs typeface="Arial"/>
              </a:rPr>
              <a:t> tai </a:t>
            </a:r>
            <a:r>
              <a:rPr lang="en-GB" sz="2400" dirty="0" err="1">
                <a:latin typeface="Arial"/>
                <a:cs typeface="Arial"/>
              </a:rPr>
              <a:t>muuta</a:t>
            </a:r>
            <a:r>
              <a:rPr lang="en-GB" sz="2400" dirty="0">
                <a:latin typeface="Arial"/>
                <a:cs typeface="Arial"/>
              </a:rPr>
              <a:t>? </a:t>
            </a:r>
          </a:p>
        </p:txBody>
      </p:sp>
    </p:spTree>
    <p:extLst>
      <p:ext uri="{BB962C8B-B14F-4D97-AF65-F5344CB8AC3E}">
        <p14:creationId xmlns:p14="http://schemas.microsoft.com/office/powerpoint/2010/main" val="3005482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8F38-141A-FF45-FAC9-BDD238712D10}"/>
              </a:ext>
            </a:extLst>
          </p:cNvPr>
          <p:cNvSpPr>
            <a:spLocks noGrp="1"/>
          </p:cNvSpPr>
          <p:nvPr>
            <p:ph type="title"/>
          </p:nvPr>
        </p:nvSpPr>
        <p:spPr/>
        <p:txBody>
          <a:bodyPr>
            <a:normAutofit/>
          </a:bodyPr>
          <a:lstStyle/>
          <a:p>
            <a:r>
              <a:rPr lang="fi-FI" dirty="0">
                <a:ea typeface="+mj-lt"/>
                <a:cs typeface="+mj-lt"/>
              </a:rPr>
              <a:t>2. Opiskeluvaihe: Opiskelijamäärän vaikutus</a:t>
            </a:r>
          </a:p>
        </p:txBody>
      </p:sp>
      <p:sp>
        <p:nvSpPr>
          <p:cNvPr id="3" name="Content Placeholder 2">
            <a:extLst>
              <a:ext uri="{FF2B5EF4-FFF2-40B4-BE49-F238E27FC236}">
                <a16:creationId xmlns:a16="http://schemas.microsoft.com/office/drawing/2014/main" id="{C266DA5E-A028-0960-EFB5-953799A3E980}"/>
              </a:ext>
            </a:extLst>
          </p:cNvPr>
          <p:cNvSpPr>
            <a:spLocks noGrp="1"/>
          </p:cNvSpPr>
          <p:nvPr>
            <p:ph idx="1"/>
          </p:nvPr>
        </p:nvSpPr>
        <p:spPr/>
        <p:txBody>
          <a:bodyPr vert="horz" lIns="91440" tIns="45720" rIns="91440" bIns="45720" rtlCol="0" anchor="t">
            <a:normAutofit/>
          </a:bodyPr>
          <a:lstStyle/>
          <a:p>
            <a:pPr marL="0" indent="0">
              <a:buNone/>
            </a:pPr>
            <a:r>
              <a:rPr lang="en-GB" b="1" err="1">
                <a:ea typeface="+mn-lt"/>
                <a:cs typeface="+mn-lt"/>
              </a:rPr>
              <a:t>Koetko</a:t>
            </a:r>
            <a:r>
              <a:rPr lang="en-GB" b="1">
                <a:ea typeface="+mn-lt"/>
                <a:cs typeface="+mn-lt"/>
              </a:rPr>
              <a:t>, </a:t>
            </a:r>
            <a:r>
              <a:rPr lang="en-GB" b="1" err="1">
                <a:ea typeface="+mn-lt"/>
                <a:cs typeface="+mn-lt"/>
              </a:rPr>
              <a:t>että</a:t>
            </a:r>
            <a:r>
              <a:rPr lang="en-GB" b="1">
                <a:ea typeface="+mn-lt"/>
                <a:cs typeface="+mn-lt"/>
              </a:rPr>
              <a:t> </a:t>
            </a:r>
            <a:r>
              <a:rPr lang="en-GB" b="1" err="1">
                <a:ea typeface="+mn-lt"/>
                <a:cs typeface="+mn-lt"/>
              </a:rPr>
              <a:t>opintojen</a:t>
            </a:r>
            <a:r>
              <a:rPr lang="en-GB" b="1">
                <a:ea typeface="+mn-lt"/>
                <a:cs typeface="+mn-lt"/>
              </a:rPr>
              <a:t> </a:t>
            </a:r>
            <a:r>
              <a:rPr lang="en-GB" b="1" err="1">
                <a:ea typeface="+mn-lt"/>
                <a:cs typeface="+mn-lt"/>
              </a:rPr>
              <a:t>aikaisesta</a:t>
            </a:r>
            <a:r>
              <a:rPr lang="en-GB" b="1">
                <a:ea typeface="+mn-lt"/>
                <a:cs typeface="+mn-lt"/>
              </a:rPr>
              <a:t> </a:t>
            </a:r>
            <a:r>
              <a:rPr lang="en-GB" b="1" err="1">
                <a:ea typeface="+mn-lt"/>
                <a:cs typeface="+mn-lt"/>
              </a:rPr>
              <a:t>kielitaidon</a:t>
            </a:r>
            <a:r>
              <a:rPr lang="en-GB" b="1">
                <a:ea typeface="+mn-lt"/>
                <a:cs typeface="+mn-lt"/>
              </a:rPr>
              <a:t> </a:t>
            </a:r>
            <a:r>
              <a:rPr lang="en-GB" b="1" err="1">
                <a:ea typeface="+mn-lt"/>
                <a:cs typeface="+mn-lt"/>
              </a:rPr>
              <a:t>arvioinnista</a:t>
            </a:r>
            <a:r>
              <a:rPr lang="en-GB" b="1">
                <a:ea typeface="+mn-lt"/>
                <a:cs typeface="+mn-lt"/>
              </a:rPr>
              <a:t> </a:t>
            </a:r>
            <a:r>
              <a:rPr lang="en-GB" b="1" err="1">
                <a:ea typeface="+mn-lt"/>
                <a:cs typeface="+mn-lt"/>
              </a:rPr>
              <a:t>saatua</a:t>
            </a:r>
            <a:r>
              <a:rPr lang="en-GB" b="1">
                <a:ea typeface="+mn-lt"/>
                <a:cs typeface="+mn-lt"/>
              </a:rPr>
              <a:t> </a:t>
            </a:r>
            <a:r>
              <a:rPr lang="en-GB" b="1" err="1">
                <a:ea typeface="+mn-lt"/>
                <a:cs typeface="+mn-lt"/>
              </a:rPr>
              <a:t>tietoa</a:t>
            </a:r>
            <a:r>
              <a:rPr lang="en-GB" b="1">
                <a:ea typeface="+mn-lt"/>
                <a:cs typeface="+mn-lt"/>
              </a:rPr>
              <a:t> </a:t>
            </a:r>
            <a:r>
              <a:rPr lang="en-GB" b="1" err="1">
                <a:ea typeface="+mn-lt"/>
                <a:cs typeface="+mn-lt"/>
              </a:rPr>
              <a:t>hyödynnetään</a:t>
            </a:r>
            <a:r>
              <a:rPr lang="en-GB" b="1">
                <a:ea typeface="+mn-lt"/>
                <a:cs typeface="+mn-lt"/>
              </a:rPr>
              <a:t> </a:t>
            </a:r>
            <a:r>
              <a:rPr lang="en-GB" b="1" err="1">
                <a:ea typeface="+mn-lt"/>
                <a:cs typeface="+mn-lt"/>
              </a:rPr>
              <a:t>organisaatiossanne</a:t>
            </a:r>
            <a:r>
              <a:rPr lang="en-GB" b="1">
                <a:ea typeface="+mn-lt"/>
                <a:cs typeface="+mn-lt"/>
              </a:rPr>
              <a:t> </a:t>
            </a:r>
            <a:r>
              <a:rPr lang="en-GB" b="1" err="1">
                <a:ea typeface="+mn-lt"/>
                <a:cs typeface="+mn-lt"/>
              </a:rPr>
              <a:t>riittävästi</a:t>
            </a:r>
            <a:r>
              <a:rPr lang="en-GB" b="1">
                <a:ea typeface="+mn-lt"/>
                <a:cs typeface="+mn-lt"/>
              </a:rPr>
              <a:t>?</a:t>
            </a:r>
            <a:endParaRPr lang="en-US"/>
          </a:p>
          <a:p>
            <a:r>
              <a:rPr lang="en-GB" err="1">
                <a:ea typeface="+mn-lt"/>
                <a:cs typeface="+mn-lt"/>
              </a:rPr>
              <a:t>Johtopäätös</a:t>
            </a:r>
            <a:r>
              <a:rPr lang="en-GB">
                <a:ea typeface="+mn-lt"/>
                <a:cs typeface="+mn-lt"/>
              </a:rPr>
              <a:t>: </a:t>
            </a:r>
            <a:r>
              <a:rPr lang="en-GB" err="1">
                <a:ea typeface="+mn-lt"/>
                <a:cs typeface="+mn-lt"/>
              </a:rPr>
              <a:t>Opintojen</a:t>
            </a:r>
            <a:r>
              <a:rPr lang="en-GB">
                <a:ea typeface="+mn-lt"/>
                <a:cs typeface="+mn-lt"/>
              </a:rPr>
              <a:t> </a:t>
            </a:r>
            <a:r>
              <a:rPr lang="en-GB" err="1">
                <a:ea typeface="+mn-lt"/>
                <a:cs typeface="+mn-lt"/>
              </a:rPr>
              <a:t>aikaisesta</a:t>
            </a:r>
            <a:r>
              <a:rPr lang="en-GB">
                <a:ea typeface="+mn-lt"/>
                <a:cs typeface="+mn-lt"/>
              </a:rPr>
              <a:t> </a:t>
            </a:r>
            <a:r>
              <a:rPr lang="en-GB" err="1">
                <a:ea typeface="+mn-lt"/>
                <a:cs typeface="+mn-lt"/>
              </a:rPr>
              <a:t>kielitaidon</a:t>
            </a:r>
            <a:r>
              <a:rPr lang="en-GB">
                <a:ea typeface="+mn-lt"/>
                <a:cs typeface="+mn-lt"/>
              </a:rPr>
              <a:t> </a:t>
            </a:r>
            <a:r>
              <a:rPr lang="en-GB" err="1">
                <a:ea typeface="+mn-lt"/>
                <a:cs typeface="+mn-lt"/>
              </a:rPr>
              <a:t>arvioinnista</a:t>
            </a:r>
            <a:r>
              <a:rPr lang="en-GB">
                <a:ea typeface="+mn-lt"/>
                <a:cs typeface="+mn-lt"/>
              </a:rPr>
              <a:t> </a:t>
            </a:r>
            <a:r>
              <a:rPr lang="en-GB" err="1">
                <a:ea typeface="+mn-lt"/>
                <a:cs typeface="+mn-lt"/>
              </a:rPr>
              <a:t>saatua</a:t>
            </a:r>
            <a:r>
              <a:rPr lang="en-GB">
                <a:ea typeface="+mn-lt"/>
                <a:cs typeface="+mn-lt"/>
              </a:rPr>
              <a:t> </a:t>
            </a:r>
            <a:r>
              <a:rPr lang="en-GB" err="1">
                <a:ea typeface="+mn-lt"/>
                <a:cs typeface="+mn-lt"/>
              </a:rPr>
              <a:t>tietoa</a:t>
            </a:r>
            <a:r>
              <a:rPr lang="en-GB">
                <a:ea typeface="+mn-lt"/>
                <a:cs typeface="+mn-lt"/>
              </a:rPr>
              <a:t> </a:t>
            </a:r>
            <a:r>
              <a:rPr lang="en-GB" err="1">
                <a:ea typeface="+mn-lt"/>
                <a:cs typeface="+mn-lt"/>
              </a:rPr>
              <a:t>voisi</a:t>
            </a:r>
            <a:r>
              <a:rPr lang="en-GB">
                <a:ea typeface="+mn-lt"/>
                <a:cs typeface="+mn-lt"/>
              </a:rPr>
              <a:t> </a:t>
            </a:r>
            <a:r>
              <a:rPr lang="en-GB" err="1">
                <a:ea typeface="+mn-lt"/>
                <a:cs typeface="+mn-lt"/>
              </a:rPr>
              <a:t>hyödyntää</a:t>
            </a:r>
            <a:r>
              <a:rPr lang="en-GB">
                <a:ea typeface="+mn-lt"/>
                <a:cs typeface="+mn-lt"/>
              </a:rPr>
              <a:t> </a:t>
            </a:r>
            <a:r>
              <a:rPr lang="en-GB" err="1">
                <a:ea typeface="+mn-lt"/>
                <a:cs typeface="+mn-lt"/>
              </a:rPr>
              <a:t>paremmin</a:t>
            </a:r>
            <a:r>
              <a:rPr lang="en-GB">
                <a:ea typeface="+mn-lt"/>
                <a:cs typeface="+mn-lt"/>
              </a:rPr>
              <a:t> </a:t>
            </a:r>
            <a:r>
              <a:rPr lang="en-GB" err="1">
                <a:ea typeface="+mn-lt"/>
                <a:cs typeface="+mn-lt"/>
              </a:rPr>
              <a:t>suurimman</a:t>
            </a:r>
            <a:r>
              <a:rPr lang="en-GB">
                <a:ea typeface="+mn-lt"/>
                <a:cs typeface="+mn-lt"/>
              </a:rPr>
              <a:t> </a:t>
            </a:r>
            <a:r>
              <a:rPr lang="en-GB" err="1">
                <a:ea typeface="+mn-lt"/>
                <a:cs typeface="+mn-lt"/>
              </a:rPr>
              <a:t>osan</a:t>
            </a:r>
            <a:r>
              <a:rPr lang="en-GB">
                <a:ea typeface="+mn-lt"/>
                <a:cs typeface="+mn-lt"/>
              </a:rPr>
              <a:t> </a:t>
            </a:r>
            <a:r>
              <a:rPr lang="en-GB" err="1">
                <a:ea typeface="+mn-lt"/>
                <a:cs typeface="+mn-lt"/>
              </a:rPr>
              <a:t>mielestä</a:t>
            </a:r>
            <a:r>
              <a:rPr lang="en-GB">
                <a:ea typeface="+mn-lt"/>
                <a:cs typeface="+mn-lt"/>
              </a:rPr>
              <a:t>. </a:t>
            </a:r>
            <a:r>
              <a:rPr lang="en-GB" err="1">
                <a:ea typeface="+mn-lt"/>
                <a:cs typeface="+mn-lt"/>
              </a:rPr>
              <a:t>Parhaiten</a:t>
            </a:r>
            <a:r>
              <a:rPr lang="en-GB">
                <a:ea typeface="+mn-lt"/>
                <a:cs typeface="+mn-lt"/>
              </a:rPr>
              <a:t> </a:t>
            </a:r>
            <a:r>
              <a:rPr lang="en-GB" err="1">
                <a:ea typeface="+mn-lt"/>
                <a:cs typeface="+mn-lt"/>
              </a:rPr>
              <a:t>tietoa</a:t>
            </a:r>
            <a:r>
              <a:rPr lang="en-GB">
                <a:ea typeface="+mn-lt"/>
                <a:cs typeface="+mn-lt"/>
              </a:rPr>
              <a:t> </a:t>
            </a:r>
            <a:r>
              <a:rPr lang="en-GB" err="1">
                <a:ea typeface="+mn-lt"/>
                <a:cs typeface="+mn-lt"/>
              </a:rPr>
              <a:t>pystytään</a:t>
            </a:r>
            <a:r>
              <a:rPr lang="en-GB">
                <a:ea typeface="+mn-lt"/>
                <a:cs typeface="+mn-lt"/>
              </a:rPr>
              <a:t> </a:t>
            </a:r>
            <a:r>
              <a:rPr lang="en-GB" err="1">
                <a:ea typeface="+mn-lt"/>
                <a:cs typeface="+mn-lt"/>
              </a:rPr>
              <a:t>hyödyntämään</a:t>
            </a:r>
            <a:r>
              <a:rPr lang="en-GB">
                <a:ea typeface="+mn-lt"/>
                <a:cs typeface="+mn-lt"/>
              </a:rPr>
              <a:t> 100-249 </a:t>
            </a:r>
            <a:r>
              <a:rPr lang="en-GB" err="1">
                <a:ea typeface="+mn-lt"/>
                <a:cs typeface="+mn-lt"/>
              </a:rPr>
              <a:t>opiskelijan</a:t>
            </a:r>
            <a:r>
              <a:rPr lang="en-GB">
                <a:ea typeface="+mn-lt"/>
                <a:cs typeface="+mn-lt"/>
              </a:rPr>
              <a:t> </a:t>
            </a:r>
            <a:r>
              <a:rPr lang="en-GB" err="1">
                <a:ea typeface="+mn-lt"/>
                <a:cs typeface="+mn-lt"/>
              </a:rPr>
              <a:t>oppilaitoksissa</a:t>
            </a:r>
            <a:r>
              <a:rPr lang="en-GB">
                <a:ea typeface="+mn-lt"/>
                <a:cs typeface="+mn-lt"/>
              </a:rPr>
              <a:t>, </a:t>
            </a:r>
            <a:r>
              <a:rPr lang="en-GB" err="1">
                <a:ea typeface="+mn-lt"/>
                <a:cs typeface="+mn-lt"/>
              </a:rPr>
              <a:t>mutta</a:t>
            </a:r>
            <a:r>
              <a:rPr lang="en-GB">
                <a:ea typeface="+mn-lt"/>
                <a:cs typeface="+mn-lt"/>
              </a:rPr>
              <a:t> </a:t>
            </a:r>
            <a:r>
              <a:rPr lang="en-GB" err="1">
                <a:ea typeface="+mn-lt"/>
                <a:cs typeface="+mn-lt"/>
              </a:rPr>
              <a:t>otoksen</a:t>
            </a:r>
            <a:r>
              <a:rPr lang="en-GB">
                <a:ea typeface="+mn-lt"/>
                <a:cs typeface="+mn-lt"/>
              </a:rPr>
              <a:t> </a:t>
            </a:r>
            <a:r>
              <a:rPr lang="en-GB" err="1">
                <a:ea typeface="+mn-lt"/>
                <a:cs typeface="+mn-lt"/>
              </a:rPr>
              <a:t>pienuus</a:t>
            </a:r>
            <a:r>
              <a:rPr lang="en-GB">
                <a:ea typeface="+mn-lt"/>
                <a:cs typeface="+mn-lt"/>
              </a:rPr>
              <a:t> </a:t>
            </a:r>
            <a:r>
              <a:rPr lang="en-GB" err="1">
                <a:ea typeface="+mn-lt"/>
                <a:cs typeface="+mn-lt"/>
              </a:rPr>
              <a:t>voi</a:t>
            </a:r>
            <a:r>
              <a:rPr lang="en-GB">
                <a:ea typeface="+mn-lt"/>
                <a:cs typeface="+mn-lt"/>
              </a:rPr>
              <a:t> </a:t>
            </a:r>
            <a:r>
              <a:rPr lang="en-GB" err="1">
                <a:ea typeface="+mn-lt"/>
                <a:cs typeface="+mn-lt"/>
              </a:rPr>
              <a:t>aiheuttaa</a:t>
            </a:r>
            <a:r>
              <a:rPr lang="en-GB">
                <a:ea typeface="+mn-lt"/>
                <a:cs typeface="+mn-lt"/>
              </a:rPr>
              <a:t> </a:t>
            </a:r>
            <a:r>
              <a:rPr lang="en-GB" err="1">
                <a:ea typeface="+mn-lt"/>
                <a:cs typeface="+mn-lt"/>
              </a:rPr>
              <a:t>tässä</a:t>
            </a:r>
            <a:r>
              <a:rPr lang="en-GB">
                <a:ea typeface="+mn-lt"/>
                <a:cs typeface="+mn-lt"/>
              </a:rPr>
              <a:t> </a:t>
            </a:r>
            <a:r>
              <a:rPr lang="en-GB" err="1">
                <a:ea typeface="+mn-lt"/>
                <a:cs typeface="+mn-lt"/>
              </a:rPr>
              <a:t>vääristymän</a:t>
            </a:r>
            <a:r>
              <a:rPr lang="en-GB">
                <a:ea typeface="+mn-lt"/>
                <a:cs typeface="+mn-lt"/>
              </a:rPr>
              <a:t>.</a:t>
            </a:r>
            <a:endParaRPr lang="en-US"/>
          </a:p>
          <a:p>
            <a:endParaRPr lang="en-US"/>
          </a:p>
          <a:p>
            <a:endParaRPr lang="en-US"/>
          </a:p>
          <a:p>
            <a:endParaRPr lang="en-US"/>
          </a:p>
        </p:txBody>
      </p:sp>
    </p:spTree>
    <p:extLst>
      <p:ext uri="{BB962C8B-B14F-4D97-AF65-F5344CB8AC3E}">
        <p14:creationId xmlns:p14="http://schemas.microsoft.com/office/powerpoint/2010/main" val="422672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8B0AD3-399C-731D-BFBE-31DC6EBEC83F}"/>
              </a:ext>
            </a:extLst>
          </p:cNvPr>
          <p:cNvSpPr>
            <a:spLocks noGrp="1"/>
          </p:cNvSpPr>
          <p:nvPr>
            <p:ph type="title"/>
          </p:nvPr>
        </p:nvSpPr>
        <p:spPr>
          <a:xfrm>
            <a:off x="838200" y="365125"/>
            <a:ext cx="10515600" cy="623721"/>
          </a:xfrm>
        </p:spPr>
        <p:txBody>
          <a:bodyPr>
            <a:normAutofit fontScale="90000"/>
          </a:bodyPr>
          <a:lstStyle/>
          <a:p>
            <a:r>
              <a:rPr lang="fi-FI" dirty="0"/>
              <a:t>2. Opiskeluvaihe: alueen vaikutus </a:t>
            </a:r>
            <a:endParaRPr lang="fi-FI" sz="2400" dirty="0"/>
          </a:p>
        </p:txBody>
      </p:sp>
      <p:sp>
        <p:nvSpPr>
          <p:cNvPr id="3" name="Sisällön paikkamerkki 2">
            <a:extLst>
              <a:ext uri="{FF2B5EF4-FFF2-40B4-BE49-F238E27FC236}">
                <a16:creationId xmlns:a16="http://schemas.microsoft.com/office/drawing/2014/main" id="{560422E6-C9C6-6003-DF7B-B02745FFDBCC}"/>
              </a:ext>
            </a:extLst>
          </p:cNvPr>
          <p:cNvSpPr>
            <a:spLocks noGrp="1"/>
          </p:cNvSpPr>
          <p:nvPr>
            <p:ph idx="1"/>
          </p:nvPr>
        </p:nvSpPr>
        <p:spPr>
          <a:xfrm>
            <a:off x="614856" y="1156138"/>
            <a:ext cx="10909737" cy="5020825"/>
          </a:xfrm>
        </p:spPr>
        <p:txBody>
          <a:bodyPr vert="horz" lIns="91440" tIns="45720" rIns="91440" bIns="45720" rtlCol="0" anchor="t">
            <a:normAutofit/>
          </a:bodyPr>
          <a:lstStyle/>
          <a:p>
            <a:pPr marL="0" indent="0">
              <a:buNone/>
            </a:pPr>
            <a:r>
              <a:rPr lang="fi-FI" b="1"/>
              <a:t>Järjestetäänkö kielitaidon kartoituksia opintojen aikana:</a:t>
            </a:r>
          </a:p>
          <a:p>
            <a:pPr marL="0" indent="0">
              <a:buNone/>
            </a:pPr>
            <a:endParaRPr lang="fi-FI" b="1"/>
          </a:p>
          <a:p>
            <a:endParaRPr lang="fi-FI"/>
          </a:p>
          <a:p>
            <a:endParaRPr lang="fi-FI"/>
          </a:p>
        </p:txBody>
      </p:sp>
      <p:graphicFrame>
        <p:nvGraphicFramePr>
          <p:cNvPr id="4" name="Table 3">
            <a:extLst>
              <a:ext uri="{FF2B5EF4-FFF2-40B4-BE49-F238E27FC236}">
                <a16:creationId xmlns:a16="http://schemas.microsoft.com/office/drawing/2014/main" id="{85C5563E-D96B-6556-10CD-87B3277CD067}"/>
              </a:ext>
            </a:extLst>
          </p:cNvPr>
          <p:cNvGraphicFramePr>
            <a:graphicFrameLocks noGrp="1"/>
          </p:cNvGraphicFramePr>
          <p:nvPr>
            <p:extLst>
              <p:ext uri="{D42A27DB-BD31-4B8C-83A1-F6EECF244321}">
                <p14:modId xmlns:p14="http://schemas.microsoft.com/office/powerpoint/2010/main" val="1630059718"/>
              </p:ext>
            </p:extLst>
          </p:nvPr>
        </p:nvGraphicFramePr>
        <p:xfrm>
          <a:off x="486103" y="1760482"/>
          <a:ext cx="10513779" cy="4723058"/>
        </p:xfrm>
        <a:graphic>
          <a:graphicData uri="http://schemas.openxmlformats.org/drawingml/2006/table">
            <a:tbl>
              <a:tblPr firstRow="1" bandRow="1">
                <a:tableStyleId>{5C22544A-7EE6-4342-B048-85BDC9FD1C3A}</a:tableStyleId>
              </a:tblPr>
              <a:tblGrid>
                <a:gridCol w="3504593">
                  <a:extLst>
                    <a:ext uri="{9D8B030D-6E8A-4147-A177-3AD203B41FA5}">
                      <a16:colId xmlns:a16="http://schemas.microsoft.com/office/drawing/2014/main" val="1993116788"/>
                    </a:ext>
                  </a:extLst>
                </a:gridCol>
                <a:gridCol w="3504593">
                  <a:extLst>
                    <a:ext uri="{9D8B030D-6E8A-4147-A177-3AD203B41FA5}">
                      <a16:colId xmlns:a16="http://schemas.microsoft.com/office/drawing/2014/main" val="1164931386"/>
                    </a:ext>
                  </a:extLst>
                </a:gridCol>
                <a:gridCol w="3504593">
                  <a:extLst>
                    <a:ext uri="{9D8B030D-6E8A-4147-A177-3AD203B41FA5}">
                      <a16:colId xmlns:a16="http://schemas.microsoft.com/office/drawing/2014/main" val="1126747376"/>
                    </a:ext>
                  </a:extLst>
                </a:gridCol>
              </a:tblGrid>
              <a:tr h="374431">
                <a:tc>
                  <a:txBody>
                    <a:bodyPr/>
                    <a:lstStyle/>
                    <a:p>
                      <a:endParaRPr lang="en-US"/>
                    </a:p>
                  </a:txBody>
                  <a:tcPr/>
                </a:tc>
                <a:tc>
                  <a:txBody>
                    <a:bodyPr/>
                    <a:lstStyle/>
                    <a:p>
                      <a:r>
                        <a:rPr lang="en-US" err="1"/>
                        <a:t>Kyllä</a:t>
                      </a:r>
                    </a:p>
                  </a:txBody>
                  <a:tcPr/>
                </a:tc>
                <a:tc>
                  <a:txBody>
                    <a:bodyPr/>
                    <a:lstStyle/>
                    <a:p>
                      <a:r>
                        <a:rPr lang="en-US" err="1"/>
                        <a:t>ei</a:t>
                      </a:r>
                    </a:p>
                  </a:txBody>
                  <a:tcPr/>
                </a:tc>
                <a:extLst>
                  <a:ext uri="{0D108BD9-81ED-4DB2-BD59-A6C34878D82A}">
                    <a16:rowId xmlns:a16="http://schemas.microsoft.com/office/drawing/2014/main" val="2812154532"/>
                  </a:ext>
                </a:extLst>
              </a:tr>
              <a:tr h="382518">
                <a:tc>
                  <a:txBody>
                    <a:bodyPr/>
                    <a:lstStyle/>
                    <a:p>
                      <a:r>
                        <a:rPr lang="en-US"/>
                        <a:t>Uusimaa</a:t>
                      </a:r>
                    </a:p>
                  </a:txBody>
                  <a:tcPr/>
                </a:tc>
                <a:tc>
                  <a:txBody>
                    <a:bodyPr/>
                    <a:lstStyle/>
                    <a:p>
                      <a:r>
                        <a:rPr lang="en-US"/>
                        <a:t>5</a:t>
                      </a:r>
                    </a:p>
                  </a:txBody>
                  <a:tcPr/>
                </a:tc>
                <a:tc>
                  <a:txBody>
                    <a:bodyPr/>
                    <a:lstStyle/>
                    <a:p>
                      <a:r>
                        <a:rPr lang="en-US"/>
                        <a:t>6</a:t>
                      </a:r>
                    </a:p>
                  </a:txBody>
                  <a:tcPr/>
                </a:tc>
                <a:extLst>
                  <a:ext uri="{0D108BD9-81ED-4DB2-BD59-A6C34878D82A}">
                    <a16:rowId xmlns:a16="http://schemas.microsoft.com/office/drawing/2014/main" val="3899824157"/>
                  </a:ext>
                </a:extLst>
              </a:tr>
              <a:tr h="382518">
                <a:tc>
                  <a:txBody>
                    <a:bodyPr/>
                    <a:lstStyle/>
                    <a:p>
                      <a:r>
                        <a:rPr lang="en-US" err="1"/>
                        <a:t>Varsinais</a:t>
                      </a:r>
                      <a:r>
                        <a:rPr lang="en-US"/>
                        <a:t>-Suomi</a:t>
                      </a:r>
                    </a:p>
                  </a:txBody>
                  <a:tcPr/>
                </a:tc>
                <a:tc>
                  <a:txBody>
                    <a:bodyPr/>
                    <a:lstStyle/>
                    <a:p>
                      <a:r>
                        <a:rPr lang="en-US"/>
                        <a:t>4</a:t>
                      </a:r>
                    </a:p>
                  </a:txBody>
                  <a:tcPr/>
                </a:tc>
                <a:tc>
                  <a:txBody>
                    <a:bodyPr/>
                    <a:lstStyle/>
                    <a:p>
                      <a:r>
                        <a:rPr lang="en-US"/>
                        <a:t>2</a:t>
                      </a:r>
                    </a:p>
                  </a:txBody>
                  <a:tcPr/>
                </a:tc>
                <a:extLst>
                  <a:ext uri="{0D108BD9-81ED-4DB2-BD59-A6C34878D82A}">
                    <a16:rowId xmlns:a16="http://schemas.microsoft.com/office/drawing/2014/main" val="347677835"/>
                  </a:ext>
                </a:extLst>
              </a:tr>
              <a:tr h="382518">
                <a:tc>
                  <a:txBody>
                    <a:bodyPr/>
                    <a:lstStyle/>
                    <a:p>
                      <a:r>
                        <a:rPr lang="en-US" err="1"/>
                        <a:t>Pirkanmaa</a:t>
                      </a:r>
                    </a:p>
                  </a:txBody>
                  <a:tcPr/>
                </a:tc>
                <a:tc>
                  <a:txBody>
                    <a:bodyPr/>
                    <a:lstStyle/>
                    <a:p>
                      <a:r>
                        <a:rPr lang="en-US"/>
                        <a:t>3</a:t>
                      </a:r>
                    </a:p>
                  </a:txBody>
                  <a:tcPr/>
                </a:tc>
                <a:tc>
                  <a:txBody>
                    <a:bodyPr/>
                    <a:lstStyle/>
                    <a:p>
                      <a:r>
                        <a:rPr lang="en-US"/>
                        <a:t>-</a:t>
                      </a:r>
                    </a:p>
                  </a:txBody>
                  <a:tcPr/>
                </a:tc>
                <a:extLst>
                  <a:ext uri="{0D108BD9-81ED-4DB2-BD59-A6C34878D82A}">
                    <a16:rowId xmlns:a16="http://schemas.microsoft.com/office/drawing/2014/main" val="114299133"/>
                  </a:ext>
                </a:extLst>
              </a:tr>
              <a:tr h="382518">
                <a:tc>
                  <a:txBody>
                    <a:bodyPr/>
                    <a:lstStyle/>
                    <a:p>
                      <a:r>
                        <a:rPr lang="en-US" err="1"/>
                        <a:t>Pohjanmaa</a:t>
                      </a:r>
                    </a:p>
                  </a:txBody>
                  <a:tcPr/>
                </a:tc>
                <a:tc>
                  <a:txBody>
                    <a:bodyPr/>
                    <a:lstStyle/>
                    <a:p>
                      <a:r>
                        <a:rPr lang="en-US"/>
                        <a:t>5</a:t>
                      </a:r>
                    </a:p>
                  </a:txBody>
                  <a:tcPr/>
                </a:tc>
                <a:tc>
                  <a:txBody>
                    <a:bodyPr/>
                    <a:lstStyle/>
                    <a:p>
                      <a:r>
                        <a:rPr lang="en-US"/>
                        <a:t>2</a:t>
                      </a:r>
                    </a:p>
                  </a:txBody>
                  <a:tcPr/>
                </a:tc>
                <a:extLst>
                  <a:ext uri="{0D108BD9-81ED-4DB2-BD59-A6C34878D82A}">
                    <a16:rowId xmlns:a16="http://schemas.microsoft.com/office/drawing/2014/main" val="1586200828"/>
                  </a:ext>
                </a:extLst>
              </a:tr>
              <a:tr h="382518">
                <a:tc>
                  <a:txBody>
                    <a:bodyPr/>
                    <a:lstStyle/>
                    <a:p>
                      <a:r>
                        <a:rPr lang="en-US"/>
                        <a:t>Savo</a:t>
                      </a:r>
                    </a:p>
                  </a:txBody>
                  <a:tcPr/>
                </a:tc>
                <a:tc>
                  <a:txBody>
                    <a:bodyPr/>
                    <a:lstStyle/>
                    <a:p>
                      <a:r>
                        <a:rPr lang="en-US"/>
                        <a:t>2</a:t>
                      </a:r>
                    </a:p>
                  </a:txBody>
                  <a:tcPr/>
                </a:tc>
                <a:tc>
                  <a:txBody>
                    <a:bodyPr/>
                    <a:lstStyle/>
                    <a:p>
                      <a:r>
                        <a:rPr lang="en-US"/>
                        <a:t>1</a:t>
                      </a:r>
                    </a:p>
                  </a:txBody>
                  <a:tcPr/>
                </a:tc>
                <a:extLst>
                  <a:ext uri="{0D108BD9-81ED-4DB2-BD59-A6C34878D82A}">
                    <a16:rowId xmlns:a16="http://schemas.microsoft.com/office/drawing/2014/main" val="524578275"/>
                  </a:ext>
                </a:extLst>
              </a:tr>
              <a:tr h="382518">
                <a:tc>
                  <a:txBody>
                    <a:bodyPr/>
                    <a:lstStyle/>
                    <a:p>
                      <a:r>
                        <a:rPr lang="en-US" err="1"/>
                        <a:t>Keski</a:t>
                      </a:r>
                      <a:r>
                        <a:rPr lang="en-US"/>
                        <a:t>-Suomi</a:t>
                      </a:r>
                    </a:p>
                  </a:txBody>
                  <a:tcPr/>
                </a:tc>
                <a:tc>
                  <a:txBody>
                    <a:bodyPr/>
                    <a:lstStyle/>
                    <a:p>
                      <a:r>
                        <a:rPr lang="en-US"/>
                        <a:t>--</a:t>
                      </a:r>
                    </a:p>
                  </a:txBody>
                  <a:tcPr/>
                </a:tc>
                <a:tc>
                  <a:txBody>
                    <a:bodyPr/>
                    <a:lstStyle/>
                    <a:p>
                      <a:r>
                        <a:rPr lang="en-US"/>
                        <a:t>3</a:t>
                      </a:r>
                    </a:p>
                  </a:txBody>
                  <a:tcPr/>
                </a:tc>
                <a:extLst>
                  <a:ext uri="{0D108BD9-81ED-4DB2-BD59-A6C34878D82A}">
                    <a16:rowId xmlns:a16="http://schemas.microsoft.com/office/drawing/2014/main" val="2174804039"/>
                  </a:ext>
                </a:extLst>
              </a:tr>
              <a:tr h="402651">
                <a:tc>
                  <a:txBody>
                    <a:bodyPr/>
                    <a:lstStyle/>
                    <a:p>
                      <a:pPr lvl="0">
                        <a:buNone/>
                      </a:pPr>
                      <a:r>
                        <a:rPr lang="en-US"/>
                        <a:t>Kanta-ja Päijät-Häme</a:t>
                      </a:r>
                    </a:p>
                  </a:txBody>
                  <a:tcPr/>
                </a:tc>
                <a:tc>
                  <a:txBody>
                    <a:bodyPr/>
                    <a:lstStyle/>
                    <a:p>
                      <a:pPr lvl="0">
                        <a:buNone/>
                      </a:pPr>
                      <a:r>
                        <a:rPr lang="en-US"/>
                        <a:t>2</a:t>
                      </a:r>
                    </a:p>
                  </a:txBody>
                  <a:tcPr/>
                </a:tc>
                <a:tc>
                  <a:txBody>
                    <a:bodyPr/>
                    <a:lstStyle/>
                    <a:p>
                      <a:pPr lvl="0">
                        <a:buNone/>
                      </a:pPr>
                      <a:r>
                        <a:rPr lang="en-US"/>
                        <a:t>2</a:t>
                      </a:r>
                    </a:p>
                  </a:txBody>
                  <a:tcPr/>
                </a:tc>
                <a:extLst>
                  <a:ext uri="{0D108BD9-81ED-4DB2-BD59-A6C34878D82A}">
                    <a16:rowId xmlns:a16="http://schemas.microsoft.com/office/drawing/2014/main" val="2358428728"/>
                  </a:ext>
                </a:extLst>
              </a:tr>
              <a:tr h="382518">
                <a:tc>
                  <a:txBody>
                    <a:bodyPr/>
                    <a:lstStyle/>
                    <a:p>
                      <a:r>
                        <a:rPr lang="en-US"/>
                        <a:t>Lappi</a:t>
                      </a:r>
                    </a:p>
                  </a:txBody>
                  <a:tcPr/>
                </a:tc>
                <a:tc>
                  <a:txBody>
                    <a:bodyPr/>
                    <a:lstStyle/>
                    <a:p>
                      <a:r>
                        <a:rPr lang="en-US"/>
                        <a:t>2</a:t>
                      </a:r>
                    </a:p>
                  </a:txBody>
                  <a:tcPr/>
                </a:tc>
                <a:tc>
                  <a:txBody>
                    <a:bodyPr/>
                    <a:lstStyle/>
                    <a:p>
                      <a:r>
                        <a:rPr lang="en-US"/>
                        <a:t>-</a:t>
                      </a:r>
                    </a:p>
                  </a:txBody>
                  <a:tcPr/>
                </a:tc>
                <a:extLst>
                  <a:ext uri="{0D108BD9-81ED-4DB2-BD59-A6C34878D82A}">
                    <a16:rowId xmlns:a16="http://schemas.microsoft.com/office/drawing/2014/main" val="63208604"/>
                  </a:ext>
                </a:extLst>
              </a:tr>
              <a:tr h="382518">
                <a:tc>
                  <a:txBody>
                    <a:bodyPr/>
                    <a:lstStyle/>
                    <a:p>
                      <a:pPr lvl="0">
                        <a:buNone/>
                      </a:pPr>
                      <a:r>
                        <a:rPr lang="en-US" err="1"/>
                        <a:t>Satakunta</a:t>
                      </a:r>
                    </a:p>
                  </a:txBody>
                  <a:tcPr/>
                </a:tc>
                <a:tc>
                  <a:txBody>
                    <a:bodyPr/>
                    <a:lstStyle/>
                    <a:p>
                      <a:pPr lvl="0">
                        <a:buNone/>
                      </a:pPr>
                      <a:r>
                        <a:rPr lang="en-US"/>
                        <a:t>1</a:t>
                      </a:r>
                    </a:p>
                  </a:txBody>
                  <a:tcPr/>
                </a:tc>
                <a:tc>
                  <a:txBody>
                    <a:bodyPr/>
                    <a:lstStyle/>
                    <a:p>
                      <a:pPr lvl="0">
                        <a:buNone/>
                      </a:pPr>
                      <a:r>
                        <a:rPr lang="en-US"/>
                        <a:t>-</a:t>
                      </a:r>
                    </a:p>
                  </a:txBody>
                  <a:tcPr/>
                </a:tc>
                <a:extLst>
                  <a:ext uri="{0D108BD9-81ED-4DB2-BD59-A6C34878D82A}">
                    <a16:rowId xmlns:a16="http://schemas.microsoft.com/office/drawing/2014/main" val="2803389320"/>
                  </a:ext>
                </a:extLst>
              </a:tr>
              <a:tr h="503314">
                <a:tc>
                  <a:txBody>
                    <a:bodyPr/>
                    <a:lstStyle/>
                    <a:p>
                      <a:pPr lvl="0">
                        <a:buNone/>
                      </a:pPr>
                      <a:r>
                        <a:rPr lang="en-US"/>
                        <a:t>Etelä-Karjala</a:t>
                      </a:r>
                    </a:p>
                  </a:txBody>
                  <a:tcPr/>
                </a:tc>
                <a:tc>
                  <a:txBody>
                    <a:bodyPr/>
                    <a:lstStyle/>
                    <a:p>
                      <a:pPr lvl="0">
                        <a:buNone/>
                      </a:pPr>
                      <a:r>
                        <a:rPr lang="en-US"/>
                        <a:t>1</a:t>
                      </a:r>
                    </a:p>
                  </a:txBody>
                  <a:tcPr/>
                </a:tc>
                <a:tc>
                  <a:txBody>
                    <a:bodyPr/>
                    <a:lstStyle/>
                    <a:p>
                      <a:pPr lvl="0">
                        <a:buNone/>
                      </a:pPr>
                      <a:r>
                        <a:rPr lang="en-US"/>
                        <a:t>-</a:t>
                      </a:r>
                    </a:p>
                  </a:txBody>
                  <a:tcPr/>
                </a:tc>
                <a:extLst>
                  <a:ext uri="{0D108BD9-81ED-4DB2-BD59-A6C34878D82A}">
                    <a16:rowId xmlns:a16="http://schemas.microsoft.com/office/drawing/2014/main" val="2113712966"/>
                  </a:ext>
                </a:extLst>
              </a:tr>
              <a:tr h="382518">
                <a:tc>
                  <a:txBody>
                    <a:bodyPr/>
                    <a:lstStyle/>
                    <a:p>
                      <a:pPr lvl="0">
                        <a:buNone/>
                      </a:pPr>
                      <a:r>
                        <a:rPr lang="en-US" err="1"/>
                        <a:t>Kainuu</a:t>
                      </a:r>
                    </a:p>
                  </a:txBody>
                  <a:tcPr/>
                </a:tc>
                <a:tc>
                  <a:txBody>
                    <a:bodyPr/>
                    <a:lstStyle/>
                    <a:p>
                      <a:pPr lvl="0">
                        <a:buNone/>
                      </a:pPr>
                      <a:r>
                        <a:rPr lang="en-US"/>
                        <a:t>-</a:t>
                      </a:r>
                    </a:p>
                  </a:txBody>
                  <a:tcPr/>
                </a:tc>
                <a:tc>
                  <a:txBody>
                    <a:bodyPr/>
                    <a:lstStyle/>
                    <a:p>
                      <a:pPr lvl="0">
                        <a:buNone/>
                      </a:pPr>
                      <a:r>
                        <a:rPr lang="en-US"/>
                        <a:t>1</a:t>
                      </a:r>
                    </a:p>
                  </a:txBody>
                  <a:tcPr/>
                </a:tc>
                <a:extLst>
                  <a:ext uri="{0D108BD9-81ED-4DB2-BD59-A6C34878D82A}">
                    <a16:rowId xmlns:a16="http://schemas.microsoft.com/office/drawing/2014/main" val="2458121876"/>
                  </a:ext>
                </a:extLst>
              </a:tr>
            </a:tbl>
          </a:graphicData>
        </a:graphic>
      </p:graphicFrame>
    </p:spTree>
    <p:extLst>
      <p:ext uri="{BB962C8B-B14F-4D97-AF65-F5344CB8AC3E}">
        <p14:creationId xmlns:p14="http://schemas.microsoft.com/office/powerpoint/2010/main" val="3382780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7026EA-1B01-7C9D-0750-811084AF41AB}"/>
              </a:ext>
            </a:extLst>
          </p:cNvPr>
          <p:cNvSpPr>
            <a:spLocks noGrp="1"/>
          </p:cNvSpPr>
          <p:nvPr>
            <p:ph type="title"/>
          </p:nvPr>
        </p:nvSpPr>
        <p:spPr>
          <a:xfrm>
            <a:off x="338528" y="-9629"/>
            <a:ext cx="11078375" cy="1038897"/>
          </a:xfrm>
        </p:spPr>
        <p:txBody>
          <a:bodyPr>
            <a:normAutofit/>
          </a:bodyPr>
          <a:lstStyle/>
          <a:p>
            <a:r>
              <a:rPr lang="fi-FI" sz="3200" dirty="0"/>
              <a:t>2. Opiskeluvaihe; alueen vaikutus: Kielitaitoa arvioitiin hyvin samansuuntaisesti kaikkialla</a:t>
            </a:r>
          </a:p>
        </p:txBody>
      </p:sp>
      <p:graphicFrame>
        <p:nvGraphicFramePr>
          <p:cNvPr id="5" name="Content Placeholder 4">
            <a:extLst>
              <a:ext uri="{FF2B5EF4-FFF2-40B4-BE49-F238E27FC236}">
                <a16:creationId xmlns:a16="http://schemas.microsoft.com/office/drawing/2014/main" id="{CEA6488E-9CCE-69C6-C813-D2080634D99E}"/>
              </a:ext>
            </a:extLst>
          </p:cNvPr>
          <p:cNvGraphicFramePr>
            <a:graphicFrameLocks noGrp="1"/>
          </p:cNvGraphicFramePr>
          <p:nvPr>
            <p:ph idx="1"/>
            <p:extLst>
              <p:ext uri="{D42A27DB-BD31-4B8C-83A1-F6EECF244321}">
                <p14:modId xmlns:p14="http://schemas.microsoft.com/office/powerpoint/2010/main" val="3045191452"/>
              </p:ext>
            </p:extLst>
          </p:nvPr>
        </p:nvGraphicFramePr>
        <p:xfrm>
          <a:off x="354724" y="1037896"/>
          <a:ext cx="11079274" cy="5546098"/>
        </p:xfrm>
        <a:graphic>
          <a:graphicData uri="http://schemas.openxmlformats.org/drawingml/2006/table">
            <a:tbl>
              <a:tblPr bandRow="1">
                <a:tableStyleId>{5C22544A-7EE6-4342-B048-85BDC9FD1C3A}</a:tableStyleId>
              </a:tblPr>
              <a:tblGrid>
                <a:gridCol w="4541965">
                  <a:extLst>
                    <a:ext uri="{9D8B030D-6E8A-4147-A177-3AD203B41FA5}">
                      <a16:colId xmlns:a16="http://schemas.microsoft.com/office/drawing/2014/main" val="1822390956"/>
                    </a:ext>
                  </a:extLst>
                </a:gridCol>
                <a:gridCol w="6537309">
                  <a:extLst>
                    <a:ext uri="{9D8B030D-6E8A-4147-A177-3AD203B41FA5}">
                      <a16:colId xmlns:a16="http://schemas.microsoft.com/office/drawing/2014/main" val="3775441674"/>
                    </a:ext>
                  </a:extLst>
                </a:gridCol>
              </a:tblGrid>
              <a:tr h="374923">
                <a:tc>
                  <a:txBody>
                    <a:bodyPr/>
                    <a:lstStyle/>
                    <a:p>
                      <a:pPr algn="l" rtl="0" fontAlgn="auto"/>
                      <a:endParaRPr lang="en-US" sz="1800" b="1" i="0">
                        <a:solidFill>
                          <a:srgbClr val="FFFFFF"/>
                        </a:solidFill>
                        <a:effectLst/>
                        <a:highlight>
                          <a:srgbClr val="156082"/>
                        </a:highlight>
                        <a:latin typeface="Aptos" panose="020B0004020202020204" pitchFamily="34" charset="0"/>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8412" cap="flat" cmpd="sng" algn="ctr">
                      <a:solidFill>
                        <a:srgbClr val="FFFFFF"/>
                      </a:solidFill>
                      <a:prstDash val="solid"/>
                      <a:round/>
                      <a:headEnd type="none" w="med" len="med"/>
                      <a:tailEnd type="none" w="med" len="med"/>
                    </a:lnB>
                    <a:solidFill>
                      <a:srgbClr val="156082"/>
                    </a:solidFill>
                  </a:tcPr>
                </a:tc>
                <a:tc>
                  <a:txBody>
                    <a:bodyPr/>
                    <a:lstStyle/>
                    <a:p>
                      <a:pPr algn="l" rtl="0" fontAlgn="base"/>
                      <a:endParaRPr lang="en-US" sz="1800" b="1" i="0">
                        <a:solidFill>
                          <a:srgbClr val="FFFFFF"/>
                        </a:solidFill>
                        <a:effectLst/>
                        <a:highlight>
                          <a:srgbClr val="156082"/>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8412"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401904941"/>
                  </a:ext>
                </a:extLst>
              </a:tr>
              <a:tr h="661629">
                <a:tc>
                  <a:txBody>
                    <a:bodyPr/>
                    <a:lstStyle/>
                    <a:p>
                      <a:pPr algn="l" rtl="0" fontAlgn="base"/>
                      <a:r>
                        <a:rPr lang="en-US" sz="1800" b="0" i="0">
                          <a:solidFill>
                            <a:srgbClr val="000000"/>
                          </a:solidFill>
                          <a:effectLst/>
                          <a:highlight>
                            <a:srgbClr val="CCD2D8"/>
                          </a:highlight>
                          <a:latin typeface="Aptos"/>
                        </a:rPr>
                        <a:t>Uusimaa</a:t>
                      </a:r>
                      <a:endParaRPr lang="en-US" b="0" i="0">
                        <a:solidFill>
                          <a:srgbClr val="000000"/>
                        </a:solidFill>
                        <a:effectLst/>
                        <a:highlight>
                          <a:srgbClr val="CCD2D8"/>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841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rtl="0" fontAlgn="base"/>
                      <a:r>
                        <a:rPr lang="en-US" sz="1800" b="0" i="0" err="1">
                          <a:solidFill>
                            <a:srgbClr val="000000"/>
                          </a:solidFill>
                          <a:effectLst/>
                          <a:highlight>
                            <a:srgbClr val="CCD2D8"/>
                          </a:highlight>
                          <a:latin typeface="Aptos"/>
                        </a:rPr>
                        <a:t>Kielitesti</a:t>
                      </a:r>
                      <a:r>
                        <a:rPr lang="en-US" sz="1800" b="0" i="0">
                          <a:solidFill>
                            <a:srgbClr val="000000"/>
                          </a:solidFill>
                          <a:effectLst/>
                          <a:highlight>
                            <a:srgbClr val="CCD2D8"/>
                          </a:highlight>
                          <a:latin typeface="Aptos"/>
                        </a:rPr>
                        <a:t> + </a:t>
                      </a:r>
                      <a:r>
                        <a:rPr lang="en-US" sz="1800" b="0" i="0" err="1">
                          <a:solidFill>
                            <a:srgbClr val="000000"/>
                          </a:solidFill>
                          <a:effectLst/>
                          <a:highlight>
                            <a:srgbClr val="CCD2D8"/>
                          </a:highlight>
                          <a:latin typeface="Aptos"/>
                        </a:rPr>
                        <a:t>keskustelu</a:t>
                      </a:r>
                      <a:r>
                        <a:rPr lang="en-US" sz="1800" b="0" i="0">
                          <a:solidFill>
                            <a:srgbClr val="000000"/>
                          </a:solidFill>
                          <a:effectLst/>
                          <a:highlight>
                            <a:srgbClr val="CCD2D8"/>
                          </a:highlight>
                          <a:latin typeface="Aptos"/>
                        </a:rPr>
                        <a:t> </a:t>
                      </a:r>
                      <a:r>
                        <a:rPr lang="en-US" sz="1800" b="0" i="0" err="1">
                          <a:solidFill>
                            <a:srgbClr val="000000"/>
                          </a:solidFill>
                          <a:effectLst/>
                          <a:highlight>
                            <a:srgbClr val="CCD2D8"/>
                          </a:highlight>
                          <a:latin typeface="Aptos"/>
                        </a:rPr>
                        <a:t>opettajan</a:t>
                      </a:r>
                      <a:r>
                        <a:rPr lang="en-US" sz="1800" b="0" i="0">
                          <a:solidFill>
                            <a:srgbClr val="000000"/>
                          </a:solidFill>
                          <a:effectLst/>
                          <a:highlight>
                            <a:srgbClr val="CCD2D8"/>
                          </a:highlight>
                          <a:latin typeface="Aptos"/>
                        </a:rPr>
                        <a:t> tai </a:t>
                      </a:r>
                      <a:r>
                        <a:rPr lang="en-US" sz="1800" b="0" i="0" err="1">
                          <a:solidFill>
                            <a:srgbClr val="000000"/>
                          </a:solidFill>
                          <a:effectLst/>
                          <a:highlight>
                            <a:srgbClr val="CCD2D8"/>
                          </a:highlight>
                          <a:latin typeface="Aptos"/>
                        </a:rPr>
                        <a:t>opinto-ohjaajan</a:t>
                      </a:r>
                      <a:r>
                        <a:rPr lang="en-US" sz="1800" b="0" i="0">
                          <a:solidFill>
                            <a:srgbClr val="000000"/>
                          </a:solidFill>
                          <a:effectLst/>
                          <a:highlight>
                            <a:srgbClr val="CCD2D8"/>
                          </a:highlight>
                          <a:latin typeface="Aptos"/>
                        </a:rPr>
                        <a:t> </a:t>
                      </a:r>
                      <a:r>
                        <a:rPr lang="en-US" sz="1800" b="0" i="0" err="1">
                          <a:solidFill>
                            <a:srgbClr val="000000"/>
                          </a:solidFill>
                          <a:effectLst/>
                          <a:highlight>
                            <a:srgbClr val="CCD2D8"/>
                          </a:highlight>
                          <a:latin typeface="Aptos"/>
                        </a:rPr>
                        <a:t>kanssa</a:t>
                      </a:r>
                      <a:r>
                        <a:rPr lang="en-US" sz="1800" b="0" i="0">
                          <a:solidFill>
                            <a:srgbClr val="000000"/>
                          </a:solidFill>
                          <a:effectLst/>
                          <a:highlight>
                            <a:srgbClr val="CCD2D8"/>
                          </a:highlight>
                          <a:latin typeface="Aptos"/>
                        </a:rPr>
                        <a:t>, </a:t>
                      </a:r>
                      <a:r>
                        <a:rPr lang="en-US" sz="1800" b="0" i="0" err="1">
                          <a:solidFill>
                            <a:srgbClr val="000000"/>
                          </a:solidFill>
                          <a:effectLst/>
                          <a:highlight>
                            <a:srgbClr val="CCD2D8"/>
                          </a:highlight>
                          <a:latin typeface="Aptos"/>
                        </a:rPr>
                        <a:t>itsearviointi</a:t>
                      </a: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841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517826301"/>
                  </a:ext>
                </a:extLst>
              </a:tr>
              <a:tr h="661629">
                <a:tc>
                  <a:txBody>
                    <a:bodyPr/>
                    <a:lstStyle/>
                    <a:p>
                      <a:pPr algn="l" rtl="0" fontAlgn="base"/>
                      <a:r>
                        <a:rPr lang="en-US" sz="1800" b="0" i="0" err="1">
                          <a:solidFill>
                            <a:srgbClr val="000000"/>
                          </a:solidFill>
                          <a:effectLst/>
                          <a:highlight>
                            <a:srgbClr val="E7EAED"/>
                          </a:highlight>
                          <a:latin typeface="Aptos"/>
                        </a:rPr>
                        <a:t>Varsinais</a:t>
                      </a:r>
                      <a:r>
                        <a:rPr lang="en-US" sz="1800" b="0" i="0">
                          <a:solidFill>
                            <a:srgbClr val="000000"/>
                          </a:solidFill>
                          <a:effectLst/>
                          <a:highlight>
                            <a:srgbClr val="E7EAED"/>
                          </a:highlight>
                          <a:latin typeface="Aptos"/>
                        </a:rPr>
                        <a:t>-Suomi</a:t>
                      </a:r>
                      <a:endParaRPr lang="en-US" b="0" i="0">
                        <a:solidFill>
                          <a:srgbClr val="000000"/>
                        </a:solidFill>
                        <a:effectLst/>
                        <a:highlight>
                          <a:srgbClr val="E7EAED"/>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l" rtl="0" fontAlgn="base"/>
                      <a:r>
                        <a:rPr lang="en-US" sz="1800" b="0" i="0" err="1">
                          <a:solidFill>
                            <a:srgbClr val="000000"/>
                          </a:solidFill>
                          <a:effectLst/>
                          <a:highlight>
                            <a:srgbClr val="E7EAED"/>
                          </a:highlight>
                          <a:latin typeface="Aptos"/>
                        </a:rPr>
                        <a:t>Kielitesti</a:t>
                      </a:r>
                      <a:r>
                        <a:rPr lang="en-US" sz="1800" b="0" i="0">
                          <a:solidFill>
                            <a:srgbClr val="000000"/>
                          </a:solidFill>
                          <a:effectLst/>
                          <a:highlight>
                            <a:srgbClr val="E7EAED"/>
                          </a:highlight>
                          <a:latin typeface="Aptos"/>
                        </a:rPr>
                        <a:t> + </a:t>
                      </a:r>
                      <a:r>
                        <a:rPr lang="en-US" sz="1800" b="0" i="0" err="1">
                          <a:solidFill>
                            <a:srgbClr val="000000"/>
                          </a:solidFill>
                          <a:effectLst/>
                          <a:highlight>
                            <a:srgbClr val="E7EAED"/>
                          </a:highlight>
                          <a:latin typeface="Aptos"/>
                        </a:rPr>
                        <a:t>keskustelu</a:t>
                      </a:r>
                      <a:r>
                        <a:rPr lang="en-US" sz="1800" b="0" i="0">
                          <a:solidFill>
                            <a:srgbClr val="000000"/>
                          </a:solidFill>
                          <a:effectLst/>
                          <a:highlight>
                            <a:srgbClr val="E7EAED"/>
                          </a:highlight>
                          <a:latin typeface="Aptos"/>
                        </a:rPr>
                        <a:t> open tai </a:t>
                      </a:r>
                      <a:r>
                        <a:rPr lang="en-US" sz="1800" b="0" i="0" err="1">
                          <a:solidFill>
                            <a:srgbClr val="000000"/>
                          </a:solidFill>
                          <a:effectLst/>
                          <a:highlight>
                            <a:srgbClr val="E7EAED"/>
                          </a:highlight>
                          <a:latin typeface="Aptos"/>
                        </a:rPr>
                        <a:t>opon</a:t>
                      </a:r>
                      <a:r>
                        <a:rPr lang="en-US" sz="1800" b="0" i="0">
                          <a:solidFill>
                            <a:srgbClr val="000000"/>
                          </a:solidFill>
                          <a:effectLst/>
                          <a:highlight>
                            <a:srgbClr val="E7EAED"/>
                          </a:highlight>
                          <a:latin typeface="Aptos"/>
                        </a:rPr>
                        <a:t> </a:t>
                      </a:r>
                      <a:r>
                        <a:rPr lang="en-US" sz="1800" b="0" i="0" err="1">
                          <a:solidFill>
                            <a:srgbClr val="000000"/>
                          </a:solidFill>
                          <a:effectLst/>
                          <a:highlight>
                            <a:srgbClr val="E7EAED"/>
                          </a:highlight>
                          <a:latin typeface="Aptos"/>
                        </a:rPr>
                        <a:t>kanssa</a:t>
                      </a: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865749833"/>
                  </a:ext>
                </a:extLst>
              </a:tr>
              <a:tr h="630620">
                <a:tc>
                  <a:txBody>
                    <a:bodyPr/>
                    <a:lstStyle/>
                    <a:p>
                      <a:pPr algn="l" rtl="0" fontAlgn="base"/>
                      <a:r>
                        <a:rPr lang="en-US" sz="1800" b="0" i="0" err="1">
                          <a:solidFill>
                            <a:srgbClr val="000000"/>
                          </a:solidFill>
                          <a:effectLst/>
                          <a:highlight>
                            <a:srgbClr val="CCD2D8"/>
                          </a:highlight>
                          <a:latin typeface="Aptos"/>
                        </a:rPr>
                        <a:t>Pirkanmaa</a:t>
                      </a:r>
                      <a:endParaRPr lang="en-US" b="0" i="0" err="1">
                        <a:solidFill>
                          <a:srgbClr val="000000"/>
                        </a:solidFill>
                        <a:effectLst/>
                        <a:highlight>
                          <a:srgbClr val="CCD2D8"/>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rtl="0" fontAlgn="base"/>
                      <a:r>
                        <a:rPr lang="en-US" sz="1800" b="0" i="0" err="1">
                          <a:solidFill>
                            <a:srgbClr val="000000"/>
                          </a:solidFill>
                          <a:effectLst/>
                          <a:highlight>
                            <a:srgbClr val="CCD2D8"/>
                          </a:highlight>
                          <a:latin typeface="Aptos"/>
                        </a:rPr>
                        <a:t>Kielitesti</a:t>
                      </a:r>
                      <a:r>
                        <a:rPr lang="en-US" sz="1800" b="0" i="0">
                          <a:solidFill>
                            <a:srgbClr val="000000"/>
                          </a:solidFill>
                          <a:effectLst/>
                          <a:highlight>
                            <a:srgbClr val="CCD2D8"/>
                          </a:highlight>
                          <a:latin typeface="Aptos"/>
                        </a:rPr>
                        <a:t> + </a:t>
                      </a:r>
                      <a:r>
                        <a:rPr lang="en-US" sz="1800" b="0" i="0" err="1">
                          <a:solidFill>
                            <a:srgbClr val="000000"/>
                          </a:solidFill>
                          <a:effectLst/>
                          <a:highlight>
                            <a:srgbClr val="CCD2D8"/>
                          </a:highlight>
                          <a:latin typeface="Aptos"/>
                        </a:rPr>
                        <a:t>keskustelu</a:t>
                      </a:r>
                      <a:r>
                        <a:rPr lang="en-US" sz="1800" b="0" i="0">
                          <a:solidFill>
                            <a:srgbClr val="000000"/>
                          </a:solidFill>
                          <a:effectLst/>
                          <a:highlight>
                            <a:srgbClr val="CCD2D8"/>
                          </a:highlight>
                          <a:latin typeface="Aptos"/>
                        </a:rPr>
                        <a:t> open tai </a:t>
                      </a:r>
                      <a:r>
                        <a:rPr lang="en-US" sz="1800" b="0" i="0" err="1">
                          <a:solidFill>
                            <a:srgbClr val="000000"/>
                          </a:solidFill>
                          <a:effectLst/>
                          <a:highlight>
                            <a:srgbClr val="CCD2D8"/>
                          </a:highlight>
                          <a:latin typeface="Aptos"/>
                        </a:rPr>
                        <a:t>opon</a:t>
                      </a:r>
                      <a:r>
                        <a:rPr lang="en-US" sz="1800" b="0" i="0">
                          <a:solidFill>
                            <a:srgbClr val="000000"/>
                          </a:solidFill>
                          <a:effectLst/>
                          <a:highlight>
                            <a:srgbClr val="CCD2D8"/>
                          </a:highlight>
                          <a:latin typeface="Aptos"/>
                        </a:rPr>
                        <a:t> </a:t>
                      </a:r>
                      <a:r>
                        <a:rPr lang="en-US" sz="1800" b="0" i="0" err="1">
                          <a:solidFill>
                            <a:srgbClr val="000000"/>
                          </a:solidFill>
                          <a:effectLst/>
                          <a:highlight>
                            <a:srgbClr val="CCD2D8"/>
                          </a:highlight>
                          <a:latin typeface="Aptos"/>
                        </a:rPr>
                        <a:t>kanssa</a:t>
                      </a:r>
                      <a:r>
                        <a:rPr lang="en-US" sz="1800" b="0" i="0">
                          <a:solidFill>
                            <a:srgbClr val="000000"/>
                          </a:solidFill>
                          <a:effectLst/>
                          <a:highlight>
                            <a:srgbClr val="CCD2D8"/>
                          </a:highlight>
                          <a:latin typeface="Aptos"/>
                        </a:rPr>
                        <a:t>, </a:t>
                      </a:r>
                      <a:r>
                        <a:rPr lang="en-US" sz="1800" b="0" i="0" err="1">
                          <a:solidFill>
                            <a:srgbClr val="000000"/>
                          </a:solidFill>
                          <a:effectLst/>
                          <a:highlight>
                            <a:srgbClr val="CCD2D8"/>
                          </a:highlight>
                          <a:latin typeface="Aptos"/>
                        </a:rPr>
                        <a:t>tarvittaessa</a:t>
                      </a:r>
                      <a:r>
                        <a:rPr lang="en-US" sz="1800" b="0" i="0">
                          <a:solidFill>
                            <a:srgbClr val="000000"/>
                          </a:solidFill>
                          <a:effectLst/>
                          <a:highlight>
                            <a:srgbClr val="CCD2D8"/>
                          </a:highlight>
                          <a:latin typeface="Aptos"/>
                        </a:rPr>
                        <a:t> </a:t>
                      </a:r>
                      <a:r>
                        <a:rPr lang="en-US" sz="1800" b="0" i="0" err="1">
                          <a:solidFill>
                            <a:srgbClr val="FF0000"/>
                          </a:solidFill>
                          <a:effectLst/>
                          <a:highlight>
                            <a:srgbClr val="CCD2D8"/>
                          </a:highlight>
                          <a:latin typeface="Aptos"/>
                        </a:rPr>
                        <a:t>erityisopen</a:t>
                      </a:r>
                      <a:r>
                        <a:rPr lang="en-US" sz="1800" b="0" i="0">
                          <a:solidFill>
                            <a:srgbClr val="000000"/>
                          </a:solidFill>
                          <a:effectLst/>
                          <a:highlight>
                            <a:srgbClr val="CCD2D8"/>
                          </a:highlight>
                          <a:latin typeface="Aptos"/>
                        </a:rPr>
                        <a:t> </a:t>
                      </a:r>
                      <a:r>
                        <a:rPr lang="en-US" sz="1800" b="0" i="0" err="1">
                          <a:solidFill>
                            <a:srgbClr val="000000"/>
                          </a:solidFill>
                          <a:effectLst/>
                          <a:highlight>
                            <a:srgbClr val="CCD2D8"/>
                          </a:highlight>
                          <a:latin typeface="Aptos"/>
                        </a:rPr>
                        <a:t>kartoitus</a:t>
                      </a: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232874464"/>
                  </a:ext>
                </a:extLst>
              </a:tr>
              <a:tr h="374923">
                <a:tc>
                  <a:txBody>
                    <a:bodyPr/>
                    <a:lstStyle/>
                    <a:p>
                      <a:pPr algn="l" rtl="0" fontAlgn="base"/>
                      <a:r>
                        <a:rPr lang="en-US" sz="1800" b="0" i="0" err="1">
                          <a:solidFill>
                            <a:srgbClr val="000000"/>
                          </a:solidFill>
                          <a:effectLst/>
                          <a:highlight>
                            <a:srgbClr val="E7EAED"/>
                          </a:highlight>
                          <a:latin typeface="Aptos"/>
                        </a:rPr>
                        <a:t>Pohjanmaa</a:t>
                      </a:r>
                      <a:endParaRPr lang="en-US" b="0" i="0" err="1">
                        <a:solidFill>
                          <a:srgbClr val="000000"/>
                        </a:solidFill>
                        <a:effectLst/>
                        <a:highlight>
                          <a:srgbClr val="E7EAED"/>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lvl="0" algn="l">
                        <a:buNone/>
                      </a:pPr>
                      <a:r>
                        <a:rPr lang="en-US" sz="1800" b="0" i="0" u="none" strike="noStrike" noProof="0" err="1">
                          <a:solidFill>
                            <a:srgbClr val="000000"/>
                          </a:solidFill>
                          <a:effectLst/>
                          <a:highlight>
                            <a:srgbClr val="E7EAED"/>
                          </a:highlight>
                        </a:rPr>
                        <a:t>Kielitesti</a:t>
                      </a:r>
                      <a:r>
                        <a:rPr lang="en-US" sz="1800" b="0" i="0" u="none" strike="noStrike" noProof="0">
                          <a:solidFill>
                            <a:srgbClr val="000000"/>
                          </a:solidFill>
                          <a:effectLst/>
                          <a:highlight>
                            <a:srgbClr val="E7EAED"/>
                          </a:highlight>
                        </a:rPr>
                        <a:t> + </a:t>
                      </a:r>
                      <a:r>
                        <a:rPr lang="en-US" sz="1800" b="0" i="0" u="none" strike="noStrike" noProof="0" err="1">
                          <a:solidFill>
                            <a:srgbClr val="000000"/>
                          </a:solidFill>
                          <a:effectLst/>
                          <a:highlight>
                            <a:srgbClr val="E7EAED"/>
                          </a:highlight>
                        </a:rPr>
                        <a:t>keskustelu</a:t>
                      </a:r>
                      <a:r>
                        <a:rPr lang="en-US" sz="1800" b="0" i="0" u="none" strike="noStrike" noProof="0">
                          <a:solidFill>
                            <a:srgbClr val="000000"/>
                          </a:solidFill>
                          <a:effectLst/>
                          <a:highlight>
                            <a:srgbClr val="E7EAED"/>
                          </a:highlight>
                        </a:rPr>
                        <a:t> open tai </a:t>
                      </a:r>
                      <a:r>
                        <a:rPr lang="en-US" sz="1800" b="0" i="0" u="none" strike="noStrike" noProof="0" err="1">
                          <a:solidFill>
                            <a:srgbClr val="000000"/>
                          </a:solidFill>
                          <a:effectLst/>
                          <a:highlight>
                            <a:srgbClr val="E7EAED"/>
                          </a:highlight>
                        </a:rPr>
                        <a:t>opon</a:t>
                      </a:r>
                      <a:r>
                        <a:rPr lang="en-US" sz="1800" b="0" i="0" u="none" strike="noStrike" noProof="0">
                          <a:solidFill>
                            <a:srgbClr val="000000"/>
                          </a:solidFill>
                          <a:effectLst/>
                          <a:highlight>
                            <a:srgbClr val="E7EAED"/>
                          </a:highlight>
                        </a:rPr>
                        <a:t> </a:t>
                      </a:r>
                      <a:r>
                        <a:rPr lang="en-US" sz="1800" b="0" i="0" u="none" strike="noStrike" noProof="0" err="1">
                          <a:solidFill>
                            <a:srgbClr val="000000"/>
                          </a:solidFill>
                          <a:effectLst/>
                          <a:highlight>
                            <a:srgbClr val="E7EAED"/>
                          </a:highlight>
                        </a:rPr>
                        <a:t>kanssa</a:t>
                      </a:r>
                      <a:endParaRPr lang="en-US" err="1"/>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128328899"/>
                  </a:ext>
                </a:extLst>
              </a:tr>
              <a:tr h="374923">
                <a:tc>
                  <a:txBody>
                    <a:bodyPr/>
                    <a:lstStyle/>
                    <a:p>
                      <a:pPr algn="l" rtl="0" fontAlgn="base"/>
                      <a:r>
                        <a:rPr lang="en-US" sz="1800" b="0" i="0">
                          <a:solidFill>
                            <a:srgbClr val="000000"/>
                          </a:solidFill>
                          <a:effectLst/>
                          <a:highlight>
                            <a:srgbClr val="CCD2D8"/>
                          </a:highlight>
                          <a:latin typeface="Aptos"/>
                        </a:rPr>
                        <a:t>Savo</a:t>
                      </a:r>
                      <a:endParaRPr lang="en-US" b="0" i="0">
                        <a:solidFill>
                          <a:srgbClr val="000000"/>
                        </a:solidFill>
                        <a:effectLst/>
                        <a:highlight>
                          <a:srgbClr val="CCD2D8"/>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rtl="0" fontAlgn="base"/>
                      <a:r>
                        <a:rPr lang="en-US" sz="1800" b="0" i="0" err="1">
                          <a:solidFill>
                            <a:srgbClr val="000000"/>
                          </a:solidFill>
                          <a:effectLst/>
                          <a:highlight>
                            <a:srgbClr val="CCD2D8"/>
                          </a:highlight>
                          <a:latin typeface="Aptos"/>
                        </a:rPr>
                        <a:t>Itsearviointi</a:t>
                      </a:r>
                      <a:r>
                        <a:rPr lang="en-US" sz="1800" b="0" i="0">
                          <a:solidFill>
                            <a:srgbClr val="000000"/>
                          </a:solidFill>
                          <a:effectLst/>
                          <a:highlight>
                            <a:srgbClr val="CCD2D8"/>
                          </a:highlight>
                          <a:latin typeface="Aptos"/>
                        </a:rPr>
                        <a:t> + </a:t>
                      </a:r>
                      <a:r>
                        <a:rPr lang="en-US" sz="1800" b="0" i="0" err="1">
                          <a:solidFill>
                            <a:srgbClr val="000000"/>
                          </a:solidFill>
                          <a:effectLst/>
                          <a:highlight>
                            <a:srgbClr val="CCD2D8"/>
                          </a:highlight>
                          <a:latin typeface="Aptos"/>
                        </a:rPr>
                        <a:t>kielitesti</a:t>
                      </a: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871865410"/>
                  </a:ext>
                </a:extLst>
              </a:tr>
              <a:tr h="374923">
                <a:tc>
                  <a:txBody>
                    <a:bodyPr/>
                    <a:lstStyle/>
                    <a:p>
                      <a:pPr algn="l" rtl="0" fontAlgn="base"/>
                      <a:r>
                        <a:rPr lang="en-US" sz="1800" b="0" i="0" err="1">
                          <a:solidFill>
                            <a:srgbClr val="000000"/>
                          </a:solidFill>
                          <a:effectLst/>
                          <a:highlight>
                            <a:srgbClr val="E7EAED"/>
                          </a:highlight>
                          <a:latin typeface="Aptos"/>
                        </a:rPr>
                        <a:t>Keski</a:t>
                      </a:r>
                      <a:r>
                        <a:rPr lang="en-US" sz="1800" b="0" i="0">
                          <a:solidFill>
                            <a:srgbClr val="000000"/>
                          </a:solidFill>
                          <a:effectLst/>
                          <a:highlight>
                            <a:srgbClr val="E7EAED"/>
                          </a:highlight>
                          <a:latin typeface="Aptos"/>
                        </a:rPr>
                        <a:t>-Suomi</a:t>
                      </a:r>
                      <a:endParaRPr lang="en-US" b="0" i="0">
                        <a:solidFill>
                          <a:srgbClr val="000000"/>
                        </a:solidFill>
                        <a:effectLst/>
                        <a:highlight>
                          <a:srgbClr val="E7EAED"/>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algn="l" rtl="0" fontAlgn="base"/>
                      <a:r>
                        <a:rPr lang="en-US" sz="1800" b="0" i="0">
                          <a:solidFill>
                            <a:srgbClr val="000000"/>
                          </a:solidFill>
                          <a:effectLst/>
                          <a:highlight>
                            <a:srgbClr val="E7EAED"/>
                          </a:highlight>
                          <a:latin typeface="Aptos"/>
                        </a:rPr>
                        <a:t>--</a:t>
                      </a: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1061264856"/>
                  </a:ext>
                </a:extLst>
              </a:tr>
              <a:tr h="374923">
                <a:tc>
                  <a:txBody>
                    <a:bodyPr/>
                    <a:lstStyle/>
                    <a:p>
                      <a:pPr algn="l" rtl="0" fontAlgn="base"/>
                      <a:r>
                        <a:rPr lang="en-US" sz="1800" b="0" i="0">
                          <a:solidFill>
                            <a:srgbClr val="000000"/>
                          </a:solidFill>
                          <a:effectLst/>
                          <a:highlight>
                            <a:srgbClr val="CCD2D8"/>
                          </a:highlight>
                          <a:latin typeface="Aptos"/>
                        </a:rPr>
                        <a:t>Kanta-ja Päijät-Häme</a:t>
                      </a:r>
                      <a:endParaRPr lang="en-US" b="0" i="0">
                        <a:solidFill>
                          <a:srgbClr val="000000"/>
                        </a:solidFill>
                        <a:effectLst/>
                        <a:highlight>
                          <a:srgbClr val="CCD2D8"/>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lvl="0" algn="l">
                        <a:buNone/>
                      </a:pPr>
                      <a:r>
                        <a:rPr lang="en-US" sz="1800" b="0" i="0" u="none" strike="noStrike" noProof="0" err="1">
                          <a:solidFill>
                            <a:srgbClr val="000000"/>
                          </a:solidFill>
                          <a:effectLst/>
                          <a:highlight>
                            <a:srgbClr val="E7EAED"/>
                          </a:highlight>
                        </a:rPr>
                        <a:t>Kielitesti</a:t>
                      </a:r>
                      <a:r>
                        <a:rPr lang="en-US" sz="1800" b="0" i="0" u="none" strike="noStrike" noProof="0">
                          <a:solidFill>
                            <a:srgbClr val="000000"/>
                          </a:solidFill>
                          <a:effectLst/>
                          <a:highlight>
                            <a:srgbClr val="E7EAED"/>
                          </a:highlight>
                        </a:rPr>
                        <a:t> + </a:t>
                      </a:r>
                      <a:r>
                        <a:rPr lang="en-US" sz="1800" b="0" i="0" u="none" strike="noStrike" noProof="0" err="1">
                          <a:solidFill>
                            <a:srgbClr val="000000"/>
                          </a:solidFill>
                          <a:effectLst/>
                          <a:highlight>
                            <a:srgbClr val="E7EAED"/>
                          </a:highlight>
                        </a:rPr>
                        <a:t>keskustelu</a:t>
                      </a:r>
                      <a:r>
                        <a:rPr lang="en-US" sz="1800" b="0" i="0" u="none" strike="noStrike" noProof="0">
                          <a:solidFill>
                            <a:srgbClr val="000000"/>
                          </a:solidFill>
                          <a:effectLst/>
                          <a:highlight>
                            <a:srgbClr val="E7EAED"/>
                          </a:highlight>
                        </a:rPr>
                        <a:t> open tai </a:t>
                      </a:r>
                      <a:r>
                        <a:rPr lang="en-US" sz="1800" b="0" i="0" u="none" strike="noStrike" noProof="0" err="1">
                          <a:solidFill>
                            <a:srgbClr val="000000"/>
                          </a:solidFill>
                          <a:effectLst/>
                          <a:highlight>
                            <a:srgbClr val="E7EAED"/>
                          </a:highlight>
                        </a:rPr>
                        <a:t>opon</a:t>
                      </a:r>
                      <a:r>
                        <a:rPr lang="en-US" sz="1800" b="0" i="0" u="none" strike="noStrike" noProof="0">
                          <a:solidFill>
                            <a:srgbClr val="000000"/>
                          </a:solidFill>
                          <a:effectLst/>
                          <a:highlight>
                            <a:srgbClr val="E7EAED"/>
                          </a:highlight>
                        </a:rPr>
                        <a:t> </a:t>
                      </a:r>
                      <a:r>
                        <a:rPr lang="en-US" sz="1800" b="0" i="0" u="none" strike="noStrike" noProof="0" err="1">
                          <a:solidFill>
                            <a:srgbClr val="000000"/>
                          </a:solidFill>
                          <a:effectLst/>
                          <a:highlight>
                            <a:srgbClr val="E7EAED"/>
                          </a:highlight>
                        </a:rPr>
                        <a:t>kanssa</a:t>
                      </a:r>
                      <a:endParaRPr lang="en-US" err="1"/>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118569285"/>
                  </a:ext>
                </a:extLst>
              </a:tr>
              <a:tr h="374923">
                <a:tc>
                  <a:txBody>
                    <a:bodyPr/>
                    <a:lstStyle/>
                    <a:p>
                      <a:pPr algn="l" rtl="0" fontAlgn="base"/>
                      <a:r>
                        <a:rPr lang="en-US" sz="1800" b="0" i="0">
                          <a:solidFill>
                            <a:srgbClr val="000000"/>
                          </a:solidFill>
                          <a:effectLst/>
                          <a:highlight>
                            <a:srgbClr val="E7EAED"/>
                          </a:highlight>
                          <a:latin typeface="Aptos"/>
                        </a:rPr>
                        <a:t>Lappi</a:t>
                      </a:r>
                      <a:endParaRPr lang="en-US" b="0" i="0">
                        <a:solidFill>
                          <a:srgbClr val="000000"/>
                        </a:solidFill>
                        <a:effectLst/>
                        <a:highlight>
                          <a:srgbClr val="E7EAED"/>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lvl="0" algn="l">
                        <a:buNone/>
                      </a:pPr>
                      <a:r>
                        <a:rPr lang="en-US" sz="1800" b="0" i="0" u="none" strike="noStrike" noProof="0" err="1">
                          <a:solidFill>
                            <a:srgbClr val="000000"/>
                          </a:solidFill>
                          <a:effectLst/>
                          <a:highlight>
                            <a:srgbClr val="E7EAED"/>
                          </a:highlight>
                        </a:rPr>
                        <a:t>Kielitesti</a:t>
                      </a:r>
                      <a:r>
                        <a:rPr lang="en-US" sz="1800" b="0" i="0" u="none" strike="noStrike" noProof="0">
                          <a:solidFill>
                            <a:srgbClr val="000000"/>
                          </a:solidFill>
                          <a:effectLst/>
                          <a:highlight>
                            <a:srgbClr val="E7EAED"/>
                          </a:highlight>
                        </a:rPr>
                        <a:t> + </a:t>
                      </a:r>
                      <a:r>
                        <a:rPr lang="en-US" sz="1800" b="0" i="0" u="none" strike="noStrike" noProof="0" err="1">
                          <a:solidFill>
                            <a:srgbClr val="000000"/>
                          </a:solidFill>
                          <a:effectLst/>
                          <a:highlight>
                            <a:srgbClr val="E7EAED"/>
                          </a:highlight>
                        </a:rPr>
                        <a:t>keskustelu</a:t>
                      </a:r>
                      <a:r>
                        <a:rPr lang="en-US" sz="1800" b="0" i="0" u="none" strike="noStrike" noProof="0">
                          <a:solidFill>
                            <a:srgbClr val="000000"/>
                          </a:solidFill>
                          <a:effectLst/>
                          <a:highlight>
                            <a:srgbClr val="E7EAED"/>
                          </a:highlight>
                        </a:rPr>
                        <a:t> open tai </a:t>
                      </a:r>
                      <a:r>
                        <a:rPr lang="en-US" sz="1800" b="0" i="0" u="none" strike="noStrike" noProof="0" err="1">
                          <a:solidFill>
                            <a:srgbClr val="000000"/>
                          </a:solidFill>
                          <a:effectLst/>
                          <a:highlight>
                            <a:srgbClr val="E7EAED"/>
                          </a:highlight>
                        </a:rPr>
                        <a:t>opon</a:t>
                      </a:r>
                      <a:r>
                        <a:rPr lang="en-US" sz="1800" b="0" i="0" u="none" strike="noStrike" noProof="0">
                          <a:solidFill>
                            <a:srgbClr val="000000"/>
                          </a:solidFill>
                          <a:effectLst/>
                          <a:highlight>
                            <a:srgbClr val="E7EAED"/>
                          </a:highlight>
                        </a:rPr>
                        <a:t> </a:t>
                      </a:r>
                      <a:r>
                        <a:rPr lang="en-US" sz="1800" b="0" i="0" u="none" strike="noStrike" noProof="0" err="1">
                          <a:solidFill>
                            <a:srgbClr val="000000"/>
                          </a:solidFill>
                          <a:effectLst/>
                          <a:highlight>
                            <a:srgbClr val="E7EAED"/>
                          </a:highlight>
                        </a:rPr>
                        <a:t>kanssa</a:t>
                      </a:r>
                      <a:endParaRPr lang="en-US" err="1"/>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883585405"/>
                  </a:ext>
                </a:extLst>
              </a:tr>
              <a:tr h="374923">
                <a:tc>
                  <a:txBody>
                    <a:bodyPr/>
                    <a:lstStyle/>
                    <a:p>
                      <a:pPr algn="l" rtl="0" fontAlgn="base"/>
                      <a:r>
                        <a:rPr lang="en-US" sz="1800" b="0" i="0" err="1">
                          <a:solidFill>
                            <a:srgbClr val="000000"/>
                          </a:solidFill>
                          <a:effectLst/>
                          <a:highlight>
                            <a:srgbClr val="CCD2D8"/>
                          </a:highlight>
                          <a:latin typeface="Aptos"/>
                        </a:rPr>
                        <a:t>Satakunta</a:t>
                      </a:r>
                      <a:endParaRPr lang="en-US" b="0" i="0" err="1">
                        <a:solidFill>
                          <a:srgbClr val="000000"/>
                        </a:solidFill>
                        <a:effectLst/>
                        <a:highlight>
                          <a:srgbClr val="CCD2D8"/>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lvl="0" algn="l">
                        <a:buNone/>
                      </a:pPr>
                      <a:r>
                        <a:rPr lang="en-US" sz="1800" b="0" i="0" u="none" strike="noStrike" noProof="0" err="1">
                          <a:solidFill>
                            <a:srgbClr val="000000"/>
                          </a:solidFill>
                          <a:effectLst/>
                          <a:highlight>
                            <a:srgbClr val="E7EAED"/>
                          </a:highlight>
                        </a:rPr>
                        <a:t>Kielitesti</a:t>
                      </a:r>
                      <a:r>
                        <a:rPr lang="en-US" sz="1800" b="0" i="0" u="none" strike="noStrike" noProof="0">
                          <a:solidFill>
                            <a:srgbClr val="000000"/>
                          </a:solidFill>
                          <a:effectLst/>
                          <a:highlight>
                            <a:srgbClr val="E7EAED"/>
                          </a:highlight>
                        </a:rPr>
                        <a:t> + </a:t>
                      </a:r>
                      <a:r>
                        <a:rPr lang="en-US" sz="1800" b="0" i="0" u="none" strike="noStrike" noProof="0" err="1">
                          <a:solidFill>
                            <a:srgbClr val="000000"/>
                          </a:solidFill>
                          <a:effectLst/>
                          <a:highlight>
                            <a:srgbClr val="E7EAED"/>
                          </a:highlight>
                        </a:rPr>
                        <a:t>keskustelu</a:t>
                      </a:r>
                      <a:r>
                        <a:rPr lang="en-US" sz="1800" b="0" i="0" u="none" strike="noStrike" noProof="0">
                          <a:solidFill>
                            <a:srgbClr val="000000"/>
                          </a:solidFill>
                          <a:effectLst/>
                          <a:highlight>
                            <a:srgbClr val="E7EAED"/>
                          </a:highlight>
                        </a:rPr>
                        <a:t> open tai </a:t>
                      </a:r>
                      <a:r>
                        <a:rPr lang="en-US" sz="1800" b="0" i="0" u="none" strike="noStrike" noProof="0" err="1">
                          <a:solidFill>
                            <a:srgbClr val="000000"/>
                          </a:solidFill>
                          <a:effectLst/>
                          <a:highlight>
                            <a:srgbClr val="E7EAED"/>
                          </a:highlight>
                        </a:rPr>
                        <a:t>opon</a:t>
                      </a:r>
                      <a:r>
                        <a:rPr lang="en-US" sz="1800" b="0" i="0" u="none" strike="noStrike" noProof="0">
                          <a:solidFill>
                            <a:srgbClr val="000000"/>
                          </a:solidFill>
                          <a:effectLst/>
                          <a:highlight>
                            <a:srgbClr val="E7EAED"/>
                          </a:highlight>
                        </a:rPr>
                        <a:t> </a:t>
                      </a:r>
                      <a:r>
                        <a:rPr lang="en-US" sz="1800" b="0" i="0" u="none" strike="noStrike" noProof="0" err="1">
                          <a:solidFill>
                            <a:srgbClr val="000000"/>
                          </a:solidFill>
                          <a:effectLst/>
                          <a:highlight>
                            <a:srgbClr val="E7EAED"/>
                          </a:highlight>
                        </a:rPr>
                        <a:t>kanssa</a:t>
                      </a:r>
                      <a:endParaRPr lang="en-US" err="1"/>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422692103"/>
                  </a:ext>
                </a:extLst>
              </a:tr>
              <a:tr h="374923">
                <a:tc>
                  <a:txBody>
                    <a:bodyPr/>
                    <a:lstStyle/>
                    <a:p>
                      <a:pPr algn="l" rtl="0" fontAlgn="base"/>
                      <a:r>
                        <a:rPr lang="en-US" sz="1800" b="0" i="0">
                          <a:solidFill>
                            <a:srgbClr val="000000"/>
                          </a:solidFill>
                          <a:effectLst/>
                          <a:highlight>
                            <a:srgbClr val="E7EAED"/>
                          </a:highlight>
                          <a:latin typeface="Aptos"/>
                        </a:rPr>
                        <a:t>Etelä-Karjala</a:t>
                      </a:r>
                      <a:endParaRPr lang="en-US" b="0" i="0">
                        <a:solidFill>
                          <a:srgbClr val="000000"/>
                        </a:solidFill>
                        <a:effectLst/>
                        <a:highlight>
                          <a:srgbClr val="E7EAED"/>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tc>
                  <a:txBody>
                    <a:bodyPr/>
                    <a:lstStyle/>
                    <a:p>
                      <a:pPr lvl="0" algn="l">
                        <a:buNone/>
                      </a:pPr>
                      <a:r>
                        <a:rPr lang="en-US" sz="1800" b="0" i="0" u="none" strike="noStrike" noProof="0" err="1">
                          <a:solidFill>
                            <a:srgbClr val="000000"/>
                          </a:solidFill>
                          <a:effectLst/>
                          <a:highlight>
                            <a:srgbClr val="E7EAED"/>
                          </a:highlight>
                        </a:rPr>
                        <a:t>Kielitesti</a:t>
                      </a:r>
                      <a:r>
                        <a:rPr lang="en-US" sz="1800" b="0" i="0" u="none" strike="noStrike" noProof="0">
                          <a:solidFill>
                            <a:srgbClr val="000000"/>
                          </a:solidFill>
                          <a:effectLst/>
                          <a:highlight>
                            <a:srgbClr val="E7EAED"/>
                          </a:highlight>
                        </a:rPr>
                        <a:t> + </a:t>
                      </a:r>
                      <a:r>
                        <a:rPr lang="en-US" sz="1800" b="0" i="0" u="none" strike="noStrike" noProof="0" err="1">
                          <a:solidFill>
                            <a:srgbClr val="000000"/>
                          </a:solidFill>
                          <a:effectLst/>
                          <a:highlight>
                            <a:srgbClr val="E7EAED"/>
                          </a:highlight>
                        </a:rPr>
                        <a:t>keskustelu</a:t>
                      </a:r>
                      <a:r>
                        <a:rPr lang="en-US" sz="1800" b="0" i="0" u="none" strike="noStrike" noProof="0">
                          <a:solidFill>
                            <a:srgbClr val="000000"/>
                          </a:solidFill>
                          <a:effectLst/>
                          <a:highlight>
                            <a:srgbClr val="E7EAED"/>
                          </a:highlight>
                        </a:rPr>
                        <a:t> open tai </a:t>
                      </a:r>
                      <a:r>
                        <a:rPr lang="en-US" sz="1800" b="0" i="0" u="none" strike="noStrike" noProof="0" err="1">
                          <a:solidFill>
                            <a:srgbClr val="000000"/>
                          </a:solidFill>
                          <a:effectLst/>
                          <a:highlight>
                            <a:srgbClr val="E7EAED"/>
                          </a:highlight>
                        </a:rPr>
                        <a:t>opon</a:t>
                      </a:r>
                      <a:r>
                        <a:rPr lang="en-US" sz="1800" b="0" i="0" u="none" strike="noStrike" noProof="0">
                          <a:solidFill>
                            <a:srgbClr val="000000"/>
                          </a:solidFill>
                          <a:effectLst/>
                          <a:highlight>
                            <a:srgbClr val="E7EAED"/>
                          </a:highlight>
                        </a:rPr>
                        <a:t> </a:t>
                      </a:r>
                      <a:r>
                        <a:rPr lang="en-US" sz="1800" b="0" i="0" u="none" strike="noStrike" noProof="0" err="1">
                          <a:solidFill>
                            <a:srgbClr val="000000"/>
                          </a:solidFill>
                          <a:effectLst/>
                          <a:highlight>
                            <a:srgbClr val="E7EAED"/>
                          </a:highlight>
                        </a:rPr>
                        <a:t>kanssa</a:t>
                      </a:r>
                      <a:r>
                        <a:rPr lang="en-US" sz="1800" b="0" i="0" u="none" strike="noStrike" noProof="0">
                          <a:solidFill>
                            <a:srgbClr val="000000"/>
                          </a:solidFill>
                          <a:effectLst/>
                          <a:highlight>
                            <a:srgbClr val="E7EAED"/>
                          </a:highlight>
                        </a:rPr>
                        <a:t>, </a:t>
                      </a:r>
                      <a:r>
                        <a:rPr lang="en-US" sz="1800" b="0" i="0" u="none" strike="noStrike" noProof="0" err="1">
                          <a:solidFill>
                            <a:srgbClr val="FF0000"/>
                          </a:solidFill>
                          <a:effectLst/>
                          <a:highlight>
                            <a:srgbClr val="E7EAED"/>
                          </a:highlight>
                        </a:rPr>
                        <a:t>ohjaustarvekartoitus</a:t>
                      </a:r>
                      <a:r>
                        <a:rPr lang="en-US" sz="1800" b="0" i="0" u="none" strike="noStrike" noProof="0">
                          <a:solidFill>
                            <a:srgbClr val="FF0000"/>
                          </a:solidFill>
                          <a:effectLst/>
                          <a:highlight>
                            <a:srgbClr val="E7EAED"/>
                          </a:highlight>
                        </a:rPr>
                        <a:t> </a:t>
                      </a:r>
                      <a:r>
                        <a:rPr lang="en-US" sz="1800" b="0" i="0" u="none" strike="noStrike" noProof="0" err="1">
                          <a:solidFill>
                            <a:srgbClr val="FF0000"/>
                          </a:solidFill>
                          <a:effectLst/>
                          <a:highlight>
                            <a:srgbClr val="E7EAED"/>
                          </a:highlight>
                        </a:rPr>
                        <a:t>opintojen</a:t>
                      </a:r>
                      <a:r>
                        <a:rPr lang="en-US" sz="1800" b="0" i="0" u="none" strike="noStrike" noProof="0">
                          <a:solidFill>
                            <a:srgbClr val="FF0000"/>
                          </a:solidFill>
                          <a:effectLst/>
                          <a:highlight>
                            <a:srgbClr val="E7EAED"/>
                          </a:highlight>
                        </a:rPr>
                        <a:t> </a:t>
                      </a:r>
                      <a:r>
                        <a:rPr lang="en-US" sz="1800" b="0" i="0" u="none" strike="noStrike" noProof="0" err="1">
                          <a:solidFill>
                            <a:srgbClr val="FF0000"/>
                          </a:solidFill>
                          <a:effectLst/>
                          <a:highlight>
                            <a:srgbClr val="E7EAED"/>
                          </a:highlight>
                        </a:rPr>
                        <a:t>alussa</a:t>
                      </a:r>
                      <a:endParaRPr lang="en-US">
                        <a:solidFill>
                          <a:srgbClr val="FF0000"/>
                        </a:solidFill>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4240159651"/>
                  </a:ext>
                </a:extLst>
              </a:tr>
              <a:tr h="374923">
                <a:tc>
                  <a:txBody>
                    <a:bodyPr/>
                    <a:lstStyle/>
                    <a:p>
                      <a:pPr algn="l" rtl="0" fontAlgn="base"/>
                      <a:r>
                        <a:rPr lang="en-US" sz="1800" b="0" i="0" err="1">
                          <a:solidFill>
                            <a:srgbClr val="000000"/>
                          </a:solidFill>
                          <a:effectLst/>
                          <a:highlight>
                            <a:srgbClr val="CCD2D8"/>
                          </a:highlight>
                          <a:latin typeface="Aptos"/>
                        </a:rPr>
                        <a:t>Kainuu</a:t>
                      </a:r>
                      <a:endParaRPr lang="en-US" b="0" i="0" err="1">
                        <a:solidFill>
                          <a:srgbClr val="000000"/>
                        </a:solidFill>
                        <a:effectLst/>
                        <a:highlight>
                          <a:srgbClr val="CCD2D8"/>
                        </a:highlight>
                        <a:latin typeface="Aptos"/>
                      </a:endParaRP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tc>
                  <a:txBody>
                    <a:bodyPr/>
                    <a:lstStyle/>
                    <a:p>
                      <a:pPr algn="l" rtl="0" fontAlgn="base"/>
                      <a:r>
                        <a:rPr lang="en-US" sz="1800" b="0" i="0">
                          <a:solidFill>
                            <a:srgbClr val="000000"/>
                          </a:solidFill>
                          <a:effectLst/>
                          <a:highlight>
                            <a:srgbClr val="CCD2D8"/>
                          </a:highlight>
                          <a:latin typeface="Aptos"/>
                        </a:rPr>
                        <a:t>-</a:t>
                      </a:r>
                    </a:p>
                  </a:txBody>
                  <a:tcPr marL="44196" marR="44196" marT="22098" marB="22098">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524436111"/>
                  </a:ext>
                </a:extLst>
              </a:tr>
            </a:tbl>
          </a:graphicData>
        </a:graphic>
      </p:graphicFrame>
    </p:spTree>
    <p:extLst>
      <p:ext uri="{BB962C8B-B14F-4D97-AF65-F5344CB8AC3E}">
        <p14:creationId xmlns:p14="http://schemas.microsoft.com/office/powerpoint/2010/main" val="3996300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695F4E-3182-ED38-729F-254DA8EDF300}"/>
              </a:ext>
            </a:extLst>
          </p:cNvPr>
          <p:cNvPicPr>
            <a:picLocks noChangeAspect="1"/>
          </p:cNvPicPr>
          <p:nvPr/>
        </p:nvPicPr>
        <p:blipFill rotWithShape="1">
          <a:blip r:embed="rId2">
            <a:duotone>
              <a:schemeClr val="bg2">
                <a:shade val="45000"/>
                <a:satMod val="135000"/>
              </a:schemeClr>
              <a:prstClr val="white"/>
            </a:duotone>
          </a:blip>
          <a:srcRect r="9085" b="23384"/>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B8B0AD3-399C-731D-BFBE-31DC6EBEC83F}"/>
              </a:ext>
            </a:extLst>
          </p:cNvPr>
          <p:cNvSpPr>
            <a:spLocks noGrp="1"/>
          </p:cNvSpPr>
          <p:nvPr>
            <p:ph type="title"/>
          </p:nvPr>
        </p:nvSpPr>
        <p:spPr>
          <a:xfrm>
            <a:off x="838200" y="365125"/>
            <a:ext cx="10515600" cy="1325563"/>
          </a:xfrm>
        </p:spPr>
        <p:txBody>
          <a:bodyPr>
            <a:normAutofit/>
          </a:bodyPr>
          <a:lstStyle/>
          <a:p>
            <a:r>
              <a:rPr lang="fi-FI" dirty="0"/>
              <a:t>2. Opiskeluvaihe: alueen vaikutus TESTIEN KIEITAITOTASOJEN VALIKOIMAAN</a:t>
            </a:r>
          </a:p>
        </p:txBody>
      </p:sp>
      <p:graphicFrame>
        <p:nvGraphicFramePr>
          <p:cNvPr id="9" name="Content Placeholder 6">
            <a:extLst>
              <a:ext uri="{FF2B5EF4-FFF2-40B4-BE49-F238E27FC236}">
                <a16:creationId xmlns:a16="http://schemas.microsoft.com/office/drawing/2014/main" id="{5637288A-8D48-DC4B-9030-14703423279F}"/>
              </a:ext>
            </a:extLst>
          </p:cNvPr>
          <p:cNvGraphicFramePr>
            <a:graphicFrameLocks noGrp="1"/>
          </p:cNvGraphicFramePr>
          <p:nvPr>
            <p:ph idx="1"/>
            <p:extLst>
              <p:ext uri="{D42A27DB-BD31-4B8C-83A1-F6EECF244321}">
                <p14:modId xmlns:p14="http://schemas.microsoft.com/office/powerpoint/2010/main" val="16680640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849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EEE3-D835-6788-EB07-DF399BE33C12}"/>
              </a:ext>
            </a:extLst>
          </p:cNvPr>
          <p:cNvSpPr>
            <a:spLocks noGrp="1"/>
          </p:cNvSpPr>
          <p:nvPr>
            <p:ph type="title"/>
          </p:nvPr>
        </p:nvSpPr>
        <p:spPr/>
        <p:txBody>
          <a:bodyPr/>
          <a:lstStyle/>
          <a:p>
            <a:r>
              <a:rPr lang="en-US" dirty="0"/>
              <a:t>2. </a:t>
            </a:r>
            <a:r>
              <a:rPr lang="en-US" dirty="0" err="1"/>
              <a:t>Opiskeluvaihe</a:t>
            </a:r>
            <a:r>
              <a:rPr lang="en-US" dirty="0"/>
              <a:t>: </a:t>
            </a:r>
            <a:r>
              <a:rPr lang="en-US" dirty="0" err="1"/>
              <a:t>alueen</a:t>
            </a:r>
            <a:r>
              <a:rPr lang="en-US" dirty="0"/>
              <a:t> </a:t>
            </a:r>
            <a:r>
              <a:rPr lang="en-US" dirty="0" err="1"/>
              <a:t>vaikutus</a:t>
            </a:r>
            <a:r>
              <a:rPr lang="en-US" dirty="0"/>
              <a:t> </a:t>
            </a:r>
            <a:br>
              <a:rPr lang="en-US" dirty="0"/>
            </a:br>
            <a:r>
              <a:rPr lang="en-US" dirty="0"/>
              <a:t>LUETUN YMMÄRTÄMINEN</a:t>
            </a:r>
          </a:p>
        </p:txBody>
      </p:sp>
      <p:sp>
        <p:nvSpPr>
          <p:cNvPr id="3" name="Content Placeholder 2">
            <a:extLst>
              <a:ext uri="{FF2B5EF4-FFF2-40B4-BE49-F238E27FC236}">
                <a16:creationId xmlns:a16="http://schemas.microsoft.com/office/drawing/2014/main" id="{EE0C3373-E7B5-F081-F52B-E6E18E10E54C}"/>
              </a:ext>
            </a:extLst>
          </p:cNvPr>
          <p:cNvSpPr>
            <a:spLocks noGrp="1"/>
          </p:cNvSpPr>
          <p:nvPr>
            <p:ph idx="1"/>
          </p:nvPr>
        </p:nvSpPr>
        <p:spPr/>
        <p:txBody>
          <a:bodyPr vert="horz" lIns="91440" tIns="45720" rIns="91440" bIns="45720" rtlCol="0" anchor="t">
            <a:normAutofit/>
          </a:bodyPr>
          <a:lstStyle/>
          <a:p>
            <a:r>
              <a:rPr lang="en-US" dirty="0" err="1"/>
              <a:t>Luetun</a:t>
            </a:r>
            <a:r>
              <a:rPr lang="en-US" dirty="0"/>
              <a:t> </a:t>
            </a:r>
            <a:r>
              <a:rPr lang="en-US" dirty="0" err="1"/>
              <a:t>ymmärtämistä</a:t>
            </a:r>
            <a:r>
              <a:rPr lang="en-US" dirty="0"/>
              <a:t> </a:t>
            </a:r>
            <a:r>
              <a:rPr lang="en-US" dirty="0" err="1"/>
              <a:t>arvioitiin</a:t>
            </a:r>
            <a:r>
              <a:rPr lang="en-US" dirty="0"/>
              <a:t> </a:t>
            </a:r>
            <a:r>
              <a:rPr lang="en-US" dirty="0" err="1"/>
              <a:t>tasaisesti</a:t>
            </a:r>
            <a:r>
              <a:rPr lang="en-US" dirty="0"/>
              <a:t> </a:t>
            </a:r>
            <a:r>
              <a:rPr lang="en-US" dirty="0" err="1"/>
              <a:t>kaikkialla</a:t>
            </a:r>
            <a:r>
              <a:rPr lang="en-US" dirty="0"/>
              <a:t> </a:t>
            </a:r>
            <a:r>
              <a:rPr lang="en-US" dirty="0" err="1"/>
              <a:t>Suomessa</a:t>
            </a:r>
            <a:r>
              <a:rPr lang="en-US" dirty="0"/>
              <a:t>. </a:t>
            </a:r>
          </a:p>
          <a:p>
            <a:r>
              <a:rPr lang="en-US" dirty="0"/>
              <a:t>18/45 </a:t>
            </a:r>
            <a:r>
              <a:rPr lang="en-US" dirty="0" err="1"/>
              <a:t>luetun</a:t>
            </a:r>
            <a:r>
              <a:rPr lang="en-US" dirty="0"/>
              <a:t> </a:t>
            </a:r>
            <a:r>
              <a:rPr lang="en-US" dirty="0" err="1"/>
              <a:t>ymmärtämisen</a:t>
            </a:r>
            <a:r>
              <a:rPr lang="en-US" dirty="0"/>
              <a:t> </a:t>
            </a:r>
            <a:r>
              <a:rPr lang="en-US" dirty="0" err="1"/>
              <a:t>arviointia</a:t>
            </a:r>
            <a:r>
              <a:rPr lang="en-US" dirty="0"/>
              <a:t>.</a:t>
            </a:r>
          </a:p>
          <a:p>
            <a:r>
              <a:rPr lang="en-US" dirty="0"/>
              <a:t>Ei </a:t>
            </a:r>
            <a:r>
              <a:rPr lang="en-US" dirty="0" err="1"/>
              <a:t>merkittäviä</a:t>
            </a:r>
            <a:r>
              <a:rPr lang="en-US" dirty="0"/>
              <a:t> </a:t>
            </a:r>
            <a:r>
              <a:rPr lang="en-US" dirty="0" err="1"/>
              <a:t>alueellisia</a:t>
            </a:r>
            <a:r>
              <a:rPr lang="en-US" dirty="0"/>
              <a:t> </a:t>
            </a:r>
            <a:r>
              <a:rPr lang="en-US" dirty="0" err="1"/>
              <a:t>eroja</a:t>
            </a:r>
            <a:r>
              <a:rPr lang="en-US" dirty="0"/>
              <a:t>.</a:t>
            </a:r>
          </a:p>
          <a:p>
            <a:r>
              <a:rPr lang="en-US" dirty="0" err="1"/>
              <a:t>Pääsääntöisesti</a:t>
            </a:r>
            <a:r>
              <a:rPr lang="en-US" dirty="0"/>
              <a:t> </a:t>
            </a:r>
            <a:r>
              <a:rPr lang="en-US" dirty="0" err="1"/>
              <a:t>arvioinnissa</a:t>
            </a:r>
            <a:r>
              <a:rPr lang="en-US" dirty="0"/>
              <a:t> </a:t>
            </a:r>
            <a:r>
              <a:rPr lang="en-US" dirty="0" err="1"/>
              <a:t>käytettiin</a:t>
            </a:r>
            <a:r>
              <a:rPr lang="en-US" dirty="0"/>
              <a:t> </a:t>
            </a:r>
            <a:r>
              <a:rPr lang="en-US" dirty="0" err="1"/>
              <a:t>kynää</a:t>
            </a:r>
            <a:r>
              <a:rPr lang="en-US" dirty="0"/>
              <a:t> ja </a:t>
            </a:r>
            <a:r>
              <a:rPr lang="en-US" dirty="0" err="1"/>
              <a:t>paperia</a:t>
            </a:r>
            <a:r>
              <a:rPr lang="en-US" dirty="0"/>
              <a:t>.</a:t>
            </a:r>
          </a:p>
          <a:p>
            <a:r>
              <a:rPr lang="en-US" dirty="0"/>
              <a:t>Etelä-</a:t>
            </a:r>
            <a:r>
              <a:rPr lang="en-US" dirty="0" err="1"/>
              <a:t>Pohjanmaalla</a:t>
            </a:r>
            <a:r>
              <a:rPr lang="en-US" dirty="0"/>
              <a:t> </a:t>
            </a:r>
            <a:r>
              <a:rPr lang="en-US" dirty="0" err="1"/>
              <a:t>arviointia</a:t>
            </a:r>
            <a:r>
              <a:rPr lang="en-US" dirty="0"/>
              <a:t> </a:t>
            </a:r>
            <a:r>
              <a:rPr lang="en-US" dirty="0" err="1"/>
              <a:t>tehtiin</a:t>
            </a:r>
            <a:r>
              <a:rPr lang="en-US" dirty="0"/>
              <a:t> </a:t>
            </a:r>
            <a:r>
              <a:rPr lang="en-US" dirty="0" err="1"/>
              <a:t>myös</a:t>
            </a:r>
            <a:r>
              <a:rPr lang="en-US" dirty="0"/>
              <a:t> </a:t>
            </a:r>
            <a:r>
              <a:rPr lang="en-US" dirty="0" err="1"/>
              <a:t>suullisesti</a:t>
            </a:r>
            <a:r>
              <a:rPr lang="en-US" dirty="0"/>
              <a:t> </a:t>
            </a:r>
            <a:r>
              <a:rPr lang="en-US" dirty="0" err="1"/>
              <a:t>keskustelemalla</a:t>
            </a:r>
            <a:r>
              <a:rPr lang="en-US" dirty="0"/>
              <a:t>.</a:t>
            </a:r>
          </a:p>
          <a:p>
            <a:r>
              <a:rPr lang="en-US" dirty="0" err="1"/>
              <a:t>Lapissa</a:t>
            </a:r>
            <a:r>
              <a:rPr lang="en-US" dirty="0"/>
              <a:t> </a:t>
            </a:r>
            <a:r>
              <a:rPr lang="en-US" dirty="0" err="1"/>
              <a:t>mahdollisuus</a:t>
            </a:r>
            <a:r>
              <a:rPr lang="en-US" dirty="0"/>
              <a:t> </a:t>
            </a:r>
            <a:r>
              <a:rPr lang="en-US" dirty="0" err="1"/>
              <a:t>digitaalisesti</a:t>
            </a:r>
            <a:r>
              <a:rPr lang="en-US" dirty="0"/>
              <a:t> </a:t>
            </a:r>
            <a:r>
              <a:rPr lang="en-US" dirty="0" err="1"/>
              <a:t>etänä</a:t>
            </a:r>
            <a:r>
              <a:rPr lang="en-US" dirty="0"/>
              <a:t> </a:t>
            </a:r>
            <a:r>
              <a:rPr lang="en-US" dirty="0" err="1"/>
              <a:t>paperisen</a:t>
            </a:r>
            <a:r>
              <a:rPr lang="en-US" dirty="0"/>
              <a:t> </a:t>
            </a:r>
            <a:r>
              <a:rPr lang="en-US" dirty="0" err="1"/>
              <a:t>vaihtoehdon</a:t>
            </a:r>
            <a:r>
              <a:rPr lang="en-US" dirty="0"/>
              <a:t> </a:t>
            </a:r>
            <a:r>
              <a:rPr lang="en-US" dirty="0" err="1"/>
              <a:t>lisäksi</a:t>
            </a:r>
            <a:r>
              <a:rPr lang="en-US" dirty="0"/>
              <a:t>.</a:t>
            </a:r>
          </a:p>
          <a:p>
            <a:r>
              <a:rPr lang="en-US" dirty="0" err="1"/>
              <a:t>Päijät-Hämeessä</a:t>
            </a:r>
            <a:r>
              <a:rPr lang="en-US" dirty="0"/>
              <a:t> vain </a:t>
            </a:r>
            <a:r>
              <a:rPr lang="en-US" dirty="0" err="1"/>
              <a:t>digitaalisesti</a:t>
            </a:r>
            <a:r>
              <a:rPr lang="en-US" dirty="0"/>
              <a:t> </a:t>
            </a:r>
            <a:r>
              <a:rPr lang="en-US" dirty="0" err="1"/>
              <a:t>etänä</a:t>
            </a:r>
            <a:r>
              <a:rPr lang="en-US" dirty="0"/>
              <a:t>.</a:t>
            </a:r>
          </a:p>
          <a:p>
            <a:endParaRPr lang="en-US"/>
          </a:p>
        </p:txBody>
      </p:sp>
    </p:spTree>
    <p:extLst>
      <p:ext uri="{BB962C8B-B14F-4D97-AF65-F5344CB8AC3E}">
        <p14:creationId xmlns:p14="http://schemas.microsoft.com/office/powerpoint/2010/main" val="1702906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62AA-7D70-F3CD-DD7A-10812057D4BF}"/>
              </a:ext>
            </a:extLst>
          </p:cNvPr>
          <p:cNvSpPr>
            <a:spLocks noGrp="1"/>
          </p:cNvSpPr>
          <p:nvPr>
            <p:ph type="title"/>
          </p:nvPr>
        </p:nvSpPr>
        <p:spPr/>
        <p:txBody>
          <a:bodyPr/>
          <a:lstStyle/>
          <a:p>
            <a:r>
              <a:rPr lang="en-US" dirty="0"/>
              <a:t>2. </a:t>
            </a:r>
            <a:r>
              <a:rPr lang="en-US" dirty="0" err="1"/>
              <a:t>Opiskeluvaihe</a:t>
            </a:r>
            <a:r>
              <a:rPr lang="en-US" dirty="0"/>
              <a:t>: </a:t>
            </a:r>
            <a:r>
              <a:rPr lang="en-US" dirty="0" err="1"/>
              <a:t>alueen</a:t>
            </a:r>
            <a:r>
              <a:rPr lang="en-US" dirty="0"/>
              <a:t> </a:t>
            </a:r>
            <a:r>
              <a:rPr lang="en-US" dirty="0" err="1"/>
              <a:t>vaikutus</a:t>
            </a:r>
            <a:r>
              <a:rPr lang="en-US" dirty="0"/>
              <a:t> </a:t>
            </a:r>
            <a:br>
              <a:rPr lang="en-US" dirty="0"/>
            </a:br>
            <a:r>
              <a:rPr lang="en-US" dirty="0"/>
              <a:t>KUULLUN YMMÄRTÄMINEN</a:t>
            </a:r>
          </a:p>
        </p:txBody>
      </p:sp>
      <p:sp>
        <p:nvSpPr>
          <p:cNvPr id="3" name="Content Placeholder 2">
            <a:extLst>
              <a:ext uri="{FF2B5EF4-FFF2-40B4-BE49-F238E27FC236}">
                <a16:creationId xmlns:a16="http://schemas.microsoft.com/office/drawing/2014/main" id="{6E69C1B6-1B7C-1043-4B65-10DE94EEED7D}"/>
              </a:ext>
            </a:extLst>
          </p:cNvPr>
          <p:cNvSpPr>
            <a:spLocks noGrp="1"/>
          </p:cNvSpPr>
          <p:nvPr>
            <p:ph idx="1"/>
          </p:nvPr>
        </p:nvSpPr>
        <p:spPr/>
        <p:txBody>
          <a:bodyPr vert="horz" lIns="91440" tIns="45720" rIns="91440" bIns="45720" rtlCol="0" anchor="t">
            <a:normAutofit/>
          </a:bodyPr>
          <a:lstStyle/>
          <a:p>
            <a:r>
              <a:rPr lang="en-US" err="1"/>
              <a:t>Kuullun</a:t>
            </a:r>
            <a:r>
              <a:rPr lang="en-US"/>
              <a:t> </a:t>
            </a:r>
            <a:r>
              <a:rPr lang="en-US" err="1"/>
              <a:t>ymmärtämistä</a:t>
            </a:r>
            <a:r>
              <a:rPr lang="en-US"/>
              <a:t> </a:t>
            </a:r>
            <a:r>
              <a:rPr lang="en-US" err="1"/>
              <a:t>arvioi</a:t>
            </a:r>
            <a:r>
              <a:rPr lang="en-US"/>
              <a:t> 14/45 </a:t>
            </a:r>
            <a:r>
              <a:rPr lang="en-US" err="1"/>
              <a:t>oppilaitosta</a:t>
            </a:r>
            <a:endParaRPr lang="en-US"/>
          </a:p>
          <a:p>
            <a:pPr lvl="1">
              <a:buFont typeface="Courier New" panose="020B0604020202020204" pitchFamily="34" charset="0"/>
              <a:buChar char="o"/>
            </a:pPr>
            <a:r>
              <a:rPr lang="en-US" err="1"/>
              <a:t>Pirkanmaa</a:t>
            </a:r>
            <a:r>
              <a:rPr lang="en-US"/>
              <a:t> x3, Lappi x 2, Kanta-</a:t>
            </a:r>
            <a:r>
              <a:rPr lang="en-US" err="1"/>
              <a:t>Häme</a:t>
            </a:r>
            <a:r>
              <a:rPr lang="en-US"/>
              <a:t>, Etelä-Karjala, Uusimaa, Etelä-</a:t>
            </a:r>
            <a:r>
              <a:rPr lang="en-US" err="1"/>
              <a:t>Pohjanmaa</a:t>
            </a:r>
            <a:r>
              <a:rPr lang="en-US"/>
              <a:t>, Etelä-Savo, </a:t>
            </a:r>
            <a:r>
              <a:rPr lang="en-US" err="1"/>
              <a:t>Satakunta</a:t>
            </a:r>
            <a:r>
              <a:rPr lang="en-US"/>
              <a:t>, </a:t>
            </a:r>
            <a:r>
              <a:rPr lang="en-US" err="1"/>
              <a:t>Keski</a:t>
            </a:r>
            <a:r>
              <a:rPr lang="en-US"/>
              <a:t>-Suomi, </a:t>
            </a:r>
            <a:r>
              <a:rPr lang="en-US" err="1"/>
              <a:t>Varsinais</a:t>
            </a:r>
            <a:r>
              <a:rPr lang="en-US"/>
              <a:t>-Suomi ja Päijät-Häme.</a:t>
            </a:r>
          </a:p>
          <a:p>
            <a:pPr lvl="1">
              <a:buFont typeface="Courier New" panose="020B0604020202020204" pitchFamily="34" charset="0"/>
              <a:buChar char="o"/>
            </a:pPr>
            <a:endParaRPr lang="en-US"/>
          </a:p>
          <a:p>
            <a:pPr marL="457200" lvl="1" indent="0">
              <a:buNone/>
            </a:pPr>
            <a:r>
              <a:rPr lang="en-US" err="1"/>
              <a:t>Kuullun</a:t>
            </a:r>
            <a:r>
              <a:rPr lang="en-US"/>
              <a:t> </a:t>
            </a:r>
            <a:r>
              <a:rPr lang="en-US" err="1"/>
              <a:t>ymmärtämistä</a:t>
            </a:r>
            <a:r>
              <a:rPr lang="en-US"/>
              <a:t> </a:t>
            </a:r>
            <a:r>
              <a:rPr lang="en-US" err="1"/>
              <a:t>testataan</a:t>
            </a:r>
            <a:r>
              <a:rPr lang="en-US"/>
              <a:t> </a:t>
            </a:r>
            <a:r>
              <a:rPr lang="en-US" err="1"/>
              <a:t>kynällä</a:t>
            </a:r>
            <a:r>
              <a:rPr lang="en-US"/>
              <a:t> ja </a:t>
            </a:r>
            <a:r>
              <a:rPr lang="en-US" err="1"/>
              <a:t>paperilla</a:t>
            </a:r>
            <a:r>
              <a:rPr lang="en-US"/>
              <a:t> </a:t>
            </a:r>
            <a:r>
              <a:rPr lang="en-US" err="1"/>
              <a:t>sekä</a:t>
            </a:r>
            <a:r>
              <a:rPr lang="en-US"/>
              <a:t> </a:t>
            </a:r>
            <a:r>
              <a:rPr lang="en-US" err="1"/>
              <a:t>haastattelemalla</a:t>
            </a:r>
            <a:r>
              <a:rPr lang="en-US"/>
              <a:t> ja </a:t>
            </a:r>
            <a:r>
              <a:rPr lang="en-US" err="1"/>
              <a:t>keskustelemalla</a:t>
            </a:r>
            <a:r>
              <a:rPr lang="en-US"/>
              <a:t>. </a:t>
            </a:r>
          </a:p>
          <a:p>
            <a:pPr marL="457200" lvl="1" indent="0">
              <a:buNone/>
            </a:pPr>
            <a:r>
              <a:rPr lang="en-US" err="1"/>
              <a:t>Päijät-Hämeessä</a:t>
            </a:r>
            <a:r>
              <a:rPr lang="en-US"/>
              <a:t> </a:t>
            </a:r>
            <a:r>
              <a:rPr lang="en-US" err="1"/>
              <a:t>testaaminen</a:t>
            </a:r>
            <a:r>
              <a:rPr lang="en-US"/>
              <a:t> tapahtuu digitaalisesti etänä.</a:t>
            </a:r>
          </a:p>
          <a:p>
            <a:endParaRPr lang="en-US"/>
          </a:p>
        </p:txBody>
      </p:sp>
    </p:spTree>
    <p:extLst>
      <p:ext uri="{BB962C8B-B14F-4D97-AF65-F5344CB8AC3E}">
        <p14:creationId xmlns:p14="http://schemas.microsoft.com/office/powerpoint/2010/main" val="4273983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6EFC6-05D8-8679-9136-C1D088CC9204}"/>
              </a:ext>
            </a:extLst>
          </p:cNvPr>
          <p:cNvSpPr>
            <a:spLocks noGrp="1"/>
          </p:cNvSpPr>
          <p:nvPr>
            <p:ph type="title"/>
          </p:nvPr>
        </p:nvSpPr>
        <p:spPr/>
        <p:txBody>
          <a:bodyPr/>
          <a:lstStyle/>
          <a:p>
            <a:r>
              <a:rPr lang="en-US" dirty="0"/>
              <a:t>2. </a:t>
            </a:r>
            <a:r>
              <a:rPr lang="en-US" dirty="0" err="1"/>
              <a:t>Opiskeluvaihe</a:t>
            </a:r>
            <a:r>
              <a:rPr lang="en-US" dirty="0"/>
              <a:t>: </a:t>
            </a:r>
            <a:r>
              <a:rPr lang="en-US" dirty="0" err="1"/>
              <a:t>alueen</a:t>
            </a:r>
            <a:r>
              <a:rPr lang="en-US" dirty="0"/>
              <a:t> </a:t>
            </a:r>
            <a:r>
              <a:rPr lang="en-US" dirty="0" err="1"/>
              <a:t>vaikutus</a:t>
            </a:r>
            <a:r>
              <a:rPr lang="en-US" dirty="0"/>
              <a:t> KIRJOITTAMINEN</a:t>
            </a:r>
          </a:p>
        </p:txBody>
      </p:sp>
      <p:sp>
        <p:nvSpPr>
          <p:cNvPr id="3" name="Content Placeholder 2">
            <a:extLst>
              <a:ext uri="{FF2B5EF4-FFF2-40B4-BE49-F238E27FC236}">
                <a16:creationId xmlns:a16="http://schemas.microsoft.com/office/drawing/2014/main" id="{AC684DA6-3D5D-6D3F-93FC-4F9D1B25B7AB}"/>
              </a:ext>
            </a:extLst>
          </p:cNvPr>
          <p:cNvSpPr>
            <a:spLocks noGrp="1"/>
          </p:cNvSpPr>
          <p:nvPr>
            <p:ph idx="1"/>
          </p:nvPr>
        </p:nvSpPr>
        <p:spPr/>
        <p:txBody>
          <a:bodyPr vert="horz" lIns="91440" tIns="45720" rIns="91440" bIns="45720" rtlCol="0" anchor="t">
            <a:normAutofit/>
          </a:bodyPr>
          <a:lstStyle/>
          <a:p>
            <a:r>
              <a:rPr lang="en-US" err="1"/>
              <a:t>Kirjoittamista</a:t>
            </a:r>
            <a:r>
              <a:rPr lang="en-US"/>
              <a:t> </a:t>
            </a:r>
            <a:r>
              <a:rPr lang="en-US" err="1"/>
              <a:t>arvioi</a:t>
            </a:r>
            <a:r>
              <a:rPr lang="en-US"/>
              <a:t> 18/45 </a:t>
            </a:r>
            <a:r>
              <a:rPr lang="en-US" err="1"/>
              <a:t>oppilaitoksista</a:t>
            </a:r>
            <a:r>
              <a:rPr lang="en-US"/>
              <a:t>.</a:t>
            </a:r>
          </a:p>
          <a:p>
            <a:pPr marL="0" indent="0">
              <a:buNone/>
            </a:pPr>
            <a:r>
              <a:rPr lang="en-US"/>
              <a:t>Uusimaa x 5, </a:t>
            </a:r>
            <a:r>
              <a:rPr lang="en-US" err="1"/>
              <a:t>Pirkanmaa</a:t>
            </a:r>
            <a:r>
              <a:rPr lang="en-US"/>
              <a:t> x 3, Lappi x 2, Kanta-</a:t>
            </a:r>
            <a:r>
              <a:rPr lang="en-US" err="1"/>
              <a:t>Häme</a:t>
            </a:r>
            <a:r>
              <a:rPr lang="en-US"/>
              <a:t>, Etelä-Karjala, Etelä-</a:t>
            </a:r>
            <a:r>
              <a:rPr lang="en-US" err="1"/>
              <a:t>Pohjanmaa</a:t>
            </a:r>
            <a:r>
              <a:rPr lang="en-US"/>
              <a:t>, </a:t>
            </a:r>
            <a:r>
              <a:rPr lang="en-US" err="1"/>
              <a:t>Satakunta</a:t>
            </a:r>
            <a:r>
              <a:rPr lang="en-US"/>
              <a:t>, </a:t>
            </a:r>
            <a:r>
              <a:rPr lang="en-US" err="1"/>
              <a:t>Varsinais</a:t>
            </a:r>
            <a:r>
              <a:rPr lang="en-US"/>
              <a:t>-Suomi, </a:t>
            </a:r>
            <a:r>
              <a:rPr lang="en-US" err="1"/>
              <a:t>Kymenlaakso</a:t>
            </a:r>
            <a:r>
              <a:rPr lang="en-US"/>
              <a:t>, Etelä-Savo ja Päijät-Häme.</a:t>
            </a:r>
          </a:p>
          <a:p>
            <a:pPr marL="0" indent="0">
              <a:buNone/>
            </a:pPr>
            <a:r>
              <a:rPr lang="en-US" err="1"/>
              <a:t>Kartoitusmenetelmänä</a:t>
            </a:r>
            <a:r>
              <a:rPr lang="en-US"/>
              <a:t> </a:t>
            </a:r>
            <a:r>
              <a:rPr lang="en-US" err="1"/>
              <a:t>oli</a:t>
            </a:r>
            <a:r>
              <a:rPr lang="en-US"/>
              <a:t> </a:t>
            </a:r>
            <a:r>
              <a:rPr lang="en-US" err="1"/>
              <a:t>kynä</a:t>
            </a:r>
            <a:r>
              <a:rPr lang="en-US"/>
              <a:t> ja </a:t>
            </a:r>
            <a:r>
              <a:rPr lang="en-US" err="1"/>
              <a:t>paperi</a:t>
            </a:r>
            <a:r>
              <a:rPr lang="en-US"/>
              <a:t>, </a:t>
            </a:r>
            <a:r>
              <a:rPr lang="en-US" err="1"/>
              <a:t>Lapissa</a:t>
            </a:r>
            <a:r>
              <a:rPr lang="en-US"/>
              <a:t> </a:t>
            </a:r>
            <a:r>
              <a:rPr lang="en-US" err="1"/>
              <a:t>käytössä</a:t>
            </a:r>
            <a:r>
              <a:rPr lang="en-US"/>
              <a:t> </a:t>
            </a:r>
            <a:r>
              <a:rPr lang="en-US" err="1"/>
              <a:t>myös</a:t>
            </a:r>
            <a:r>
              <a:rPr lang="en-US"/>
              <a:t> </a:t>
            </a:r>
            <a:r>
              <a:rPr lang="en-US" err="1"/>
              <a:t>digitaalisesti</a:t>
            </a:r>
            <a:r>
              <a:rPr lang="en-US"/>
              <a:t> </a:t>
            </a:r>
            <a:r>
              <a:rPr lang="en-US" err="1"/>
              <a:t>etänä</a:t>
            </a:r>
            <a:r>
              <a:rPr lang="en-US"/>
              <a:t>, </a:t>
            </a:r>
            <a:r>
              <a:rPr lang="en-US" err="1"/>
              <a:t>Päijät-Hämeessä</a:t>
            </a:r>
            <a:r>
              <a:rPr lang="en-US"/>
              <a:t> </a:t>
            </a:r>
            <a:r>
              <a:rPr lang="en-US" err="1"/>
              <a:t>digitaalisesti</a:t>
            </a:r>
            <a:r>
              <a:rPr lang="en-US"/>
              <a:t> </a:t>
            </a:r>
            <a:r>
              <a:rPr lang="en-US" err="1"/>
              <a:t>etänä</a:t>
            </a:r>
            <a:r>
              <a:rPr lang="en-US"/>
              <a:t>.</a:t>
            </a:r>
          </a:p>
          <a:p>
            <a:endParaRPr lang="en-US"/>
          </a:p>
        </p:txBody>
      </p:sp>
    </p:spTree>
    <p:extLst>
      <p:ext uri="{BB962C8B-B14F-4D97-AF65-F5344CB8AC3E}">
        <p14:creationId xmlns:p14="http://schemas.microsoft.com/office/powerpoint/2010/main" val="1533743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6073-0580-8EB3-5AA5-432B4849D1BF}"/>
              </a:ext>
            </a:extLst>
          </p:cNvPr>
          <p:cNvSpPr>
            <a:spLocks noGrp="1"/>
          </p:cNvSpPr>
          <p:nvPr>
            <p:ph type="title"/>
          </p:nvPr>
        </p:nvSpPr>
        <p:spPr/>
        <p:txBody>
          <a:bodyPr/>
          <a:lstStyle/>
          <a:p>
            <a:r>
              <a:rPr lang="en-US" dirty="0"/>
              <a:t>2. </a:t>
            </a:r>
            <a:r>
              <a:rPr lang="en-US" dirty="0" err="1"/>
              <a:t>Opiskeluvaihe</a:t>
            </a:r>
            <a:r>
              <a:rPr lang="en-US" dirty="0"/>
              <a:t>: </a:t>
            </a:r>
            <a:r>
              <a:rPr lang="en-US" dirty="0" err="1"/>
              <a:t>alueen</a:t>
            </a:r>
            <a:r>
              <a:rPr lang="en-US" dirty="0"/>
              <a:t> </a:t>
            </a:r>
            <a:r>
              <a:rPr lang="en-US" dirty="0" err="1"/>
              <a:t>vaikutus</a:t>
            </a:r>
            <a:r>
              <a:rPr lang="en-US" dirty="0"/>
              <a:t> PUHUMINEN</a:t>
            </a:r>
          </a:p>
        </p:txBody>
      </p:sp>
      <p:sp>
        <p:nvSpPr>
          <p:cNvPr id="3" name="Content Placeholder 2">
            <a:extLst>
              <a:ext uri="{FF2B5EF4-FFF2-40B4-BE49-F238E27FC236}">
                <a16:creationId xmlns:a16="http://schemas.microsoft.com/office/drawing/2014/main" id="{83053FCB-C513-8256-4FA2-0074985B4123}"/>
              </a:ext>
            </a:extLst>
          </p:cNvPr>
          <p:cNvSpPr>
            <a:spLocks noGrp="1"/>
          </p:cNvSpPr>
          <p:nvPr>
            <p:ph idx="1"/>
          </p:nvPr>
        </p:nvSpPr>
        <p:spPr/>
        <p:txBody>
          <a:bodyPr vert="horz" lIns="91440" tIns="45720" rIns="91440" bIns="45720" rtlCol="0" anchor="t">
            <a:normAutofit/>
          </a:bodyPr>
          <a:lstStyle/>
          <a:p>
            <a:r>
              <a:rPr lang="en-US" err="1"/>
              <a:t>Puhumista</a:t>
            </a:r>
            <a:r>
              <a:rPr lang="en-US"/>
              <a:t> </a:t>
            </a:r>
            <a:r>
              <a:rPr lang="en-US" err="1"/>
              <a:t>kartoitti</a:t>
            </a:r>
            <a:r>
              <a:rPr lang="en-US"/>
              <a:t> 15/45</a:t>
            </a:r>
          </a:p>
          <a:p>
            <a:r>
              <a:rPr lang="en-US"/>
              <a:t>Uusimaa x 4, </a:t>
            </a:r>
            <a:r>
              <a:rPr lang="en-US" err="1"/>
              <a:t>Pirkanmaa</a:t>
            </a:r>
            <a:r>
              <a:rPr lang="en-US"/>
              <a:t> x 2, Lappi x 2, Kanta-</a:t>
            </a:r>
            <a:r>
              <a:rPr lang="en-US" err="1"/>
              <a:t>Häme</a:t>
            </a:r>
            <a:r>
              <a:rPr lang="en-US"/>
              <a:t>, Etelä-Karjala, Etelä-</a:t>
            </a:r>
            <a:r>
              <a:rPr lang="en-US" err="1"/>
              <a:t>Pohjanmaa</a:t>
            </a:r>
            <a:r>
              <a:rPr lang="en-US"/>
              <a:t>,  </a:t>
            </a:r>
            <a:r>
              <a:rPr lang="en-US" err="1"/>
              <a:t>Satakunta</a:t>
            </a:r>
            <a:r>
              <a:rPr lang="en-US"/>
              <a:t>, </a:t>
            </a:r>
            <a:r>
              <a:rPr lang="en-US" err="1"/>
              <a:t>Varsinais</a:t>
            </a:r>
            <a:r>
              <a:rPr lang="en-US"/>
              <a:t>-Suomi, Etelä-Savo ja Päijät-Häme.</a:t>
            </a:r>
          </a:p>
          <a:p>
            <a:endParaRPr lang="en-US"/>
          </a:p>
          <a:p>
            <a:r>
              <a:rPr lang="en-US" err="1"/>
              <a:t>Menetelmänä</a:t>
            </a:r>
            <a:r>
              <a:rPr lang="en-US"/>
              <a:t> </a:t>
            </a:r>
            <a:r>
              <a:rPr lang="en-US" err="1"/>
              <a:t>haastattelu</a:t>
            </a:r>
            <a:r>
              <a:rPr lang="en-US"/>
              <a:t> ja </a:t>
            </a:r>
            <a:r>
              <a:rPr lang="en-US" err="1"/>
              <a:t>keskustelu</a:t>
            </a:r>
            <a:r>
              <a:rPr lang="en-US"/>
              <a:t> </a:t>
            </a:r>
            <a:r>
              <a:rPr lang="en-US" err="1"/>
              <a:t>paikan</a:t>
            </a:r>
            <a:r>
              <a:rPr lang="en-US"/>
              <a:t> </a:t>
            </a:r>
            <a:r>
              <a:rPr lang="en-US" err="1"/>
              <a:t>päällä</a:t>
            </a:r>
            <a:r>
              <a:rPr lang="en-US"/>
              <a:t>.</a:t>
            </a:r>
          </a:p>
          <a:p>
            <a:r>
              <a:rPr lang="en-US" err="1"/>
              <a:t>Lapissa</a:t>
            </a:r>
            <a:r>
              <a:rPr lang="en-US"/>
              <a:t> </a:t>
            </a:r>
            <a:r>
              <a:rPr lang="en-US" err="1"/>
              <a:t>mahdollisuus</a:t>
            </a:r>
            <a:r>
              <a:rPr lang="en-US"/>
              <a:t> </a:t>
            </a:r>
            <a:r>
              <a:rPr lang="en-US" err="1"/>
              <a:t>haastatteluun</a:t>
            </a:r>
            <a:r>
              <a:rPr lang="en-US"/>
              <a:t> </a:t>
            </a:r>
            <a:r>
              <a:rPr lang="en-US" err="1"/>
              <a:t>etänä</a:t>
            </a:r>
            <a:r>
              <a:rPr lang="en-US"/>
              <a:t>.</a:t>
            </a:r>
          </a:p>
          <a:p>
            <a:r>
              <a:rPr lang="en-US" err="1"/>
              <a:t>Päijät-Hämeessä</a:t>
            </a:r>
            <a:r>
              <a:rPr lang="en-US"/>
              <a:t> </a:t>
            </a:r>
            <a:r>
              <a:rPr lang="en-US" err="1"/>
              <a:t>digitaalinen</a:t>
            </a:r>
            <a:r>
              <a:rPr lang="en-US"/>
              <a:t>, </a:t>
            </a:r>
            <a:r>
              <a:rPr lang="en-US" err="1"/>
              <a:t>puheen</a:t>
            </a:r>
            <a:r>
              <a:rPr lang="en-US"/>
              <a:t> </a:t>
            </a:r>
            <a:r>
              <a:rPr lang="en-US" err="1"/>
              <a:t>nauhoitus</a:t>
            </a:r>
            <a:r>
              <a:rPr lang="en-US"/>
              <a:t>.</a:t>
            </a:r>
          </a:p>
          <a:p>
            <a:endParaRPr lang="en-US"/>
          </a:p>
        </p:txBody>
      </p:sp>
    </p:spTree>
    <p:extLst>
      <p:ext uri="{BB962C8B-B14F-4D97-AF65-F5344CB8AC3E}">
        <p14:creationId xmlns:p14="http://schemas.microsoft.com/office/powerpoint/2010/main" val="1377312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03ABCB-A4FD-9C42-7582-421DF8643129}"/>
              </a:ext>
            </a:extLst>
          </p:cNvPr>
          <p:cNvSpPr>
            <a:spLocks noGrp="1"/>
          </p:cNvSpPr>
          <p:nvPr>
            <p:ph type="title"/>
          </p:nvPr>
        </p:nvSpPr>
        <p:spPr>
          <a:xfrm>
            <a:off x="838200" y="320090"/>
            <a:ext cx="10515600" cy="663575"/>
          </a:xfrm>
        </p:spPr>
        <p:txBody>
          <a:bodyPr>
            <a:normAutofit/>
          </a:bodyPr>
          <a:lstStyle/>
          <a:p>
            <a:r>
              <a:rPr lang="fi-FI" sz="3200" dirty="0"/>
              <a:t>2. Opiskeluvaihe: Haasteet </a:t>
            </a:r>
          </a:p>
        </p:txBody>
      </p:sp>
      <p:sp>
        <p:nvSpPr>
          <p:cNvPr id="3" name="Sisällön paikkamerkki 2">
            <a:extLst>
              <a:ext uri="{FF2B5EF4-FFF2-40B4-BE49-F238E27FC236}">
                <a16:creationId xmlns:a16="http://schemas.microsoft.com/office/drawing/2014/main" id="{9129EED9-4266-E440-94AE-29AA1B3AB598}"/>
              </a:ext>
            </a:extLst>
          </p:cNvPr>
          <p:cNvSpPr>
            <a:spLocks noGrp="1"/>
          </p:cNvSpPr>
          <p:nvPr>
            <p:ph idx="1"/>
          </p:nvPr>
        </p:nvSpPr>
        <p:spPr>
          <a:xfrm>
            <a:off x="567490" y="1102394"/>
            <a:ext cx="10956757" cy="5154779"/>
          </a:xfrm>
        </p:spPr>
        <p:txBody>
          <a:bodyPr vert="horz" lIns="91440" tIns="45720" rIns="91440" bIns="45720" rtlCol="0" anchor="t">
            <a:noAutofit/>
          </a:bodyPr>
          <a:lstStyle/>
          <a:p>
            <a:pPr marL="342900" indent="-342900"/>
            <a:r>
              <a:rPr lang="fi-FI" sz="2400" dirty="0"/>
              <a:t>S2-kielitaidon kartoitus ammatillisessa koulutuksessa -kyselytutkimuksen </a:t>
            </a:r>
            <a:r>
              <a:rPr lang="fi-FI" sz="2400"/>
              <a:t>purku osa-alueesta "Haasteet opiskelunaikaisessa kielitaidon kartoittamisessa"</a:t>
            </a:r>
            <a:endParaRPr lang="fi-FI" dirty="0"/>
          </a:p>
          <a:p>
            <a:pPr marL="342900" indent="-342900"/>
            <a:r>
              <a:rPr lang="fi-FI" sz="2400"/>
              <a:t>kielitestien tuloksia hyödynnetään vaihtelevasti (esim. tukitoimien </a:t>
            </a:r>
            <a:r>
              <a:rPr lang="fi-FI" sz="2400" dirty="0"/>
              <a:t>järjestäminen)</a:t>
            </a:r>
          </a:p>
          <a:p>
            <a:pPr marL="342900" indent="-342900"/>
            <a:r>
              <a:rPr lang="fi-FI" sz="2400"/>
              <a:t>S2-opiskelijoiden ohjautuminen tukitoimiin ja kielitaitoa vahvistaville </a:t>
            </a:r>
            <a:r>
              <a:rPr lang="fi-FI" sz="2400" err="1"/>
              <a:t>yto</a:t>
            </a:r>
            <a:r>
              <a:rPr lang="fi-FI" sz="2400" dirty="0"/>
              <a:t>-valinnaiskursseille koetaan haastavaksi</a:t>
            </a:r>
          </a:p>
          <a:p>
            <a:pPr marL="342900" indent="-342900"/>
            <a:r>
              <a:rPr lang="fi-FI" sz="2400"/>
              <a:t>laadukas lähiopetus, joka sisältää tukitoimia</a:t>
            </a:r>
          </a:p>
          <a:p>
            <a:pPr marL="342900" indent="-342900"/>
            <a:r>
              <a:rPr lang="fi-FI" sz="2400"/>
              <a:t>Haluttaisiin tarjota opiskelijoille mahdollisuus todentaa kielitaidon </a:t>
            </a:r>
            <a:r>
              <a:rPr lang="fi-FI" sz="2400" dirty="0"/>
              <a:t>kehittyminen</a:t>
            </a:r>
          </a:p>
          <a:p>
            <a:pPr marL="342900" indent="-342900"/>
            <a:r>
              <a:rPr lang="fi-FI" sz="2400"/>
              <a:t>hakuvaiheessa kielitestauksen ohittaneen opiskelijan ohjautuminen </a:t>
            </a:r>
            <a:r>
              <a:rPr lang="fi-FI" sz="2400" dirty="0"/>
              <a:t>kielikartoitukseen myöhemmin on satunnaista. Kielitaidon puute huomataan liian myöhään, eikä tukea pystytä antamaan</a:t>
            </a:r>
          </a:p>
          <a:p>
            <a:pPr marL="342900" indent="-342900"/>
            <a:r>
              <a:rPr lang="fi-FI" sz="2400"/>
              <a:t>yhtenäiset käytänteet oppilaitoksen sisällä</a:t>
            </a:r>
          </a:p>
        </p:txBody>
      </p:sp>
    </p:spTree>
    <p:extLst>
      <p:ext uri="{BB962C8B-B14F-4D97-AF65-F5344CB8AC3E}">
        <p14:creationId xmlns:p14="http://schemas.microsoft.com/office/powerpoint/2010/main" val="240528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C9D962-F904-4553-A140-500CF3EF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2FE0FA2-B10C-4B9F-B9CC-E5D9AD400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14048">
            <a:off x="-271537" y="-884980"/>
            <a:ext cx="12642772" cy="6248341"/>
          </a:xfrm>
          <a:custGeom>
            <a:avLst/>
            <a:gdLst>
              <a:gd name="connsiteX0" fmla="*/ 12642772 w 12642772"/>
              <a:gd name="connsiteY0" fmla="*/ 4432052 h 6248341"/>
              <a:gd name="connsiteX1" fmla="*/ 586822 w 12642772"/>
              <a:gd name="connsiteY1" fmla="*/ 6248341 h 6248341"/>
              <a:gd name="connsiteX2" fmla="*/ 0 w 12642772"/>
              <a:gd name="connsiteY2" fmla="*/ 2394542 h 6248341"/>
              <a:gd name="connsiteX3" fmla="*/ 52893 w 12642772"/>
              <a:gd name="connsiteY3" fmla="*/ 2306669 h 6248341"/>
              <a:gd name="connsiteX4" fmla="*/ 131535 w 12642772"/>
              <a:gd name="connsiteY4" fmla="*/ 2293621 h 6248341"/>
              <a:gd name="connsiteX5" fmla="*/ 244153 w 12642772"/>
              <a:gd name="connsiteY5" fmla="*/ 2272261 h 6248341"/>
              <a:gd name="connsiteX6" fmla="*/ 324401 w 12642772"/>
              <a:gd name="connsiteY6" fmla="*/ 2233208 h 6248341"/>
              <a:gd name="connsiteX7" fmla="*/ 463569 w 12642772"/>
              <a:gd name="connsiteY7" fmla="*/ 2158308 h 6248341"/>
              <a:gd name="connsiteX8" fmla="*/ 582537 w 12642772"/>
              <a:gd name="connsiteY8" fmla="*/ 2095961 h 6248341"/>
              <a:gd name="connsiteX9" fmla="*/ 638937 w 12642772"/>
              <a:gd name="connsiteY9" fmla="*/ 2008169 h 6248341"/>
              <a:gd name="connsiteX10" fmla="*/ 749855 w 12642772"/>
              <a:gd name="connsiteY10" fmla="*/ 1936088 h 6248341"/>
              <a:gd name="connsiteX11" fmla="*/ 856553 w 12642772"/>
              <a:gd name="connsiteY11" fmla="*/ 1892728 h 6248341"/>
              <a:gd name="connsiteX12" fmla="*/ 939338 w 12642772"/>
              <a:gd name="connsiteY12" fmla="*/ 1863906 h 6248341"/>
              <a:gd name="connsiteX13" fmla="*/ 987836 w 12642772"/>
              <a:gd name="connsiteY13" fmla="*/ 1848470 h 6248341"/>
              <a:gd name="connsiteX14" fmla="*/ 1086094 w 12642772"/>
              <a:gd name="connsiteY14" fmla="*/ 1834336 h 6248341"/>
              <a:gd name="connsiteX15" fmla="*/ 1155607 w 12642772"/>
              <a:gd name="connsiteY15" fmla="*/ 1814299 h 6248341"/>
              <a:gd name="connsiteX16" fmla="*/ 1219621 w 12642772"/>
              <a:gd name="connsiteY16" fmla="*/ 1774472 h 6248341"/>
              <a:gd name="connsiteX17" fmla="*/ 1275113 w 12642772"/>
              <a:gd name="connsiteY17" fmla="*/ 1734756 h 6248341"/>
              <a:gd name="connsiteX18" fmla="*/ 1337800 w 12642772"/>
              <a:gd name="connsiteY18" fmla="*/ 1684579 h 6248341"/>
              <a:gd name="connsiteX19" fmla="*/ 1526287 w 12642772"/>
              <a:gd name="connsiteY19" fmla="*/ 1602057 h 6248341"/>
              <a:gd name="connsiteX20" fmla="*/ 1579126 w 12642772"/>
              <a:gd name="connsiteY20" fmla="*/ 1559561 h 6248341"/>
              <a:gd name="connsiteX21" fmla="*/ 1651242 w 12642772"/>
              <a:gd name="connsiteY21" fmla="*/ 1546569 h 6248341"/>
              <a:gd name="connsiteX22" fmla="*/ 1712038 w 12642772"/>
              <a:gd name="connsiteY22" fmla="*/ 1533432 h 6248341"/>
              <a:gd name="connsiteX23" fmla="*/ 1758402 w 12642772"/>
              <a:gd name="connsiteY23" fmla="*/ 1525816 h 6248341"/>
              <a:gd name="connsiteX24" fmla="*/ 1831776 w 12642772"/>
              <a:gd name="connsiteY24" fmla="*/ 1504679 h 6248341"/>
              <a:gd name="connsiteX25" fmla="*/ 1963032 w 12642772"/>
              <a:gd name="connsiteY25" fmla="*/ 1472999 h 6248341"/>
              <a:gd name="connsiteX26" fmla="*/ 2006520 w 12642772"/>
              <a:gd name="connsiteY26" fmla="*/ 1464281 h 6248341"/>
              <a:gd name="connsiteX27" fmla="*/ 2049195 w 12642772"/>
              <a:gd name="connsiteY27" fmla="*/ 1459572 h 6248341"/>
              <a:gd name="connsiteX28" fmla="*/ 2125117 w 12642772"/>
              <a:gd name="connsiteY28" fmla="*/ 1432093 h 6248341"/>
              <a:gd name="connsiteX29" fmla="*/ 2234987 w 12642772"/>
              <a:gd name="connsiteY29" fmla="*/ 1408543 h 6248341"/>
              <a:gd name="connsiteX30" fmla="*/ 2349979 w 12642772"/>
              <a:gd name="connsiteY30" fmla="*/ 1370325 h 6248341"/>
              <a:gd name="connsiteX31" fmla="*/ 2490342 w 12642772"/>
              <a:gd name="connsiteY31" fmla="*/ 1337371 h 6248341"/>
              <a:gd name="connsiteX32" fmla="*/ 2721983 w 12642772"/>
              <a:gd name="connsiteY32" fmla="*/ 1255221 h 6248341"/>
              <a:gd name="connsiteX33" fmla="*/ 2740778 w 12642772"/>
              <a:gd name="connsiteY33" fmla="*/ 1232389 h 6248341"/>
              <a:gd name="connsiteX34" fmla="*/ 2772006 w 12642772"/>
              <a:gd name="connsiteY34" fmla="*/ 1218123 h 6248341"/>
              <a:gd name="connsiteX35" fmla="*/ 2850754 w 12642772"/>
              <a:gd name="connsiteY35" fmla="*/ 1180094 h 6248341"/>
              <a:gd name="connsiteX36" fmla="*/ 2872381 w 12642772"/>
              <a:gd name="connsiteY36" fmla="*/ 1159349 h 6248341"/>
              <a:gd name="connsiteX37" fmla="*/ 2877664 w 12642772"/>
              <a:gd name="connsiteY37" fmla="*/ 1153429 h 6248341"/>
              <a:gd name="connsiteX38" fmla="*/ 2898982 w 12642772"/>
              <a:gd name="connsiteY38" fmla="*/ 1143332 h 6248341"/>
              <a:gd name="connsiteX39" fmla="*/ 2900154 w 12642772"/>
              <a:gd name="connsiteY39" fmla="*/ 1144257 h 6248341"/>
              <a:gd name="connsiteX40" fmla="*/ 2913224 w 12642772"/>
              <a:gd name="connsiteY40" fmla="*/ 1144530 h 6248341"/>
              <a:gd name="connsiteX41" fmla="*/ 2936660 w 12642772"/>
              <a:gd name="connsiteY41" fmla="*/ 1142412 h 6248341"/>
              <a:gd name="connsiteX42" fmla="*/ 2997572 w 12642772"/>
              <a:gd name="connsiteY42" fmla="*/ 1141831 h 6248341"/>
              <a:gd name="connsiteX43" fmla="*/ 3044472 w 12642772"/>
              <a:gd name="connsiteY43" fmla="*/ 1131369 h 6248341"/>
              <a:gd name="connsiteX44" fmla="*/ 3044790 w 12642772"/>
              <a:gd name="connsiteY44" fmla="*/ 1131569 h 6248341"/>
              <a:gd name="connsiteX45" fmla="*/ 3053469 w 12642772"/>
              <a:gd name="connsiteY45" fmla="*/ 1129009 h 6248341"/>
              <a:gd name="connsiteX46" fmla="*/ 3058924 w 12642772"/>
              <a:gd name="connsiteY46" fmla="*/ 1126056 h 6248341"/>
              <a:gd name="connsiteX47" fmla="*/ 3074299 w 12642772"/>
              <a:gd name="connsiteY47" fmla="*/ 1120405 h 6248341"/>
              <a:gd name="connsiteX48" fmla="*/ 3080657 w 12642772"/>
              <a:gd name="connsiteY48" fmla="*/ 1120171 h 6248341"/>
              <a:gd name="connsiteX49" fmla="*/ 3085901 w 12642772"/>
              <a:gd name="connsiteY49" fmla="*/ 1121681 h 6248341"/>
              <a:gd name="connsiteX50" fmla="*/ 3109448 w 12642772"/>
              <a:gd name="connsiteY50" fmla="*/ 1097576 h 6248341"/>
              <a:gd name="connsiteX51" fmla="*/ 3120280 w 12642772"/>
              <a:gd name="connsiteY51" fmla="*/ 1092673 h 6248341"/>
              <a:gd name="connsiteX52" fmla="*/ 3151969 w 12642772"/>
              <a:gd name="connsiteY52" fmla="*/ 1093148 h 6248341"/>
              <a:gd name="connsiteX53" fmla="*/ 3156202 w 12642772"/>
              <a:gd name="connsiteY53" fmla="*/ 1091941 h 6248341"/>
              <a:gd name="connsiteX54" fmla="*/ 3218578 w 12642772"/>
              <a:gd name="connsiteY54" fmla="*/ 1084695 h 6248341"/>
              <a:gd name="connsiteX55" fmla="*/ 3291572 w 12642772"/>
              <a:gd name="connsiteY55" fmla="*/ 1074108 h 6248341"/>
              <a:gd name="connsiteX56" fmla="*/ 3335322 w 12642772"/>
              <a:gd name="connsiteY56" fmla="*/ 1065344 h 6248341"/>
              <a:gd name="connsiteX57" fmla="*/ 3444471 w 12642772"/>
              <a:gd name="connsiteY57" fmla="*/ 1040037 h 6248341"/>
              <a:gd name="connsiteX58" fmla="*/ 3516736 w 12642772"/>
              <a:gd name="connsiteY58" fmla="*/ 1044495 h 6248341"/>
              <a:gd name="connsiteX59" fmla="*/ 3529913 w 12642772"/>
              <a:gd name="connsiteY59" fmla="*/ 1036395 h 6248341"/>
              <a:gd name="connsiteX60" fmla="*/ 3534215 w 12642772"/>
              <a:gd name="connsiteY60" fmla="*/ 1032644 h 6248341"/>
              <a:gd name="connsiteX61" fmla="*/ 3541901 w 12642772"/>
              <a:gd name="connsiteY61" fmla="*/ 1028655 h 6248341"/>
              <a:gd name="connsiteX62" fmla="*/ 3542297 w 12642772"/>
              <a:gd name="connsiteY62" fmla="*/ 1028781 h 6248341"/>
              <a:gd name="connsiteX63" fmla="*/ 3549091 w 12642772"/>
              <a:gd name="connsiteY63" fmla="*/ 1024603 h 6248341"/>
              <a:gd name="connsiteX64" fmla="*/ 3668564 w 12642772"/>
              <a:gd name="connsiteY64" fmla="*/ 992085 h 6248341"/>
              <a:gd name="connsiteX65" fmla="*/ 3681760 w 12642772"/>
              <a:gd name="connsiteY65" fmla="*/ 989897 h 6248341"/>
              <a:gd name="connsiteX66" fmla="*/ 3683298 w 12642772"/>
              <a:gd name="connsiteY66" fmla="*/ 990533 h 6248341"/>
              <a:gd name="connsiteX67" fmla="*/ 3701238 w 12642772"/>
              <a:gd name="connsiteY67" fmla="*/ 978370 h 6248341"/>
              <a:gd name="connsiteX68" fmla="*/ 3727029 w 12642772"/>
              <a:gd name="connsiteY68" fmla="*/ 982634 h 6248341"/>
              <a:gd name="connsiteX69" fmla="*/ 3827462 w 12642772"/>
              <a:gd name="connsiteY69" fmla="*/ 983777 h 6248341"/>
              <a:gd name="connsiteX70" fmla="*/ 3939255 w 12642772"/>
              <a:gd name="connsiteY70" fmla="*/ 962526 h 6248341"/>
              <a:gd name="connsiteX71" fmla="*/ 3976764 w 12642772"/>
              <a:gd name="connsiteY71" fmla="*/ 943975 h 6248341"/>
              <a:gd name="connsiteX72" fmla="*/ 4039745 w 12642772"/>
              <a:gd name="connsiteY72" fmla="*/ 913576 h 6248341"/>
              <a:gd name="connsiteX73" fmla="*/ 4081478 w 12642772"/>
              <a:gd name="connsiteY73" fmla="*/ 863744 h 6248341"/>
              <a:gd name="connsiteX74" fmla="*/ 4136255 w 12642772"/>
              <a:gd name="connsiteY74" fmla="*/ 849070 h 6248341"/>
              <a:gd name="connsiteX75" fmla="*/ 4155885 w 12642772"/>
              <a:gd name="connsiteY75" fmla="*/ 880724 h 6248341"/>
              <a:gd name="connsiteX76" fmla="*/ 4212239 w 12642772"/>
              <a:gd name="connsiteY76" fmla="*/ 853648 h 6248341"/>
              <a:gd name="connsiteX77" fmla="*/ 4296968 w 12642772"/>
              <a:gd name="connsiteY77" fmla="*/ 808725 h 6248341"/>
              <a:gd name="connsiteX78" fmla="*/ 4347619 w 12642772"/>
              <a:gd name="connsiteY78" fmla="*/ 791871 h 6248341"/>
              <a:gd name="connsiteX79" fmla="*/ 4484035 w 12642772"/>
              <a:gd name="connsiteY79" fmla="*/ 736001 h 6248341"/>
              <a:gd name="connsiteX80" fmla="*/ 4619194 w 12642772"/>
              <a:gd name="connsiteY80" fmla="*/ 672546 h 6248341"/>
              <a:gd name="connsiteX81" fmla="*/ 4648276 w 12642772"/>
              <a:gd name="connsiteY81" fmla="*/ 677255 h 6248341"/>
              <a:gd name="connsiteX82" fmla="*/ 4658535 w 12642772"/>
              <a:gd name="connsiteY82" fmla="*/ 658404 h 6248341"/>
              <a:gd name="connsiteX83" fmla="*/ 4684435 w 12642772"/>
              <a:gd name="connsiteY83" fmla="*/ 658040 h 6248341"/>
              <a:gd name="connsiteX84" fmla="*/ 4685966 w 12642772"/>
              <a:gd name="connsiteY84" fmla="*/ 659300 h 6248341"/>
              <a:gd name="connsiteX85" fmla="*/ 4773323 w 12642772"/>
              <a:gd name="connsiteY85" fmla="*/ 620033 h 6248341"/>
              <a:gd name="connsiteX86" fmla="*/ 4789881 w 12642772"/>
              <a:gd name="connsiteY86" fmla="*/ 612833 h 6248341"/>
              <a:gd name="connsiteX87" fmla="*/ 4793116 w 12642772"/>
              <a:gd name="connsiteY87" fmla="*/ 606807 h 6248341"/>
              <a:gd name="connsiteX88" fmla="*/ 4818294 w 12642772"/>
              <a:gd name="connsiteY88" fmla="*/ 598208 h 6248341"/>
              <a:gd name="connsiteX89" fmla="*/ 4889379 w 12642772"/>
              <a:gd name="connsiteY89" fmla="*/ 574856 h 6248341"/>
              <a:gd name="connsiteX90" fmla="*/ 4967000 w 12642772"/>
              <a:gd name="connsiteY90" fmla="*/ 563548 h 6248341"/>
              <a:gd name="connsiteX91" fmla="*/ 5011397 w 12642772"/>
              <a:gd name="connsiteY91" fmla="*/ 546508 h 6248341"/>
              <a:gd name="connsiteX92" fmla="*/ 5017511 w 12642772"/>
              <a:gd name="connsiteY92" fmla="*/ 542737 h 6248341"/>
              <a:gd name="connsiteX93" fmla="*/ 5022951 w 12642772"/>
              <a:gd name="connsiteY93" fmla="*/ 543578 h 6248341"/>
              <a:gd name="connsiteX94" fmla="*/ 5028686 w 12642772"/>
              <a:gd name="connsiteY94" fmla="*/ 550797 h 6248341"/>
              <a:gd name="connsiteX95" fmla="*/ 5055222 w 12642772"/>
              <a:gd name="connsiteY95" fmla="*/ 551685 h 6248341"/>
              <a:gd name="connsiteX96" fmla="*/ 5058043 w 12642772"/>
              <a:gd name="connsiteY96" fmla="*/ 549365 h 6248341"/>
              <a:gd name="connsiteX97" fmla="*/ 5080769 w 12642772"/>
              <a:gd name="connsiteY97" fmla="*/ 559110 h 6248341"/>
              <a:gd name="connsiteX98" fmla="*/ 5100831 w 12642772"/>
              <a:gd name="connsiteY98" fmla="*/ 578170 h 6248341"/>
              <a:gd name="connsiteX99" fmla="*/ 5323302 w 12642772"/>
              <a:gd name="connsiteY99" fmla="*/ 551607 h 6248341"/>
              <a:gd name="connsiteX100" fmla="*/ 5524173 w 12642772"/>
              <a:gd name="connsiteY100" fmla="*/ 623428 h 6248341"/>
              <a:gd name="connsiteX101" fmla="*/ 5644692 w 12642772"/>
              <a:gd name="connsiteY101" fmla="*/ 606574 h 6248341"/>
              <a:gd name="connsiteX102" fmla="*/ 5984259 w 12642772"/>
              <a:gd name="connsiteY102" fmla="*/ 559264 h 6248341"/>
              <a:gd name="connsiteX103" fmla="*/ 6059790 w 12642772"/>
              <a:gd name="connsiteY103" fmla="*/ 538457 h 6248341"/>
              <a:gd name="connsiteX104" fmla="*/ 6130495 w 12642772"/>
              <a:gd name="connsiteY104" fmla="*/ 565308 h 6248341"/>
              <a:gd name="connsiteX105" fmla="*/ 6157089 w 12642772"/>
              <a:gd name="connsiteY105" fmla="*/ 547229 h 6248341"/>
              <a:gd name="connsiteX106" fmla="*/ 6161628 w 12642772"/>
              <a:gd name="connsiteY106" fmla="*/ 543616 h 6248341"/>
              <a:gd name="connsiteX107" fmla="*/ 6180804 w 12642772"/>
              <a:gd name="connsiteY107" fmla="*/ 539939 h 6248341"/>
              <a:gd name="connsiteX108" fmla="*/ 6184951 w 12642772"/>
              <a:gd name="connsiteY108" fmla="*/ 525424 h 6248341"/>
              <a:gd name="connsiteX109" fmla="*/ 6212909 w 12642772"/>
              <a:gd name="connsiteY109" fmla="*/ 510232 h 6248341"/>
              <a:gd name="connsiteX110" fmla="*/ 6248556 w 12642772"/>
              <a:gd name="connsiteY110" fmla="*/ 507226 h 6248341"/>
              <a:gd name="connsiteX111" fmla="*/ 6419167 w 12642772"/>
              <a:gd name="connsiteY111" fmla="*/ 508015 h 6248341"/>
              <a:gd name="connsiteX112" fmla="*/ 6520553 w 12642772"/>
              <a:gd name="connsiteY112" fmla="*/ 499890 h 6248341"/>
              <a:gd name="connsiteX113" fmla="*/ 6557985 w 12642772"/>
              <a:gd name="connsiteY113" fmla="*/ 483298 h 6248341"/>
              <a:gd name="connsiteX114" fmla="*/ 6610986 w 12642772"/>
              <a:gd name="connsiteY114" fmla="*/ 469207 h 6248341"/>
              <a:gd name="connsiteX115" fmla="*/ 6703685 w 12642772"/>
              <a:gd name="connsiteY115" fmla="*/ 433885 h 6248341"/>
              <a:gd name="connsiteX116" fmla="*/ 6829686 w 12642772"/>
              <a:gd name="connsiteY116" fmla="*/ 404609 h 6248341"/>
              <a:gd name="connsiteX117" fmla="*/ 6926071 w 12642772"/>
              <a:gd name="connsiteY117" fmla="*/ 440952 h 6248341"/>
              <a:gd name="connsiteX118" fmla="*/ 6933459 w 12642772"/>
              <a:gd name="connsiteY118" fmla="*/ 430117 h 6248341"/>
              <a:gd name="connsiteX119" fmla="*/ 6997730 w 12642772"/>
              <a:gd name="connsiteY119" fmla="*/ 427075 h 6248341"/>
              <a:gd name="connsiteX120" fmla="*/ 7228068 w 12642772"/>
              <a:gd name="connsiteY120" fmla="*/ 485987 h 6248341"/>
              <a:gd name="connsiteX121" fmla="*/ 7353524 w 12642772"/>
              <a:gd name="connsiteY121" fmla="*/ 478122 h 6248341"/>
              <a:gd name="connsiteX122" fmla="*/ 7397216 w 12642772"/>
              <a:gd name="connsiteY122" fmla="*/ 464113 h 6248341"/>
              <a:gd name="connsiteX123" fmla="*/ 7470470 w 12642772"/>
              <a:gd name="connsiteY123" fmla="*/ 441338 h 6248341"/>
              <a:gd name="connsiteX124" fmla="*/ 7523162 w 12642772"/>
              <a:gd name="connsiteY124" fmla="*/ 396692 h 6248341"/>
              <a:gd name="connsiteX125" fmla="*/ 7585229 w 12642772"/>
              <a:gd name="connsiteY125" fmla="*/ 388596 h 6248341"/>
              <a:gd name="connsiteX126" fmla="*/ 7602312 w 12642772"/>
              <a:gd name="connsiteY126" fmla="*/ 422441 h 6248341"/>
              <a:gd name="connsiteX127" fmla="*/ 7667842 w 12642772"/>
              <a:gd name="connsiteY127" fmla="*/ 402184 h 6248341"/>
              <a:gd name="connsiteX128" fmla="*/ 7766955 w 12642772"/>
              <a:gd name="connsiteY128" fmla="*/ 367538 h 6248341"/>
              <a:gd name="connsiteX129" fmla="*/ 7824808 w 12642772"/>
              <a:gd name="connsiteY129" fmla="*/ 356782 h 6248341"/>
              <a:gd name="connsiteX130" fmla="*/ 7982082 w 12642772"/>
              <a:gd name="connsiteY130" fmla="*/ 317381 h 6248341"/>
              <a:gd name="connsiteX131" fmla="*/ 8139042 w 12642772"/>
              <a:gd name="connsiteY131" fmla="*/ 270278 h 6248341"/>
              <a:gd name="connsiteX132" fmla="*/ 8188479 w 12642772"/>
              <a:gd name="connsiteY132" fmla="*/ 250893 h 6248341"/>
              <a:gd name="connsiteX133" fmla="*/ 8197460 w 12642772"/>
              <a:gd name="connsiteY133" fmla="*/ 227412 h 6248341"/>
              <a:gd name="connsiteX134" fmla="*/ 8236543 w 12642772"/>
              <a:gd name="connsiteY134" fmla="*/ 231896 h 6248341"/>
              <a:gd name="connsiteX135" fmla="*/ 8288656 w 12642772"/>
              <a:gd name="connsiteY135" fmla="*/ 233518 h 6248341"/>
              <a:gd name="connsiteX136" fmla="*/ 8365194 w 12642772"/>
              <a:gd name="connsiteY136" fmla="*/ 255354 h 6248341"/>
              <a:gd name="connsiteX137" fmla="*/ 8371093 w 12642772"/>
              <a:gd name="connsiteY137" fmla="*/ 253056 h 6248341"/>
              <a:gd name="connsiteX138" fmla="*/ 8380079 w 12642772"/>
              <a:gd name="connsiteY138" fmla="*/ 251533 h 6248341"/>
              <a:gd name="connsiteX139" fmla="*/ 8380352 w 12642772"/>
              <a:gd name="connsiteY139" fmla="*/ 251771 h 6248341"/>
              <a:gd name="connsiteX140" fmla="*/ 8388670 w 12642772"/>
              <a:gd name="connsiteY140" fmla="*/ 249803 h 6248341"/>
              <a:gd name="connsiteX141" fmla="*/ 8439400 w 12642772"/>
              <a:gd name="connsiteY141" fmla="*/ 252189 h 6248341"/>
              <a:gd name="connsiteX142" fmla="*/ 8502127 w 12642772"/>
              <a:gd name="connsiteY142" fmla="*/ 246524 h 6248341"/>
              <a:gd name="connsiteX143" fmla="*/ 8575600 w 12642772"/>
              <a:gd name="connsiteY143" fmla="*/ 247912 h 6248341"/>
              <a:gd name="connsiteX144" fmla="*/ 8609423 w 12642772"/>
              <a:gd name="connsiteY144" fmla="*/ 225288 h 6248341"/>
              <a:gd name="connsiteX145" fmla="*/ 8628794 w 12642772"/>
              <a:gd name="connsiteY145" fmla="*/ 220632 h 6248341"/>
              <a:gd name="connsiteX146" fmla="*/ 8631243 w 12642772"/>
              <a:gd name="connsiteY146" fmla="*/ 221270 h 6248341"/>
              <a:gd name="connsiteX147" fmla="*/ 8708752 w 12642772"/>
              <a:gd name="connsiteY147" fmla="*/ 203517 h 6248341"/>
              <a:gd name="connsiteX148" fmla="*/ 8825952 w 12642772"/>
              <a:gd name="connsiteY148" fmla="*/ 177822 h 6248341"/>
              <a:gd name="connsiteX149" fmla="*/ 8862166 w 12642772"/>
              <a:gd name="connsiteY149" fmla="*/ 170735 h 6248341"/>
              <a:gd name="connsiteX150" fmla="*/ 8884490 w 12642772"/>
              <a:gd name="connsiteY150" fmla="*/ 165616 h 6248341"/>
              <a:gd name="connsiteX151" fmla="*/ 8918298 w 12642772"/>
              <a:gd name="connsiteY151" fmla="*/ 194546 h 6248341"/>
              <a:gd name="connsiteX152" fmla="*/ 8948572 w 12642772"/>
              <a:gd name="connsiteY152" fmla="*/ 207940 h 6248341"/>
              <a:gd name="connsiteX153" fmla="*/ 9104724 w 12642772"/>
              <a:gd name="connsiteY153" fmla="*/ 178319 h 6248341"/>
              <a:gd name="connsiteX154" fmla="*/ 9198328 w 12642772"/>
              <a:gd name="connsiteY154" fmla="*/ 159122 h 6248341"/>
              <a:gd name="connsiteX155" fmla="*/ 9339412 w 12642772"/>
              <a:gd name="connsiteY155" fmla="*/ 203422 h 6248341"/>
              <a:gd name="connsiteX156" fmla="*/ 9409165 w 12642772"/>
              <a:gd name="connsiteY156" fmla="*/ 216989 h 6248341"/>
              <a:gd name="connsiteX157" fmla="*/ 9516379 w 12642772"/>
              <a:gd name="connsiteY157" fmla="*/ 220757 h 6248341"/>
              <a:gd name="connsiteX158" fmla="*/ 9615958 w 12642772"/>
              <a:gd name="connsiteY158" fmla="*/ 196389 h 6248341"/>
              <a:gd name="connsiteX159" fmla="*/ 9860346 w 12642772"/>
              <a:gd name="connsiteY159" fmla="*/ 177067 h 6248341"/>
              <a:gd name="connsiteX160" fmla="*/ 10071193 w 12642772"/>
              <a:gd name="connsiteY160" fmla="*/ 142345 h 6248341"/>
              <a:gd name="connsiteX161" fmla="*/ 10270876 w 12642772"/>
              <a:gd name="connsiteY161" fmla="*/ 164464 h 6248341"/>
              <a:gd name="connsiteX162" fmla="*/ 10338607 w 12642772"/>
              <a:gd name="connsiteY162" fmla="*/ 202846 h 6248341"/>
              <a:gd name="connsiteX163" fmla="*/ 10370927 w 12642772"/>
              <a:gd name="connsiteY163" fmla="*/ 198630 h 6248341"/>
              <a:gd name="connsiteX164" fmla="*/ 10423650 w 12642772"/>
              <a:gd name="connsiteY164" fmla="*/ 187033 h 6248341"/>
              <a:gd name="connsiteX165" fmla="*/ 10507238 w 12642772"/>
              <a:gd name="connsiteY165" fmla="*/ 199359 h 6248341"/>
              <a:gd name="connsiteX166" fmla="*/ 10712234 w 12642772"/>
              <a:gd name="connsiteY166" fmla="*/ 202150 h 6248341"/>
              <a:gd name="connsiteX167" fmla="*/ 10955598 w 12642772"/>
              <a:gd name="connsiteY167" fmla="*/ 236823 h 6248341"/>
              <a:gd name="connsiteX168" fmla="*/ 11210395 w 12642772"/>
              <a:gd name="connsiteY168" fmla="*/ 197924 h 6248341"/>
              <a:gd name="connsiteX169" fmla="*/ 11355556 w 12642772"/>
              <a:gd name="connsiteY169" fmla="*/ 131371 h 6248341"/>
              <a:gd name="connsiteX170" fmla="*/ 11531644 w 12642772"/>
              <a:gd name="connsiteY170" fmla="*/ 99364 h 6248341"/>
              <a:gd name="connsiteX171" fmla="*/ 11719114 w 12642772"/>
              <a:gd name="connsiteY171" fmla="*/ 62439 h 6248341"/>
              <a:gd name="connsiteX172" fmla="*/ 11814686 w 12642772"/>
              <a:gd name="connsiteY172" fmla="*/ 38458 h 6248341"/>
              <a:gd name="connsiteX173" fmla="*/ 11865687 w 12642772"/>
              <a:gd name="connsiteY173" fmla="*/ 10088 h 6248341"/>
              <a:gd name="connsiteX174" fmla="*/ 11957454 w 12642772"/>
              <a:gd name="connsiteY174" fmla="*/ 4020 h 6248341"/>
              <a:gd name="connsiteX175" fmla="*/ 11975060 w 12642772"/>
              <a:gd name="connsiteY175" fmla="*/ 0 h 6248341"/>
              <a:gd name="connsiteX176" fmla="*/ 12006839 w 12642772"/>
              <a:gd name="connsiteY176" fmla="*/ 210943 h 6248341"/>
              <a:gd name="connsiteX177" fmla="*/ 12642772 w 12642772"/>
              <a:gd name="connsiteY177" fmla="*/ 4432052 h 624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642772" h="6248341">
                <a:moveTo>
                  <a:pt x="12642772" y="4432052"/>
                </a:moveTo>
                <a:lnTo>
                  <a:pt x="586822" y="6248341"/>
                </a:lnTo>
                <a:cubicBezTo>
                  <a:pt x="413471" y="5111477"/>
                  <a:pt x="173350" y="3531407"/>
                  <a:pt x="0" y="2394542"/>
                </a:cubicBezTo>
                <a:lnTo>
                  <a:pt x="52893" y="2306669"/>
                </a:lnTo>
                <a:cubicBezTo>
                  <a:pt x="67266" y="2306793"/>
                  <a:pt x="118504" y="2297204"/>
                  <a:pt x="131535" y="2293621"/>
                </a:cubicBezTo>
                <a:cubicBezTo>
                  <a:pt x="235982" y="2302858"/>
                  <a:pt x="197087" y="2291745"/>
                  <a:pt x="244153" y="2272261"/>
                </a:cubicBezTo>
                <a:cubicBezTo>
                  <a:pt x="288465" y="2263813"/>
                  <a:pt x="287831" y="2252199"/>
                  <a:pt x="324401" y="2233208"/>
                </a:cubicBezTo>
                <a:lnTo>
                  <a:pt x="463569" y="2158308"/>
                </a:lnTo>
                <a:cubicBezTo>
                  <a:pt x="506591" y="2135434"/>
                  <a:pt x="546976" y="2145326"/>
                  <a:pt x="582537" y="2095961"/>
                </a:cubicBezTo>
                <a:lnTo>
                  <a:pt x="638937" y="2008169"/>
                </a:lnTo>
                <a:cubicBezTo>
                  <a:pt x="686285" y="1999141"/>
                  <a:pt x="708248" y="1959382"/>
                  <a:pt x="749855" y="1936088"/>
                </a:cubicBezTo>
                <a:cubicBezTo>
                  <a:pt x="791527" y="1909991"/>
                  <a:pt x="819909" y="1906478"/>
                  <a:pt x="856553" y="1892728"/>
                </a:cubicBezTo>
                <a:cubicBezTo>
                  <a:pt x="872688" y="1896553"/>
                  <a:pt x="926797" y="1876988"/>
                  <a:pt x="939338" y="1863906"/>
                </a:cubicBezTo>
                <a:cubicBezTo>
                  <a:pt x="981108" y="1859053"/>
                  <a:pt x="963180" y="1865189"/>
                  <a:pt x="987836" y="1848470"/>
                </a:cubicBezTo>
                <a:cubicBezTo>
                  <a:pt x="1023003" y="1873965"/>
                  <a:pt x="1058671" y="1841751"/>
                  <a:pt x="1086094" y="1834336"/>
                </a:cubicBezTo>
                <a:cubicBezTo>
                  <a:pt x="1102835" y="1828051"/>
                  <a:pt x="1139360" y="1818268"/>
                  <a:pt x="1155607" y="1814299"/>
                </a:cubicBezTo>
                <a:cubicBezTo>
                  <a:pt x="1183758" y="1810365"/>
                  <a:pt x="1218373" y="1759163"/>
                  <a:pt x="1219621" y="1774472"/>
                </a:cubicBezTo>
                <a:cubicBezTo>
                  <a:pt x="1242899" y="1773567"/>
                  <a:pt x="1244829" y="1741322"/>
                  <a:pt x="1275113" y="1734756"/>
                </a:cubicBezTo>
                <a:cubicBezTo>
                  <a:pt x="1334421" y="1687737"/>
                  <a:pt x="1295937" y="1706696"/>
                  <a:pt x="1337800" y="1684579"/>
                </a:cubicBezTo>
                <a:cubicBezTo>
                  <a:pt x="1379663" y="1662462"/>
                  <a:pt x="1466954" y="1627202"/>
                  <a:pt x="1526287" y="1602057"/>
                </a:cubicBezTo>
                <a:cubicBezTo>
                  <a:pt x="1553390" y="1592996"/>
                  <a:pt x="1540999" y="1570289"/>
                  <a:pt x="1579126" y="1559561"/>
                </a:cubicBezTo>
                <a:cubicBezTo>
                  <a:pt x="1602892" y="1557552"/>
                  <a:pt x="1622220" y="1540740"/>
                  <a:pt x="1651242" y="1546569"/>
                </a:cubicBezTo>
                <a:cubicBezTo>
                  <a:pt x="1661191" y="1549244"/>
                  <a:pt x="1688001" y="1544372"/>
                  <a:pt x="1712038" y="1533432"/>
                </a:cubicBezTo>
                <a:cubicBezTo>
                  <a:pt x="1722220" y="1540383"/>
                  <a:pt x="1747544" y="1527611"/>
                  <a:pt x="1758402" y="1525816"/>
                </a:cubicBezTo>
                <a:cubicBezTo>
                  <a:pt x="1772533" y="1530625"/>
                  <a:pt x="1819420" y="1514186"/>
                  <a:pt x="1831776" y="1504679"/>
                </a:cubicBezTo>
                <a:lnTo>
                  <a:pt x="1963032" y="1472999"/>
                </a:lnTo>
                <a:lnTo>
                  <a:pt x="2006520" y="1464281"/>
                </a:lnTo>
                <a:cubicBezTo>
                  <a:pt x="2014344" y="1465241"/>
                  <a:pt x="2041522" y="1459774"/>
                  <a:pt x="2049195" y="1459572"/>
                </a:cubicBezTo>
                <a:cubicBezTo>
                  <a:pt x="2087954" y="1443290"/>
                  <a:pt x="2101777" y="1440700"/>
                  <a:pt x="2125117" y="1432093"/>
                </a:cubicBezTo>
                <a:cubicBezTo>
                  <a:pt x="2165647" y="1425840"/>
                  <a:pt x="2196015" y="1424572"/>
                  <a:pt x="2234987" y="1408543"/>
                </a:cubicBezTo>
                <a:lnTo>
                  <a:pt x="2349979" y="1370325"/>
                </a:lnTo>
                <a:cubicBezTo>
                  <a:pt x="2404061" y="1372089"/>
                  <a:pt x="2474940" y="1352732"/>
                  <a:pt x="2490342" y="1337371"/>
                </a:cubicBezTo>
                <a:cubicBezTo>
                  <a:pt x="2552946" y="1313179"/>
                  <a:pt x="2651266" y="1271354"/>
                  <a:pt x="2721983" y="1255221"/>
                </a:cubicBezTo>
                <a:lnTo>
                  <a:pt x="2740778" y="1232389"/>
                </a:lnTo>
                <a:lnTo>
                  <a:pt x="2772006" y="1218123"/>
                </a:lnTo>
                <a:cubicBezTo>
                  <a:pt x="2798565" y="1204582"/>
                  <a:pt x="2824316" y="1189775"/>
                  <a:pt x="2850754" y="1180094"/>
                </a:cubicBezTo>
                <a:cubicBezTo>
                  <a:pt x="2858486" y="1174495"/>
                  <a:pt x="2865479" y="1167162"/>
                  <a:pt x="2872381" y="1159349"/>
                </a:cubicBezTo>
                <a:lnTo>
                  <a:pt x="2877664" y="1153429"/>
                </a:lnTo>
                <a:lnTo>
                  <a:pt x="2898982" y="1143332"/>
                </a:lnTo>
                <a:lnTo>
                  <a:pt x="2900154" y="1144257"/>
                </a:lnTo>
                <a:cubicBezTo>
                  <a:pt x="2903604" y="1145940"/>
                  <a:pt x="2907687" y="1146454"/>
                  <a:pt x="2913224" y="1144530"/>
                </a:cubicBezTo>
                <a:cubicBezTo>
                  <a:pt x="2914663" y="1164458"/>
                  <a:pt x="2920456" y="1149846"/>
                  <a:pt x="2936660" y="1142412"/>
                </a:cubicBezTo>
                <a:cubicBezTo>
                  <a:pt x="2942509" y="1171704"/>
                  <a:pt x="2981016" y="1130300"/>
                  <a:pt x="2997572" y="1141831"/>
                </a:cubicBezTo>
                <a:lnTo>
                  <a:pt x="3044472" y="1131369"/>
                </a:lnTo>
                <a:lnTo>
                  <a:pt x="3044790" y="1131569"/>
                </a:lnTo>
                <a:cubicBezTo>
                  <a:pt x="3046855" y="1131486"/>
                  <a:pt x="3049590" y="1130734"/>
                  <a:pt x="3053469" y="1129009"/>
                </a:cubicBezTo>
                <a:lnTo>
                  <a:pt x="3058924" y="1126056"/>
                </a:lnTo>
                <a:lnTo>
                  <a:pt x="3074299" y="1120405"/>
                </a:lnTo>
                <a:lnTo>
                  <a:pt x="3080657" y="1120171"/>
                </a:lnTo>
                <a:lnTo>
                  <a:pt x="3085901" y="1121681"/>
                </a:lnTo>
                <a:cubicBezTo>
                  <a:pt x="3089424" y="1117040"/>
                  <a:pt x="3098046" y="1105705"/>
                  <a:pt x="3109448" y="1097576"/>
                </a:cubicBezTo>
                <a:lnTo>
                  <a:pt x="3120280" y="1092673"/>
                </a:lnTo>
                <a:lnTo>
                  <a:pt x="3151969" y="1093148"/>
                </a:lnTo>
                <a:lnTo>
                  <a:pt x="3156202" y="1091941"/>
                </a:lnTo>
                <a:lnTo>
                  <a:pt x="3218578" y="1084695"/>
                </a:lnTo>
                <a:cubicBezTo>
                  <a:pt x="3245764" y="1081888"/>
                  <a:pt x="3273631" y="1078650"/>
                  <a:pt x="3291572" y="1074108"/>
                </a:cubicBezTo>
                <a:cubicBezTo>
                  <a:pt x="3322176" y="1058413"/>
                  <a:pt x="3296217" y="1076449"/>
                  <a:pt x="3335322" y="1065344"/>
                </a:cubicBezTo>
                <a:cubicBezTo>
                  <a:pt x="3368156" y="1040199"/>
                  <a:pt x="3402741" y="1051987"/>
                  <a:pt x="3444471" y="1040037"/>
                </a:cubicBezTo>
                <a:lnTo>
                  <a:pt x="3516736" y="1044495"/>
                </a:lnTo>
                <a:lnTo>
                  <a:pt x="3529913" y="1036395"/>
                </a:lnTo>
                <a:lnTo>
                  <a:pt x="3534215" y="1032644"/>
                </a:lnTo>
                <a:cubicBezTo>
                  <a:pt x="3537422" y="1030324"/>
                  <a:pt x="3539868" y="1029116"/>
                  <a:pt x="3541901" y="1028655"/>
                </a:cubicBezTo>
                <a:lnTo>
                  <a:pt x="3542297" y="1028781"/>
                </a:lnTo>
                <a:lnTo>
                  <a:pt x="3549091" y="1024603"/>
                </a:lnTo>
                <a:lnTo>
                  <a:pt x="3668564" y="992085"/>
                </a:lnTo>
                <a:cubicBezTo>
                  <a:pt x="3673354" y="989271"/>
                  <a:pt x="3677647" y="988983"/>
                  <a:pt x="3681760" y="989897"/>
                </a:cubicBezTo>
                <a:lnTo>
                  <a:pt x="3683298" y="990533"/>
                </a:lnTo>
                <a:lnTo>
                  <a:pt x="3701238" y="978370"/>
                </a:lnTo>
                <a:lnTo>
                  <a:pt x="3727029" y="982634"/>
                </a:lnTo>
                <a:cubicBezTo>
                  <a:pt x="3762166" y="985324"/>
                  <a:pt x="3795029" y="982802"/>
                  <a:pt x="3827462" y="983777"/>
                </a:cubicBezTo>
                <a:cubicBezTo>
                  <a:pt x="3899741" y="979875"/>
                  <a:pt x="3841175" y="923865"/>
                  <a:pt x="3939255" y="962526"/>
                </a:cubicBezTo>
                <a:cubicBezTo>
                  <a:pt x="3944820" y="939198"/>
                  <a:pt x="3955882" y="936428"/>
                  <a:pt x="3976764" y="943975"/>
                </a:cubicBezTo>
                <a:cubicBezTo>
                  <a:pt x="4011587" y="940445"/>
                  <a:pt x="3998825" y="885884"/>
                  <a:pt x="4039745" y="913576"/>
                </a:cubicBezTo>
                <a:cubicBezTo>
                  <a:pt x="4028069" y="885008"/>
                  <a:pt x="4103064" y="891976"/>
                  <a:pt x="4081478" y="863744"/>
                </a:cubicBezTo>
                <a:cubicBezTo>
                  <a:pt x="4098995" y="833348"/>
                  <a:pt x="4118253" y="875924"/>
                  <a:pt x="4136255" y="849070"/>
                </a:cubicBezTo>
                <a:cubicBezTo>
                  <a:pt x="4160412" y="839702"/>
                  <a:pt x="4127630" y="882883"/>
                  <a:pt x="4155885" y="880724"/>
                </a:cubicBezTo>
                <a:cubicBezTo>
                  <a:pt x="4189159" y="872776"/>
                  <a:pt x="4199073" y="926940"/>
                  <a:pt x="4212239" y="853648"/>
                </a:cubicBezTo>
                <a:cubicBezTo>
                  <a:pt x="4250628" y="864621"/>
                  <a:pt x="4251711" y="832443"/>
                  <a:pt x="4296968" y="808725"/>
                </a:cubicBezTo>
                <a:cubicBezTo>
                  <a:pt x="4320354" y="822560"/>
                  <a:pt x="4334944" y="811306"/>
                  <a:pt x="4347619" y="791871"/>
                </a:cubicBezTo>
                <a:cubicBezTo>
                  <a:pt x="4395320" y="788176"/>
                  <a:pt x="4433289" y="755394"/>
                  <a:pt x="4484035" y="736001"/>
                </a:cubicBezTo>
                <a:cubicBezTo>
                  <a:pt x="4544675" y="745654"/>
                  <a:pt x="4564925" y="693074"/>
                  <a:pt x="4619194" y="672546"/>
                </a:cubicBezTo>
                <a:cubicBezTo>
                  <a:pt x="4633191" y="680042"/>
                  <a:pt x="4642217" y="680768"/>
                  <a:pt x="4648276" y="677255"/>
                </a:cubicBezTo>
                <a:lnTo>
                  <a:pt x="4658535" y="658404"/>
                </a:lnTo>
                <a:lnTo>
                  <a:pt x="4684435" y="658040"/>
                </a:lnTo>
                <a:lnTo>
                  <a:pt x="4685966" y="659300"/>
                </a:lnTo>
                <a:lnTo>
                  <a:pt x="4773323" y="620033"/>
                </a:lnTo>
                <a:lnTo>
                  <a:pt x="4789881" y="612833"/>
                </a:lnTo>
                <a:lnTo>
                  <a:pt x="4793116" y="606807"/>
                </a:lnTo>
                <a:cubicBezTo>
                  <a:pt x="4797413" y="602517"/>
                  <a:pt x="4804603" y="599222"/>
                  <a:pt x="4818294" y="598208"/>
                </a:cubicBezTo>
                <a:lnTo>
                  <a:pt x="4889379" y="574856"/>
                </a:lnTo>
                <a:cubicBezTo>
                  <a:pt x="4924646" y="568531"/>
                  <a:pt x="4935327" y="565911"/>
                  <a:pt x="4967000" y="563548"/>
                </a:cubicBezTo>
                <a:cubicBezTo>
                  <a:pt x="4986586" y="557770"/>
                  <a:pt x="5000668" y="551967"/>
                  <a:pt x="5011397" y="546508"/>
                </a:cubicBezTo>
                <a:lnTo>
                  <a:pt x="5017511" y="542737"/>
                </a:lnTo>
                <a:lnTo>
                  <a:pt x="5022951" y="543578"/>
                </a:lnTo>
                <a:lnTo>
                  <a:pt x="5028686" y="550797"/>
                </a:lnTo>
                <a:cubicBezTo>
                  <a:pt x="5034551" y="555023"/>
                  <a:pt x="5042525" y="556487"/>
                  <a:pt x="5055222" y="551685"/>
                </a:cubicBezTo>
                <a:lnTo>
                  <a:pt x="5058043" y="549365"/>
                </a:lnTo>
                <a:lnTo>
                  <a:pt x="5080769" y="559110"/>
                </a:lnTo>
                <a:cubicBezTo>
                  <a:pt x="5088231" y="563815"/>
                  <a:pt x="5095030" y="569979"/>
                  <a:pt x="5100831" y="578170"/>
                </a:cubicBezTo>
                <a:cubicBezTo>
                  <a:pt x="5170380" y="527737"/>
                  <a:pt x="5243922" y="564793"/>
                  <a:pt x="5323302" y="551607"/>
                </a:cubicBezTo>
                <a:cubicBezTo>
                  <a:pt x="5351315" y="478451"/>
                  <a:pt x="5497865" y="556036"/>
                  <a:pt x="5524173" y="623428"/>
                </a:cubicBezTo>
                <a:cubicBezTo>
                  <a:pt x="5517268" y="543117"/>
                  <a:pt x="5711665" y="703794"/>
                  <a:pt x="5644692" y="606574"/>
                </a:cubicBezTo>
                <a:lnTo>
                  <a:pt x="5984259" y="559264"/>
                </a:lnTo>
                <a:cubicBezTo>
                  <a:pt x="6030154" y="495862"/>
                  <a:pt x="6007425" y="553220"/>
                  <a:pt x="6059790" y="538457"/>
                </a:cubicBezTo>
                <a:cubicBezTo>
                  <a:pt x="6050344" y="594649"/>
                  <a:pt x="6121744" y="503179"/>
                  <a:pt x="6130495" y="565308"/>
                </a:cubicBezTo>
                <a:cubicBezTo>
                  <a:pt x="6139748" y="560655"/>
                  <a:pt x="6148435" y="554186"/>
                  <a:pt x="6157089" y="547229"/>
                </a:cubicBezTo>
                <a:lnTo>
                  <a:pt x="6161628" y="543616"/>
                </a:lnTo>
                <a:lnTo>
                  <a:pt x="6180804" y="539939"/>
                </a:lnTo>
                <a:lnTo>
                  <a:pt x="6184951" y="525424"/>
                </a:lnTo>
                <a:lnTo>
                  <a:pt x="6212909" y="510232"/>
                </a:lnTo>
                <a:cubicBezTo>
                  <a:pt x="6223574" y="506625"/>
                  <a:pt x="6235279" y="505181"/>
                  <a:pt x="6248556" y="507226"/>
                </a:cubicBezTo>
                <a:cubicBezTo>
                  <a:pt x="6294288" y="537334"/>
                  <a:pt x="6362573" y="467613"/>
                  <a:pt x="6419167" y="508015"/>
                </a:cubicBezTo>
                <a:cubicBezTo>
                  <a:pt x="6440234" y="517921"/>
                  <a:pt x="6506991" y="518278"/>
                  <a:pt x="6520553" y="499890"/>
                </a:cubicBezTo>
                <a:cubicBezTo>
                  <a:pt x="6534665" y="496161"/>
                  <a:pt x="6550555" y="503153"/>
                  <a:pt x="6557985" y="483298"/>
                </a:cubicBezTo>
                <a:cubicBezTo>
                  <a:pt x="6569810" y="459469"/>
                  <a:pt x="6616472" y="497766"/>
                  <a:pt x="6610986" y="469207"/>
                </a:cubicBezTo>
                <a:cubicBezTo>
                  <a:pt x="6644167" y="495476"/>
                  <a:pt x="6674091" y="445680"/>
                  <a:pt x="6703685" y="433885"/>
                </a:cubicBezTo>
                <a:cubicBezTo>
                  <a:pt x="6729555" y="459786"/>
                  <a:pt x="6766135" y="409500"/>
                  <a:pt x="6829686" y="404609"/>
                </a:cubicBezTo>
                <a:cubicBezTo>
                  <a:pt x="6858065" y="434525"/>
                  <a:pt x="6872501" y="400914"/>
                  <a:pt x="6926071" y="440952"/>
                </a:cubicBezTo>
                <a:cubicBezTo>
                  <a:pt x="6928018" y="437011"/>
                  <a:pt x="6930506" y="433362"/>
                  <a:pt x="6933459" y="430117"/>
                </a:cubicBezTo>
                <a:cubicBezTo>
                  <a:pt x="6950612" y="411270"/>
                  <a:pt x="6979388" y="409908"/>
                  <a:pt x="6997730" y="427075"/>
                </a:cubicBezTo>
                <a:cubicBezTo>
                  <a:pt x="7082631" y="480403"/>
                  <a:pt x="7157271" y="476334"/>
                  <a:pt x="7228068" y="485987"/>
                </a:cubicBezTo>
                <a:cubicBezTo>
                  <a:pt x="7307806" y="490694"/>
                  <a:pt x="7251469" y="427974"/>
                  <a:pt x="7353524" y="478122"/>
                </a:cubicBezTo>
                <a:cubicBezTo>
                  <a:pt x="7362883" y="455559"/>
                  <a:pt x="7375392" y="454116"/>
                  <a:pt x="7397216" y="464113"/>
                </a:cubicBezTo>
                <a:cubicBezTo>
                  <a:pt x="7435863" y="464738"/>
                  <a:pt x="7429507" y="408907"/>
                  <a:pt x="7470470" y="441338"/>
                </a:cubicBezTo>
                <a:cubicBezTo>
                  <a:pt x="7461672" y="411511"/>
                  <a:pt x="7542865" y="427363"/>
                  <a:pt x="7523162" y="396692"/>
                </a:cubicBezTo>
                <a:cubicBezTo>
                  <a:pt x="7546603" y="368516"/>
                  <a:pt x="7561752" y="413189"/>
                  <a:pt x="7585229" y="388596"/>
                </a:cubicBezTo>
                <a:cubicBezTo>
                  <a:pt x="7613007" y="382141"/>
                  <a:pt x="7571052" y="421230"/>
                  <a:pt x="7602312" y="422441"/>
                </a:cubicBezTo>
                <a:cubicBezTo>
                  <a:pt x="7639880" y="418484"/>
                  <a:pt x="7643170" y="473582"/>
                  <a:pt x="7667842" y="402184"/>
                </a:cubicBezTo>
                <a:cubicBezTo>
                  <a:pt x="7708368" y="417673"/>
                  <a:pt x="7714055" y="385770"/>
                  <a:pt x="7766955" y="367538"/>
                </a:cubicBezTo>
                <a:cubicBezTo>
                  <a:pt x="7790642" y="384091"/>
                  <a:pt x="7808202" y="374622"/>
                  <a:pt x="7824808" y="356782"/>
                </a:cubicBezTo>
                <a:cubicBezTo>
                  <a:pt x="7877588" y="358773"/>
                  <a:pt x="7923771" y="330652"/>
                  <a:pt x="7982082" y="317381"/>
                </a:cubicBezTo>
                <a:cubicBezTo>
                  <a:pt x="8047173" y="334199"/>
                  <a:pt x="8076711" y="284263"/>
                  <a:pt x="8139042" y="270278"/>
                </a:cubicBezTo>
                <a:cubicBezTo>
                  <a:pt x="8171699" y="291139"/>
                  <a:pt x="8180849" y="273703"/>
                  <a:pt x="8188479" y="250893"/>
                </a:cubicBezTo>
                <a:lnTo>
                  <a:pt x="8197460" y="227412"/>
                </a:lnTo>
                <a:lnTo>
                  <a:pt x="8236543" y="231896"/>
                </a:lnTo>
                <a:cubicBezTo>
                  <a:pt x="8252245" y="232878"/>
                  <a:pt x="8267047" y="233030"/>
                  <a:pt x="8288656" y="233518"/>
                </a:cubicBezTo>
                <a:lnTo>
                  <a:pt x="8365194" y="255354"/>
                </a:lnTo>
                <a:lnTo>
                  <a:pt x="8371093" y="253056"/>
                </a:lnTo>
                <a:cubicBezTo>
                  <a:pt x="8375220" y="251794"/>
                  <a:pt x="8378040" y="251369"/>
                  <a:pt x="8380079" y="251533"/>
                </a:cubicBezTo>
                <a:lnTo>
                  <a:pt x="8380352" y="251771"/>
                </a:lnTo>
                <a:lnTo>
                  <a:pt x="8388670" y="249803"/>
                </a:lnTo>
                <a:cubicBezTo>
                  <a:pt x="8402579" y="245856"/>
                  <a:pt x="8426713" y="256901"/>
                  <a:pt x="8439400" y="252189"/>
                </a:cubicBezTo>
                <a:cubicBezTo>
                  <a:pt x="8461985" y="253229"/>
                  <a:pt x="8486049" y="243125"/>
                  <a:pt x="8502127" y="246524"/>
                </a:cubicBezTo>
                <a:lnTo>
                  <a:pt x="8575600" y="247912"/>
                </a:lnTo>
                <a:lnTo>
                  <a:pt x="8609423" y="225288"/>
                </a:lnTo>
                <a:cubicBezTo>
                  <a:pt x="8613054" y="222366"/>
                  <a:pt x="8618682" y="220403"/>
                  <a:pt x="8628794" y="220632"/>
                </a:cubicBezTo>
                <a:lnTo>
                  <a:pt x="8631243" y="221270"/>
                </a:lnTo>
                <a:cubicBezTo>
                  <a:pt x="8636121" y="217981"/>
                  <a:pt x="8676301" y="210759"/>
                  <a:pt x="8708752" y="203517"/>
                </a:cubicBezTo>
                <a:cubicBezTo>
                  <a:pt x="8760405" y="193315"/>
                  <a:pt x="8765450" y="184312"/>
                  <a:pt x="8825952" y="177822"/>
                </a:cubicBezTo>
                <a:cubicBezTo>
                  <a:pt x="8840694" y="175283"/>
                  <a:pt x="8852337" y="172902"/>
                  <a:pt x="8862166" y="170735"/>
                </a:cubicBezTo>
                <a:lnTo>
                  <a:pt x="8884490" y="165616"/>
                </a:lnTo>
                <a:lnTo>
                  <a:pt x="8918298" y="194546"/>
                </a:lnTo>
                <a:cubicBezTo>
                  <a:pt x="8929331" y="203143"/>
                  <a:pt x="8939711" y="209096"/>
                  <a:pt x="8948572" y="207940"/>
                </a:cubicBezTo>
                <a:cubicBezTo>
                  <a:pt x="9007398" y="191013"/>
                  <a:pt x="9066382" y="123071"/>
                  <a:pt x="9104724" y="178319"/>
                </a:cubicBezTo>
                <a:cubicBezTo>
                  <a:pt x="9146350" y="170182"/>
                  <a:pt x="9159213" y="154939"/>
                  <a:pt x="9198328" y="159122"/>
                </a:cubicBezTo>
                <a:cubicBezTo>
                  <a:pt x="9243361" y="178179"/>
                  <a:pt x="9337410" y="133426"/>
                  <a:pt x="9339412" y="203422"/>
                </a:cubicBezTo>
                <a:cubicBezTo>
                  <a:pt x="9356193" y="242785"/>
                  <a:pt x="9404145" y="172882"/>
                  <a:pt x="9409165" y="216989"/>
                </a:cubicBezTo>
                <a:cubicBezTo>
                  <a:pt x="9430000" y="185563"/>
                  <a:pt x="9477391" y="226977"/>
                  <a:pt x="9516379" y="220757"/>
                </a:cubicBezTo>
                <a:cubicBezTo>
                  <a:pt x="9525989" y="239713"/>
                  <a:pt x="9601557" y="209033"/>
                  <a:pt x="9615958" y="196389"/>
                </a:cubicBezTo>
                <a:cubicBezTo>
                  <a:pt x="9740300" y="170539"/>
                  <a:pt x="9758977" y="138949"/>
                  <a:pt x="9860346" y="177067"/>
                </a:cubicBezTo>
                <a:cubicBezTo>
                  <a:pt x="9889677" y="171165"/>
                  <a:pt x="10006630" y="193672"/>
                  <a:pt x="10071193" y="142345"/>
                </a:cubicBezTo>
                <a:cubicBezTo>
                  <a:pt x="10108399" y="184331"/>
                  <a:pt x="10235527" y="166620"/>
                  <a:pt x="10270876" y="164464"/>
                </a:cubicBezTo>
                <a:cubicBezTo>
                  <a:pt x="10282938" y="193487"/>
                  <a:pt x="10335459" y="157175"/>
                  <a:pt x="10338607" y="202846"/>
                </a:cubicBezTo>
                <a:cubicBezTo>
                  <a:pt x="10349171" y="220353"/>
                  <a:pt x="10366124" y="217011"/>
                  <a:pt x="10370927" y="198630"/>
                </a:cubicBezTo>
                <a:cubicBezTo>
                  <a:pt x="10391994" y="198716"/>
                  <a:pt x="10408613" y="218644"/>
                  <a:pt x="10423650" y="187033"/>
                </a:cubicBezTo>
                <a:cubicBezTo>
                  <a:pt x="10452431" y="186111"/>
                  <a:pt x="10492877" y="246749"/>
                  <a:pt x="10507238" y="199359"/>
                </a:cubicBezTo>
                <a:cubicBezTo>
                  <a:pt x="10543427" y="261875"/>
                  <a:pt x="10653987" y="201249"/>
                  <a:pt x="10712234" y="202150"/>
                </a:cubicBezTo>
                <a:cubicBezTo>
                  <a:pt x="10824446" y="218073"/>
                  <a:pt x="10878410" y="233516"/>
                  <a:pt x="10955598" y="236823"/>
                </a:cubicBezTo>
                <a:cubicBezTo>
                  <a:pt x="11045848" y="210188"/>
                  <a:pt x="11132536" y="208078"/>
                  <a:pt x="11210395" y="197924"/>
                </a:cubicBezTo>
                <a:cubicBezTo>
                  <a:pt x="11248542" y="205602"/>
                  <a:pt x="11317163" y="98606"/>
                  <a:pt x="11355556" y="131371"/>
                </a:cubicBezTo>
                <a:cubicBezTo>
                  <a:pt x="11409097" y="114944"/>
                  <a:pt x="11452001" y="121965"/>
                  <a:pt x="11531644" y="99364"/>
                </a:cubicBezTo>
                <a:cubicBezTo>
                  <a:pt x="11597142" y="88300"/>
                  <a:pt x="11671940" y="72591"/>
                  <a:pt x="11719114" y="62439"/>
                </a:cubicBezTo>
                <a:cubicBezTo>
                  <a:pt x="11727434" y="40579"/>
                  <a:pt x="11796069" y="38621"/>
                  <a:pt x="11814686" y="38458"/>
                </a:cubicBezTo>
                <a:cubicBezTo>
                  <a:pt x="11821248" y="1152"/>
                  <a:pt x="11853228" y="33244"/>
                  <a:pt x="11865687" y="10088"/>
                </a:cubicBezTo>
                <a:cubicBezTo>
                  <a:pt x="11893768" y="15302"/>
                  <a:pt x="11926464" y="10706"/>
                  <a:pt x="11957454" y="4020"/>
                </a:cubicBezTo>
                <a:lnTo>
                  <a:pt x="11975060" y="0"/>
                </a:lnTo>
                <a:lnTo>
                  <a:pt x="12006839" y="210943"/>
                </a:lnTo>
                <a:cubicBezTo>
                  <a:pt x="12204146" y="1520595"/>
                  <a:pt x="12452801" y="3171091"/>
                  <a:pt x="12642772" y="4432052"/>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1BDD211D-9BEB-FECA-3595-2994732FBF1D}"/>
              </a:ext>
            </a:extLst>
          </p:cNvPr>
          <p:cNvSpPr>
            <a:spLocks noGrp="1"/>
          </p:cNvSpPr>
          <p:nvPr>
            <p:ph type="title"/>
          </p:nvPr>
        </p:nvSpPr>
        <p:spPr>
          <a:xfrm>
            <a:off x="1184744" y="442551"/>
            <a:ext cx="9859618" cy="713311"/>
          </a:xfrm>
        </p:spPr>
        <p:txBody>
          <a:bodyPr vert="horz" lIns="91440" tIns="45720" rIns="91440" bIns="45720" rtlCol="0" anchor="b">
            <a:normAutofit/>
          </a:bodyPr>
          <a:lstStyle/>
          <a:p>
            <a:pPr algn="ctr"/>
            <a:r>
              <a:rPr lang="en-US" sz="3600" kern="1200">
                <a:solidFill>
                  <a:schemeClr val="tx1"/>
                </a:solidFill>
                <a:latin typeface="+mj-lt"/>
                <a:ea typeface="+mj-ea"/>
                <a:cs typeface="+mj-cs"/>
              </a:rPr>
              <a:t>Kyselyn rakenne</a:t>
            </a:r>
          </a:p>
        </p:txBody>
      </p:sp>
      <p:sp>
        <p:nvSpPr>
          <p:cNvPr id="13" name="Freeform: Shape 12">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79" y="1764254"/>
            <a:ext cx="10937021" cy="445557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isällön paikkamerkki 3" descr="Kuva, joka sisältää kohteen teksti, kuvakaappaus, Fontti&#10;&#10;Kuvaus luotu automaattisesti">
            <a:extLst>
              <a:ext uri="{FF2B5EF4-FFF2-40B4-BE49-F238E27FC236}">
                <a16:creationId xmlns:a16="http://schemas.microsoft.com/office/drawing/2014/main" id="{95F1F245-BE47-4F90-B9C2-26A0C946D810}"/>
              </a:ext>
            </a:extLst>
          </p:cNvPr>
          <p:cNvPicPr>
            <a:picLocks noGrp="1" noChangeAspect="1"/>
          </p:cNvPicPr>
          <p:nvPr>
            <p:ph idx="1"/>
          </p:nvPr>
        </p:nvPicPr>
        <p:blipFill>
          <a:blip r:embed="rId2"/>
          <a:stretch>
            <a:fillRect/>
          </a:stretch>
        </p:blipFill>
        <p:spPr>
          <a:xfrm>
            <a:off x="797994" y="1909483"/>
            <a:ext cx="10619731" cy="4141694"/>
          </a:xfrm>
          <a:prstGeom prst="rect">
            <a:avLst/>
          </a:prstGeom>
        </p:spPr>
      </p:pic>
    </p:spTree>
    <p:extLst>
      <p:ext uri="{BB962C8B-B14F-4D97-AF65-F5344CB8AC3E}">
        <p14:creationId xmlns:p14="http://schemas.microsoft.com/office/powerpoint/2010/main" val="4060844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133813-D8B6-F946-FF7F-0E5D8418C11B}"/>
              </a:ext>
            </a:extLst>
          </p:cNvPr>
          <p:cNvSpPr>
            <a:spLocks noGrp="1"/>
          </p:cNvSpPr>
          <p:nvPr>
            <p:ph type="title"/>
          </p:nvPr>
        </p:nvSpPr>
        <p:spPr>
          <a:xfrm>
            <a:off x="838200" y="681037"/>
            <a:ext cx="10515600" cy="739775"/>
          </a:xfrm>
        </p:spPr>
        <p:txBody>
          <a:bodyPr>
            <a:normAutofit/>
          </a:bodyPr>
          <a:lstStyle/>
          <a:p>
            <a:r>
              <a:rPr lang="fi-FI" sz="3200" dirty="0"/>
              <a:t>2. Opiskeluvaihe: Haasteet </a:t>
            </a:r>
          </a:p>
        </p:txBody>
      </p:sp>
      <p:sp>
        <p:nvSpPr>
          <p:cNvPr id="3" name="Sisällön paikkamerkki 2">
            <a:extLst>
              <a:ext uri="{FF2B5EF4-FFF2-40B4-BE49-F238E27FC236}">
                <a16:creationId xmlns:a16="http://schemas.microsoft.com/office/drawing/2014/main" id="{54A6EE2F-2E75-BE31-46E7-AC8EE706AAFF}"/>
              </a:ext>
            </a:extLst>
          </p:cNvPr>
          <p:cNvSpPr>
            <a:spLocks noGrp="1"/>
          </p:cNvSpPr>
          <p:nvPr>
            <p:ph idx="1"/>
          </p:nvPr>
        </p:nvSpPr>
        <p:spPr>
          <a:xfrm>
            <a:off x="838200" y="1472866"/>
            <a:ext cx="10515600" cy="4704097"/>
          </a:xfrm>
        </p:spPr>
        <p:txBody>
          <a:bodyPr vert="horz" lIns="91440" tIns="45720" rIns="91440" bIns="45720" rtlCol="0" anchor="t">
            <a:normAutofit fontScale="92500" lnSpcReduction="10000"/>
          </a:bodyPr>
          <a:lstStyle/>
          <a:p>
            <a:pPr marL="457200" indent="-457200"/>
            <a:r>
              <a:rPr lang="fi-FI" sz="2800" dirty="0"/>
              <a:t>S2-opettajien puute</a:t>
            </a:r>
            <a:endParaRPr lang="fi-FI" dirty="0"/>
          </a:p>
          <a:p>
            <a:pPr marL="457200" indent="-457200"/>
            <a:r>
              <a:rPr lang="fi-FI" sz="2800" dirty="0"/>
              <a:t>Haasteena tunnistaa ne maahanmuuttajat, joilla oppimisen esteenä on oppimisvaikeudet, eikä kielitaito.</a:t>
            </a:r>
            <a:endParaRPr lang="fi-FI" dirty="0"/>
          </a:p>
          <a:p>
            <a:pPr marL="457200" indent="-457200"/>
            <a:r>
              <a:rPr lang="fi-FI" dirty="0"/>
              <a:t>Tiedonkulku eri toimijoiden välillä</a:t>
            </a:r>
          </a:p>
          <a:p>
            <a:pPr marL="457200" indent="-457200"/>
            <a:r>
              <a:rPr lang="fi-FI" dirty="0"/>
              <a:t>parempi yhteistyö ammatillisten opettajien ja S2-opettajien välillä</a:t>
            </a:r>
          </a:p>
          <a:p>
            <a:pPr marL="457200" indent="-457200"/>
            <a:r>
              <a:rPr lang="fi-FI" dirty="0"/>
              <a:t>riittävien kielellisten tukitoimien suunnittelu ammatillisten opintojen rinnalle</a:t>
            </a:r>
          </a:p>
          <a:p>
            <a:pPr marL="457200" indent="-457200"/>
            <a:r>
              <a:rPr lang="fi-FI" dirty="0">
                <a:solidFill>
                  <a:schemeClr val="accent3"/>
                </a:solidFill>
              </a:rPr>
              <a:t>Yleisesti näyttää siltä, että opiskeluvaiheen kielikartoitus ei ole monessa organisaatiossa järjestelmällistä ja siihen kaivattaisiin vakiintuneita käytänteitä sekä selkeä suunnitelma työnjaosta ja siitä, mihin kartoituksen tulokset johtavat opiskelijan opintopolulla -&gt; tuki? (Saara Tarkka)</a:t>
            </a:r>
          </a:p>
          <a:p>
            <a:pPr marL="0" indent="0">
              <a:buNone/>
            </a:pPr>
            <a:endParaRPr lang="fi-FI"/>
          </a:p>
          <a:p>
            <a:pPr marL="0" indent="0">
              <a:buNone/>
            </a:pPr>
            <a:endParaRPr lang="fi-FI"/>
          </a:p>
          <a:p>
            <a:pPr marL="0" indent="0">
              <a:buNone/>
            </a:pPr>
            <a:endParaRPr lang="fi-FI"/>
          </a:p>
        </p:txBody>
      </p:sp>
    </p:spTree>
    <p:extLst>
      <p:ext uri="{BB962C8B-B14F-4D97-AF65-F5344CB8AC3E}">
        <p14:creationId xmlns:p14="http://schemas.microsoft.com/office/powerpoint/2010/main" val="1617419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E6156-8A0E-91FE-A786-704FA025EC73}"/>
              </a:ext>
            </a:extLst>
          </p:cNvPr>
          <p:cNvSpPr>
            <a:spLocks noGrp="1"/>
          </p:cNvSpPr>
          <p:nvPr>
            <p:ph type="title"/>
          </p:nvPr>
        </p:nvSpPr>
        <p:spPr>
          <a:xfrm>
            <a:off x="723181" y="365125"/>
            <a:ext cx="11332185" cy="779224"/>
          </a:xfrm>
        </p:spPr>
        <p:txBody>
          <a:bodyPr/>
          <a:lstStyle/>
          <a:p>
            <a:r>
              <a:rPr lang="fi-FI" sz="3200" dirty="0">
                <a:ea typeface="+mj-lt"/>
                <a:cs typeface="+mj-lt"/>
              </a:rPr>
              <a:t>2. Opiskeluvaihe: </a:t>
            </a:r>
            <a:r>
              <a:rPr lang="fi-FI" sz="3200" dirty="0">
                <a:latin typeface="Aptos Display"/>
                <a:ea typeface="Calibri"/>
                <a:cs typeface="Calibri"/>
              </a:rPr>
              <a:t>Haasteita opiskeluajan kielitaitokartoituksessa</a:t>
            </a:r>
            <a:endParaRPr lang="en-US" dirty="0">
              <a:latin typeface="Aptos Display"/>
            </a:endParaRPr>
          </a:p>
        </p:txBody>
      </p:sp>
      <p:sp>
        <p:nvSpPr>
          <p:cNvPr id="3" name="Content Placeholder 2">
            <a:extLst>
              <a:ext uri="{FF2B5EF4-FFF2-40B4-BE49-F238E27FC236}">
                <a16:creationId xmlns:a16="http://schemas.microsoft.com/office/drawing/2014/main" id="{6395BA40-9AC9-7A5E-FB4D-ACB4309B7B42}"/>
              </a:ext>
            </a:extLst>
          </p:cNvPr>
          <p:cNvSpPr>
            <a:spLocks noGrp="1"/>
          </p:cNvSpPr>
          <p:nvPr>
            <p:ph idx="1"/>
          </p:nvPr>
        </p:nvSpPr>
        <p:spPr>
          <a:xfrm>
            <a:off x="738315" y="1127000"/>
            <a:ext cx="10802390" cy="5208113"/>
          </a:xfrm>
        </p:spPr>
        <p:txBody>
          <a:bodyPr vert="horz" lIns="91440" tIns="45720" rIns="91440" bIns="45720" rtlCol="0" anchor="t">
            <a:noAutofit/>
          </a:bodyPr>
          <a:lstStyle/>
          <a:p>
            <a:r>
              <a:rPr lang="en-US" sz="2400" dirty="0" err="1">
                <a:latin typeface="Calibri"/>
                <a:cs typeface="Calibri"/>
              </a:rPr>
              <a:t>Prosessin</a:t>
            </a:r>
            <a:r>
              <a:rPr lang="en-US" sz="2400" dirty="0">
                <a:latin typeface="Calibri"/>
                <a:cs typeface="Calibri"/>
              </a:rPr>
              <a:t> </a:t>
            </a:r>
            <a:r>
              <a:rPr lang="en-US" sz="2400" dirty="0" err="1">
                <a:latin typeface="Calibri"/>
                <a:cs typeface="Calibri"/>
              </a:rPr>
              <a:t>epäselkeys</a:t>
            </a:r>
            <a:r>
              <a:rPr lang="en-US" sz="2400" dirty="0">
                <a:latin typeface="Calibri"/>
                <a:cs typeface="Calibri"/>
              </a:rPr>
              <a:t> - </a:t>
            </a:r>
            <a:r>
              <a:rPr lang="en-US" sz="2400" dirty="0" err="1">
                <a:latin typeface="Calibri"/>
                <a:cs typeface="Calibri"/>
              </a:rPr>
              <a:t>systemaattisuutta</a:t>
            </a:r>
            <a:r>
              <a:rPr lang="en-US" sz="2400" dirty="0">
                <a:latin typeface="Calibri"/>
                <a:cs typeface="Calibri"/>
              </a:rPr>
              <a:t> </a:t>
            </a:r>
            <a:r>
              <a:rPr lang="en-US" sz="2400" dirty="0" err="1">
                <a:latin typeface="Calibri"/>
                <a:cs typeface="Calibri"/>
              </a:rPr>
              <a:t>kaivataan</a:t>
            </a:r>
            <a:r>
              <a:rPr lang="en-US" sz="2400" dirty="0">
                <a:latin typeface="Calibri"/>
                <a:cs typeface="Calibri"/>
              </a:rPr>
              <a:t>.</a:t>
            </a:r>
            <a:endParaRPr lang="en-US" sz="2400" dirty="0">
              <a:latin typeface="Calibri"/>
              <a:ea typeface="Calibri"/>
              <a:cs typeface="Calibri"/>
            </a:endParaRPr>
          </a:p>
          <a:p>
            <a:r>
              <a:rPr lang="en-US" sz="2400" err="1">
                <a:latin typeface="Calibri"/>
                <a:cs typeface="Calibri"/>
              </a:rPr>
              <a:t>Tiedonkulkuongelmia</a:t>
            </a:r>
            <a:r>
              <a:rPr lang="en-US" sz="2400" dirty="0">
                <a:latin typeface="Calibri"/>
                <a:cs typeface="Calibri"/>
              </a:rPr>
              <a:t> </a:t>
            </a:r>
            <a:r>
              <a:rPr lang="en-US" sz="2400" err="1">
                <a:latin typeface="Calibri"/>
                <a:cs typeface="Calibri"/>
              </a:rPr>
              <a:t>ilmenee</a:t>
            </a:r>
            <a:r>
              <a:rPr lang="en-US" sz="2400" dirty="0">
                <a:latin typeface="Calibri"/>
                <a:cs typeface="Calibri"/>
              </a:rPr>
              <a:t> </a:t>
            </a:r>
            <a:r>
              <a:rPr lang="en-US" sz="2400" err="1">
                <a:latin typeface="Calibri"/>
                <a:cs typeface="Calibri"/>
              </a:rPr>
              <a:t>monin</a:t>
            </a:r>
            <a:r>
              <a:rPr lang="en-US" sz="2400" dirty="0">
                <a:latin typeface="Calibri"/>
                <a:cs typeface="Calibri"/>
              </a:rPr>
              <a:t> </a:t>
            </a:r>
            <a:r>
              <a:rPr lang="en-US" sz="2400" err="1">
                <a:latin typeface="Calibri"/>
                <a:cs typeface="Calibri"/>
              </a:rPr>
              <a:t>paikoin</a:t>
            </a:r>
            <a:r>
              <a:rPr lang="en-US" sz="2400" dirty="0">
                <a:latin typeface="Calibri"/>
                <a:cs typeface="Calibri"/>
              </a:rPr>
              <a:t>.  </a:t>
            </a:r>
            <a:endParaRPr lang="en-US" sz="2400" dirty="0">
              <a:latin typeface="Calibri"/>
              <a:ea typeface="Calibri"/>
              <a:cs typeface="Calibri"/>
            </a:endParaRPr>
          </a:p>
          <a:p>
            <a:r>
              <a:rPr lang="en-US" sz="2400" err="1">
                <a:latin typeface="Calibri"/>
                <a:cs typeface="Calibri"/>
              </a:rPr>
              <a:t>Vastuuopettajan</a:t>
            </a:r>
            <a:r>
              <a:rPr lang="en-US" sz="2400" dirty="0">
                <a:latin typeface="Calibri"/>
                <a:cs typeface="Calibri"/>
              </a:rPr>
              <a:t> </a:t>
            </a:r>
            <a:r>
              <a:rPr lang="en-US" sz="2400" err="1">
                <a:latin typeface="Calibri"/>
                <a:cs typeface="Calibri"/>
              </a:rPr>
              <a:t>tietoisuutta</a:t>
            </a:r>
            <a:r>
              <a:rPr lang="en-US" sz="2400" dirty="0">
                <a:latin typeface="Calibri"/>
                <a:cs typeface="Calibri"/>
              </a:rPr>
              <a:t> </a:t>
            </a:r>
            <a:r>
              <a:rPr lang="en-US" sz="2400" err="1">
                <a:latin typeface="Calibri"/>
                <a:cs typeface="Calibri"/>
              </a:rPr>
              <a:t>pitäisi</a:t>
            </a:r>
            <a:r>
              <a:rPr lang="en-US" sz="2400" dirty="0">
                <a:latin typeface="Calibri"/>
                <a:cs typeface="Calibri"/>
              </a:rPr>
              <a:t> </a:t>
            </a:r>
            <a:r>
              <a:rPr lang="en-US" sz="2400" err="1">
                <a:latin typeface="Calibri"/>
                <a:cs typeface="Calibri"/>
              </a:rPr>
              <a:t>vahvistaa</a:t>
            </a:r>
            <a:r>
              <a:rPr lang="en-US" sz="2400" dirty="0">
                <a:latin typeface="Calibri"/>
                <a:cs typeface="Calibri"/>
              </a:rPr>
              <a:t>.</a:t>
            </a:r>
            <a:endParaRPr lang="en-US" sz="2400" dirty="0">
              <a:latin typeface="Calibri"/>
              <a:ea typeface="Calibri"/>
              <a:cs typeface="Calibri"/>
            </a:endParaRPr>
          </a:p>
          <a:p>
            <a:r>
              <a:rPr lang="en-US" sz="2400" err="1">
                <a:latin typeface="Calibri"/>
                <a:ea typeface="+mn-lt"/>
                <a:cs typeface="+mn-lt"/>
              </a:rPr>
              <a:t>Resurssien</a:t>
            </a:r>
            <a:r>
              <a:rPr lang="en-US" sz="2400" dirty="0">
                <a:latin typeface="Calibri"/>
                <a:ea typeface="+mn-lt"/>
                <a:cs typeface="+mn-lt"/>
              </a:rPr>
              <a:t> </a:t>
            </a:r>
            <a:r>
              <a:rPr lang="en-US" sz="2400" err="1">
                <a:latin typeface="Calibri"/>
                <a:ea typeface="+mn-lt"/>
                <a:cs typeface="+mn-lt"/>
              </a:rPr>
              <a:t>puute</a:t>
            </a:r>
            <a:r>
              <a:rPr lang="en-US" sz="2400" dirty="0">
                <a:latin typeface="Calibri"/>
                <a:ea typeface="+mn-lt"/>
                <a:cs typeface="+mn-lt"/>
              </a:rPr>
              <a:t>: </a:t>
            </a:r>
            <a:r>
              <a:rPr lang="en-US" sz="2400" err="1">
                <a:latin typeface="Calibri"/>
                <a:ea typeface="+mn-lt"/>
                <a:cs typeface="+mn-lt"/>
              </a:rPr>
              <a:t>ei</a:t>
            </a:r>
            <a:r>
              <a:rPr lang="en-US" sz="2400" dirty="0">
                <a:latin typeface="Calibri"/>
                <a:ea typeface="+mn-lt"/>
                <a:cs typeface="+mn-lt"/>
              </a:rPr>
              <a:t> ole </a:t>
            </a:r>
            <a:r>
              <a:rPr lang="en-US" sz="2400" err="1">
                <a:latin typeface="Calibri"/>
                <a:ea typeface="+mn-lt"/>
                <a:cs typeface="+mn-lt"/>
              </a:rPr>
              <a:t>resursseja</a:t>
            </a:r>
            <a:r>
              <a:rPr lang="en-US" sz="2400" dirty="0">
                <a:latin typeface="Calibri"/>
                <a:ea typeface="+mn-lt"/>
                <a:cs typeface="+mn-lt"/>
              </a:rPr>
              <a:t> </a:t>
            </a:r>
            <a:r>
              <a:rPr lang="en-US" sz="2400" err="1">
                <a:latin typeface="Calibri"/>
                <a:ea typeface="+mn-lt"/>
                <a:cs typeface="+mn-lt"/>
              </a:rPr>
              <a:t>vastata</a:t>
            </a:r>
            <a:r>
              <a:rPr lang="en-US" sz="2400" dirty="0">
                <a:latin typeface="Calibri"/>
                <a:ea typeface="+mn-lt"/>
                <a:cs typeface="+mn-lt"/>
              </a:rPr>
              <a:t> </a:t>
            </a:r>
            <a:r>
              <a:rPr lang="en-US" sz="2400" err="1">
                <a:latin typeface="Calibri"/>
                <a:ea typeface="+mn-lt"/>
                <a:cs typeface="+mn-lt"/>
              </a:rPr>
              <a:t>kartoituksissa</a:t>
            </a:r>
            <a:r>
              <a:rPr lang="en-US" sz="2400" dirty="0">
                <a:latin typeface="Calibri"/>
                <a:ea typeface="+mn-lt"/>
                <a:cs typeface="+mn-lt"/>
              </a:rPr>
              <a:t> </a:t>
            </a:r>
            <a:r>
              <a:rPr lang="en-US" sz="2400" err="1">
                <a:latin typeface="Calibri"/>
                <a:ea typeface="+mn-lt"/>
                <a:cs typeface="+mn-lt"/>
              </a:rPr>
              <a:t>havaittuihin</a:t>
            </a:r>
            <a:r>
              <a:rPr lang="en-US" sz="2400" dirty="0">
                <a:latin typeface="Calibri"/>
                <a:ea typeface="+mn-lt"/>
                <a:cs typeface="+mn-lt"/>
              </a:rPr>
              <a:t> </a:t>
            </a:r>
            <a:r>
              <a:rPr lang="en-US" sz="2400" err="1">
                <a:latin typeface="Calibri"/>
                <a:ea typeface="+mn-lt"/>
                <a:cs typeface="+mn-lt"/>
              </a:rPr>
              <a:t>tarpeisiin</a:t>
            </a:r>
            <a:r>
              <a:rPr lang="en-US" sz="2400" dirty="0">
                <a:latin typeface="Calibri"/>
                <a:ea typeface="+mn-lt"/>
                <a:cs typeface="+mn-lt"/>
              </a:rPr>
              <a:t>. </a:t>
            </a:r>
            <a:r>
              <a:rPr lang="en-US" sz="2400" err="1">
                <a:latin typeface="Calibri"/>
                <a:ea typeface="+mn-lt"/>
                <a:cs typeface="+mn-lt"/>
              </a:rPr>
              <a:t>Johdon</a:t>
            </a:r>
            <a:r>
              <a:rPr lang="en-US" sz="2400" dirty="0">
                <a:latin typeface="Calibri"/>
                <a:ea typeface="+mn-lt"/>
                <a:cs typeface="+mn-lt"/>
              </a:rPr>
              <a:t> </a:t>
            </a:r>
            <a:r>
              <a:rPr lang="en-US" sz="2400" err="1">
                <a:latin typeface="Calibri"/>
                <a:ea typeface="+mn-lt"/>
                <a:cs typeface="+mn-lt"/>
              </a:rPr>
              <a:t>ymmärrystä</a:t>
            </a:r>
            <a:r>
              <a:rPr lang="en-US" sz="2400" dirty="0">
                <a:latin typeface="Calibri"/>
                <a:ea typeface="+mn-lt"/>
                <a:cs typeface="+mn-lt"/>
              </a:rPr>
              <a:t> </a:t>
            </a:r>
            <a:r>
              <a:rPr lang="en-US" sz="2400" err="1">
                <a:latin typeface="Calibri"/>
                <a:ea typeface="+mn-lt"/>
                <a:cs typeface="+mn-lt"/>
              </a:rPr>
              <a:t>kielitaidon</a:t>
            </a:r>
            <a:r>
              <a:rPr lang="en-US" sz="2400" dirty="0">
                <a:latin typeface="Calibri"/>
                <a:ea typeface="+mn-lt"/>
                <a:cs typeface="+mn-lt"/>
              </a:rPr>
              <a:t> </a:t>
            </a:r>
            <a:r>
              <a:rPr lang="en-US" sz="2400" err="1">
                <a:latin typeface="Calibri"/>
                <a:ea typeface="+mn-lt"/>
                <a:cs typeface="+mn-lt"/>
              </a:rPr>
              <a:t>merkityksestä</a:t>
            </a:r>
            <a:r>
              <a:rPr lang="en-US" sz="2400" dirty="0">
                <a:latin typeface="Calibri"/>
                <a:ea typeface="+mn-lt"/>
                <a:cs typeface="+mn-lt"/>
              </a:rPr>
              <a:t> </a:t>
            </a:r>
            <a:r>
              <a:rPr lang="en-US" sz="2400" err="1">
                <a:latin typeface="Calibri"/>
                <a:ea typeface="+mn-lt"/>
                <a:cs typeface="+mn-lt"/>
              </a:rPr>
              <a:t>osana</a:t>
            </a:r>
            <a:r>
              <a:rPr lang="en-US" sz="2400" dirty="0">
                <a:latin typeface="Calibri"/>
                <a:ea typeface="+mn-lt"/>
                <a:cs typeface="+mn-lt"/>
              </a:rPr>
              <a:t> </a:t>
            </a:r>
            <a:r>
              <a:rPr lang="en-US" sz="2400" err="1">
                <a:latin typeface="Calibri"/>
                <a:ea typeface="+mn-lt"/>
                <a:cs typeface="+mn-lt"/>
              </a:rPr>
              <a:t>opintoja</a:t>
            </a:r>
            <a:r>
              <a:rPr lang="en-US" sz="2400" dirty="0">
                <a:latin typeface="Calibri"/>
                <a:ea typeface="+mn-lt"/>
                <a:cs typeface="+mn-lt"/>
              </a:rPr>
              <a:t> </a:t>
            </a:r>
            <a:r>
              <a:rPr lang="en-US" sz="2400" err="1">
                <a:latin typeface="Calibri"/>
                <a:ea typeface="+mn-lt"/>
                <a:cs typeface="+mn-lt"/>
              </a:rPr>
              <a:t>pitäisi</a:t>
            </a:r>
            <a:r>
              <a:rPr lang="en-US" sz="2400" dirty="0">
                <a:latin typeface="Calibri"/>
                <a:ea typeface="+mn-lt"/>
                <a:cs typeface="+mn-lt"/>
              </a:rPr>
              <a:t> </a:t>
            </a:r>
            <a:r>
              <a:rPr lang="en-US" sz="2400" err="1">
                <a:latin typeface="Calibri"/>
                <a:ea typeface="+mn-lt"/>
                <a:cs typeface="+mn-lt"/>
              </a:rPr>
              <a:t>lisätä</a:t>
            </a:r>
            <a:r>
              <a:rPr lang="en-US" sz="2400" dirty="0">
                <a:latin typeface="Calibri"/>
                <a:ea typeface="+mn-lt"/>
                <a:cs typeface="+mn-lt"/>
              </a:rPr>
              <a:t>. Osana </a:t>
            </a:r>
            <a:r>
              <a:rPr lang="en-US" sz="2400" err="1">
                <a:latin typeface="Calibri"/>
                <a:ea typeface="+mn-lt"/>
                <a:cs typeface="+mn-lt"/>
              </a:rPr>
              <a:t>prosesseja</a:t>
            </a:r>
            <a:r>
              <a:rPr lang="en-US" sz="2400" dirty="0">
                <a:latin typeface="Calibri"/>
                <a:ea typeface="+mn-lt"/>
                <a:cs typeface="+mn-lt"/>
              </a:rPr>
              <a:t> </a:t>
            </a:r>
            <a:r>
              <a:rPr lang="en-US" sz="2400" err="1">
                <a:latin typeface="Calibri"/>
                <a:ea typeface="+mn-lt"/>
                <a:cs typeface="+mn-lt"/>
              </a:rPr>
              <a:t>pitäisi</a:t>
            </a:r>
            <a:r>
              <a:rPr lang="en-US" sz="2400" dirty="0">
                <a:latin typeface="Calibri"/>
                <a:ea typeface="+mn-lt"/>
                <a:cs typeface="+mn-lt"/>
              </a:rPr>
              <a:t> </a:t>
            </a:r>
            <a:r>
              <a:rPr lang="en-US" sz="2400" err="1">
                <a:latin typeface="Calibri"/>
                <a:ea typeface="+mn-lt"/>
                <a:cs typeface="+mn-lt"/>
              </a:rPr>
              <a:t>ymmärtää</a:t>
            </a:r>
            <a:r>
              <a:rPr lang="en-US" sz="2400" dirty="0">
                <a:latin typeface="Calibri"/>
                <a:ea typeface="+mn-lt"/>
                <a:cs typeface="+mn-lt"/>
              </a:rPr>
              <a:t> </a:t>
            </a:r>
            <a:r>
              <a:rPr lang="en-US" sz="2400" err="1">
                <a:latin typeface="Calibri"/>
                <a:ea typeface="+mn-lt"/>
                <a:cs typeface="+mn-lt"/>
              </a:rPr>
              <a:t>paremmin</a:t>
            </a:r>
            <a:r>
              <a:rPr lang="en-US" sz="2400" dirty="0">
                <a:latin typeface="Calibri"/>
                <a:ea typeface="+mn-lt"/>
                <a:cs typeface="+mn-lt"/>
              </a:rPr>
              <a:t> S2-opettajien </a:t>
            </a:r>
            <a:r>
              <a:rPr lang="en-US" sz="2400" err="1">
                <a:latin typeface="Calibri"/>
                <a:ea typeface="+mn-lt"/>
                <a:cs typeface="+mn-lt"/>
              </a:rPr>
              <a:t>asiantuntemusta</a:t>
            </a:r>
            <a:r>
              <a:rPr lang="en-US" sz="2400" dirty="0">
                <a:latin typeface="Calibri"/>
                <a:ea typeface="+mn-lt"/>
                <a:cs typeface="+mn-lt"/>
              </a:rPr>
              <a:t>. </a:t>
            </a:r>
            <a:endParaRPr lang="en-US" sz="2400" dirty="0">
              <a:latin typeface="Calibri"/>
              <a:ea typeface="Calibri"/>
              <a:cs typeface="Calibri"/>
            </a:endParaRPr>
          </a:p>
          <a:p>
            <a:r>
              <a:rPr lang="en-US" sz="2400" err="1">
                <a:latin typeface="Calibri"/>
                <a:cs typeface="Calibri"/>
              </a:rPr>
              <a:t>Kielitaidon</a:t>
            </a:r>
            <a:r>
              <a:rPr lang="en-US" sz="2400" dirty="0">
                <a:latin typeface="Calibri"/>
                <a:cs typeface="Calibri"/>
              </a:rPr>
              <a:t> </a:t>
            </a:r>
            <a:r>
              <a:rPr lang="en-US" sz="2400" err="1">
                <a:latin typeface="Calibri"/>
                <a:cs typeface="Calibri"/>
              </a:rPr>
              <a:t>kehittymistä</a:t>
            </a:r>
            <a:r>
              <a:rPr lang="en-US" sz="2400" dirty="0">
                <a:latin typeface="Calibri"/>
                <a:cs typeface="Calibri"/>
              </a:rPr>
              <a:t> </a:t>
            </a:r>
            <a:r>
              <a:rPr lang="en-US" sz="2400" err="1">
                <a:latin typeface="Calibri"/>
                <a:cs typeface="Calibri"/>
              </a:rPr>
              <a:t>opintojen</a:t>
            </a:r>
            <a:r>
              <a:rPr lang="en-US" sz="2400" dirty="0">
                <a:latin typeface="Calibri"/>
                <a:cs typeface="Calibri"/>
              </a:rPr>
              <a:t> </a:t>
            </a:r>
            <a:r>
              <a:rPr lang="en-US" sz="2400" err="1">
                <a:latin typeface="Calibri"/>
                <a:cs typeface="Calibri"/>
              </a:rPr>
              <a:t>aikana</a:t>
            </a:r>
            <a:r>
              <a:rPr lang="en-US" sz="2400" dirty="0">
                <a:latin typeface="Calibri"/>
                <a:cs typeface="Calibri"/>
              </a:rPr>
              <a:t> </a:t>
            </a:r>
            <a:r>
              <a:rPr lang="en-US" sz="2400" err="1">
                <a:latin typeface="Calibri"/>
                <a:cs typeface="Calibri"/>
              </a:rPr>
              <a:t>olisi</a:t>
            </a:r>
            <a:r>
              <a:rPr lang="en-US" sz="2400" dirty="0">
                <a:latin typeface="Calibri"/>
                <a:cs typeface="Calibri"/>
              </a:rPr>
              <a:t> </a:t>
            </a:r>
            <a:r>
              <a:rPr lang="en-US" sz="2400" err="1">
                <a:latin typeface="Calibri"/>
                <a:cs typeface="Calibri"/>
              </a:rPr>
              <a:t>hyvä</a:t>
            </a:r>
            <a:r>
              <a:rPr lang="en-US" sz="2400" dirty="0">
                <a:latin typeface="Calibri"/>
                <a:cs typeface="Calibri"/>
              </a:rPr>
              <a:t> </a:t>
            </a:r>
            <a:r>
              <a:rPr lang="en-US" sz="2400" err="1">
                <a:latin typeface="Calibri"/>
                <a:cs typeface="Calibri"/>
              </a:rPr>
              <a:t>seurata</a:t>
            </a:r>
            <a:r>
              <a:rPr lang="en-US" sz="2400" dirty="0">
                <a:latin typeface="Calibri"/>
                <a:cs typeface="Calibri"/>
              </a:rPr>
              <a:t> </a:t>
            </a:r>
            <a:r>
              <a:rPr lang="en-US" sz="2400" err="1">
                <a:latin typeface="Calibri"/>
                <a:cs typeface="Calibri"/>
              </a:rPr>
              <a:t>esim</a:t>
            </a:r>
            <a:r>
              <a:rPr lang="en-US" sz="2400" dirty="0">
                <a:latin typeface="Calibri"/>
                <a:cs typeface="Calibri"/>
              </a:rPr>
              <a:t>. </a:t>
            </a:r>
            <a:r>
              <a:rPr lang="en-US" sz="2400" err="1">
                <a:latin typeface="Calibri"/>
                <a:cs typeface="Calibri"/>
              </a:rPr>
              <a:t>portfoliolla</a:t>
            </a:r>
            <a:r>
              <a:rPr lang="en-US" sz="2400" dirty="0">
                <a:latin typeface="Calibri"/>
                <a:cs typeface="Calibri"/>
              </a:rPr>
              <a:t>. </a:t>
            </a:r>
            <a:r>
              <a:rPr lang="en-US" sz="2400" err="1">
                <a:latin typeface="Calibri"/>
                <a:cs typeface="Calibri"/>
              </a:rPr>
              <a:t>Tekoälyn</a:t>
            </a:r>
            <a:r>
              <a:rPr lang="en-US" sz="2400" dirty="0">
                <a:latin typeface="Calibri"/>
                <a:cs typeface="Calibri"/>
              </a:rPr>
              <a:t> </a:t>
            </a:r>
            <a:r>
              <a:rPr lang="en-US" sz="2400" err="1">
                <a:latin typeface="Calibri"/>
                <a:cs typeface="Calibri"/>
              </a:rPr>
              <a:t>hyödyntämismahdollisuus</a:t>
            </a:r>
            <a:r>
              <a:rPr lang="en-US" sz="2400" dirty="0">
                <a:latin typeface="Calibri"/>
                <a:cs typeface="Calibri"/>
              </a:rPr>
              <a:t> </a:t>
            </a:r>
            <a:r>
              <a:rPr lang="en-US" sz="2400" err="1">
                <a:latin typeface="Calibri"/>
                <a:cs typeface="Calibri"/>
              </a:rPr>
              <a:t>mainitaan</a:t>
            </a:r>
            <a:r>
              <a:rPr lang="en-US" sz="2400" dirty="0">
                <a:latin typeface="Calibri"/>
                <a:cs typeface="Calibri"/>
              </a:rPr>
              <a:t> </a:t>
            </a:r>
            <a:r>
              <a:rPr lang="en-US" sz="2400" err="1">
                <a:latin typeface="Calibri"/>
                <a:cs typeface="Calibri"/>
              </a:rPr>
              <a:t>myös</a:t>
            </a:r>
            <a:r>
              <a:rPr lang="en-US" sz="2400" dirty="0">
                <a:latin typeface="Calibri"/>
                <a:cs typeface="Calibri"/>
              </a:rPr>
              <a:t>.</a:t>
            </a:r>
            <a:endParaRPr lang="en-US" sz="2400" dirty="0">
              <a:latin typeface="Calibri"/>
              <a:ea typeface="Calibri"/>
              <a:cs typeface="Calibri"/>
            </a:endParaRPr>
          </a:p>
          <a:p>
            <a:r>
              <a:rPr lang="en-US" sz="2400" err="1">
                <a:latin typeface="Calibri"/>
                <a:ea typeface="+mn-lt"/>
                <a:cs typeface="+mn-lt"/>
              </a:rPr>
              <a:t>Myös</a:t>
            </a:r>
            <a:r>
              <a:rPr lang="en-US" sz="2400" dirty="0">
                <a:latin typeface="Calibri"/>
                <a:ea typeface="+mn-lt"/>
                <a:cs typeface="+mn-lt"/>
              </a:rPr>
              <a:t> </a:t>
            </a:r>
            <a:r>
              <a:rPr lang="en-US" sz="2400" err="1">
                <a:latin typeface="Calibri"/>
                <a:ea typeface="+mn-lt"/>
                <a:cs typeface="+mn-lt"/>
              </a:rPr>
              <a:t>opiskelijoille</a:t>
            </a:r>
            <a:r>
              <a:rPr lang="en-US" sz="2400" dirty="0">
                <a:latin typeface="Calibri"/>
                <a:ea typeface="+mn-lt"/>
                <a:cs typeface="+mn-lt"/>
              </a:rPr>
              <a:t> </a:t>
            </a:r>
            <a:r>
              <a:rPr lang="en-US" sz="2400" err="1">
                <a:latin typeface="Calibri"/>
                <a:ea typeface="+mn-lt"/>
                <a:cs typeface="+mn-lt"/>
              </a:rPr>
              <a:t>haluttaisiin</a:t>
            </a:r>
            <a:r>
              <a:rPr lang="en-US" sz="2400" dirty="0">
                <a:latin typeface="Calibri"/>
                <a:ea typeface="+mn-lt"/>
                <a:cs typeface="+mn-lt"/>
              </a:rPr>
              <a:t> </a:t>
            </a:r>
            <a:r>
              <a:rPr lang="en-US" sz="2400" err="1">
                <a:latin typeface="Calibri"/>
                <a:ea typeface="+mn-lt"/>
                <a:cs typeface="+mn-lt"/>
              </a:rPr>
              <a:t>tarjota</a:t>
            </a:r>
            <a:r>
              <a:rPr lang="en-US" sz="2400" dirty="0">
                <a:latin typeface="Calibri"/>
                <a:ea typeface="+mn-lt"/>
                <a:cs typeface="+mn-lt"/>
              </a:rPr>
              <a:t> </a:t>
            </a:r>
            <a:r>
              <a:rPr lang="en-US" sz="2400" err="1">
                <a:latin typeface="Calibri"/>
                <a:ea typeface="+mn-lt"/>
                <a:cs typeface="+mn-lt"/>
              </a:rPr>
              <a:t>mahdollisuutta</a:t>
            </a:r>
            <a:r>
              <a:rPr lang="en-US" sz="2400" dirty="0">
                <a:latin typeface="Calibri"/>
                <a:ea typeface="+mn-lt"/>
                <a:cs typeface="+mn-lt"/>
              </a:rPr>
              <a:t> </a:t>
            </a:r>
            <a:r>
              <a:rPr lang="en-US" sz="2400" err="1">
                <a:latin typeface="Calibri"/>
                <a:ea typeface="+mn-lt"/>
                <a:cs typeface="+mn-lt"/>
              </a:rPr>
              <a:t>todentaa</a:t>
            </a:r>
            <a:r>
              <a:rPr lang="en-US" sz="2400" dirty="0">
                <a:latin typeface="Calibri"/>
                <a:ea typeface="+mn-lt"/>
                <a:cs typeface="+mn-lt"/>
              </a:rPr>
              <a:t> </a:t>
            </a:r>
            <a:r>
              <a:rPr lang="en-US" sz="2400" err="1">
                <a:latin typeface="Calibri"/>
                <a:ea typeface="+mn-lt"/>
                <a:cs typeface="+mn-lt"/>
              </a:rPr>
              <a:t>testin</a:t>
            </a:r>
            <a:r>
              <a:rPr lang="en-US" sz="2400" dirty="0">
                <a:latin typeface="Calibri"/>
                <a:ea typeface="+mn-lt"/>
                <a:cs typeface="+mn-lt"/>
              </a:rPr>
              <a:t> </a:t>
            </a:r>
            <a:r>
              <a:rPr lang="en-US" sz="2400" err="1">
                <a:latin typeface="Calibri"/>
                <a:ea typeface="+mn-lt"/>
                <a:cs typeface="+mn-lt"/>
              </a:rPr>
              <a:t>avulla</a:t>
            </a:r>
            <a:r>
              <a:rPr lang="en-US" sz="2400" dirty="0">
                <a:latin typeface="Calibri"/>
                <a:ea typeface="+mn-lt"/>
                <a:cs typeface="+mn-lt"/>
              </a:rPr>
              <a:t> </a:t>
            </a:r>
            <a:r>
              <a:rPr lang="en-US" sz="2400" err="1">
                <a:latin typeface="Calibri"/>
                <a:ea typeface="+mn-lt"/>
                <a:cs typeface="+mn-lt"/>
              </a:rPr>
              <a:t>kielitaidon</a:t>
            </a:r>
            <a:r>
              <a:rPr lang="en-US" sz="2400" dirty="0">
                <a:latin typeface="Calibri"/>
                <a:ea typeface="+mn-lt"/>
                <a:cs typeface="+mn-lt"/>
              </a:rPr>
              <a:t> </a:t>
            </a:r>
            <a:r>
              <a:rPr lang="en-US" sz="2400" err="1">
                <a:latin typeface="Calibri"/>
                <a:ea typeface="+mn-lt"/>
                <a:cs typeface="+mn-lt"/>
              </a:rPr>
              <a:t>kehittymistä</a:t>
            </a:r>
            <a:r>
              <a:rPr lang="en-US" sz="2400" dirty="0">
                <a:latin typeface="Calibri"/>
                <a:ea typeface="+mn-lt"/>
                <a:cs typeface="+mn-lt"/>
              </a:rPr>
              <a:t>.</a:t>
            </a:r>
            <a:endParaRPr lang="en-US" sz="2400" dirty="0">
              <a:latin typeface="Calibri"/>
              <a:ea typeface="+mn-lt"/>
              <a:cs typeface="Calibri"/>
            </a:endParaRPr>
          </a:p>
          <a:p>
            <a:r>
              <a:rPr lang="en-US" sz="2400" err="1">
                <a:latin typeface="Calibri"/>
                <a:ea typeface="+mn-lt"/>
                <a:cs typeface="+mn-lt"/>
              </a:rPr>
              <a:t>Kielitaidon</a:t>
            </a:r>
            <a:r>
              <a:rPr lang="en-US" sz="2400" dirty="0">
                <a:latin typeface="Calibri"/>
                <a:ea typeface="+mn-lt"/>
                <a:cs typeface="+mn-lt"/>
              </a:rPr>
              <a:t> </a:t>
            </a:r>
            <a:r>
              <a:rPr lang="en-US" sz="2400" err="1">
                <a:latin typeface="Calibri"/>
                <a:ea typeface="+mn-lt"/>
                <a:cs typeface="+mn-lt"/>
              </a:rPr>
              <a:t>tuen</a:t>
            </a:r>
            <a:r>
              <a:rPr lang="en-US" sz="2400" dirty="0">
                <a:latin typeface="Calibri"/>
                <a:ea typeface="+mn-lt"/>
                <a:cs typeface="+mn-lt"/>
              </a:rPr>
              <a:t> </a:t>
            </a:r>
            <a:r>
              <a:rPr lang="en-US" sz="2400" err="1">
                <a:latin typeface="Calibri"/>
                <a:ea typeface="+mn-lt"/>
                <a:cs typeface="+mn-lt"/>
              </a:rPr>
              <a:t>kehittämistä</a:t>
            </a:r>
            <a:r>
              <a:rPr lang="en-US" sz="2400" dirty="0">
                <a:latin typeface="Calibri"/>
                <a:ea typeface="+mn-lt"/>
                <a:cs typeface="+mn-lt"/>
              </a:rPr>
              <a:t> </a:t>
            </a:r>
            <a:r>
              <a:rPr lang="en-US" sz="2400" err="1">
                <a:latin typeface="Calibri"/>
                <a:ea typeface="+mn-lt"/>
                <a:cs typeface="+mn-lt"/>
              </a:rPr>
              <a:t>kaivataan</a:t>
            </a:r>
            <a:r>
              <a:rPr lang="en-US" sz="2400" dirty="0">
                <a:latin typeface="Calibri"/>
                <a:ea typeface="+mn-lt"/>
                <a:cs typeface="+mn-lt"/>
              </a:rPr>
              <a:t> </a:t>
            </a:r>
            <a:r>
              <a:rPr lang="en-US" sz="2400" err="1">
                <a:latin typeface="Calibri"/>
                <a:ea typeface="+mn-lt"/>
                <a:cs typeface="+mn-lt"/>
              </a:rPr>
              <a:t>erityisesti</a:t>
            </a:r>
            <a:r>
              <a:rPr lang="en-US" sz="2400" dirty="0">
                <a:latin typeface="Calibri"/>
                <a:ea typeface="+mn-lt"/>
                <a:cs typeface="+mn-lt"/>
              </a:rPr>
              <a:t> </a:t>
            </a:r>
            <a:r>
              <a:rPr lang="en-US" sz="2400" err="1">
                <a:latin typeface="Calibri"/>
                <a:ea typeface="+mn-lt"/>
                <a:cs typeface="+mn-lt"/>
              </a:rPr>
              <a:t>tutkinnon</a:t>
            </a:r>
            <a:r>
              <a:rPr lang="en-US" sz="2400" dirty="0">
                <a:latin typeface="Calibri"/>
                <a:ea typeface="+mn-lt"/>
                <a:cs typeface="+mn-lt"/>
              </a:rPr>
              <a:t> "</a:t>
            </a:r>
            <a:r>
              <a:rPr lang="en-US" sz="2400" err="1">
                <a:latin typeface="Calibri"/>
                <a:ea typeface="+mn-lt"/>
                <a:cs typeface="+mn-lt"/>
              </a:rPr>
              <a:t>kriittisiin</a:t>
            </a:r>
            <a:r>
              <a:rPr lang="en-US" sz="2400" dirty="0">
                <a:latin typeface="Calibri"/>
                <a:ea typeface="+mn-lt"/>
                <a:cs typeface="+mn-lt"/>
              </a:rPr>
              <a:t> </a:t>
            </a:r>
            <a:r>
              <a:rPr lang="en-US" sz="2400" err="1">
                <a:latin typeface="Calibri"/>
                <a:ea typeface="+mn-lt"/>
                <a:cs typeface="+mn-lt"/>
              </a:rPr>
              <a:t>pisteisiin</a:t>
            </a:r>
            <a:r>
              <a:rPr lang="en-US" sz="2400" dirty="0">
                <a:latin typeface="Calibri"/>
                <a:ea typeface="+mn-lt"/>
                <a:cs typeface="+mn-lt"/>
              </a:rPr>
              <a:t>" </a:t>
            </a:r>
            <a:r>
              <a:rPr lang="en-US" sz="2400" err="1">
                <a:latin typeface="Calibri"/>
                <a:ea typeface="+mn-lt"/>
                <a:cs typeface="+mn-lt"/>
              </a:rPr>
              <a:t>eli</a:t>
            </a:r>
            <a:r>
              <a:rPr lang="en-US" sz="2400" dirty="0">
                <a:latin typeface="Calibri"/>
                <a:ea typeface="+mn-lt"/>
                <a:cs typeface="+mn-lt"/>
              </a:rPr>
              <a:t> </a:t>
            </a:r>
            <a:r>
              <a:rPr lang="en-US" sz="2400" err="1">
                <a:latin typeface="Calibri"/>
                <a:ea typeface="+mn-lt"/>
                <a:cs typeface="+mn-lt"/>
              </a:rPr>
              <a:t>sellaisiin</a:t>
            </a:r>
            <a:r>
              <a:rPr lang="en-US" sz="2400" dirty="0">
                <a:latin typeface="Calibri"/>
                <a:ea typeface="+mn-lt"/>
                <a:cs typeface="+mn-lt"/>
              </a:rPr>
              <a:t> </a:t>
            </a:r>
            <a:r>
              <a:rPr lang="en-US" sz="2400" err="1">
                <a:latin typeface="Calibri"/>
                <a:ea typeface="+mn-lt"/>
                <a:cs typeface="+mn-lt"/>
              </a:rPr>
              <a:t>tutkinnonosiin</a:t>
            </a:r>
            <a:r>
              <a:rPr lang="en-US" sz="2400" dirty="0">
                <a:latin typeface="Calibri"/>
                <a:ea typeface="+mn-lt"/>
                <a:cs typeface="+mn-lt"/>
              </a:rPr>
              <a:t> ja </a:t>
            </a:r>
            <a:r>
              <a:rPr lang="en-US" sz="2400" err="1">
                <a:latin typeface="Calibri"/>
                <a:ea typeface="+mn-lt"/>
                <a:cs typeface="+mn-lt"/>
              </a:rPr>
              <a:t>oppimisympäristöihin</a:t>
            </a:r>
            <a:r>
              <a:rPr lang="en-US" sz="2400" dirty="0">
                <a:latin typeface="Calibri"/>
                <a:ea typeface="+mn-lt"/>
                <a:cs typeface="+mn-lt"/>
              </a:rPr>
              <a:t>, </a:t>
            </a:r>
            <a:r>
              <a:rPr lang="en-US" sz="2400" err="1">
                <a:latin typeface="Calibri"/>
                <a:ea typeface="+mn-lt"/>
                <a:cs typeface="+mn-lt"/>
              </a:rPr>
              <a:t>joissa</a:t>
            </a:r>
            <a:r>
              <a:rPr lang="en-US" sz="2400" dirty="0">
                <a:latin typeface="Calibri"/>
                <a:ea typeface="+mn-lt"/>
                <a:cs typeface="+mn-lt"/>
              </a:rPr>
              <a:t> </a:t>
            </a:r>
            <a:r>
              <a:rPr lang="en-US" sz="2400" err="1">
                <a:latin typeface="Calibri"/>
                <a:ea typeface="+mn-lt"/>
                <a:cs typeface="+mn-lt"/>
              </a:rPr>
              <a:t>tarvitaan</a:t>
            </a:r>
            <a:r>
              <a:rPr lang="en-US" sz="2400" dirty="0">
                <a:latin typeface="Calibri"/>
                <a:ea typeface="+mn-lt"/>
                <a:cs typeface="+mn-lt"/>
              </a:rPr>
              <a:t> </a:t>
            </a:r>
            <a:r>
              <a:rPr lang="en-US" sz="2400" err="1">
                <a:latin typeface="Calibri"/>
                <a:ea typeface="+mn-lt"/>
                <a:cs typeface="+mn-lt"/>
              </a:rPr>
              <a:t>tietyn</a:t>
            </a:r>
            <a:r>
              <a:rPr lang="en-US" sz="2400" dirty="0">
                <a:latin typeface="Calibri"/>
                <a:ea typeface="+mn-lt"/>
                <a:cs typeface="+mn-lt"/>
              </a:rPr>
              <a:t> </a:t>
            </a:r>
            <a:r>
              <a:rPr lang="en-US" sz="2400" err="1">
                <a:latin typeface="Calibri"/>
                <a:ea typeface="+mn-lt"/>
                <a:cs typeface="+mn-lt"/>
              </a:rPr>
              <a:t>tasoista</a:t>
            </a:r>
            <a:r>
              <a:rPr lang="en-US" sz="2400" dirty="0">
                <a:latin typeface="Calibri"/>
                <a:ea typeface="+mn-lt"/>
                <a:cs typeface="+mn-lt"/>
              </a:rPr>
              <a:t> </a:t>
            </a:r>
            <a:r>
              <a:rPr lang="en-US" sz="2400" err="1">
                <a:latin typeface="Calibri"/>
                <a:ea typeface="+mn-lt"/>
                <a:cs typeface="+mn-lt"/>
              </a:rPr>
              <a:t>kielitaitoa</a:t>
            </a:r>
            <a:r>
              <a:rPr lang="en-US" sz="2400" dirty="0">
                <a:latin typeface="Calibri"/>
                <a:ea typeface="+mn-lt"/>
                <a:cs typeface="+mn-lt"/>
              </a:rPr>
              <a:t>. </a:t>
            </a:r>
            <a:endParaRPr lang="en-US" sz="2400" dirty="0">
              <a:latin typeface="Calibri"/>
            </a:endParaRPr>
          </a:p>
        </p:txBody>
      </p:sp>
    </p:spTree>
    <p:extLst>
      <p:ext uri="{BB962C8B-B14F-4D97-AF65-F5344CB8AC3E}">
        <p14:creationId xmlns:p14="http://schemas.microsoft.com/office/powerpoint/2010/main" val="2559304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1DDD-FC94-7753-75B0-07D8E629FF85}"/>
              </a:ext>
            </a:extLst>
          </p:cNvPr>
          <p:cNvSpPr>
            <a:spLocks noGrp="1"/>
          </p:cNvSpPr>
          <p:nvPr>
            <p:ph type="title"/>
          </p:nvPr>
        </p:nvSpPr>
        <p:spPr>
          <a:xfrm>
            <a:off x="838200" y="365125"/>
            <a:ext cx="10515600" cy="1004721"/>
          </a:xfrm>
        </p:spPr>
        <p:txBody>
          <a:bodyPr>
            <a:normAutofit/>
          </a:bodyPr>
          <a:lstStyle/>
          <a:p>
            <a:r>
              <a:rPr lang="en-US" dirty="0"/>
              <a:t>3. </a:t>
            </a:r>
            <a:r>
              <a:rPr lang="en-US" dirty="0" err="1"/>
              <a:t>Alueellisia</a:t>
            </a:r>
            <a:r>
              <a:rPr lang="en-US" dirty="0"/>
              <a:t> </a:t>
            </a:r>
            <a:r>
              <a:rPr lang="en-US" dirty="0" err="1"/>
              <a:t>erityispiirteitä</a:t>
            </a:r>
            <a:endParaRPr lang="en-US" dirty="0"/>
          </a:p>
        </p:txBody>
      </p:sp>
      <p:sp>
        <p:nvSpPr>
          <p:cNvPr id="3" name="Content Placeholder 2">
            <a:extLst>
              <a:ext uri="{FF2B5EF4-FFF2-40B4-BE49-F238E27FC236}">
                <a16:creationId xmlns:a16="http://schemas.microsoft.com/office/drawing/2014/main" id="{D28C9768-66CC-43D2-5656-DE4638F7ED6B}"/>
              </a:ext>
            </a:extLst>
          </p:cNvPr>
          <p:cNvSpPr>
            <a:spLocks noGrp="1"/>
          </p:cNvSpPr>
          <p:nvPr>
            <p:ph idx="1"/>
          </p:nvPr>
        </p:nvSpPr>
        <p:spPr>
          <a:xfrm>
            <a:off x="1022947" y="1378386"/>
            <a:ext cx="10330853" cy="4798577"/>
          </a:xfrm>
        </p:spPr>
        <p:txBody>
          <a:bodyPr vert="horz" lIns="91440" tIns="45720" rIns="91440" bIns="45720" rtlCol="0" anchor="t">
            <a:normAutofit/>
          </a:bodyPr>
          <a:lstStyle/>
          <a:p>
            <a:r>
              <a:rPr lang="en-US" dirty="0">
                <a:ea typeface="+mn-lt"/>
                <a:cs typeface="+mn-lt"/>
              </a:rPr>
              <a:t>Etelä-</a:t>
            </a:r>
            <a:r>
              <a:rPr lang="en-US" dirty="0" err="1">
                <a:ea typeface="+mn-lt"/>
                <a:cs typeface="+mn-lt"/>
              </a:rPr>
              <a:t>Karjalassa</a:t>
            </a:r>
            <a:r>
              <a:rPr lang="en-US" dirty="0">
                <a:ea typeface="+mn-lt"/>
                <a:cs typeface="+mn-lt"/>
              </a:rPr>
              <a:t>, </a:t>
            </a:r>
            <a:r>
              <a:rPr lang="en-US" dirty="0" err="1">
                <a:ea typeface="+mn-lt"/>
                <a:cs typeface="+mn-lt"/>
              </a:rPr>
              <a:t>Kymenlaaksossa</a:t>
            </a:r>
            <a:r>
              <a:rPr lang="en-US" dirty="0">
                <a:ea typeface="+mn-lt"/>
                <a:cs typeface="+mn-lt"/>
              </a:rPr>
              <a:t> ja </a:t>
            </a:r>
            <a:r>
              <a:rPr lang="en-US" dirty="0" err="1">
                <a:ea typeface="+mn-lt"/>
                <a:cs typeface="+mn-lt"/>
              </a:rPr>
              <a:t>Varsinais-Suomessa</a:t>
            </a:r>
            <a:r>
              <a:rPr lang="en-US" dirty="0">
                <a:ea typeface="+mn-lt"/>
                <a:cs typeface="+mn-lt"/>
              </a:rPr>
              <a:t> </a:t>
            </a:r>
            <a:r>
              <a:rPr lang="en-US" dirty="0" err="1">
                <a:ea typeface="+mn-lt"/>
                <a:cs typeface="+mn-lt"/>
              </a:rPr>
              <a:t>testataan</a:t>
            </a:r>
            <a:r>
              <a:rPr lang="en-US" dirty="0">
                <a:ea typeface="+mn-lt"/>
                <a:cs typeface="+mn-lt"/>
              </a:rPr>
              <a:t> </a:t>
            </a:r>
            <a:r>
              <a:rPr lang="en-US" dirty="0" err="1">
                <a:ea typeface="+mn-lt"/>
                <a:cs typeface="+mn-lt"/>
              </a:rPr>
              <a:t>erikseen</a:t>
            </a:r>
            <a:r>
              <a:rPr lang="en-US" dirty="0">
                <a:ea typeface="+mn-lt"/>
                <a:cs typeface="+mn-lt"/>
              </a:rPr>
              <a:t> </a:t>
            </a:r>
            <a:r>
              <a:rPr lang="en-US" dirty="0" err="1">
                <a:ea typeface="+mn-lt"/>
                <a:cs typeface="+mn-lt"/>
              </a:rPr>
              <a:t>ammattisanaston</a:t>
            </a:r>
            <a:r>
              <a:rPr lang="en-US" dirty="0">
                <a:ea typeface="+mn-lt"/>
                <a:cs typeface="+mn-lt"/>
              </a:rPr>
              <a:t> </a:t>
            </a:r>
            <a:r>
              <a:rPr lang="en-US" dirty="0" err="1">
                <a:ea typeface="+mn-lt"/>
                <a:cs typeface="+mn-lt"/>
              </a:rPr>
              <a:t>osaamista</a:t>
            </a:r>
          </a:p>
          <a:p>
            <a:r>
              <a:rPr lang="en-US" dirty="0"/>
              <a:t>Etelä-</a:t>
            </a:r>
            <a:r>
              <a:rPr lang="en-US" dirty="0" err="1"/>
              <a:t>Pohjanmaalla</a:t>
            </a:r>
            <a:r>
              <a:rPr lang="en-US" dirty="0"/>
              <a:t>, </a:t>
            </a:r>
            <a:r>
              <a:rPr lang="en-US" dirty="0" err="1"/>
              <a:t>Lapissa</a:t>
            </a:r>
            <a:r>
              <a:rPr lang="en-US" dirty="0"/>
              <a:t> ja </a:t>
            </a:r>
            <a:r>
              <a:rPr lang="en-US" dirty="0" err="1"/>
              <a:t>Uudellamaalla</a:t>
            </a:r>
            <a:r>
              <a:rPr lang="en-US" dirty="0"/>
              <a:t> </a:t>
            </a:r>
            <a:r>
              <a:rPr lang="en-US" dirty="0" err="1"/>
              <a:t>testataan</a:t>
            </a:r>
            <a:r>
              <a:rPr lang="en-US" dirty="0"/>
              <a:t> </a:t>
            </a:r>
            <a:r>
              <a:rPr lang="en-US" dirty="0" err="1"/>
              <a:t>erikseen</a:t>
            </a:r>
            <a:r>
              <a:rPr lang="en-US" dirty="0"/>
              <a:t> </a:t>
            </a:r>
            <a:r>
              <a:rPr lang="en-US" dirty="0" err="1"/>
              <a:t>mekaanista</a:t>
            </a:r>
            <a:r>
              <a:rPr lang="en-US" dirty="0"/>
              <a:t> </a:t>
            </a:r>
            <a:r>
              <a:rPr lang="en-US" dirty="0" err="1"/>
              <a:t>lukemista</a:t>
            </a:r>
            <a:r>
              <a:rPr lang="en-US" dirty="0"/>
              <a:t> ja </a:t>
            </a:r>
            <a:r>
              <a:rPr lang="en-US" dirty="0" err="1"/>
              <a:t>kirjoittamista</a:t>
            </a:r>
            <a:endParaRPr lang="en-US"/>
          </a:p>
          <a:p>
            <a:endParaRPr lang="en-US"/>
          </a:p>
          <a:p>
            <a:r>
              <a:rPr lang="en-US" dirty="0" err="1"/>
              <a:t>Etätestausta</a:t>
            </a:r>
            <a:r>
              <a:rPr lang="en-US" dirty="0"/>
              <a:t> </a:t>
            </a:r>
            <a:r>
              <a:rPr lang="en-US" dirty="0" err="1"/>
              <a:t>järjestävät</a:t>
            </a:r>
            <a:r>
              <a:rPr lang="en-US" dirty="0"/>
              <a:t>:</a:t>
            </a:r>
          </a:p>
          <a:p>
            <a:pPr lvl="1">
              <a:buFont typeface="Courier New" panose="020B0604020202020204" pitchFamily="34" charset="0"/>
              <a:buChar char="o"/>
            </a:pPr>
            <a:r>
              <a:rPr lang="en-US" dirty="0"/>
              <a:t>Etelä-Karjala + Lappi</a:t>
            </a:r>
          </a:p>
          <a:p>
            <a:pPr lvl="1">
              <a:buFont typeface="Courier New" panose="020B0604020202020204" pitchFamily="34" charset="0"/>
              <a:buChar char="o"/>
            </a:pPr>
            <a:endParaRPr lang="en-US"/>
          </a:p>
          <a:p>
            <a:pPr lvl="1">
              <a:buFont typeface="Courier New" panose="020B0604020202020204" pitchFamily="34" charset="0"/>
              <a:buChar char="o"/>
            </a:pPr>
            <a:r>
              <a:rPr lang="en-US" dirty="0" err="1"/>
              <a:t>Päijät</a:t>
            </a:r>
            <a:r>
              <a:rPr lang="en-US" dirty="0"/>
              <a:t>-Häme </a:t>
            </a:r>
            <a:r>
              <a:rPr lang="en-US" dirty="0" err="1"/>
              <a:t>ilmoittaa</a:t>
            </a:r>
            <a:r>
              <a:rPr lang="en-US" dirty="0"/>
              <a:t> </a:t>
            </a:r>
            <a:r>
              <a:rPr lang="en-US" dirty="0" err="1"/>
              <a:t>ettei</a:t>
            </a:r>
            <a:r>
              <a:rPr lang="en-US" dirty="0"/>
              <a:t> </a:t>
            </a:r>
            <a:r>
              <a:rPr lang="en-US" dirty="0" err="1"/>
              <a:t>järjestä</a:t>
            </a:r>
            <a:r>
              <a:rPr lang="en-US" dirty="0"/>
              <a:t> </a:t>
            </a:r>
            <a:r>
              <a:rPr lang="en-US" dirty="0" err="1"/>
              <a:t>etätestausta</a:t>
            </a:r>
            <a:r>
              <a:rPr lang="en-US" dirty="0"/>
              <a:t> </a:t>
            </a:r>
            <a:r>
              <a:rPr lang="en-US" dirty="0" err="1"/>
              <a:t>lainkaan</a:t>
            </a:r>
            <a:r>
              <a:rPr lang="en-US" dirty="0"/>
              <a:t> (</a:t>
            </a:r>
            <a:r>
              <a:rPr lang="en-US" dirty="0" err="1"/>
              <a:t>vaikka</a:t>
            </a:r>
            <a:r>
              <a:rPr lang="en-US" dirty="0"/>
              <a:t> </a:t>
            </a:r>
            <a:r>
              <a:rPr lang="en-US" dirty="0" err="1"/>
              <a:t>edellisessä</a:t>
            </a:r>
            <a:r>
              <a:rPr lang="en-US" dirty="0"/>
              <a:t> </a:t>
            </a:r>
            <a:r>
              <a:rPr lang="en-US" dirty="0" err="1"/>
              <a:t>kohdassa</a:t>
            </a:r>
            <a:r>
              <a:rPr lang="en-US" dirty="0"/>
              <a:t> </a:t>
            </a:r>
            <a:r>
              <a:rPr lang="en-US" dirty="0" err="1"/>
              <a:t>kirjoittamisen</a:t>
            </a:r>
            <a:r>
              <a:rPr lang="en-US" dirty="0"/>
              <a:t> </a:t>
            </a:r>
            <a:r>
              <a:rPr lang="en-US" dirty="0" err="1"/>
              <a:t>testaus</a:t>
            </a:r>
            <a:r>
              <a:rPr lang="en-US" dirty="0"/>
              <a:t> </a:t>
            </a:r>
            <a:r>
              <a:rPr lang="en-US" dirty="0" err="1"/>
              <a:t>etänä</a:t>
            </a:r>
            <a:r>
              <a:rPr lang="en-US" dirty="0"/>
              <a:t>?)?</a:t>
            </a:r>
          </a:p>
          <a:p>
            <a:pPr lvl="1">
              <a:buFont typeface="Courier New" panose="020B0604020202020204" pitchFamily="34" charset="0"/>
              <a:buChar char="o"/>
            </a:pPr>
            <a:endParaRPr lang="en-US"/>
          </a:p>
        </p:txBody>
      </p:sp>
    </p:spTree>
    <p:extLst>
      <p:ext uri="{BB962C8B-B14F-4D97-AF65-F5344CB8AC3E}">
        <p14:creationId xmlns:p14="http://schemas.microsoft.com/office/powerpoint/2010/main" val="1702375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E8B3-FD7F-D36D-D52B-B9CA14173891}"/>
              </a:ext>
            </a:extLst>
          </p:cNvPr>
          <p:cNvSpPr>
            <a:spLocks noGrp="1"/>
          </p:cNvSpPr>
          <p:nvPr>
            <p:ph type="title"/>
          </p:nvPr>
        </p:nvSpPr>
        <p:spPr/>
        <p:txBody>
          <a:bodyPr/>
          <a:lstStyle/>
          <a:p>
            <a:r>
              <a:rPr lang="en-US" dirty="0"/>
              <a:t>3. </a:t>
            </a:r>
            <a:r>
              <a:rPr lang="en-US" dirty="0" err="1"/>
              <a:t>Miten</a:t>
            </a:r>
            <a:r>
              <a:rPr lang="en-US" dirty="0"/>
              <a:t> </a:t>
            </a:r>
            <a:r>
              <a:rPr lang="en-US" dirty="0" err="1"/>
              <a:t>opiskelija</a:t>
            </a:r>
            <a:r>
              <a:rPr lang="en-US" dirty="0"/>
              <a:t> </a:t>
            </a:r>
            <a:r>
              <a:rPr lang="en-US" dirty="0" err="1"/>
              <a:t>saa</a:t>
            </a:r>
            <a:r>
              <a:rPr lang="en-US" dirty="0"/>
              <a:t> </a:t>
            </a:r>
            <a:r>
              <a:rPr lang="en-US" dirty="0" err="1"/>
              <a:t>tietoa</a:t>
            </a:r>
            <a:r>
              <a:rPr lang="en-US" dirty="0"/>
              <a:t> </a:t>
            </a:r>
            <a:r>
              <a:rPr lang="en-US" dirty="0" err="1"/>
              <a:t>kielitasostaan</a:t>
            </a:r>
            <a:r>
              <a:rPr lang="en-US" dirty="0"/>
              <a:t> ?</a:t>
            </a:r>
          </a:p>
        </p:txBody>
      </p:sp>
      <p:sp>
        <p:nvSpPr>
          <p:cNvPr id="3" name="Content Placeholder 2">
            <a:extLst>
              <a:ext uri="{FF2B5EF4-FFF2-40B4-BE49-F238E27FC236}">
                <a16:creationId xmlns:a16="http://schemas.microsoft.com/office/drawing/2014/main" id="{94011E0D-3A8F-0611-2502-510B24B90C9C}"/>
              </a:ext>
            </a:extLst>
          </p:cNvPr>
          <p:cNvSpPr>
            <a:spLocks noGrp="1"/>
          </p:cNvSpPr>
          <p:nvPr>
            <p:ph idx="1"/>
          </p:nvPr>
        </p:nvSpPr>
        <p:spPr/>
        <p:txBody>
          <a:bodyPr vert="horz" lIns="91440" tIns="45720" rIns="91440" bIns="45720" rtlCol="0" anchor="t">
            <a:normAutofit/>
          </a:bodyPr>
          <a:lstStyle/>
          <a:p>
            <a:r>
              <a:rPr lang="en-US" dirty="0" err="1">
                <a:highlight>
                  <a:srgbClr val="FFFF00"/>
                </a:highlight>
              </a:rPr>
              <a:t>Yleisesti</a:t>
            </a:r>
            <a:r>
              <a:rPr lang="en-US" dirty="0">
                <a:highlight>
                  <a:srgbClr val="FFFF00"/>
                </a:highlight>
              </a:rPr>
              <a:t> </a:t>
            </a:r>
            <a:r>
              <a:rPr lang="en-US" dirty="0" err="1">
                <a:highlight>
                  <a:srgbClr val="FFFF00"/>
                </a:highlight>
              </a:rPr>
              <a:t>tieto</a:t>
            </a:r>
            <a:r>
              <a:rPr lang="en-US" dirty="0">
                <a:highlight>
                  <a:srgbClr val="FFFF00"/>
                </a:highlight>
              </a:rPr>
              <a:t> </a:t>
            </a:r>
            <a:r>
              <a:rPr lang="en-US" dirty="0" err="1">
                <a:highlight>
                  <a:srgbClr val="FFFF00"/>
                </a:highlight>
              </a:rPr>
              <a:t>annetaan</a:t>
            </a:r>
            <a:r>
              <a:rPr lang="en-US" dirty="0">
                <a:highlight>
                  <a:srgbClr val="FFFF00"/>
                </a:highlight>
              </a:rPr>
              <a:t> </a:t>
            </a:r>
            <a:r>
              <a:rPr lang="en-US" dirty="0" err="1">
                <a:highlight>
                  <a:srgbClr val="FFFF00"/>
                </a:highlight>
              </a:rPr>
              <a:t>kaikkialla</a:t>
            </a:r>
            <a:r>
              <a:rPr lang="en-US" dirty="0">
                <a:highlight>
                  <a:srgbClr val="FFFF00"/>
                </a:highlight>
              </a:rPr>
              <a:t> </a:t>
            </a:r>
            <a:r>
              <a:rPr lang="en-US" dirty="0" err="1">
                <a:highlight>
                  <a:srgbClr val="FFFF00"/>
                </a:highlight>
              </a:rPr>
              <a:t>sanallisesti</a:t>
            </a:r>
            <a:r>
              <a:rPr lang="en-US" dirty="0">
                <a:highlight>
                  <a:srgbClr val="FFFF00"/>
                </a:highlight>
              </a:rPr>
              <a:t>/</a:t>
            </a:r>
            <a:r>
              <a:rPr lang="en-US" dirty="0" err="1">
                <a:highlight>
                  <a:srgbClr val="FFFF00"/>
                </a:highlight>
              </a:rPr>
              <a:t>suullisesti</a:t>
            </a:r>
            <a:r>
              <a:rPr lang="en-US" dirty="0">
                <a:highlight>
                  <a:srgbClr val="FFFF00"/>
                </a:highlight>
              </a:rPr>
              <a:t>, tai se </a:t>
            </a:r>
            <a:r>
              <a:rPr lang="en-US" dirty="0" err="1">
                <a:highlight>
                  <a:srgbClr val="FFFF00"/>
                </a:highlight>
              </a:rPr>
              <a:t>merkitään</a:t>
            </a:r>
            <a:r>
              <a:rPr lang="en-US" dirty="0">
                <a:highlight>
                  <a:srgbClr val="FFFF00"/>
                </a:highlight>
              </a:rPr>
              <a:t> </a:t>
            </a:r>
            <a:r>
              <a:rPr lang="en-US" dirty="0" err="1">
                <a:highlight>
                  <a:srgbClr val="FFFF00"/>
                </a:highlight>
              </a:rPr>
              <a:t>HOKSiin</a:t>
            </a:r>
            <a:r>
              <a:rPr lang="en-US" dirty="0">
                <a:highlight>
                  <a:srgbClr val="FFFF00"/>
                </a:highlight>
              </a:rPr>
              <a:t>.</a:t>
            </a:r>
            <a:r>
              <a:rPr lang="en-US" dirty="0"/>
              <a:t> </a:t>
            </a:r>
            <a:r>
              <a:rPr lang="en-US" dirty="0" err="1"/>
              <a:t>YTOissa</a:t>
            </a:r>
            <a:r>
              <a:rPr lang="en-US" dirty="0"/>
              <a:t> </a:t>
            </a:r>
            <a:r>
              <a:rPr lang="en-US" dirty="0" err="1"/>
              <a:t>annetaan</a:t>
            </a:r>
            <a:r>
              <a:rPr lang="en-US" dirty="0"/>
              <a:t> </a:t>
            </a:r>
            <a:r>
              <a:rPr lang="en-US" dirty="0" err="1"/>
              <a:t>numero</a:t>
            </a:r>
            <a:r>
              <a:rPr lang="en-US" dirty="0"/>
              <a:t> 1-5.</a:t>
            </a:r>
          </a:p>
          <a:p>
            <a:r>
              <a:rPr lang="en-US" dirty="0" err="1"/>
              <a:t>Uusimaalta</a:t>
            </a:r>
            <a:r>
              <a:rPr lang="en-US" dirty="0"/>
              <a:t> </a:t>
            </a:r>
            <a:r>
              <a:rPr lang="en-US" dirty="0" err="1"/>
              <a:t>yksi</a:t>
            </a:r>
            <a:r>
              <a:rPr lang="en-US" dirty="0"/>
              <a:t> </a:t>
            </a:r>
            <a:r>
              <a:rPr lang="en-US" dirty="0" err="1"/>
              <a:t>tieto</a:t>
            </a:r>
            <a:r>
              <a:rPr lang="en-US" dirty="0"/>
              <a:t>, </a:t>
            </a:r>
            <a:r>
              <a:rPr lang="en-US" dirty="0" err="1"/>
              <a:t>ei</a:t>
            </a:r>
            <a:r>
              <a:rPr lang="en-US" dirty="0"/>
              <a:t> </a:t>
            </a:r>
            <a:r>
              <a:rPr lang="en-US" dirty="0" err="1"/>
              <a:t>mitenkään</a:t>
            </a:r>
            <a:r>
              <a:rPr lang="en-US" dirty="0"/>
              <a:t>, </a:t>
            </a:r>
            <a:r>
              <a:rPr lang="en-US" dirty="0" err="1"/>
              <a:t>opiskelija</a:t>
            </a:r>
            <a:r>
              <a:rPr lang="en-US" dirty="0"/>
              <a:t> </a:t>
            </a:r>
            <a:r>
              <a:rPr lang="en-US" dirty="0" err="1"/>
              <a:t>voi</a:t>
            </a:r>
            <a:r>
              <a:rPr lang="en-US" dirty="0"/>
              <a:t> </a:t>
            </a:r>
            <a:r>
              <a:rPr lang="en-US" dirty="0" err="1"/>
              <a:t>halutessaan</a:t>
            </a:r>
            <a:r>
              <a:rPr lang="en-US" dirty="0"/>
              <a:t> </a:t>
            </a:r>
            <a:r>
              <a:rPr lang="en-US" dirty="0" err="1"/>
              <a:t>keskustella</a:t>
            </a:r>
            <a:r>
              <a:rPr lang="en-US" dirty="0"/>
              <a:t> </a:t>
            </a:r>
            <a:r>
              <a:rPr lang="en-US" dirty="0" err="1"/>
              <a:t>tuloksesta</a:t>
            </a:r>
            <a:r>
              <a:rPr lang="en-US" dirty="0"/>
              <a:t> </a:t>
            </a:r>
            <a:r>
              <a:rPr lang="en-US" dirty="0" err="1"/>
              <a:t>opettajan</a:t>
            </a:r>
            <a:r>
              <a:rPr lang="en-US" dirty="0"/>
              <a:t> </a:t>
            </a:r>
            <a:r>
              <a:rPr lang="en-US" dirty="0" err="1"/>
              <a:t>kanssa</a:t>
            </a:r>
            <a:r>
              <a:rPr lang="en-US" dirty="0"/>
              <a:t>.</a:t>
            </a:r>
          </a:p>
          <a:p>
            <a:r>
              <a:rPr lang="en-US" dirty="0" err="1"/>
              <a:t>Itsearviointia</a:t>
            </a:r>
            <a:r>
              <a:rPr lang="en-US" dirty="0"/>
              <a:t> </a:t>
            </a:r>
            <a:r>
              <a:rPr lang="en-US" dirty="0" err="1"/>
              <a:t>käytetään</a:t>
            </a:r>
            <a:r>
              <a:rPr lang="en-US" dirty="0"/>
              <a:t> </a:t>
            </a:r>
            <a:r>
              <a:rPr lang="en-US" dirty="0" err="1"/>
              <a:t>vähän</a:t>
            </a:r>
            <a:r>
              <a:rPr lang="en-US" dirty="0"/>
              <a:t>:  Etelä-Savo, </a:t>
            </a:r>
            <a:r>
              <a:rPr lang="en-US" dirty="0" err="1"/>
              <a:t>Pirkanmaa</a:t>
            </a:r>
            <a:r>
              <a:rPr lang="en-US" dirty="0"/>
              <a:t>, Etelä-Karjala, Uusimaa, Etelä-</a:t>
            </a:r>
            <a:r>
              <a:rPr lang="en-US" dirty="0" err="1"/>
              <a:t>Pohjanmaa</a:t>
            </a:r>
            <a:r>
              <a:rPr lang="en-US" dirty="0"/>
              <a:t> ja </a:t>
            </a:r>
            <a:r>
              <a:rPr lang="en-US" dirty="0" err="1"/>
              <a:t>Kymenlaakso</a:t>
            </a:r>
            <a:endParaRPr lang="en-US" dirty="0"/>
          </a:p>
        </p:txBody>
      </p:sp>
    </p:spTree>
    <p:extLst>
      <p:ext uri="{BB962C8B-B14F-4D97-AF65-F5344CB8AC3E}">
        <p14:creationId xmlns:p14="http://schemas.microsoft.com/office/powerpoint/2010/main" val="512155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ontent Placeholder 6">
            <a:extLst>
              <a:ext uri="{FF2B5EF4-FFF2-40B4-BE49-F238E27FC236}">
                <a16:creationId xmlns:a16="http://schemas.microsoft.com/office/drawing/2014/main" id="{7FD37263-A085-D3EC-E63B-53C5040777A2}"/>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iruutu 1">
            <a:extLst>
              <a:ext uri="{FF2B5EF4-FFF2-40B4-BE49-F238E27FC236}">
                <a16:creationId xmlns:a16="http://schemas.microsoft.com/office/drawing/2014/main" id="{C16A56F5-15EC-4110-9F39-F4723EB460A1}"/>
              </a:ext>
            </a:extLst>
          </p:cNvPr>
          <p:cNvSpPr txBox="1"/>
          <p:nvPr/>
        </p:nvSpPr>
        <p:spPr>
          <a:xfrm>
            <a:off x="1397876" y="451945"/>
            <a:ext cx="8870731" cy="523220"/>
          </a:xfrm>
          <a:prstGeom prst="rect">
            <a:avLst/>
          </a:prstGeom>
          <a:noFill/>
        </p:spPr>
        <p:txBody>
          <a:bodyPr wrap="square" rtlCol="0">
            <a:spAutoFit/>
          </a:bodyPr>
          <a:lstStyle/>
          <a:p>
            <a:r>
              <a:rPr lang="fi-FI" sz="2800" b="1" dirty="0"/>
              <a:t>3. Kielitaidon kartoittaminen yleisesti, alueellinen vaihtelu</a:t>
            </a:r>
          </a:p>
        </p:txBody>
      </p:sp>
    </p:spTree>
    <p:extLst>
      <p:ext uri="{BB962C8B-B14F-4D97-AF65-F5344CB8AC3E}">
        <p14:creationId xmlns:p14="http://schemas.microsoft.com/office/powerpoint/2010/main" val="3277079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372B-89F5-25BD-D3D4-03F420FF2195}"/>
              </a:ext>
            </a:extLst>
          </p:cNvPr>
          <p:cNvSpPr>
            <a:spLocks noGrp="1"/>
          </p:cNvSpPr>
          <p:nvPr>
            <p:ph type="title"/>
          </p:nvPr>
        </p:nvSpPr>
        <p:spPr/>
        <p:txBody>
          <a:bodyPr/>
          <a:lstStyle/>
          <a:p>
            <a:r>
              <a:rPr lang="en-US" dirty="0" err="1"/>
              <a:t>Lisätietoja</a:t>
            </a:r>
            <a:r>
              <a:rPr lang="en-US" dirty="0"/>
              <a:t> </a:t>
            </a:r>
            <a:r>
              <a:rPr lang="en-US" dirty="0" err="1"/>
              <a:t>voi</a:t>
            </a:r>
            <a:r>
              <a:rPr lang="en-US" dirty="0"/>
              <a:t> </a:t>
            </a:r>
            <a:r>
              <a:rPr lang="en-US" dirty="0" err="1"/>
              <a:t>kysyä</a:t>
            </a:r>
            <a:r>
              <a:rPr lang="en-US" dirty="0"/>
              <a:t> VIERKO-</a:t>
            </a:r>
            <a:r>
              <a:rPr lang="en-US" dirty="0" err="1"/>
              <a:t>hankkeelta</a:t>
            </a:r>
            <a:endParaRPr lang="en-US" dirty="0"/>
          </a:p>
        </p:txBody>
      </p:sp>
      <p:sp>
        <p:nvSpPr>
          <p:cNvPr id="3" name="Content Placeholder 2">
            <a:extLst>
              <a:ext uri="{FF2B5EF4-FFF2-40B4-BE49-F238E27FC236}">
                <a16:creationId xmlns:a16="http://schemas.microsoft.com/office/drawing/2014/main" id="{8896DDC3-C404-8F0D-3312-E8322AF257F4}"/>
              </a:ext>
            </a:extLst>
          </p:cNvPr>
          <p:cNvSpPr>
            <a:spLocks noGrp="1"/>
          </p:cNvSpPr>
          <p:nvPr>
            <p:ph idx="1"/>
          </p:nvPr>
        </p:nvSpPr>
        <p:spPr/>
        <p:txBody>
          <a:bodyPr/>
          <a:lstStyle/>
          <a:p>
            <a:pPr marL="0" indent="0">
              <a:buNone/>
            </a:pPr>
            <a:r>
              <a:rPr lang="en-US" dirty="0">
                <a:hlinkClick r:id="rId2"/>
              </a:rPr>
              <a:t>julia.jelagina@tampere.fi</a:t>
            </a:r>
            <a:endParaRPr lang="en-US" dirty="0"/>
          </a:p>
          <a:p>
            <a:pPr marL="0" indent="0">
              <a:buNone/>
            </a:pPr>
            <a:r>
              <a:rPr lang="en-US" dirty="0">
                <a:hlinkClick r:id="rId3"/>
              </a:rPr>
              <a:t>o</a:t>
            </a:r>
            <a:r>
              <a:rPr lang="en-US">
                <a:hlinkClick r:id="rId3"/>
              </a:rPr>
              <a:t>uti</a:t>
            </a:r>
            <a:r>
              <a:rPr lang="en-US" dirty="0">
                <a:hlinkClick r:id="rId3"/>
              </a:rPr>
              <a:t>.makiketola@tampere.fi</a:t>
            </a:r>
            <a:endParaRPr lang="en-US" dirty="0"/>
          </a:p>
          <a:p>
            <a:pPr marL="0" indent="0">
              <a:buNone/>
            </a:pPr>
            <a:endParaRPr lang="en-US" dirty="0"/>
          </a:p>
        </p:txBody>
      </p:sp>
    </p:spTree>
    <p:extLst>
      <p:ext uri="{BB962C8B-B14F-4D97-AF65-F5344CB8AC3E}">
        <p14:creationId xmlns:p14="http://schemas.microsoft.com/office/powerpoint/2010/main" val="319811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7F8608-A40C-C1AC-A026-8EA62655DC5E}"/>
              </a:ext>
            </a:extLst>
          </p:cNvPr>
          <p:cNvSpPr>
            <a:spLocks noGrp="1"/>
          </p:cNvSpPr>
          <p:nvPr>
            <p:ph type="title"/>
          </p:nvPr>
        </p:nvSpPr>
        <p:spPr>
          <a:xfrm>
            <a:off x="838200" y="248888"/>
            <a:ext cx="10515600" cy="663656"/>
          </a:xfrm>
        </p:spPr>
        <p:txBody>
          <a:bodyPr>
            <a:normAutofit fontScale="90000"/>
          </a:bodyPr>
          <a:lstStyle/>
          <a:p>
            <a:pPr algn="ctr"/>
            <a:r>
              <a:rPr lang="fi-FI"/>
              <a:t>Oppilaitokset</a:t>
            </a:r>
          </a:p>
        </p:txBody>
      </p:sp>
      <p:pic>
        <p:nvPicPr>
          <p:cNvPr id="3" name="Kuva 2" descr="Kuva, joka sisältää kohteen teksti, kuvakaappaus, näyttö, ohjelmisto&#10;&#10;Kuvaus luotu automaattisesti">
            <a:extLst>
              <a:ext uri="{FF2B5EF4-FFF2-40B4-BE49-F238E27FC236}">
                <a16:creationId xmlns:a16="http://schemas.microsoft.com/office/drawing/2014/main" id="{7A0DA03C-68C8-E2BD-B85C-FD3D7479793C}"/>
              </a:ext>
            </a:extLst>
          </p:cNvPr>
          <p:cNvPicPr>
            <a:picLocks noChangeAspect="1"/>
          </p:cNvPicPr>
          <p:nvPr/>
        </p:nvPicPr>
        <p:blipFill>
          <a:blip r:embed="rId2"/>
          <a:stretch>
            <a:fillRect/>
          </a:stretch>
        </p:blipFill>
        <p:spPr>
          <a:xfrm>
            <a:off x="376223" y="800537"/>
            <a:ext cx="9204074" cy="4373941"/>
          </a:xfrm>
          <a:prstGeom prst="rect">
            <a:avLst/>
          </a:prstGeom>
        </p:spPr>
      </p:pic>
      <p:pic>
        <p:nvPicPr>
          <p:cNvPr id="4" name="Kuva 3" descr="Kuva, joka sisältää kohteen teksti, kuvakaappaus, näyttö, ohjelmisto&#10;&#10;Kuvaus luotu automaattisesti">
            <a:extLst>
              <a:ext uri="{FF2B5EF4-FFF2-40B4-BE49-F238E27FC236}">
                <a16:creationId xmlns:a16="http://schemas.microsoft.com/office/drawing/2014/main" id="{9D4E498C-B354-0475-2A4B-EE5AA86A2CAF}"/>
              </a:ext>
            </a:extLst>
          </p:cNvPr>
          <p:cNvPicPr>
            <a:picLocks noChangeAspect="1"/>
          </p:cNvPicPr>
          <p:nvPr/>
        </p:nvPicPr>
        <p:blipFill>
          <a:blip r:embed="rId3"/>
          <a:stretch>
            <a:fillRect/>
          </a:stretch>
        </p:blipFill>
        <p:spPr>
          <a:xfrm>
            <a:off x="734720" y="1412317"/>
            <a:ext cx="10061031" cy="4346372"/>
          </a:xfrm>
          <a:prstGeom prst="rect">
            <a:avLst/>
          </a:prstGeom>
        </p:spPr>
      </p:pic>
      <p:pic>
        <p:nvPicPr>
          <p:cNvPr id="6" name="Kuva 5" descr="Kuva, joka sisältää kohteen teksti, kuvakaappaus, näyttö, ohjelmisto&#10;&#10;Kuvaus luotu automaattisesti">
            <a:extLst>
              <a:ext uri="{FF2B5EF4-FFF2-40B4-BE49-F238E27FC236}">
                <a16:creationId xmlns:a16="http://schemas.microsoft.com/office/drawing/2014/main" id="{B5033E34-CC69-E27F-9835-514475C6CDF4}"/>
              </a:ext>
            </a:extLst>
          </p:cNvPr>
          <p:cNvPicPr>
            <a:picLocks noChangeAspect="1"/>
          </p:cNvPicPr>
          <p:nvPr/>
        </p:nvPicPr>
        <p:blipFill>
          <a:blip r:embed="rId4"/>
          <a:stretch>
            <a:fillRect/>
          </a:stretch>
        </p:blipFill>
        <p:spPr>
          <a:xfrm>
            <a:off x="1087740" y="2012481"/>
            <a:ext cx="10765796" cy="4602996"/>
          </a:xfrm>
          <a:prstGeom prst="rect">
            <a:avLst/>
          </a:prstGeom>
        </p:spPr>
      </p:pic>
      <p:pic>
        <p:nvPicPr>
          <p:cNvPr id="7" name="Kuva 6" descr="Kuva, joka sisältää kohteen teksti, kuvakaappaus, kartta&#10;&#10;Kuvaus luotu automaattisesti">
            <a:extLst>
              <a:ext uri="{FF2B5EF4-FFF2-40B4-BE49-F238E27FC236}">
                <a16:creationId xmlns:a16="http://schemas.microsoft.com/office/drawing/2014/main" id="{225B77ED-390C-0C8E-0A0C-ED874F58D784}"/>
              </a:ext>
            </a:extLst>
          </p:cNvPr>
          <p:cNvPicPr>
            <a:picLocks noChangeAspect="1"/>
          </p:cNvPicPr>
          <p:nvPr/>
        </p:nvPicPr>
        <p:blipFill>
          <a:blip r:embed="rId5"/>
          <a:stretch>
            <a:fillRect/>
          </a:stretch>
        </p:blipFill>
        <p:spPr>
          <a:xfrm>
            <a:off x="4981219" y="2696961"/>
            <a:ext cx="6446963" cy="4157098"/>
          </a:xfrm>
          <a:prstGeom prst="rect">
            <a:avLst/>
          </a:prstGeom>
        </p:spPr>
      </p:pic>
    </p:spTree>
    <p:extLst>
      <p:ext uri="{BB962C8B-B14F-4D97-AF65-F5344CB8AC3E}">
        <p14:creationId xmlns:p14="http://schemas.microsoft.com/office/powerpoint/2010/main" val="42261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7F8608-A40C-C1AC-A026-8EA62655DC5E}"/>
              </a:ext>
            </a:extLst>
          </p:cNvPr>
          <p:cNvSpPr>
            <a:spLocks noGrp="1"/>
          </p:cNvSpPr>
          <p:nvPr>
            <p:ph type="title"/>
          </p:nvPr>
        </p:nvSpPr>
        <p:spPr>
          <a:xfrm>
            <a:off x="838200" y="365125"/>
            <a:ext cx="10515600" cy="754063"/>
          </a:xfrm>
        </p:spPr>
        <p:txBody>
          <a:bodyPr/>
          <a:lstStyle/>
          <a:p>
            <a:pPr algn="ctr"/>
            <a:r>
              <a:rPr lang="fi-FI"/>
              <a:t>Oppilaitokset</a:t>
            </a:r>
          </a:p>
        </p:txBody>
      </p:sp>
      <p:pic>
        <p:nvPicPr>
          <p:cNvPr id="3" name="Kuva 2" descr="Kuva, joka sisältää kohteen teksti, kuvakaappaus, näyttö, ohjelmisto&#10;&#10;Kuvaus luotu automaattisesti">
            <a:extLst>
              <a:ext uri="{FF2B5EF4-FFF2-40B4-BE49-F238E27FC236}">
                <a16:creationId xmlns:a16="http://schemas.microsoft.com/office/drawing/2014/main" id="{7A0DA03C-68C8-E2BD-B85C-FD3D7479793C}"/>
              </a:ext>
            </a:extLst>
          </p:cNvPr>
          <p:cNvPicPr>
            <a:picLocks noChangeAspect="1"/>
          </p:cNvPicPr>
          <p:nvPr/>
        </p:nvPicPr>
        <p:blipFill>
          <a:blip r:embed="rId2"/>
          <a:stretch>
            <a:fillRect/>
          </a:stretch>
        </p:blipFill>
        <p:spPr>
          <a:xfrm>
            <a:off x="1681" y="1110503"/>
            <a:ext cx="5846109" cy="2720789"/>
          </a:xfrm>
          <a:prstGeom prst="rect">
            <a:avLst/>
          </a:prstGeom>
        </p:spPr>
      </p:pic>
      <p:pic>
        <p:nvPicPr>
          <p:cNvPr id="4" name="Kuva 3" descr="Kuva, joka sisältää kohteen teksti, kuvakaappaus, näyttö, ohjelmisto&#10;&#10;Kuvaus luotu automaattisesti">
            <a:extLst>
              <a:ext uri="{FF2B5EF4-FFF2-40B4-BE49-F238E27FC236}">
                <a16:creationId xmlns:a16="http://schemas.microsoft.com/office/drawing/2014/main" id="{9D4E498C-B354-0475-2A4B-EE5AA86A2CAF}"/>
              </a:ext>
            </a:extLst>
          </p:cNvPr>
          <p:cNvPicPr>
            <a:picLocks noChangeAspect="1"/>
          </p:cNvPicPr>
          <p:nvPr/>
        </p:nvPicPr>
        <p:blipFill>
          <a:blip r:embed="rId3"/>
          <a:stretch>
            <a:fillRect/>
          </a:stretch>
        </p:blipFill>
        <p:spPr>
          <a:xfrm>
            <a:off x="5862076" y="1115266"/>
            <a:ext cx="6328523" cy="2744881"/>
          </a:xfrm>
          <a:prstGeom prst="rect">
            <a:avLst/>
          </a:prstGeom>
        </p:spPr>
      </p:pic>
      <p:pic>
        <p:nvPicPr>
          <p:cNvPr id="6" name="Kuva 5" descr="Kuva, joka sisältää kohteen teksti, kuvakaappaus, näyttö, ohjelmisto&#10;&#10;Kuvaus luotu automaattisesti">
            <a:extLst>
              <a:ext uri="{FF2B5EF4-FFF2-40B4-BE49-F238E27FC236}">
                <a16:creationId xmlns:a16="http://schemas.microsoft.com/office/drawing/2014/main" id="{B5033E34-CC69-E27F-9835-514475C6CDF4}"/>
              </a:ext>
            </a:extLst>
          </p:cNvPr>
          <p:cNvPicPr>
            <a:picLocks noChangeAspect="1"/>
          </p:cNvPicPr>
          <p:nvPr/>
        </p:nvPicPr>
        <p:blipFill>
          <a:blip r:embed="rId4"/>
          <a:stretch>
            <a:fillRect/>
          </a:stretch>
        </p:blipFill>
        <p:spPr>
          <a:xfrm>
            <a:off x="739028" y="3833532"/>
            <a:ext cx="6310034" cy="2743201"/>
          </a:xfrm>
          <a:prstGeom prst="rect">
            <a:avLst/>
          </a:prstGeom>
        </p:spPr>
      </p:pic>
      <p:pic>
        <p:nvPicPr>
          <p:cNvPr id="7" name="Kuva 6" descr="Kuva, joka sisältää kohteen teksti, kuvakaappaus, kartta&#10;&#10;Kuvaus luotu automaattisesti">
            <a:extLst>
              <a:ext uri="{FF2B5EF4-FFF2-40B4-BE49-F238E27FC236}">
                <a16:creationId xmlns:a16="http://schemas.microsoft.com/office/drawing/2014/main" id="{225B77ED-390C-0C8E-0A0C-ED874F58D784}"/>
              </a:ext>
            </a:extLst>
          </p:cNvPr>
          <p:cNvPicPr>
            <a:picLocks noChangeAspect="1"/>
          </p:cNvPicPr>
          <p:nvPr/>
        </p:nvPicPr>
        <p:blipFill>
          <a:blip r:embed="rId5"/>
          <a:stretch>
            <a:fillRect/>
          </a:stretch>
        </p:blipFill>
        <p:spPr>
          <a:xfrm>
            <a:off x="7047659" y="3846418"/>
            <a:ext cx="4315947" cy="2762251"/>
          </a:xfrm>
          <a:prstGeom prst="rect">
            <a:avLst/>
          </a:prstGeom>
        </p:spPr>
      </p:pic>
    </p:spTree>
    <p:extLst>
      <p:ext uri="{BB962C8B-B14F-4D97-AF65-F5344CB8AC3E}">
        <p14:creationId xmlns:p14="http://schemas.microsoft.com/office/powerpoint/2010/main" val="248963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CEB26B-A78E-D1D2-45B0-25A1C6E9B26B}"/>
              </a:ext>
            </a:extLst>
          </p:cNvPr>
          <p:cNvSpPr>
            <a:spLocks noGrp="1"/>
          </p:cNvSpPr>
          <p:nvPr>
            <p:ph type="title"/>
          </p:nvPr>
        </p:nvSpPr>
        <p:spPr>
          <a:xfrm>
            <a:off x="864030" y="365125"/>
            <a:ext cx="10489770" cy="409531"/>
          </a:xfrm>
        </p:spPr>
        <p:txBody>
          <a:bodyPr>
            <a:normAutofit fontScale="90000"/>
          </a:bodyPr>
          <a:lstStyle/>
          <a:p>
            <a:pPr algn="ctr"/>
            <a:r>
              <a:rPr lang="fi-FI" sz="4000">
                <a:latin typeface="Calibri Light"/>
                <a:ea typeface="Calibri Light"/>
                <a:cs typeface="Calibri Light"/>
              </a:rPr>
              <a:t>Kielitaidon kartoitukset hakijoille</a:t>
            </a:r>
            <a:endParaRPr lang="fi-FI"/>
          </a:p>
        </p:txBody>
      </p:sp>
      <p:pic>
        <p:nvPicPr>
          <p:cNvPr id="10" name="Kuva 9" descr="Kuva, joka sisältää kohteen teksti, kuvakaappaus, Fontti, Käyttöjärjestelmä&#10;&#10;Kuvaus luotu automaattisesti">
            <a:extLst>
              <a:ext uri="{FF2B5EF4-FFF2-40B4-BE49-F238E27FC236}">
                <a16:creationId xmlns:a16="http://schemas.microsoft.com/office/drawing/2014/main" id="{4C8E733A-ECC8-A3FF-3130-44CE9E455FBA}"/>
              </a:ext>
            </a:extLst>
          </p:cNvPr>
          <p:cNvPicPr>
            <a:picLocks noChangeAspect="1"/>
          </p:cNvPicPr>
          <p:nvPr/>
        </p:nvPicPr>
        <p:blipFill>
          <a:blip r:embed="rId2"/>
          <a:stretch>
            <a:fillRect/>
          </a:stretch>
        </p:blipFill>
        <p:spPr>
          <a:xfrm>
            <a:off x="2365" y="846881"/>
            <a:ext cx="8730712" cy="3234228"/>
          </a:xfrm>
          <a:prstGeom prst="rect">
            <a:avLst/>
          </a:prstGeom>
        </p:spPr>
      </p:pic>
      <p:pic>
        <p:nvPicPr>
          <p:cNvPr id="11" name="Kuva 10" descr="Kuva, joka sisältää kohteen teksti, kuvakaappaus, ohjelmisto, Käyttöjärjestelmä&#10;&#10;Kuvaus luotu automaattisesti">
            <a:extLst>
              <a:ext uri="{FF2B5EF4-FFF2-40B4-BE49-F238E27FC236}">
                <a16:creationId xmlns:a16="http://schemas.microsoft.com/office/drawing/2014/main" id="{3129A61D-CDB1-91CC-21A5-F7678EBEB265}"/>
              </a:ext>
            </a:extLst>
          </p:cNvPr>
          <p:cNvPicPr>
            <a:picLocks noChangeAspect="1"/>
          </p:cNvPicPr>
          <p:nvPr/>
        </p:nvPicPr>
        <p:blipFill>
          <a:blip r:embed="rId3"/>
          <a:stretch>
            <a:fillRect/>
          </a:stretch>
        </p:blipFill>
        <p:spPr>
          <a:xfrm>
            <a:off x="467132" y="1717881"/>
            <a:ext cx="8524068" cy="2888712"/>
          </a:xfrm>
          <a:prstGeom prst="rect">
            <a:avLst/>
          </a:prstGeom>
        </p:spPr>
      </p:pic>
      <p:pic>
        <p:nvPicPr>
          <p:cNvPr id="12" name="Kuva 11" descr="Kuva, joka sisältää kohteen teksti, kuvakaappaus, Fontti, ohjelmisto&#10;&#10;Kuvaus luotu automaattisesti">
            <a:extLst>
              <a:ext uri="{FF2B5EF4-FFF2-40B4-BE49-F238E27FC236}">
                <a16:creationId xmlns:a16="http://schemas.microsoft.com/office/drawing/2014/main" id="{F4E784B3-43D8-EF05-A24B-CFD9BAA76C8A}"/>
              </a:ext>
            </a:extLst>
          </p:cNvPr>
          <p:cNvPicPr>
            <a:picLocks noChangeAspect="1"/>
          </p:cNvPicPr>
          <p:nvPr/>
        </p:nvPicPr>
        <p:blipFill>
          <a:blip r:embed="rId4"/>
          <a:stretch>
            <a:fillRect/>
          </a:stretch>
        </p:blipFill>
        <p:spPr>
          <a:xfrm>
            <a:off x="1001205" y="2122844"/>
            <a:ext cx="9247323" cy="2615222"/>
          </a:xfrm>
          <a:prstGeom prst="rect">
            <a:avLst/>
          </a:prstGeom>
        </p:spPr>
      </p:pic>
      <p:pic>
        <p:nvPicPr>
          <p:cNvPr id="13" name="Kuva 12" descr="Kuva, joka sisältää kohteen teksti, kuvakaappaus, näyttö, Värikkyys&#10;&#10;Kuvaus luotu automaattisesti">
            <a:extLst>
              <a:ext uri="{FF2B5EF4-FFF2-40B4-BE49-F238E27FC236}">
                <a16:creationId xmlns:a16="http://schemas.microsoft.com/office/drawing/2014/main" id="{A866155D-CD58-9EBB-1803-E14782B24A9D}"/>
              </a:ext>
            </a:extLst>
          </p:cNvPr>
          <p:cNvPicPr>
            <a:picLocks noChangeAspect="1"/>
          </p:cNvPicPr>
          <p:nvPr/>
        </p:nvPicPr>
        <p:blipFill>
          <a:blip r:embed="rId5"/>
          <a:stretch>
            <a:fillRect/>
          </a:stretch>
        </p:blipFill>
        <p:spPr>
          <a:xfrm>
            <a:off x="1438938" y="2598664"/>
            <a:ext cx="9634779" cy="4286470"/>
          </a:xfrm>
          <a:prstGeom prst="rect">
            <a:avLst/>
          </a:prstGeom>
        </p:spPr>
      </p:pic>
      <p:pic>
        <p:nvPicPr>
          <p:cNvPr id="14" name="Kuva 13" descr="Kuva, joka sisältää kohteen teksti, kuvakaappaus, Käyttöjärjestelmä, ohjelmisto&#10;&#10;Kuvaus luotu automaattisesti">
            <a:extLst>
              <a:ext uri="{FF2B5EF4-FFF2-40B4-BE49-F238E27FC236}">
                <a16:creationId xmlns:a16="http://schemas.microsoft.com/office/drawing/2014/main" id="{E6A8D117-362F-AA9E-C06A-11D810D142B6}"/>
              </a:ext>
            </a:extLst>
          </p:cNvPr>
          <p:cNvPicPr>
            <a:picLocks noChangeAspect="1"/>
          </p:cNvPicPr>
          <p:nvPr/>
        </p:nvPicPr>
        <p:blipFill>
          <a:blip r:embed="rId6"/>
          <a:stretch>
            <a:fillRect/>
          </a:stretch>
        </p:blipFill>
        <p:spPr>
          <a:xfrm>
            <a:off x="1871750" y="3265095"/>
            <a:ext cx="10022238" cy="3431934"/>
          </a:xfrm>
          <a:prstGeom prst="rect">
            <a:avLst/>
          </a:prstGeom>
        </p:spPr>
      </p:pic>
    </p:spTree>
    <p:extLst>
      <p:ext uri="{BB962C8B-B14F-4D97-AF65-F5344CB8AC3E}">
        <p14:creationId xmlns:p14="http://schemas.microsoft.com/office/powerpoint/2010/main" val="21753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CEB26B-A78E-D1D2-45B0-25A1C6E9B26B}"/>
              </a:ext>
            </a:extLst>
          </p:cNvPr>
          <p:cNvSpPr>
            <a:spLocks noGrp="1"/>
          </p:cNvSpPr>
          <p:nvPr>
            <p:ph type="title"/>
          </p:nvPr>
        </p:nvSpPr>
        <p:spPr>
          <a:xfrm>
            <a:off x="838200" y="365125"/>
            <a:ext cx="10515600" cy="642005"/>
          </a:xfrm>
        </p:spPr>
        <p:txBody>
          <a:bodyPr>
            <a:normAutofit/>
          </a:bodyPr>
          <a:lstStyle/>
          <a:p>
            <a:pPr algn="ctr"/>
            <a:r>
              <a:rPr lang="fi-FI" sz="4000">
                <a:latin typeface="Calibri Light"/>
                <a:ea typeface="Calibri Light"/>
                <a:cs typeface="Calibri Light"/>
              </a:rPr>
              <a:t>Kielitaidon kartoitukset hakijoille</a:t>
            </a:r>
            <a:endParaRPr lang="fi-FI"/>
          </a:p>
        </p:txBody>
      </p:sp>
      <p:pic>
        <p:nvPicPr>
          <p:cNvPr id="3" name="Kuva 2" descr="Kuva, joka sisältää kohteen teksti, kuvakaappaus, ohjelmisto, Käyttöjärjestelmä&#10;&#10;Kuvaus luotu automaattisesti">
            <a:extLst>
              <a:ext uri="{FF2B5EF4-FFF2-40B4-BE49-F238E27FC236}">
                <a16:creationId xmlns:a16="http://schemas.microsoft.com/office/drawing/2014/main" id="{95D699FC-8CBD-2282-D237-4CE2C6F6C25F}"/>
              </a:ext>
            </a:extLst>
          </p:cNvPr>
          <p:cNvPicPr>
            <a:picLocks noChangeAspect="1"/>
          </p:cNvPicPr>
          <p:nvPr/>
        </p:nvPicPr>
        <p:blipFill>
          <a:blip r:embed="rId2"/>
          <a:stretch>
            <a:fillRect/>
          </a:stretch>
        </p:blipFill>
        <p:spPr>
          <a:xfrm>
            <a:off x="-3641" y="1000966"/>
            <a:ext cx="5890373" cy="2267511"/>
          </a:xfrm>
          <a:prstGeom prst="rect">
            <a:avLst/>
          </a:prstGeom>
        </p:spPr>
      </p:pic>
      <p:pic>
        <p:nvPicPr>
          <p:cNvPr id="5" name="Kuva 4" descr="Kuva, joka sisältää kohteen teksti, kuvakaappaus, Käyttöjärjestelmä, ohjelmisto&#10;&#10;Kuvaus luotu automaattisesti">
            <a:extLst>
              <a:ext uri="{FF2B5EF4-FFF2-40B4-BE49-F238E27FC236}">
                <a16:creationId xmlns:a16="http://schemas.microsoft.com/office/drawing/2014/main" id="{C0929F52-99CF-621F-E141-2671460AEB11}"/>
              </a:ext>
            </a:extLst>
          </p:cNvPr>
          <p:cNvPicPr>
            <a:picLocks noChangeAspect="1"/>
          </p:cNvPicPr>
          <p:nvPr/>
        </p:nvPicPr>
        <p:blipFill>
          <a:blip r:embed="rId3"/>
          <a:stretch>
            <a:fillRect/>
          </a:stretch>
        </p:blipFill>
        <p:spPr>
          <a:xfrm>
            <a:off x="5875804" y="998445"/>
            <a:ext cx="6144187" cy="2272552"/>
          </a:xfrm>
          <a:prstGeom prst="rect">
            <a:avLst/>
          </a:prstGeom>
        </p:spPr>
      </p:pic>
      <p:pic>
        <p:nvPicPr>
          <p:cNvPr id="6" name="Kuva 5" descr="Kuva, joka sisältää kohteen teksti, kuvakaappaus, ohjelmisto, Fontti&#10;&#10;Kuvaus luotu automaattisesti">
            <a:extLst>
              <a:ext uri="{FF2B5EF4-FFF2-40B4-BE49-F238E27FC236}">
                <a16:creationId xmlns:a16="http://schemas.microsoft.com/office/drawing/2014/main" id="{06506F83-C121-A9DC-6361-4DC0B9089A85}"/>
              </a:ext>
            </a:extLst>
          </p:cNvPr>
          <p:cNvPicPr>
            <a:picLocks noChangeAspect="1"/>
          </p:cNvPicPr>
          <p:nvPr/>
        </p:nvPicPr>
        <p:blipFill>
          <a:blip r:embed="rId4"/>
          <a:stretch>
            <a:fillRect/>
          </a:stretch>
        </p:blipFill>
        <p:spPr>
          <a:xfrm>
            <a:off x="-63592" y="2833687"/>
            <a:ext cx="7612717" cy="2255184"/>
          </a:xfrm>
          <a:prstGeom prst="rect">
            <a:avLst/>
          </a:prstGeom>
        </p:spPr>
      </p:pic>
      <p:pic>
        <p:nvPicPr>
          <p:cNvPr id="7" name="Kuva 6" descr="Kuva, joka sisältää kohteen teksti, kuvakaappaus, näyttö, ohjelmisto&#10;&#10;Kuvaus luotu automaattisesti">
            <a:extLst>
              <a:ext uri="{FF2B5EF4-FFF2-40B4-BE49-F238E27FC236}">
                <a16:creationId xmlns:a16="http://schemas.microsoft.com/office/drawing/2014/main" id="{B5568577-C5FC-9FCE-5B61-D18ABD197835}"/>
              </a:ext>
            </a:extLst>
          </p:cNvPr>
          <p:cNvPicPr>
            <a:picLocks noChangeAspect="1"/>
          </p:cNvPicPr>
          <p:nvPr/>
        </p:nvPicPr>
        <p:blipFill>
          <a:blip r:embed="rId5"/>
          <a:stretch>
            <a:fillRect/>
          </a:stretch>
        </p:blipFill>
        <p:spPr>
          <a:xfrm>
            <a:off x="6100748" y="3428950"/>
            <a:ext cx="6077497" cy="2632900"/>
          </a:xfrm>
          <a:prstGeom prst="rect">
            <a:avLst/>
          </a:prstGeom>
        </p:spPr>
      </p:pic>
      <p:pic>
        <p:nvPicPr>
          <p:cNvPr id="8" name="Kuva 7" descr="Kuva, joka sisältää kohteen teksti, kuvakaappaus, ohjelmisto, Käyttöjärjestelmä&#10;&#10;Kuvaus luotu automaattisesti">
            <a:extLst>
              <a:ext uri="{FF2B5EF4-FFF2-40B4-BE49-F238E27FC236}">
                <a16:creationId xmlns:a16="http://schemas.microsoft.com/office/drawing/2014/main" id="{C0298211-1AC2-1978-6732-680C6CCBD52A}"/>
              </a:ext>
            </a:extLst>
          </p:cNvPr>
          <p:cNvPicPr>
            <a:picLocks noChangeAspect="1"/>
          </p:cNvPicPr>
          <p:nvPr/>
        </p:nvPicPr>
        <p:blipFill>
          <a:blip r:embed="rId6"/>
          <a:stretch>
            <a:fillRect/>
          </a:stretch>
        </p:blipFill>
        <p:spPr>
          <a:xfrm>
            <a:off x="572060" y="4774265"/>
            <a:ext cx="5691468" cy="2083174"/>
          </a:xfrm>
          <a:prstGeom prst="rect">
            <a:avLst/>
          </a:prstGeom>
        </p:spPr>
      </p:pic>
    </p:spTree>
    <p:extLst>
      <p:ext uri="{BB962C8B-B14F-4D97-AF65-F5344CB8AC3E}">
        <p14:creationId xmlns:p14="http://schemas.microsoft.com/office/powerpoint/2010/main" val="91174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4E0288-CCBD-C8CA-00D8-F91C68D3214C}"/>
              </a:ext>
            </a:extLst>
          </p:cNvPr>
          <p:cNvSpPr>
            <a:spLocks noGrp="1"/>
          </p:cNvSpPr>
          <p:nvPr>
            <p:ph type="title"/>
          </p:nvPr>
        </p:nvSpPr>
        <p:spPr>
          <a:xfrm>
            <a:off x="838200" y="365125"/>
            <a:ext cx="10515600" cy="642005"/>
          </a:xfrm>
        </p:spPr>
        <p:txBody>
          <a:bodyPr>
            <a:normAutofit/>
          </a:bodyPr>
          <a:lstStyle/>
          <a:p>
            <a:pPr algn="ctr"/>
            <a:r>
              <a:rPr lang="fi-FI" sz="4000">
                <a:latin typeface="Calibri Light"/>
                <a:cs typeface="Calibri Light"/>
              </a:rPr>
              <a:t>Kartoitusten hyödyntäminen</a:t>
            </a:r>
            <a:endParaRPr lang="fi-FI"/>
          </a:p>
        </p:txBody>
      </p:sp>
      <p:pic>
        <p:nvPicPr>
          <p:cNvPr id="3" name="Kuva 2" descr="Kuva, joka sisältää kohteen teksti, kuvakaappaus, näyttö, ohjelmisto&#10;&#10;Kuvaus luotu automaattisesti">
            <a:extLst>
              <a:ext uri="{FF2B5EF4-FFF2-40B4-BE49-F238E27FC236}">
                <a16:creationId xmlns:a16="http://schemas.microsoft.com/office/drawing/2014/main" id="{1B465A6E-20CD-1E66-D5D7-A805FB66C068}"/>
              </a:ext>
            </a:extLst>
          </p:cNvPr>
          <p:cNvPicPr>
            <a:picLocks noChangeAspect="1"/>
          </p:cNvPicPr>
          <p:nvPr/>
        </p:nvPicPr>
        <p:blipFill>
          <a:blip r:embed="rId2"/>
          <a:stretch>
            <a:fillRect/>
          </a:stretch>
        </p:blipFill>
        <p:spPr>
          <a:xfrm>
            <a:off x="1462530" y="1225363"/>
            <a:ext cx="8419283" cy="3576139"/>
          </a:xfrm>
          <a:prstGeom prst="rect">
            <a:avLst/>
          </a:prstGeom>
        </p:spPr>
      </p:pic>
      <p:pic>
        <p:nvPicPr>
          <p:cNvPr id="5" name="Kuva 4" descr="Kuva, joka sisältää kohteen teksti, kuvakaappaus, ohjelmisto, näyttö&#10;&#10;Kuvaus luotu automaattisesti">
            <a:extLst>
              <a:ext uri="{FF2B5EF4-FFF2-40B4-BE49-F238E27FC236}">
                <a16:creationId xmlns:a16="http://schemas.microsoft.com/office/drawing/2014/main" id="{3533F9DE-6D36-AF57-B8DB-83AA8EAE6F37}"/>
              </a:ext>
            </a:extLst>
          </p:cNvPr>
          <p:cNvPicPr>
            <a:picLocks noChangeAspect="1"/>
          </p:cNvPicPr>
          <p:nvPr/>
        </p:nvPicPr>
        <p:blipFill>
          <a:blip r:embed="rId3"/>
          <a:stretch>
            <a:fillRect/>
          </a:stretch>
        </p:blipFill>
        <p:spPr>
          <a:xfrm>
            <a:off x="1824157" y="1827324"/>
            <a:ext cx="8264300" cy="3744085"/>
          </a:xfrm>
          <a:prstGeom prst="rect">
            <a:avLst/>
          </a:prstGeom>
        </p:spPr>
      </p:pic>
      <p:sp>
        <p:nvSpPr>
          <p:cNvPr id="7" name="Tekstiruutu 6">
            <a:extLst>
              <a:ext uri="{FF2B5EF4-FFF2-40B4-BE49-F238E27FC236}">
                <a16:creationId xmlns:a16="http://schemas.microsoft.com/office/drawing/2014/main" id="{E3E72B85-6A96-82DF-BD53-0163403C0281}"/>
              </a:ext>
            </a:extLst>
          </p:cNvPr>
          <p:cNvSpPr txBox="1"/>
          <p:nvPr/>
        </p:nvSpPr>
        <p:spPr>
          <a:xfrm>
            <a:off x="5286214" y="2429284"/>
            <a:ext cx="4950758" cy="378885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i-FI">
                <a:latin typeface="Calibri"/>
              </a:rPr>
              <a:t>38. Kerro tarkemmin, miten tietoa hyödynnetään.</a:t>
            </a:r>
            <a:endParaRPr lang="fi-FI"/>
          </a:p>
          <a:p>
            <a:pPr marL="285750" indent="-285750">
              <a:lnSpc>
                <a:spcPct val="150000"/>
              </a:lnSpc>
              <a:buFont typeface="Arial"/>
              <a:buChar char="•"/>
            </a:pPr>
            <a:r>
              <a:rPr lang="fi-FI">
                <a:latin typeface="Calibri Light"/>
              </a:rPr>
              <a:t>Opiskelija ohjataan OPVA-opintoihin (8)</a:t>
            </a:r>
            <a:endParaRPr lang="fi-FI">
              <a:latin typeface="Calibri Light"/>
              <a:cs typeface="Calibri Light"/>
            </a:endParaRPr>
          </a:p>
          <a:p>
            <a:pPr marL="283210" indent="-283210">
              <a:lnSpc>
                <a:spcPct val="150000"/>
              </a:lnSpc>
              <a:buFont typeface="Arial"/>
              <a:buChar char="•"/>
            </a:pPr>
            <a:r>
              <a:rPr lang="fi-FI">
                <a:latin typeface="Calibri Light"/>
              </a:rPr>
              <a:t>Opiskelijalle tarjotaan yksilöllistä ohjausta, tukiopetusta, pajatyöskentelyä (6)</a:t>
            </a:r>
            <a:endParaRPr lang="fi-FI">
              <a:latin typeface="Calibri Light"/>
              <a:cs typeface="Calibri Light"/>
            </a:endParaRPr>
          </a:p>
          <a:p>
            <a:pPr marL="283210" indent="-283210">
              <a:lnSpc>
                <a:spcPct val="150000"/>
              </a:lnSpc>
              <a:buFont typeface="Arial"/>
              <a:buChar char="•"/>
            </a:pPr>
            <a:r>
              <a:rPr lang="fi-FI">
                <a:latin typeface="Calibri Light"/>
              </a:rPr>
              <a:t>Tietoa käytetään </a:t>
            </a:r>
            <a:r>
              <a:rPr lang="fi-FI" err="1">
                <a:latin typeface="Calibri Light"/>
              </a:rPr>
              <a:t>HOKSin</a:t>
            </a:r>
            <a:r>
              <a:rPr lang="fi-FI">
                <a:latin typeface="Calibri Light"/>
              </a:rPr>
              <a:t> laatimisessa (5)</a:t>
            </a:r>
            <a:endParaRPr lang="fi-FI">
              <a:latin typeface="Calibri Light"/>
              <a:cs typeface="Calibri Light"/>
            </a:endParaRPr>
          </a:p>
          <a:p>
            <a:pPr marL="283210" indent="-283210">
              <a:lnSpc>
                <a:spcPct val="150000"/>
              </a:lnSpc>
              <a:buFont typeface="Arial"/>
              <a:buChar char="•"/>
            </a:pPr>
            <a:r>
              <a:rPr lang="fi-FI">
                <a:latin typeface="Calibri Light"/>
              </a:rPr>
              <a:t>Tieto on saatavilla, mutta sitä ei hyödynnetä säännöllisesti (4)</a:t>
            </a:r>
            <a:endParaRPr lang="fi-FI">
              <a:latin typeface="Calibri Light"/>
              <a:cs typeface="Calibri Light"/>
            </a:endParaRPr>
          </a:p>
          <a:p>
            <a:pPr marL="283210" indent="-283210">
              <a:lnSpc>
                <a:spcPct val="150000"/>
              </a:lnSpc>
              <a:buFont typeface="Arial"/>
              <a:buChar char="•"/>
            </a:pPr>
            <a:r>
              <a:rPr lang="fi-FI">
                <a:latin typeface="Calibri Light"/>
              </a:rPr>
              <a:t>Opiskelijalle suositellaan pelkkien tutkinnon osien suorittamista (3)</a:t>
            </a:r>
            <a:endParaRPr lang="fi-FI">
              <a:latin typeface="Calibri Light"/>
              <a:cs typeface="Calibri Light"/>
            </a:endParaRPr>
          </a:p>
        </p:txBody>
      </p:sp>
      <p:sp>
        <p:nvSpPr>
          <p:cNvPr id="8" name="Tekstiruutu 7">
            <a:extLst>
              <a:ext uri="{FF2B5EF4-FFF2-40B4-BE49-F238E27FC236}">
                <a16:creationId xmlns:a16="http://schemas.microsoft.com/office/drawing/2014/main" id="{08F11AA6-3B99-73E4-43D1-6687C50B49A9}"/>
              </a:ext>
            </a:extLst>
          </p:cNvPr>
          <p:cNvSpPr txBox="1"/>
          <p:nvPr/>
        </p:nvSpPr>
        <p:spPr>
          <a:xfrm>
            <a:off x="5157060" y="2958806"/>
            <a:ext cx="5209061" cy="3693319"/>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i-FI" b="1">
                <a:latin typeface="Calibri"/>
              </a:rPr>
              <a:t>40. </a:t>
            </a:r>
            <a:r>
              <a:rPr lang="fi-FI">
                <a:latin typeface="Calibri"/>
              </a:rPr>
              <a:t>Toiveita kielitaidon kartoituksista saadulle tiedolle</a:t>
            </a:r>
            <a:endParaRPr lang="fi-FI">
              <a:latin typeface="Calibri"/>
              <a:cs typeface="Calibri"/>
            </a:endParaRPr>
          </a:p>
          <a:p>
            <a:pPr marL="285750" indent="-285750">
              <a:buFont typeface="Arial"/>
              <a:buChar char="•"/>
            </a:pPr>
            <a:r>
              <a:rPr lang="fi-FI">
                <a:latin typeface="Calibri Light"/>
                <a:cs typeface="Calibri Light"/>
              </a:rPr>
              <a:t>Tietoa pitäisi käyttää </a:t>
            </a:r>
            <a:r>
              <a:rPr lang="fi-FI" b="1">
                <a:latin typeface="Calibri Light"/>
                <a:cs typeface="Calibri Light"/>
              </a:rPr>
              <a:t>tuen </a:t>
            </a:r>
            <a:r>
              <a:rPr lang="fi-FI">
                <a:latin typeface="Calibri Light"/>
                <a:cs typeface="Calibri Light"/>
              </a:rPr>
              <a:t>tarpeen kartoittamiseen ja tukitoimien kohdentamiseen</a:t>
            </a:r>
            <a:r>
              <a:rPr lang="fi-FI" b="1">
                <a:latin typeface="Calibri Light"/>
                <a:cs typeface="Calibri Light"/>
              </a:rPr>
              <a:t> </a:t>
            </a:r>
            <a:r>
              <a:rPr lang="fi-FI">
                <a:latin typeface="Calibri Light"/>
                <a:cs typeface="Calibri Light"/>
              </a:rPr>
              <a:t>(10)</a:t>
            </a:r>
          </a:p>
          <a:p>
            <a:r>
              <a:rPr lang="fi-FI">
                <a:solidFill>
                  <a:schemeClr val="accent2">
                    <a:lumMod val="20000"/>
                    <a:lumOff val="80000"/>
                  </a:schemeClr>
                </a:solidFill>
                <a:latin typeface="Calibri Light"/>
                <a:cs typeface="Calibri Light"/>
              </a:rPr>
              <a:t>  HOKS, profilointi, tasoryhmät,</a:t>
            </a:r>
            <a:br>
              <a:rPr lang="fi-FI">
                <a:solidFill>
                  <a:schemeClr val="accent2">
                    <a:lumMod val="20000"/>
                    <a:lumOff val="80000"/>
                  </a:schemeClr>
                </a:solidFill>
                <a:latin typeface="Calibri Light"/>
                <a:cs typeface="Calibri"/>
              </a:rPr>
            </a:br>
            <a:r>
              <a:rPr lang="fi-FI">
                <a:solidFill>
                  <a:schemeClr val="accent2">
                    <a:lumMod val="20000"/>
                    <a:lumOff val="80000"/>
                  </a:schemeClr>
                </a:solidFill>
                <a:latin typeface="Calibri Light"/>
                <a:cs typeface="Calibri Light"/>
              </a:rPr>
              <a:t>  OPVA opinnot, valinnaiskurssit </a:t>
            </a:r>
          </a:p>
          <a:p>
            <a:pPr marL="285750" indent="-285750">
              <a:buFont typeface="Arial"/>
              <a:buChar char="•"/>
            </a:pPr>
            <a:r>
              <a:rPr lang="fi-FI">
                <a:latin typeface="Calibri Light"/>
                <a:cs typeface="Calibri Light"/>
              </a:rPr>
              <a:t>Tiedon pitäisi olla </a:t>
            </a:r>
            <a:r>
              <a:rPr lang="fi-FI" b="1">
                <a:latin typeface="Calibri Light"/>
                <a:cs typeface="Calibri Light"/>
              </a:rPr>
              <a:t>saatavilla </a:t>
            </a:r>
            <a:r>
              <a:rPr lang="fi-FI">
                <a:latin typeface="Calibri Light"/>
                <a:cs typeface="Calibri Light"/>
              </a:rPr>
              <a:t>opetus- ja ohjaushenkilöstölle (8)</a:t>
            </a:r>
          </a:p>
          <a:p>
            <a:r>
              <a:rPr lang="fi-FI">
                <a:solidFill>
                  <a:schemeClr val="accent2">
                    <a:lumMod val="20000"/>
                    <a:lumOff val="80000"/>
                  </a:schemeClr>
                </a:solidFill>
                <a:latin typeface="Calibri Light"/>
                <a:cs typeface="Calibri Light"/>
              </a:rPr>
              <a:t>  S2-opettajille, muille opettajille, opolle, </a:t>
            </a:r>
            <a:br>
              <a:rPr lang="fi-FI">
                <a:solidFill>
                  <a:schemeClr val="accent2">
                    <a:lumMod val="20000"/>
                    <a:lumOff val="80000"/>
                  </a:schemeClr>
                </a:solidFill>
                <a:latin typeface="Calibri Light"/>
              </a:rPr>
            </a:br>
            <a:r>
              <a:rPr lang="fi-FI">
                <a:solidFill>
                  <a:schemeClr val="accent2">
                    <a:lumMod val="20000"/>
                    <a:lumOff val="80000"/>
                  </a:schemeClr>
                </a:solidFill>
                <a:latin typeface="Calibri Light"/>
                <a:cs typeface="Calibri Light"/>
              </a:rPr>
              <a:t>  ryhmänohjaajalle</a:t>
            </a:r>
          </a:p>
          <a:p>
            <a:pPr marL="285750" indent="-285750">
              <a:lnSpc>
                <a:spcPct val="150000"/>
              </a:lnSpc>
              <a:buFont typeface="Arial"/>
              <a:buChar char="•"/>
            </a:pPr>
            <a:r>
              <a:rPr lang="fi-FI">
                <a:latin typeface="Calibri Light"/>
                <a:cs typeface="Calibri Light"/>
              </a:rPr>
              <a:t>Tiedon </a:t>
            </a:r>
            <a:r>
              <a:rPr lang="fi-FI" b="1">
                <a:latin typeface="Calibri Light"/>
                <a:cs typeface="Calibri Light"/>
              </a:rPr>
              <a:t>laatua </a:t>
            </a:r>
            <a:r>
              <a:rPr lang="fi-FI">
                <a:latin typeface="Calibri Light"/>
                <a:cs typeface="Calibri Light"/>
              </a:rPr>
              <a:t>pitäisi parantaa (5)</a:t>
            </a:r>
          </a:p>
          <a:p>
            <a:r>
              <a:rPr lang="fi-FI">
                <a:solidFill>
                  <a:schemeClr val="accent2">
                    <a:lumMod val="20000"/>
                    <a:lumOff val="80000"/>
                  </a:schemeClr>
                </a:solidFill>
                <a:latin typeface="Calibri Light"/>
                <a:cs typeface="Calibri Light"/>
              </a:rPr>
              <a:t>  organisoidummaksi, täsmällisemmäksi, </a:t>
            </a:r>
            <a:br>
              <a:rPr lang="fi-FI">
                <a:solidFill>
                  <a:schemeClr val="accent2">
                    <a:lumMod val="20000"/>
                    <a:lumOff val="80000"/>
                  </a:schemeClr>
                </a:solidFill>
                <a:latin typeface="Calibri Light"/>
              </a:rPr>
            </a:br>
            <a:r>
              <a:rPr lang="fi-FI">
                <a:solidFill>
                  <a:schemeClr val="accent2">
                    <a:lumMod val="20000"/>
                    <a:lumOff val="80000"/>
                  </a:schemeClr>
                </a:solidFill>
                <a:latin typeface="Calibri Light"/>
                <a:cs typeface="Calibri Light"/>
              </a:rPr>
              <a:t>  kattavammaksi, vertailtavammaksi</a:t>
            </a:r>
          </a:p>
        </p:txBody>
      </p:sp>
    </p:spTree>
    <p:extLst>
      <p:ext uri="{BB962C8B-B14F-4D97-AF65-F5344CB8AC3E}">
        <p14:creationId xmlns:p14="http://schemas.microsoft.com/office/powerpoint/2010/main" val="423453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bd36e01-0b06-406a-bf34-e755f9cfbda1" xsi:nil="true"/>
    <lcf76f155ced4ddcb4097134ff3c332f xmlns="fb224a64-6827-43ab-8253-459bbdcbd604">
      <Terms xmlns="http://schemas.microsoft.com/office/infopath/2007/PartnerControls"/>
    </lcf76f155ced4ddcb4097134ff3c332f>
    <Studyandcareerplanningcapabilities xmlns="fb224a64-6827-43ab-8253-459bbdcbd6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5D4612E464E44B867A74FA0B1DA9DD" ma:contentTypeVersion="15" ma:contentTypeDescription="Create a new document." ma:contentTypeScope="" ma:versionID="2756052e2d6374c54b0d80c7c685d0bb">
  <xsd:schema xmlns:xsd="http://www.w3.org/2001/XMLSchema" xmlns:xs="http://www.w3.org/2001/XMLSchema" xmlns:p="http://schemas.microsoft.com/office/2006/metadata/properties" xmlns:ns2="fb224a64-6827-43ab-8253-459bbdcbd604" xmlns:ns3="fbd36e01-0b06-406a-bf34-e755f9cfbda1" targetNamespace="http://schemas.microsoft.com/office/2006/metadata/properties" ma:root="true" ma:fieldsID="f31883e74927eb190bca8e3c7c56b15b" ns2:_="" ns3:_="">
    <xsd:import namespace="fb224a64-6827-43ab-8253-459bbdcbd604"/>
    <xsd:import namespace="fbd36e01-0b06-406a-bf34-e755f9cfbd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Studyandcareerplanningcapabili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224a64-6827-43ab-8253-459bbdcbd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26c6a39-ca17-4711-8675-0cb8c6f60fa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Studyandcareerplanningcapabilities" ma:index="22" nillable="true" ma:displayName="Study and career planning capabilities" ma:description="Esimerkkitehtäviä itlsearningkurssilta kopioituna." ma:format="Dropdown" ma:internalName="Studyandcareerplanningcapabiliti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d36e01-0b06-406a-bf34-e755f9cfbd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ee56f29-e861-4a4e-a7b2-e6ee5c9cfcd4}" ma:internalName="TaxCatchAll" ma:showField="CatchAllData" ma:web="fbd36e01-0b06-406a-bf34-e755f9cfbd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DD935-DBC0-4E8D-BBA9-8F86DD302E67}">
  <ds:schemaRefs>
    <ds:schemaRef ds:uri="http://schemas.microsoft.com/sharepoint/v3/contenttype/forms"/>
  </ds:schemaRefs>
</ds:datastoreItem>
</file>

<file path=customXml/itemProps2.xml><?xml version="1.0" encoding="utf-8"?>
<ds:datastoreItem xmlns:ds="http://schemas.openxmlformats.org/officeDocument/2006/customXml" ds:itemID="{933BBE59-42D4-4084-B2F9-0C3FDBD532DB}">
  <ds:schemaRefs>
    <ds:schemaRef ds:uri="fb224a64-6827-43ab-8253-459bbdcbd604"/>
    <ds:schemaRef ds:uri="fbd36e01-0b06-406a-bf34-e755f9cfbd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FEEAA29-1338-4852-8DFD-B08E9660BDF1}">
  <ds:schemaRefs>
    <ds:schemaRef ds:uri="fb224a64-6827-43ab-8253-459bbdcbd604"/>
    <ds:schemaRef ds:uri="fbd36e01-0b06-406a-bf34-e755f9cfbd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32</TotalTime>
  <Words>3079</Words>
  <Application>Microsoft Office PowerPoint</Application>
  <PresentationFormat>Laajakuva</PresentationFormat>
  <Paragraphs>331</Paragraphs>
  <Slides>45</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45</vt:i4>
      </vt:variant>
    </vt:vector>
  </HeadingPairs>
  <TitlesOfParts>
    <vt:vector size="54" baseType="lpstr">
      <vt:lpstr>Aptos</vt:lpstr>
      <vt:lpstr>Aptos Display</vt:lpstr>
      <vt:lpstr>Arial</vt:lpstr>
      <vt:lpstr>Calibri</vt:lpstr>
      <vt:lpstr>Calibri Light</vt:lpstr>
      <vt:lpstr>Courier New</vt:lpstr>
      <vt:lpstr>Segoe UI</vt:lpstr>
      <vt:lpstr>Wingdings</vt:lpstr>
      <vt:lpstr>Office-teema</vt:lpstr>
      <vt:lpstr>S2-kielitaidon kartoitus ammatillisessa koulutuksessa  -kysely keväällä 2024</vt:lpstr>
      <vt:lpstr>PowerPoint-esitys</vt:lpstr>
      <vt:lpstr>PowerPoint-esitys</vt:lpstr>
      <vt:lpstr>Kyselyn rakenne</vt:lpstr>
      <vt:lpstr>Oppilaitokset</vt:lpstr>
      <vt:lpstr>Oppilaitokset</vt:lpstr>
      <vt:lpstr>Kielitaidon kartoitukset hakijoille</vt:lpstr>
      <vt:lpstr>Kielitaidon kartoitukset hakijoille</vt:lpstr>
      <vt:lpstr>Kartoitusten hyödyntäminen</vt:lpstr>
      <vt:lpstr>Kartoitusten hyödyntäminen</vt:lpstr>
      <vt:lpstr>1. Hakuvaiheen kielitestaus</vt:lpstr>
      <vt:lpstr>PowerPoint-esitys</vt:lpstr>
      <vt:lpstr>PowerPoint-esitys</vt:lpstr>
      <vt:lpstr>1. Hakuvaihe: Opiskelijamäärän vaikutus </vt:lpstr>
      <vt:lpstr>1. Hakuvaihe: Opiskelijamäärän vaikutus </vt:lpstr>
      <vt:lpstr>1. Hakuvaihe: Opiskelijamäärän vaikutus </vt:lpstr>
      <vt:lpstr>1. Hakuvaihe: Haasteet </vt:lpstr>
      <vt:lpstr>1. Hakuvaihe: Haasteet </vt:lpstr>
      <vt:lpstr>1. Hakuvaihe: Haasteet </vt:lpstr>
      <vt:lpstr>1. Hakuvaihe</vt:lpstr>
      <vt:lpstr>2. Opiskeluvaihe: Opiskelijamäärän vaikutus kielitaidon kartoittamiseen opiskelun aikana</vt:lpstr>
      <vt:lpstr>2. Opiskeluvaihe: Opiskelijamäärän vaikutus </vt:lpstr>
      <vt:lpstr>2. Opiskeluvaihe: Opiskelijamäärän vaikutus</vt:lpstr>
      <vt:lpstr>2. Opiskeluvaihe: Opiskelijamäärän vaikutus</vt:lpstr>
      <vt:lpstr>2. Opiskeluvaihe: Opiskelijamäärän vaikutus</vt:lpstr>
      <vt:lpstr>2. Opiskeluvaihe: Opiskelijamäärän vaikutus</vt:lpstr>
      <vt:lpstr>2. Opiskeluvaihe: Opiskelijamäärän vaikutus</vt:lpstr>
      <vt:lpstr>2. Opiskeluvaihe: Kielitaidon arvioinnista saadun tiedon hyödyntäminen</vt:lpstr>
      <vt:lpstr>2. Opiskeluvaihe: Opiskelijamäärän vaikutus</vt:lpstr>
      <vt:lpstr>2. Opiskeluvaihe: Opiskelijamäärän vaikutus</vt:lpstr>
      <vt:lpstr>2. Opiskeluvaihe: Opiskelijamäärän vaikutus</vt:lpstr>
      <vt:lpstr>2. Opiskeluvaihe: alueen vaikutus </vt:lpstr>
      <vt:lpstr>2. Opiskeluvaihe; alueen vaikutus: Kielitaitoa arvioitiin hyvin samansuuntaisesti kaikkialla</vt:lpstr>
      <vt:lpstr>2. Opiskeluvaihe: alueen vaikutus TESTIEN KIEITAITOTASOJEN VALIKOIMAAN</vt:lpstr>
      <vt:lpstr>2. Opiskeluvaihe: alueen vaikutus  LUETUN YMMÄRTÄMINEN</vt:lpstr>
      <vt:lpstr>2. Opiskeluvaihe: alueen vaikutus  KUULLUN YMMÄRTÄMINEN</vt:lpstr>
      <vt:lpstr>2. Opiskeluvaihe: alueen vaikutus KIRJOITTAMINEN</vt:lpstr>
      <vt:lpstr>2. Opiskeluvaihe: alueen vaikutus PUHUMINEN</vt:lpstr>
      <vt:lpstr>2. Opiskeluvaihe: Haasteet </vt:lpstr>
      <vt:lpstr>2. Opiskeluvaihe: Haasteet </vt:lpstr>
      <vt:lpstr>2. Opiskeluvaihe: Haasteita opiskeluajan kielitaitokartoituksessa</vt:lpstr>
      <vt:lpstr>3. Alueellisia erityispiirteitä</vt:lpstr>
      <vt:lpstr>3. Miten opiskelija saa tietoa kielitasostaan ?</vt:lpstr>
      <vt:lpstr>PowerPoint-esitys</vt:lpstr>
      <vt:lpstr>Lisätietoja voi kysyä VIERKO-hankkeelta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lastModifiedBy>Outi Mäkiketola</cp:lastModifiedBy>
  <cp:revision>201</cp:revision>
  <dcterms:created xsi:type="dcterms:W3CDTF">2024-04-10T12:16:51Z</dcterms:created>
  <dcterms:modified xsi:type="dcterms:W3CDTF">2025-01-14T10:28:08Z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0x010100475D4612E464E44B867A74FA0B1DA9DD</vt:lpwstr>
  </property>
  <property fmtid="{D5CDD505-2E9C-101B-9397-08002B2CF9AE}" pid="3" name="MediaServiceImageTags">
    <vt:lpwstr/>
  </property>
</Properties>
</file>