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6" r:id="rId5"/>
  </p:sldMasterIdLst>
  <p:notesMasterIdLst>
    <p:notesMasterId r:id="rId22"/>
  </p:notesMasterIdLst>
  <p:handoutMasterIdLst>
    <p:handoutMasterId r:id="rId23"/>
  </p:handoutMasterIdLst>
  <p:sldIdLst>
    <p:sldId id="272" r:id="rId6"/>
    <p:sldId id="258" r:id="rId7"/>
    <p:sldId id="260" r:id="rId8"/>
    <p:sldId id="261" r:id="rId9"/>
    <p:sldId id="262" r:id="rId10"/>
    <p:sldId id="291" r:id="rId11"/>
    <p:sldId id="275" r:id="rId12"/>
    <p:sldId id="264" r:id="rId13"/>
    <p:sldId id="265" r:id="rId14"/>
    <p:sldId id="266" r:id="rId15"/>
    <p:sldId id="267" r:id="rId16"/>
    <p:sldId id="270" r:id="rId17"/>
    <p:sldId id="268" r:id="rId18"/>
    <p:sldId id="271" r:id="rId19"/>
    <p:sldId id="274" r:id="rId20"/>
    <p:sldId id="269"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31DB5-80EC-48F3-A06D-89B7D092A33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4059675-AA43-4E9C-8CFD-98ECECFCCA8A}">
      <dgm:prSet/>
      <dgm:spPr/>
      <dgm:t>
        <a:bodyPr/>
        <a:lstStyle/>
        <a:p>
          <a:pPr rtl="0"/>
          <a:r>
            <a:rPr lang="en-US" b="1" dirty="0"/>
            <a:t>Student contacts learning services staff and presents a statement of their condition signed by a doctor, psychologist or other expert. </a:t>
          </a:r>
        </a:p>
      </dgm:t>
    </dgm:pt>
    <dgm:pt modelId="{01222533-D356-4224-AAD5-AFA2321F8F83}" type="parTrans" cxnId="{7398B2CE-669F-41B2-B825-6BF4A423ACDE}">
      <dgm:prSet/>
      <dgm:spPr/>
      <dgm:t>
        <a:bodyPr/>
        <a:lstStyle/>
        <a:p>
          <a:endParaRPr lang="en-US"/>
        </a:p>
      </dgm:t>
    </dgm:pt>
    <dgm:pt modelId="{DF52ABD5-5B4A-47D4-B3E3-9796458AD88F}" type="sibTrans" cxnId="{7398B2CE-669F-41B2-B825-6BF4A423ACDE}">
      <dgm:prSet/>
      <dgm:spPr/>
      <dgm:t>
        <a:bodyPr/>
        <a:lstStyle/>
        <a:p>
          <a:endParaRPr lang="en-US"/>
        </a:p>
      </dgm:t>
    </dgm:pt>
    <dgm:pt modelId="{CEF25B54-D84C-4ED5-9B42-6A99053C0460}">
      <dgm:prSet/>
      <dgm:spPr/>
      <dgm:t>
        <a:bodyPr/>
        <a:lstStyle/>
        <a:p>
          <a:r>
            <a:rPr lang="en-US" b="1" dirty="0"/>
            <a:t>The arrangements granted will be recorded in a certificate for individual study arrangements, which will be valid in all Aalto schools.  </a:t>
          </a:r>
        </a:p>
      </dgm:t>
    </dgm:pt>
    <dgm:pt modelId="{3FB92F3E-B3CD-4275-A2B0-A0688F51DF0A}" type="parTrans" cxnId="{75B3E576-1748-4BC3-9709-88BAA7291881}">
      <dgm:prSet/>
      <dgm:spPr/>
      <dgm:t>
        <a:bodyPr/>
        <a:lstStyle/>
        <a:p>
          <a:endParaRPr lang="en-US"/>
        </a:p>
      </dgm:t>
    </dgm:pt>
    <dgm:pt modelId="{0032FB6B-04BB-4519-A914-319EF9626F27}" type="sibTrans" cxnId="{75B3E576-1748-4BC3-9709-88BAA7291881}">
      <dgm:prSet/>
      <dgm:spPr/>
      <dgm:t>
        <a:bodyPr/>
        <a:lstStyle/>
        <a:p>
          <a:endParaRPr lang="en-US"/>
        </a:p>
      </dgm:t>
    </dgm:pt>
    <dgm:pt modelId="{C448379F-01FC-47FC-ADF6-D56703582CD7}">
      <dgm:prSet/>
      <dgm:spPr/>
      <dgm:t>
        <a:bodyPr/>
        <a:lstStyle/>
        <a:p>
          <a:pPr rtl="0"/>
          <a:r>
            <a:rPr lang="en-US" b="1" dirty="0"/>
            <a:t>Student shows the certificate to the teachers/examination</a:t>
          </a:r>
          <a:br>
            <a:rPr lang="en-US" b="1" dirty="0"/>
          </a:br>
          <a:r>
            <a:rPr lang="en-US" b="1" dirty="0"/>
            <a:t>organizers and </a:t>
          </a:r>
          <a:br>
            <a:rPr lang="en-US" b="1" dirty="0"/>
          </a:br>
          <a:r>
            <a:rPr lang="en-US" b="1" dirty="0"/>
            <a:t>agree on the arrangements needed.</a:t>
          </a:r>
          <a:r>
            <a:rPr lang="en-US" b="1" dirty="0">
              <a:latin typeface="Arial" panose="020B0604020202020204"/>
            </a:rPr>
            <a:t> </a:t>
          </a:r>
          <a:endParaRPr lang="en-US" b="1" dirty="0"/>
        </a:p>
      </dgm:t>
    </dgm:pt>
    <dgm:pt modelId="{E22F667D-0944-4517-9D0C-4B4DAE5CB4DB}" type="parTrans" cxnId="{960313B7-7F25-44DF-A273-CF2F7D508D63}">
      <dgm:prSet/>
      <dgm:spPr/>
      <dgm:t>
        <a:bodyPr/>
        <a:lstStyle/>
        <a:p>
          <a:endParaRPr lang="en-US"/>
        </a:p>
      </dgm:t>
    </dgm:pt>
    <dgm:pt modelId="{29BE17A0-3ED5-470F-909F-C897616B1CE0}" type="sibTrans" cxnId="{960313B7-7F25-44DF-A273-CF2F7D508D63}">
      <dgm:prSet/>
      <dgm:spPr/>
      <dgm:t>
        <a:bodyPr/>
        <a:lstStyle/>
        <a:p>
          <a:endParaRPr lang="en-US"/>
        </a:p>
      </dgm:t>
    </dgm:pt>
    <dgm:pt modelId="{F44E613F-ECA6-4A7E-B488-6E03F7DAC6CE}">
      <dgm:prSet/>
      <dgm:spPr/>
      <dgm:t>
        <a:bodyPr/>
        <a:lstStyle/>
        <a:p>
          <a:r>
            <a:rPr lang="en-US" b="1" dirty="0"/>
            <a:t>Should problems arise, student can contact the person who provided the certificate. </a:t>
          </a:r>
        </a:p>
      </dgm:t>
    </dgm:pt>
    <dgm:pt modelId="{5F7EC058-CE79-49E6-9D98-574AF4226B14}" type="parTrans" cxnId="{C9842001-A217-4D7B-9158-2293C0F78CCD}">
      <dgm:prSet/>
      <dgm:spPr/>
      <dgm:t>
        <a:bodyPr/>
        <a:lstStyle/>
        <a:p>
          <a:endParaRPr lang="en-US"/>
        </a:p>
      </dgm:t>
    </dgm:pt>
    <dgm:pt modelId="{FDE823B8-A639-46E6-9C03-95AC328FEB3E}" type="sibTrans" cxnId="{C9842001-A217-4D7B-9158-2293C0F78CCD}">
      <dgm:prSet/>
      <dgm:spPr/>
      <dgm:t>
        <a:bodyPr/>
        <a:lstStyle/>
        <a:p>
          <a:endParaRPr lang="en-US"/>
        </a:p>
      </dgm:t>
    </dgm:pt>
    <dgm:pt modelId="{13BB9432-3369-42BD-B105-EF7093C3C183}" type="pres">
      <dgm:prSet presAssocID="{15E31DB5-80EC-48F3-A06D-89B7D092A337}" presName="root" presStyleCnt="0">
        <dgm:presLayoutVars>
          <dgm:dir/>
          <dgm:resizeHandles val="exact"/>
        </dgm:presLayoutVars>
      </dgm:prSet>
      <dgm:spPr/>
    </dgm:pt>
    <dgm:pt modelId="{1B27D771-C331-4F2F-9B38-6291BE687C46}" type="pres">
      <dgm:prSet presAssocID="{54059675-AA43-4E9C-8CFD-98ECECFCCA8A}" presName="compNode" presStyleCnt="0"/>
      <dgm:spPr/>
    </dgm:pt>
    <dgm:pt modelId="{1599AF44-EFE3-4768-9339-D9FF1B9EC301}" type="pres">
      <dgm:prSet presAssocID="{54059675-AA43-4E9C-8CFD-98ECECFCCA8A}"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91E2F1F8-0537-4EA9-9B15-DD1948AF9AC2}" type="pres">
      <dgm:prSet presAssocID="{54059675-AA43-4E9C-8CFD-98ECECFCCA8A}" presName="spaceRect" presStyleCnt="0"/>
      <dgm:spPr/>
    </dgm:pt>
    <dgm:pt modelId="{CF37ED7C-5288-4C18-B769-3683F6BA0514}" type="pres">
      <dgm:prSet presAssocID="{54059675-AA43-4E9C-8CFD-98ECECFCCA8A}" presName="textRect" presStyleLbl="revTx" presStyleIdx="0" presStyleCnt="4" custScaleX="158394">
        <dgm:presLayoutVars>
          <dgm:chMax val="1"/>
          <dgm:chPref val="1"/>
        </dgm:presLayoutVars>
      </dgm:prSet>
      <dgm:spPr/>
    </dgm:pt>
    <dgm:pt modelId="{ED00C41A-686B-4928-AAD8-34B52CECF19C}" type="pres">
      <dgm:prSet presAssocID="{DF52ABD5-5B4A-47D4-B3E3-9796458AD88F}" presName="sibTrans" presStyleCnt="0"/>
      <dgm:spPr/>
    </dgm:pt>
    <dgm:pt modelId="{CA329B7C-28C1-4262-AA45-83CC220D0CAC}" type="pres">
      <dgm:prSet presAssocID="{CEF25B54-D84C-4ED5-9B42-6A99053C0460}" presName="compNode" presStyleCnt="0"/>
      <dgm:spPr/>
    </dgm:pt>
    <dgm:pt modelId="{20F0A239-0143-470A-9D3C-2552386DD106}" type="pres">
      <dgm:prSet presAssocID="{CEF25B54-D84C-4ED5-9B42-6A99053C04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2F95D0F2-778E-4E29-9B4A-C756DC9F03F8}" type="pres">
      <dgm:prSet presAssocID="{CEF25B54-D84C-4ED5-9B42-6A99053C0460}" presName="spaceRect" presStyleCnt="0"/>
      <dgm:spPr/>
    </dgm:pt>
    <dgm:pt modelId="{54983FEB-E3C8-41FC-B9CE-9E68A300E983}" type="pres">
      <dgm:prSet presAssocID="{CEF25B54-D84C-4ED5-9B42-6A99053C0460}" presName="textRect" presStyleLbl="revTx" presStyleIdx="1" presStyleCnt="4">
        <dgm:presLayoutVars>
          <dgm:chMax val="1"/>
          <dgm:chPref val="1"/>
        </dgm:presLayoutVars>
      </dgm:prSet>
      <dgm:spPr/>
    </dgm:pt>
    <dgm:pt modelId="{D95B0F5E-EB37-45A4-9030-AA1BEA893CB7}" type="pres">
      <dgm:prSet presAssocID="{0032FB6B-04BB-4519-A914-319EF9626F27}" presName="sibTrans" presStyleCnt="0"/>
      <dgm:spPr/>
    </dgm:pt>
    <dgm:pt modelId="{8306C899-9AD8-483A-8968-74FE91FCD5EF}" type="pres">
      <dgm:prSet presAssocID="{C448379F-01FC-47FC-ADF6-D56703582CD7}" presName="compNode" presStyleCnt="0"/>
      <dgm:spPr/>
    </dgm:pt>
    <dgm:pt modelId="{E46F522F-23F6-4815-AA9F-E95596AEB79D}" type="pres">
      <dgm:prSet presAssocID="{C448379F-01FC-47FC-ADF6-D56703582CD7}"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a:ext>
      </dgm:extLst>
    </dgm:pt>
    <dgm:pt modelId="{E1CC93B7-07AE-4764-AE5A-9B8C2AC5FCC2}" type="pres">
      <dgm:prSet presAssocID="{C448379F-01FC-47FC-ADF6-D56703582CD7}" presName="spaceRect" presStyleCnt="0"/>
      <dgm:spPr/>
    </dgm:pt>
    <dgm:pt modelId="{3EF45836-6886-4DB5-B3A9-8161DEB5F596}" type="pres">
      <dgm:prSet presAssocID="{C448379F-01FC-47FC-ADF6-D56703582CD7}" presName="textRect" presStyleLbl="revTx" presStyleIdx="2" presStyleCnt="4" custScaleX="106509" custScaleY="105041">
        <dgm:presLayoutVars>
          <dgm:chMax val="1"/>
          <dgm:chPref val="1"/>
        </dgm:presLayoutVars>
      </dgm:prSet>
      <dgm:spPr/>
    </dgm:pt>
    <dgm:pt modelId="{B26AA3EA-27C9-433C-975B-560EB88A425A}" type="pres">
      <dgm:prSet presAssocID="{29BE17A0-3ED5-470F-909F-C897616B1CE0}" presName="sibTrans" presStyleCnt="0"/>
      <dgm:spPr/>
    </dgm:pt>
    <dgm:pt modelId="{EF11BF1F-B63D-462C-A165-9A583BFEA803}" type="pres">
      <dgm:prSet presAssocID="{F44E613F-ECA6-4A7E-B488-6E03F7DAC6CE}" presName="compNode" presStyleCnt="0"/>
      <dgm:spPr/>
    </dgm:pt>
    <dgm:pt modelId="{59A78071-A658-489D-90A2-BCE6A6CB2FC4}" type="pres">
      <dgm:prSet presAssocID="{F44E613F-ECA6-4A7E-B488-6E03F7DAC6CE}" presName="iconRect" presStyleLbl="node1" presStyleIdx="3" presStyleCnt="4" custLinFactNeighborX="-13647" custLinFactNeighborY="-882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iploma Roll"/>
        </a:ext>
      </dgm:extLst>
    </dgm:pt>
    <dgm:pt modelId="{7E8B0B87-BEBF-4DD5-AF63-3B89C36357ED}" type="pres">
      <dgm:prSet presAssocID="{F44E613F-ECA6-4A7E-B488-6E03F7DAC6CE}" presName="spaceRect" presStyleCnt="0"/>
      <dgm:spPr/>
    </dgm:pt>
    <dgm:pt modelId="{874534C8-21BC-4317-AEB5-CA164B349DDE}" type="pres">
      <dgm:prSet presAssocID="{F44E613F-ECA6-4A7E-B488-6E03F7DAC6CE}" presName="textRect" presStyleLbl="revTx" presStyleIdx="3" presStyleCnt="4" custLinFactNeighborX="-3345" custLinFactNeighborY="-4865">
        <dgm:presLayoutVars>
          <dgm:chMax val="1"/>
          <dgm:chPref val="1"/>
        </dgm:presLayoutVars>
      </dgm:prSet>
      <dgm:spPr/>
    </dgm:pt>
  </dgm:ptLst>
  <dgm:cxnLst>
    <dgm:cxn modelId="{C9842001-A217-4D7B-9158-2293C0F78CCD}" srcId="{15E31DB5-80EC-48F3-A06D-89B7D092A337}" destId="{F44E613F-ECA6-4A7E-B488-6E03F7DAC6CE}" srcOrd="3" destOrd="0" parTransId="{5F7EC058-CE79-49E6-9D98-574AF4226B14}" sibTransId="{FDE823B8-A639-46E6-9C03-95AC328FEB3E}"/>
    <dgm:cxn modelId="{0CADFB1E-A147-4C32-B97A-2F0358FBF85D}" type="presOf" srcId="{54059675-AA43-4E9C-8CFD-98ECECFCCA8A}" destId="{CF37ED7C-5288-4C18-B769-3683F6BA0514}" srcOrd="0" destOrd="0" presId="urn:microsoft.com/office/officeart/2018/2/layout/IconLabelList"/>
    <dgm:cxn modelId="{DA7D0D3A-6848-46F0-AFFC-7C14A15148D3}" type="presOf" srcId="{CEF25B54-D84C-4ED5-9B42-6A99053C0460}" destId="{54983FEB-E3C8-41FC-B9CE-9E68A300E983}" srcOrd="0" destOrd="0" presId="urn:microsoft.com/office/officeart/2018/2/layout/IconLabelList"/>
    <dgm:cxn modelId="{9A1B3466-51BD-48D8-B9A4-1C962FBF4E51}" type="presOf" srcId="{C448379F-01FC-47FC-ADF6-D56703582CD7}" destId="{3EF45836-6886-4DB5-B3A9-8161DEB5F596}" srcOrd="0" destOrd="0" presId="urn:microsoft.com/office/officeart/2018/2/layout/IconLabelList"/>
    <dgm:cxn modelId="{2C4CE24D-6A99-40D5-A5E0-5167F7E39C70}" type="presOf" srcId="{15E31DB5-80EC-48F3-A06D-89B7D092A337}" destId="{13BB9432-3369-42BD-B105-EF7093C3C183}" srcOrd="0" destOrd="0" presId="urn:microsoft.com/office/officeart/2018/2/layout/IconLabelList"/>
    <dgm:cxn modelId="{75B3E576-1748-4BC3-9709-88BAA7291881}" srcId="{15E31DB5-80EC-48F3-A06D-89B7D092A337}" destId="{CEF25B54-D84C-4ED5-9B42-6A99053C0460}" srcOrd="1" destOrd="0" parTransId="{3FB92F3E-B3CD-4275-A2B0-A0688F51DF0A}" sibTransId="{0032FB6B-04BB-4519-A914-319EF9626F27}"/>
    <dgm:cxn modelId="{9723B991-6224-4B30-895E-2ECF5006C148}" type="presOf" srcId="{F44E613F-ECA6-4A7E-B488-6E03F7DAC6CE}" destId="{874534C8-21BC-4317-AEB5-CA164B349DDE}" srcOrd="0" destOrd="0" presId="urn:microsoft.com/office/officeart/2018/2/layout/IconLabelList"/>
    <dgm:cxn modelId="{960313B7-7F25-44DF-A273-CF2F7D508D63}" srcId="{15E31DB5-80EC-48F3-A06D-89B7D092A337}" destId="{C448379F-01FC-47FC-ADF6-D56703582CD7}" srcOrd="2" destOrd="0" parTransId="{E22F667D-0944-4517-9D0C-4B4DAE5CB4DB}" sibTransId="{29BE17A0-3ED5-470F-909F-C897616B1CE0}"/>
    <dgm:cxn modelId="{7398B2CE-669F-41B2-B825-6BF4A423ACDE}" srcId="{15E31DB5-80EC-48F3-A06D-89B7D092A337}" destId="{54059675-AA43-4E9C-8CFD-98ECECFCCA8A}" srcOrd="0" destOrd="0" parTransId="{01222533-D356-4224-AAD5-AFA2321F8F83}" sibTransId="{DF52ABD5-5B4A-47D4-B3E3-9796458AD88F}"/>
    <dgm:cxn modelId="{2223BE29-A025-413D-8BBC-11AF104A685C}" type="presParOf" srcId="{13BB9432-3369-42BD-B105-EF7093C3C183}" destId="{1B27D771-C331-4F2F-9B38-6291BE687C46}" srcOrd="0" destOrd="0" presId="urn:microsoft.com/office/officeart/2018/2/layout/IconLabelList"/>
    <dgm:cxn modelId="{3B000DBA-73D6-4DBF-B682-96268FF43421}" type="presParOf" srcId="{1B27D771-C331-4F2F-9B38-6291BE687C46}" destId="{1599AF44-EFE3-4768-9339-D9FF1B9EC301}" srcOrd="0" destOrd="0" presId="urn:microsoft.com/office/officeart/2018/2/layout/IconLabelList"/>
    <dgm:cxn modelId="{81FB776E-E9C9-4686-9898-DB9BDD9531D5}" type="presParOf" srcId="{1B27D771-C331-4F2F-9B38-6291BE687C46}" destId="{91E2F1F8-0537-4EA9-9B15-DD1948AF9AC2}" srcOrd="1" destOrd="0" presId="urn:microsoft.com/office/officeart/2018/2/layout/IconLabelList"/>
    <dgm:cxn modelId="{CC79B879-64BD-45C3-9684-A3569D07DFC8}" type="presParOf" srcId="{1B27D771-C331-4F2F-9B38-6291BE687C46}" destId="{CF37ED7C-5288-4C18-B769-3683F6BA0514}" srcOrd="2" destOrd="0" presId="urn:microsoft.com/office/officeart/2018/2/layout/IconLabelList"/>
    <dgm:cxn modelId="{9D5BF4B0-ACE1-433A-B1DC-85E2D2EA442A}" type="presParOf" srcId="{13BB9432-3369-42BD-B105-EF7093C3C183}" destId="{ED00C41A-686B-4928-AAD8-34B52CECF19C}" srcOrd="1" destOrd="0" presId="urn:microsoft.com/office/officeart/2018/2/layout/IconLabelList"/>
    <dgm:cxn modelId="{6C29D857-25BC-4AA6-9631-6A404C3AE456}" type="presParOf" srcId="{13BB9432-3369-42BD-B105-EF7093C3C183}" destId="{CA329B7C-28C1-4262-AA45-83CC220D0CAC}" srcOrd="2" destOrd="0" presId="urn:microsoft.com/office/officeart/2018/2/layout/IconLabelList"/>
    <dgm:cxn modelId="{86C9532A-5BDC-40F9-8F4C-FA4E20BC2E75}" type="presParOf" srcId="{CA329B7C-28C1-4262-AA45-83CC220D0CAC}" destId="{20F0A239-0143-470A-9D3C-2552386DD106}" srcOrd="0" destOrd="0" presId="urn:microsoft.com/office/officeart/2018/2/layout/IconLabelList"/>
    <dgm:cxn modelId="{39E47095-9A1A-4015-B43A-73B8E9ABA4FA}" type="presParOf" srcId="{CA329B7C-28C1-4262-AA45-83CC220D0CAC}" destId="{2F95D0F2-778E-4E29-9B4A-C756DC9F03F8}" srcOrd="1" destOrd="0" presId="urn:microsoft.com/office/officeart/2018/2/layout/IconLabelList"/>
    <dgm:cxn modelId="{AD2058DE-624D-4ABC-A124-E57418EDCFC6}" type="presParOf" srcId="{CA329B7C-28C1-4262-AA45-83CC220D0CAC}" destId="{54983FEB-E3C8-41FC-B9CE-9E68A300E983}" srcOrd="2" destOrd="0" presId="urn:microsoft.com/office/officeart/2018/2/layout/IconLabelList"/>
    <dgm:cxn modelId="{49087F35-916E-412F-BA99-921020CD013D}" type="presParOf" srcId="{13BB9432-3369-42BD-B105-EF7093C3C183}" destId="{D95B0F5E-EB37-45A4-9030-AA1BEA893CB7}" srcOrd="3" destOrd="0" presId="urn:microsoft.com/office/officeart/2018/2/layout/IconLabelList"/>
    <dgm:cxn modelId="{B65F8247-D909-4963-ABDD-1C7015F98F60}" type="presParOf" srcId="{13BB9432-3369-42BD-B105-EF7093C3C183}" destId="{8306C899-9AD8-483A-8968-74FE91FCD5EF}" srcOrd="4" destOrd="0" presId="urn:microsoft.com/office/officeart/2018/2/layout/IconLabelList"/>
    <dgm:cxn modelId="{1CF47D7B-D57C-40BD-999D-C50F5855A195}" type="presParOf" srcId="{8306C899-9AD8-483A-8968-74FE91FCD5EF}" destId="{E46F522F-23F6-4815-AA9F-E95596AEB79D}" srcOrd="0" destOrd="0" presId="urn:microsoft.com/office/officeart/2018/2/layout/IconLabelList"/>
    <dgm:cxn modelId="{14F829B9-CFCB-4FDC-9EF7-9B39E610B5BB}" type="presParOf" srcId="{8306C899-9AD8-483A-8968-74FE91FCD5EF}" destId="{E1CC93B7-07AE-4764-AE5A-9B8C2AC5FCC2}" srcOrd="1" destOrd="0" presId="urn:microsoft.com/office/officeart/2018/2/layout/IconLabelList"/>
    <dgm:cxn modelId="{53A67649-E3F1-4597-8F7A-5ADE4D537132}" type="presParOf" srcId="{8306C899-9AD8-483A-8968-74FE91FCD5EF}" destId="{3EF45836-6886-4DB5-B3A9-8161DEB5F596}" srcOrd="2" destOrd="0" presId="urn:microsoft.com/office/officeart/2018/2/layout/IconLabelList"/>
    <dgm:cxn modelId="{76CB2699-496F-4C3B-8451-7D7671838D49}" type="presParOf" srcId="{13BB9432-3369-42BD-B105-EF7093C3C183}" destId="{B26AA3EA-27C9-433C-975B-560EB88A425A}" srcOrd="5" destOrd="0" presId="urn:microsoft.com/office/officeart/2018/2/layout/IconLabelList"/>
    <dgm:cxn modelId="{3852914A-5CB5-45D2-A73A-99985E59952B}" type="presParOf" srcId="{13BB9432-3369-42BD-B105-EF7093C3C183}" destId="{EF11BF1F-B63D-462C-A165-9A583BFEA803}" srcOrd="6" destOrd="0" presId="urn:microsoft.com/office/officeart/2018/2/layout/IconLabelList"/>
    <dgm:cxn modelId="{CA6472AD-8384-4F99-ACDF-390D1303BC34}" type="presParOf" srcId="{EF11BF1F-B63D-462C-A165-9A583BFEA803}" destId="{59A78071-A658-489D-90A2-BCE6A6CB2FC4}" srcOrd="0" destOrd="0" presId="urn:microsoft.com/office/officeart/2018/2/layout/IconLabelList"/>
    <dgm:cxn modelId="{52F894B3-785C-4520-970B-26DB7D2D45D1}" type="presParOf" srcId="{EF11BF1F-B63D-462C-A165-9A583BFEA803}" destId="{7E8B0B87-BEBF-4DD5-AF63-3B89C36357ED}" srcOrd="1" destOrd="0" presId="urn:microsoft.com/office/officeart/2018/2/layout/IconLabelList"/>
    <dgm:cxn modelId="{9CEFB56E-1243-44E3-9104-10D3B1C78A90}" type="presParOf" srcId="{EF11BF1F-B63D-462C-A165-9A583BFEA803}" destId="{874534C8-21BC-4317-AEB5-CA164B349DD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F9F44-B174-4E11-9B94-BC9276E446F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4A08023-C3A8-4E7C-8BCE-E58769444716}">
      <dgm:prSet/>
      <dgm:spPr/>
      <dgm:t>
        <a:bodyPr/>
        <a:lstStyle/>
        <a:p>
          <a:pPr>
            <a:lnSpc>
              <a:spcPct val="100000"/>
            </a:lnSpc>
            <a:defRPr b="1"/>
          </a:pPr>
          <a:r>
            <a:rPr lang="en-US" dirty="0"/>
            <a:t>Student contacts teacher and shows the certificate for individual study arrangements</a:t>
          </a:r>
          <a:r>
            <a:rPr lang="en-US" dirty="0">
              <a:latin typeface="Arial" panose="020B0604020202020204"/>
            </a:rPr>
            <a:t> </a:t>
          </a:r>
          <a:endParaRPr lang="en-US" dirty="0"/>
        </a:p>
      </dgm:t>
    </dgm:pt>
    <dgm:pt modelId="{B709E6E3-89C1-4002-9690-AE3F1A77C165}" type="parTrans" cxnId="{5F1959CE-8AB2-4A84-A973-F884907C1827}">
      <dgm:prSet/>
      <dgm:spPr/>
      <dgm:t>
        <a:bodyPr/>
        <a:lstStyle/>
        <a:p>
          <a:endParaRPr lang="en-US"/>
        </a:p>
      </dgm:t>
    </dgm:pt>
    <dgm:pt modelId="{6D85748B-5CED-4088-9150-4058AFC3A7CD}" type="sibTrans" cxnId="{5F1959CE-8AB2-4A84-A973-F884907C1827}">
      <dgm:prSet/>
      <dgm:spPr/>
      <dgm:t>
        <a:bodyPr/>
        <a:lstStyle/>
        <a:p>
          <a:endParaRPr lang="en-US"/>
        </a:p>
      </dgm:t>
    </dgm:pt>
    <dgm:pt modelId="{346E3D2F-1B3B-477D-964D-86778FC5CD0E}">
      <dgm:prSet/>
      <dgm:spPr/>
      <dgm:t>
        <a:bodyPr/>
        <a:lstStyle/>
        <a:p>
          <a:pPr>
            <a:lnSpc>
              <a:spcPct val="100000"/>
            </a:lnSpc>
          </a:pPr>
          <a:r>
            <a:rPr lang="en-US" dirty="0"/>
            <a:t>- Student should contact the teacher as soon as possible, either in the first meeting of a course or upon registering for the course examination at the latest.</a:t>
          </a:r>
        </a:p>
      </dgm:t>
    </dgm:pt>
    <dgm:pt modelId="{429A3136-2F34-4E08-9A25-BC0443B6629A}" type="parTrans" cxnId="{A94CAACF-B1B0-4816-AB12-19C448D04E5A}">
      <dgm:prSet/>
      <dgm:spPr/>
      <dgm:t>
        <a:bodyPr/>
        <a:lstStyle/>
        <a:p>
          <a:endParaRPr lang="en-US"/>
        </a:p>
      </dgm:t>
    </dgm:pt>
    <dgm:pt modelId="{188D0ACF-69DA-4535-848D-1917E0161696}" type="sibTrans" cxnId="{A94CAACF-B1B0-4816-AB12-19C448D04E5A}">
      <dgm:prSet/>
      <dgm:spPr/>
      <dgm:t>
        <a:bodyPr/>
        <a:lstStyle/>
        <a:p>
          <a:endParaRPr lang="en-US"/>
        </a:p>
      </dgm:t>
    </dgm:pt>
    <dgm:pt modelId="{39D715EC-5629-4881-9BE2-DFF4A9A4D06F}">
      <dgm:prSet/>
      <dgm:spPr/>
      <dgm:t>
        <a:bodyPr/>
        <a:lstStyle/>
        <a:p>
          <a:pPr>
            <a:lnSpc>
              <a:spcPct val="100000"/>
            </a:lnSpc>
            <a:defRPr b="1"/>
          </a:pPr>
          <a:r>
            <a:rPr lang="fi-FI" dirty="0" err="1"/>
            <a:t>Teacher</a:t>
          </a:r>
          <a:r>
            <a:rPr lang="fi-FI" dirty="0"/>
            <a:t> </a:t>
          </a:r>
          <a:r>
            <a:rPr lang="fi-FI" dirty="0" err="1"/>
            <a:t>decides</a:t>
          </a:r>
          <a:r>
            <a:rPr lang="fi-FI" dirty="0"/>
            <a:t> and </a:t>
          </a:r>
          <a:r>
            <a:rPr lang="fi-FI" dirty="0" err="1"/>
            <a:t>implements</a:t>
          </a:r>
          <a:r>
            <a:rPr lang="fi-FI" dirty="0">
              <a:latin typeface="Arial" panose="020B0604020202020204"/>
            </a:rPr>
            <a:t> </a:t>
          </a:r>
          <a:r>
            <a:rPr lang="fi-FI" dirty="0"/>
            <a:t> </a:t>
          </a:r>
          <a:r>
            <a:rPr lang="fi-FI" dirty="0" err="1"/>
            <a:t>individual</a:t>
          </a:r>
          <a:r>
            <a:rPr lang="fi-FI" dirty="0"/>
            <a:t> </a:t>
          </a:r>
          <a:r>
            <a:rPr lang="fi-FI" dirty="0" err="1"/>
            <a:t>arrangements</a:t>
          </a:r>
          <a:r>
            <a:rPr lang="fi-FI" dirty="0"/>
            <a:t> for </a:t>
          </a:r>
          <a:r>
            <a:rPr lang="fi-FI" dirty="0" err="1"/>
            <a:t>student</a:t>
          </a:r>
          <a:r>
            <a:rPr lang="fi-FI" dirty="0">
              <a:latin typeface="Arial" panose="020B0604020202020204"/>
            </a:rPr>
            <a:t> </a:t>
          </a:r>
          <a:endParaRPr lang="en-US" dirty="0"/>
        </a:p>
      </dgm:t>
    </dgm:pt>
    <dgm:pt modelId="{E2A4880A-8E5B-492A-BDFF-CF6D468A6A80}" type="parTrans" cxnId="{F28115B0-9AE1-4225-A246-EE8A393C0599}">
      <dgm:prSet/>
      <dgm:spPr/>
      <dgm:t>
        <a:bodyPr/>
        <a:lstStyle/>
        <a:p>
          <a:endParaRPr lang="en-US"/>
        </a:p>
      </dgm:t>
    </dgm:pt>
    <dgm:pt modelId="{C2CAFADB-9241-4BC8-92EB-2EAA2850E096}" type="sibTrans" cxnId="{F28115B0-9AE1-4225-A246-EE8A393C0599}">
      <dgm:prSet/>
      <dgm:spPr/>
      <dgm:t>
        <a:bodyPr/>
        <a:lstStyle/>
        <a:p>
          <a:endParaRPr lang="en-US"/>
        </a:p>
      </dgm:t>
    </dgm:pt>
    <dgm:pt modelId="{9675FAE3-9BA8-4D44-AC78-5EB797DC456B}">
      <dgm:prSet/>
      <dgm:spPr/>
      <dgm:t>
        <a:bodyPr/>
        <a:lstStyle/>
        <a:p>
          <a:pPr>
            <a:lnSpc>
              <a:spcPct val="100000"/>
            </a:lnSpc>
          </a:pPr>
          <a:r>
            <a:rPr lang="en-US" dirty="0"/>
            <a:t>- students are required to demonstrate the same level of knowledge and skills as the other students</a:t>
          </a:r>
        </a:p>
      </dgm:t>
    </dgm:pt>
    <dgm:pt modelId="{B58F4455-8622-4F1F-80E5-0803213A28B4}" type="parTrans" cxnId="{EBE415B7-2781-495B-A19F-96A95229C6F5}">
      <dgm:prSet/>
      <dgm:spPr/>
      <dgm:t>
        <a:bodyPr/>
        <a:lstStyle/>
        <a:p>
          <a:endParaRPr lang="en-US"/>
        </a:p>
      </dgm:t>
    </dgm:pt>
    <dgm:pt modelId="{8AF0AB00-7582-4056-A24D-AA33C052EB8A}" type="sibTrans" cxnId="{EBE415B7-2781-495B-A19F-96A95229C6F5}">
      <dgm:prSet/>
      <dgm:spPr/>
      <dgm:t>
        <a:bodyPr/>
        <a:lstStyle/>
        <a:p>
          <a:endParaRPr lang="en-US"/>
        </a:p>
      </dgm:t>
    </dgm:pt>
    <dgm:pt modelId="{2405A4E7-5427-48FE-939A-BFA9A36740DC}">
      <dgm:prSet/>
      <dgm:spPr/>
      <dgm:t>
        <a:bodyPr/>
        <a:lstStyle/>
        <a:p>
          <a:pPr>
            <a:lnSpc>
              <a:spcPct val="100000"/>
            </a:lnSpc>
          </a:pPr>
          <a:r>
            <a:rPr lang="en-US" dirty="0"/>
            <a:t>- reasonable individual study arrangements are required</a:t>
          </a:r>
        </a:p>
      </dgm:t>
    </dgm:pt>
    <dgm:pt modelId="{4F8C4515-9F98-418B-948D-5E1EFE962495}" type="parTrans" cxnId="{30113F65-DF8D-4421-8828-9EE4FEE1CF2E}">
      <dgm:prSet/>
      <dgm:spPr/>
      <dgm:t>
        <a:bodyPr/>
        <a:lstStyle/>
        <a:p>
          <a:endParaRPr lang="en-US"/>
        </a:p>
      </dgm:t>
    </dgm:pt>
    <dgm:pt modelId="{AC59F08E-B776-4E61-84A9-2660715B99EE}" type="sibTrans" cxnId="{30113F65-DF8D-4421-8828-9EE4FEE1CF2E}">
      <dgm:prSet/>
      <dgm:spPr/>
      <dgm:t>
        <a:bodyPr/>
        <a:lstStyle/>
        <a:p>
          <a:endParaRPr lang="en-US"/>
        </a:p>
      </dgm:t>
    </dgm:pt>
    <dgm:pt modelId="{AE7464DD-C584-4F13-B021-41DF4C64A77D}">
      <dgm:prSet/>
      <dgm:spPr/>
      <dgm:t>
        <a:bodyPr/>
        <a:lstStyle/>
        <a:p>
          <a:pPr>
            <a:lnSpc>
              <a:spcPct val="100000"/>
            </a:lnSpc>
            <a:defRPr b="1"/>
          </a:pPr>
          <a:r>
            <a:rPr lang="en-US" dirty="0"/>
            <a:t>Teachers can contact the individual arrangement contact person if they need help or consultation</a:t>
          </a:r>
          <a:r>
            <a:rPr lang="en-US" dirty="0">
              <a:latin typeface="Arial" panose="020B0604020202020204"/>
            </a:rPr>
            <a:t>.</a:t>
          </a:r>
          <a:r>
            <a:rPr lang="en-US" dirty="0">
              <a:solidFill>
                <a:srgbClr val="005EB8"/>
              </a:solidFill>
              <a:latin typeface="Arial" panose="020B0604020202020204"/>
            </a:rPr>
            <a:t> </a:t>
          </a:r>
          <a:endParaRPr lang="en-US" dirty="0">
            <a:highlight>
              <a:srgbClr val="0000FF"/>
            </a:highlight>
            <a:latin typeface="Arial" panose="020B0604020202020204"/>
          </a:endParaRPr>
        </a:p>
      </dgm:t>
    </dgm:pt>
    <dgm:pt modelId="{5970FD00-AE22-4778-9B84-9E9AAFD44838}" type="parTrans" cxnId="{394D71DA-2E4E-42B9-B126-FC907AFFD505}">
      <dgm:prSet/>
      <dgm:spPr/>
      <dgm:t>
        <a:bodyPr/>
        <a:lstStyle/>
        <a:p>
          <a:endParaRPr lang="en-US"/>
        </a:p>
      </dgm:t>
    </dgm:pt>
    <dgm:pt modelId="{59E23109-7EE6-42B8-A23B-034767929FA2}" type="sibTrans" cxnId="{394D71DA-2E4E-42B9-B126-FC907AFFD505}">
      <dgm:prSet/>
      <dgm:spPr/>
      <dgm:t>
        <a:bodyPr/>
        <a:lstStyle/>
        <a:p>
          <a:endParaRPr lang="en-US"/>
        </a:p>
      </dgm:t>
    </dgm:pt>
    <dgm:pt modelId="{700AA13C-FB3D-4AFC-81FB-0D52B36164B8}">
      <dgm:prSet phldr="0"/>
      <dgm:spPr/>
      <dgm:t>
        <a:bodyPr/>
        <a:lstStyle/>
        <a:p>
          <a:pPr rtl="0">
            <a:lnSpc>
              <a:spcPct val="100000"/>
            </a:lnSpc>
          </a:pPr>
          <a:r>
            <a:rPr lang="en-US" dirty="0">
              <a:solidFill>
                <a:schemeClr val="tx1"/>
              </a:solidFill>
              <a:latin typeface="Arial" panose="020B0604020202020204"/>
            </a:rPr>
            <a:t>Also pedagogical training for teachers: </a:t>
          </a:r>
          <a:r>
            <a:rPr lang="en-US" dirty="0">
              <a:solidFill>
                <a:schemeClr val="tx1"/>
              </a:solidFill>
              <a:latin typeface="Segoe UI"/>
              <a:cs typeface="Segoe UI"/>
            </a:rPr>
            <a:t>Supporting Diverse Learning in HE (Aalto Pedagogical Training)</a:t>
          </a:r>
          <a:endParaRPr lang="en-US" dirty="0">
            <a:solidFill>
              <a:schemeClr val="tx1"/>
            </a:solidFill>
            <a:highlight>
              <a:srgbClr val="0000FF"/>
            </a:highlight>
          </a:endParaRPr>
        </a:p>
      </dgm:t>
    </dgm:pt>
    <dgm:pt modelId="{E21B1A90-692C-43AA-94A8-A5029ECC3C21}" type="parTrans" cxnId="{A72CEF10-FB54-44F2-8397-E03FD57BEC5B}">
      <dgm:prSet/>
      <dgm:spPr/>
    </dgm:pt>
    <dgm:pt modelId="{75DD5474-6971-4016-8C6B-EAB0BF7A92AE}" type="sibTrans" cxnId="{A72CEF10-FB54-44F2-8397-E03FD57BEC5B}">
      <dgm:prSet/>
      <dgm:spPr/>
    </dgm:pt>
    <dgm:pt modelId="{7EFDE6FC-BE5C-4864-B023-07A03791A102}" type="pres">
      <dgm:prSet presAssocID="{362F9F44-B174-4E11-9B94-BC9276E446FB}" presName="root" presStyleCnt="0">
        <dgm:presLayoutVars>
          <dgm:dir/>
          <dgm:resizeHandles val="exact"/>
        </dgm:presLayoutVars>
      </dgm:prSet>
      <dgm:spPr/>
    </dgm:pt>
    <dgm:pt modelId="{24B87C5F-56C8-4D76-B3DC-F339EBA2C4E0}" type="pres">
      <dgm:prSet presAssocID="{F4A08023-C3A8-4E7C-8BCE-E58769444716}" presName="compNode" presStyleCnt="0"/>
      <dgm:spPr/>
    </dgm:pt>
    <dgm:pt modelId="{E0D3170C-CF41-4A2F-AB75-1F7A1C5F8FC5}" type="pres">
      <dgm:prSet presAssocID="{F4A08023-C3A8-4E7C-8BCE-E587694447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6E886C6-AE4E-4F80-9310-5687721E94CC}" type="pres">
      <dgm:prSet presAssocID="{F4A08023-C3A8-4E7C-8BCE-E58769444716}" presName="iconSpace" presStyleCnt="0"/>
      <dgm:spPr/>
    </dgm:pt>
    <dgm:pt modelId="{A840282C-A35A-4EC6-A6C4-F76075C19BE7}" type="pres">
      <dgm:prSet presAssocID="{F4A08023-C3A8-4E7C-8BCE-E58769444716}" presName="parTx" presStyleLbl="revTx" presStyleIdx="0" presStyleCnt="6">
        <dgm:presLayoutVars>
          <dgm:chMax val="0"/>
          <dgm:chPref val="0"/>
        </dgm:presLayoutVars>
      </dgm:prSet>
      <dgm:spPr/>
    </dgm:pt>
    <dgm:pt modelId="{83D0C62D-8B9F-485D-A22C-03E9B0BB346C}" type="pres">
      <dgm:prSet presAssocID="{F4A08023-C3A8-4E7C-8BCE-E58769444716}" presName="txSpace" presStyleCnt="0"/>
      <dgm:spPr/>
    </dgm:pt>
    <dgm:pt modelId="{A1C9936F-CCC9-4FE1-B8B6-859D0FE4B2EF}" type="pres">
      <dgm:prSet presAssocID="{F4A08023-C3A8-4E7C-8BCE-E58769444716}" presName="desTx" presStyleLbl="revTx" presStyleIdx="1" presStyleCnt="6">
        <dgm:presLayoutVars/>
      </dgm:prSet>
      <dgm:spPr/>
    </dgm:pt>
    <dgm:pt modelId="{D6998112-ABE9-468D-8F08-B495897D7A6F}" type="pres">
      <dgm:prSet presAssocID="{6D85748B-5CED-4088-9150-4058AFC3A7CD}" presName="sibTrans" presStyleCnt="0"/>
      <dgm:spPr/>
    </dgm:pt>
    <dgm:pt modelId="{D4780551-65EB-4614-8DE6-B076FCC32922}" type="pres">
      <dgm:prSet presAssocID="{39D715EC-5629-4881-9BE2-DFF4A9A4D06F}" presName="compNode" presStyleCnt="0"/>
      <dgm:spPr/>
    </dgm:pt>
    <dgm:pt modelId="{3BA6A95B-7B7C-4EEF-A320-754CD090E5F6}" type="pres">
      <dgm:prSet presAssocID="{39D715EC-5629-4881-9BE2-DFF4A9A4D0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B4148E1-4115-447C-AA40-3AAE30AB727D}" type="pres">
      <dgm:prSet presAssocID="{39D715EC-5629-4881-9BE2-DFF4A9A4D06F}" presName="iconSpace" presStyleCnt="0"/>
      <dgm:spPr/>
    </dgm:pt>
    <dgm:pt modelId="{33F134AD-A2DB-4668-A529-38E1D7C1CF83}" type="pres">
      <dgm:prSet presAssocID="{39D715EC-5629-4881-9BE2-DFF4A9A4D06F}" presName="parTx" presStyleLbl="revTx" presStyleIdx="2" presStyleCnt="6">
        <dgm:presLayoutVars>
          <dgm:chMax val="0"/>
          <dgm:chPref val="0"/>
        </dgm:presLayoutVars>
      </dgm:prSet>
      <dgm:spPr/>
    </dgm:pt>
    <dgm:pt modelId="{7EB02B58-62A6-489E-A2EF-F1F59A9D16BD}" type="pres">
      <dgm:prSet presAssocID="{39D715EC-5629-4881-9BE2-DFF4A9A4D06F}" presName="txSpace" presStyleCnt="0"/>
      <dgm:spPr/>
    </dgm:pt>
    <dgm:pt modelId="{608F95CB-96BA-46AD-92CA-ACD03CE6A9DF}" type="pres">
      <dgm:prSet presAssocID="{39D715EC-5629-4881-9BE2-DFF4A9A4D06F}" presName="desTx" presStyleLbl="revTx" presStyleIdx="3" presStyleCnt="6">
        <dgm:presLayoutVars/>
      </dgm:prSet>
      <dgm:spPr/>
    </dgm:pt>
    <dgm:pt modelId="{D5D5AC58-28A4-47F9-9C46-EA71F5DA5324}" type="pres">
      <dgm:prSet presAssocID="{C2CAFADB-9241-4BC8-92EB-2EAA2850E096}" presName="sibTrans" presStyleCnt="0"/>
      <dgm:spPr/>
    </dgm:pt>
    <dgm:pt modelId="{E2A8A837-9B51-4349-BFEA-55C7C32D8C8B}" type="pres">
      <dgm:prSet presAssocID="{AE7464DD-C584-4F13-B021-41DF4C64A77D}" presName="compNode" presStyleCnt="0"/>
      <dgm:spPr/>
    </dgm:pt>
    <dgm:pt modelId="{8CCFA889-A196-4B15-A157-0800560A5C02}" type="pres">
      <dgm:prSet presAssocID="{AE7464DD-C584-4F13-B021-41DF4C64A7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DAD81974-A244-4168-A730-613C0F1210DE}" type="pres">
      <dgm:prSet presAssocID="{AE7464DD-C584-4F13-B021-41DF4C64A77D}" presName="iconSpace" presStyleCnt="0"/>
      <dgm:spPr/>
    </dgm:pt>
    <dgm:pt modelId="{7DD1373F-1EBA-43EE-8624-9600CA4F34F2}" type="pres">
      <dgm:prSet presAssocID="{AE7464DD-C584-4F13-B021-41DF4C64A77D}" presName="parTx" presStyleLbl="revTx" presStyleIdx="4" presStyleCnt="6">
        <dgm:presLayoutVars>
          <dgm:chMax val="0"/>
          <dgm:chPref val="0"/>
        </dgm:presLayoutVars>
      </dgm:prSet>
      <dgm:spPr/>
    </dgm:pt>
    <dgm:pt modelId="{211F7097-0D42-4FD7-A758-51414DC44340}" type="pres">
      <dgm:prSet presAssocID="{AE7464DD-C584-4F13-B021-41DF4C64A77D}" presName="txSpace" presStyleCnt="0"/>
      <dgm:spPr/>
    </dgm:pt>
    <dgm:pt modelId="{745A32BE-CAB6-4AB2-9707-8A6EF04BC9EE}" type="pres">
      <dgm:prSet presAssocID="{AE7464DD-C584-4F13-B021-41DF4C64A77D}" presName="desTx" presStyleLbl="revTx" presStyleIdx="5" presStyleCnt="6">
        <dgm:presLayoutVars/>
      </dgm:prSet>
      <dgm:spPr/>
    </dgm:pt>
  </dgm:ptLst>
  <dgm:cxnLst>
    <dgm:cxn modelId="{A72CEF10-FB54-44F2-8397-E03FD57BEC5B}" srcId="{AE7464DD-C584-4F13-B021-41DF4C64A77D}" destId="{700AA13C-FB3D-4AFC-81FB-0D52B36164B8}" srcOrd="0" destOrd="0" parTransId="{E21B1A90-692C-43AA-94A8-A5029ECC3C21}" sibTransId="{75DD5474-6971-4016-8C6B-EAB0BF7A92AE}"/>
    <dgm:cxn modelId="{15FCF716-D6BD-4DE6-8615-05B95BD0A10B}" type="presOf" srcId="{F4A08023-C3A8-4E7C-8BCE-E58769444716}" destId="{A840282C-A35A-4EC6-A6C4-F76075C19BE7}" srcOrd="0" destOrd="0" presId="urn:microsoft.com/office/officeart/2018/2/layout/IconLabelDescriptionList"/>
    <dgm:cxn modelId="{FC9F2361-063D-4380-89A2-C9CDDC5A7DF3}" type="presOf" srcId="{9675FAE3-9BA8-4D44-AC78-5EB797DC456B}" destId="{608F95CB-96BA-46AD-92CA-ACD03CE6A9DF}" srcOrd="0" destOrd="0" presId="urn:microsoft.com/office/officeart/2018/2/layout/IconLabelDescriptionList"/>
    <dgm:cxn modelId="{30113F65-DF8D-4421-8828-9EE4FEE1CF2E}" srcId="{39D715EC-5629-4881-9BE2-DFF4A9A4D06F}" destId="{2405A4E7-5427-48FE-939A-BFA9A36740DC}" srcOrd="1" destOrd="0" parTransId="{4F8C4515-9F98-418B-948D-5E1EFE962495}" sibTransId="{AC59F08E-B776-4E61-84A9-2660715B99EE}"/>
    <dgm:cxn modelId="{9AB3BE54-EE15-441C-BEE2-D83BFE761DB5}" type="presOf" srcId="{2405A4E7-5427-48FE-939A-BFA9A36740DC}" destId="{608F95CB-96BA-46AD-92CA-ACD03CE6A9DF}" srcOrd="0" destOrd="1" presId="urn:microsoft.com/office/officeart/2018/2/layout/IconLabelDescriptionList"/>
    <dgm:cxn modelId="{78217E92-4403-4D27-8359-C79C7EEFDE77}" type="presOf" srcId="{700AA13C-FB3D-4AFC-81FB-0D52B36164B8}" destId="{745A32BE-CAB6-4AB2-9707-8A6EF04BC9EE}" srcOrd="0" destOrd="0" presId="urn:microsoft.com/office/officeart/2018/2/layout/IconLabelDescriptionList"/>
    <dgm:cxn modelId="{9EF8F8A0-F5F0-47BF-B261-E1896BAD7A0C}" type="presOf" srcId="{346E3D2F-1B3B-477D-964D-86778FC5CD0E}" destId="{A1C9936F-CCC9-4FE1-B8B6-859D0FE4B2EF}" srcOrd="0" destOrd="0" presId="urn:microsoft.com/office/officeart/2018/2/layout/IconLabelDescriptionList"/>
    <dgm:cxn modelId="{F28115B0-9AE1-4225-A246-EE8A393C0599}" srcId="{362F9F44-B174-4E11-9B94-BC9276E446FB}" destId="{39D715EC-5629-4881-9BE2-DFF4A9A4D06F}" srcOrd="1" destOrd="0" parTransId="{E2A4880A-8E5B-492A-BDFF-CF6D468A6A80}" sibTransId="{C2CAFADB-9241-4BC8-92EB-2EAA2850E096}"/>
    <dgm:cxn modelId="{EC01C8B5-1FBF-48E8-804B-E56514153E3B}" type="presOf" srcId="{39D715EC-5629-4881-9BE2-DFF4A9A4D06F}" destId="{33F134AD-A2DB-4668-A529-38E1D7C1CF83}" srcOrd="0" destOrd="0" presId="urn:microsoft.com/office/officeart/2018/2/layout/IconLabelDescriptionList"/>
    <dgm:cxn modelId="{EBE415B7-2781-495B-A19F-96A95229C6F5}" srcId="{39D715EC-5629-4881-9BE2-DFF4A9A4D06F}" destId="{9675FAE3-9BA8-4D44-AC78-5EB797DC456B}" srcOrd="0" destOrd="0" parTransId="{B58F4455-8622-4F1F-80E5-0803213A28B4}" sibTransId="{8AF0AB00-7582-4056-A24D-AA33C052EB8A}"/>
    <dgm:cxn modelId="{5F1959CE-8AB2-4A84-A973-F884907C1827}" srcId="{362F9F44-B174-4E11-9B94-BC9276E446FB}" destId="{F4A08023-C3A8-4E7C-8BCE-E58769444716}" srcOrd="0" destOrd="0" parTransId="{B709E6E3-89C1-4002-9690-AE3F1A77C165}" sibTransId="{6D85748B-5CED-4088-9150-4058AFC3A7CD}"/>
    <dgm:cxn modelId="{A94CAACF-B1B0-4816-AB12-19C448D04E5A}" srcId="{F4A08023-C3A8-4E7C-8BCE-E58769444716}" destId="{346E3D2F-1B3B-477D-964D-86778FC5CD0E}" srcOrd="0" destOrd="0" parTransId="{429A3136-2F34-4E08-9A25-BC0443B6629A}" sibTransId="{188D0ACF-69DA-4535-848D-1917E0161696}"/>
    <dgm:cxn modelId="{394D71DA-2E4E-42B9-B126-FC907AFFD505}" srcId="{362F9F44-B174-4E11-9B94-BC9276E446FB}" destId="{AE7464DD-C584-4F13-B021-41DF4C64A77D}" srcOrd="2" destOrd="0" parTransId="{5970FD00-AE22-4778-9B84-9E9AAFD44838}" sibTransId="{59E23109-7EE6-42B8-A23B-034767929FA2}"/>
    <dgm:cxn modelId="{F75533F2-5888-4C02-BBC9-6777CDD88B8C}" type="presOf" srcId="{AE7464DD-C584-4F13-B021-41DF4C64A77D}" destId="{7DD1373F-1EBA-43EE-8624-9600CA4F34F2}" srcOrd="0" destOrd="0" presId="urn:microsoft.com/office/officeart/2018/2/layout/IconLabelDescriptionList"/>
    <dgm:cxn modelId="{B53E9AF8-CFE1-4C6B-8E18-76C3BF944CB7}" type="presOf" srcId="{362F9F44-B174-4E11-9B94-BC9276E446FB}" destId="{7EFDE6FC-BE5C-4864-B023-07A03791A102}" srcOrd="0" destOrd="0" presId="urn:microsoft.com/office/officeart/2018/2/layout/IconLabelDescriptionList"/>
    <dgm:cxn modelId="{CF77FBA5-19A3-4F9F-A84E-8B0756C824D9}" type="presParOf" srcId="{7EFDE6FC-BE5C-4864-B023-07A03791A102}" destId="{24B87C5F-56C8-4D76-B3DC-F339EBA2C4E0}" srcOrd="0" destOrd="0" presId="urn:microsoft.com/office/officeart/2018/2/layout/IconLabelDescriptionList"/>
    <dgm:cxn modelId="{369221CD-8262-4B76-B916-192F7A28E87F}" type="presParOf" srcId="{24B87C5F-56C8-4D76-B3DC-F339EBA2C4E0}" destId="{E0D3170C-CF41-4A2F-AB75-1F7A1C5F8FC5}" srcOrd="0" destOrd="0" presId="urn:microsoft.com/office/officeart/2018/2/layout/IconLabelDescriptionList"/>
    <dgm:cxn modelId="{96C23023-40D6-41E1-9E5A-E941AC91DA75}" type="presParOf" srcId="{24B87C5F-56C8-4D76-B3DC-F339EBA2C4E0}" destId="{06E886C6-AE4E-4F80-9310-5687721E94CC}" srcOrd="1" destOrd="0" presId="urn:microsoft.com/office/officeart/2018/2/layout/IconLabelDescriptionList"/>
    <dgm:cxn modelId="{8BBDA2AC-01EB-4BC4-A68D-CAE2DDD57E90}" type="presParOf" srcId="{24B87C5F-56C8-4D76-B3DC-F339EBA2C4E0}" destId="{A840282C-A35A-4EC6-A6C4-F76075C19BE7}" srcOrd="2" destOrd="0" presId="urn:microsoft.com/office/officeart/2018/2/layout/IconLabelDescriptionList"/>
    <dgm:cxn modelId="{5F531F7B-391C-4C48-8785-0EA56871DF66}" type="presParOf" srcId="{24B87C5F-56C8-4D76-B3DC-F339EBA2C4E0}" destId="{83D0C62D-8B9F-485D-A22C-03E9B0BB346C}" srcOrd="3" destOrd="0" presId="urn:microsoft.com/office/officeart/2018/2/layout/IconLabelDescriptionList"/>
    <dgm:cxn modelId="{0C2337E4-DB83-47D0-85F7-210559A3F558}" type="presParOf" srcId="{24B87C5F-56C8-4D76-B3DC-F339EBA2C4E0}" destId="{A1C9936F-CCC9-4FE1-B8B6-859D0FE4B2EF}" srcOrd="4" destOrd="0" presId="urn:microsoft.com/office/officeart/2018/2/layout/IconLabelDescriptionList"/>
    <dgm:cxn modelId="{CE29867C-F1FE-4192-AF5A-7B6FDF1C04F0}" type="presParOf" srcId="{7EFDE6FC-BE5C-4864-B023-07A03791A102}" destId="{D6998112-ABE9-468D-8F08-B495897D7A6F}" srcOrd="1" destOrd="0" presId="urn:microsoft.com/office/officeart/2018/2/layout/IconLabelDescriptionList"/>
    <dgm:cxn modelId="{784CB541-62A2-43F0-954C-FD332837F29C}" type="presParOf" srcId="{7EFDE6FC-BE5C-4864-B023-07A03791A102}" destId="{D4780551-65EB-4614-8DE6-B076FCC32922}" srcOrd="2" destOrd="0" presId="urn:microsoft.com/office/officeart/2018/2/layout/IconLabelDescriptionList"/>
    <dgm:cxn modelId="{DC6D4A4A-1D60-4B25-8FCB-B1D3EED17603}" type="presParOf" srcId="{D4780551-65EB-4614-8DE6-B076FCC32922}" destId="{3BA6A95B-7B7C-4EEF-A320-754CD090E5F6}" srcOrd="0" destOrd="0" presId="urn:microsoft.com/office/officeart/2018/2/layout/IconLabelDescriptionList"/>
    <dgm:cxn modelId="{01653A1E-EFFF-47CC-9D36-2D74A0745E80}" type="presParOf" srcId="{D4780551-65EB-4614-8DE6-B076FCC32922}" destId="{AB4148E1-4115-447C-AA40-3AAE30AB727D}" srcOrd="1" destOrd="0" presId="urn:microsoft.com/office/officeart/2018/2/layout/IconLabelDescriptionList"/>
    <dgm:cxn modelId="{C7557710-28C5-49C1-97A6-70CE2293601D}" type="presParOf" srcId="{D4780551-65EB-4614-8DE6-B076FCC32922}" destId="{33F134AD-A2DB-4668-A529-38E1D7C1CF83}" srcOrd="2" destOrd="0" presId="urn:microsoft.com/office/officeart/2018/2/layout/IconLabelDescriptionList"/>
    <dgm:cxn modelId="{1939A72B-46E7-41CF-926D-B631CAE6E0ED}" type="presParOf" srcId="{D4780551-65EB-4614-8DE6-B076FCC32922}" destId="{7EB02B58-62A6-489E-A2EF-F1F59A9D16BD}" srcOrd="3" destOrd="0" presId="urn:microsoft.com/office/officeart/2018/2/layout/IconLabelDescriptionList"/>
    <dgm:cxn modelId="{C9E06B27-7ED5-43D1-9D68-D879D0720678}" type="presParOf" srcId="{D4780551-65EB-4614-8DE6-B076FCC32922}" destId="{608F95CB-96BA-46AD-92CA-ACD03CE6A9DF}" srcOrd="4" destOrd="0" presId="urn:microsoft.com/office/officeart/2018/2/layout/IconLabelDescriptionList"/>
    <dgm:cxn modelId="{5383C996-6E20-4330-9D23-FBF43B58A288}" type="presParOf" srcId="{7EFDE6FC-BE5C-4864-B023-07A03791A102}" destId="{D5D5AC58-28A4-47F9-9C46-EA71F5DA5324}" srcOrd="3" destOrd="0" presId="urn:microsoft.com/office/officeart/2018/2/layout/IconLabelDescriptionList"/>
    <dgm:cxn modelId="{509FCBE0-227A-4E9B-9D14-C763B9754922}" type="presParOf" srcId="{7EFDE6FC-BE5C-4864-B023-07A03791A102}" destId="{E2A8A837-9B51-4349-BFEA-55C7C32D8C8B}" srcOrd="4" destOrd="0" presId="urn:microsoft.com/office/officeart/2018/2/layout/IconLabelDescriptionList"/>
    <dgm:cxn modelId="{A92AA00B-244A-4B80-A3AC-231157F6AE9A}" type="presParOf" srcId="{E2A8A837-9B51-4349-BFEA-55C7C32D8C8B}" destId="{8CCFA889-A196-4B15-A157-0800560A5C02}" srcOrd="0" destOrd="0" presId="urn:microsoft.com/office/officeart/2018/2/layout/IconLabelDescriptionList"/>
    <dgm:cxn modelId="{A5473BED-4CC2-407A-A1BB-880D6126A992}" type="presParOf" srcId="{E2A8A837-9B51-4349-BFEA-55C7C32D8C8B}" destId="{DAD81974-A244-4168-A730-613C0F1210DE}" srcOrd="1" destOrd="0" presId="urn:microsoft.com/office/officeart/2018/2/layout/IconLabelDescriptionList"/>
    <dgm:cxn modelId="{A5FDAEBF-84E1-44B4-AA70-CA9ECD373FEB}" type="presParOf" srcId="{E2A8A837-9B51-4349-BFEA-55C7C32D8C8B}" destId="{7DD1373F-1EBA-43EE-8624-9600CA4F34F2}" srcOrd="2" destOrd="0" presId="urn:microsoft.com/office/officeart/2018/2/layout/IconLabelDescriptionList"/>
    <dgm:cxn modelId="{4961EA98-71F8-47C9-BFF7-EFA1A3883736}" type="presParOf" srcId="{E2A8A837-9B51-4349-BFEA-55C7C32D8C8B}" destId="{211F7097-0D42-4FD7-A758-51414DC44340}" srcOrd="3" destOrd="0" presId="urn:microsoft.com/office/officeart/2018/2/layout/IconLabelDescriptionList"/>
    <dgm:cxn modelId="{50EA1C43-B1D4-4449-8497-4D3E24429323}" type="presParOf" srcId="{E2A8A837-9B51-4349-BFEA-55C7C32D8C8B}" destId="{745A32BE-CAB6-4AB2-9707-8A6EF04BC9E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AF44-EFE3-4768-9339-D9FF1B9EC301}">
      <dsp:nvSpPr>
        <dsp:cNvPr id="0" name=""/>
        <dsp:cNvSpPr/>
      </dsp:nvSpPr>
      <dsp:spPr>
        <a:xfrm>
          <a:off x="906278" y="1203287"/>
          <a:ext cx="719033" cy="7190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7ED7C-5288-4C18-B769-3683F6BA0514}">
      <dsp:nvSpPr>
        <dsp:cNvPr id="0" name=""/>
        <dsp:cNvSpPr/>
      </dsp:nvSpPr>
      <dsp:spPr>
        <a:xfrm>
          <a:off x="344" y="2182010"/>
          <a:ext cx="2530901" cy="75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pPr>
          <a:r>
            <a:rPr lang="en-US" sz="1100" b="1" kern="1200" dirty="0"/>
            <a:t>Student contacts learning services staff and presents a statement of their condition signed by a doctor, psychologist or other expert. </a:t>
          </a:r>
        </a:p>
      </dsp:txBody>
      <dsp:txXfrm>
        <a:off x="344" y="2182010"/>
        <a:ext cx="2530901" cy="752115"/>
      </dsp:txXfrm>
    </dsp:sp>
    <dsp:sp modelId="{20F0A239-0143-470A-9D3C-2552386DD106}">
      <dsp:nvSpPr>
        <dsp:cNvPr id="0" name=""/>
        <dsp:cNvSpPr/>
      </dsp:nvSpPr>
      <dsp:spPr>
        <a:xfrm>
          <a:off x="3250278" y="1203287"/>
          <a:ext cx="719033" cy="719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83FEB-E3C8-41FC-B9CE-9E68A300E983}">
      <dsp:nvSpPr>
        <dsp:cNvPr id="0" name=""/>
        <dsp:cNvSpPr/>
      </dsp:nvSpPr>
      <dsp:spPr>
        <a:xfrm>
          <a:off x="2810869" y="2182010"/>
          <a:ext cx="1597851" cy="75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The arrangements granted will be recorded in a certificate for individual study arrangements, which will be valid in all Aalto schools.  </a:t>
          </a:r>
        </a:p>
      </dsp:txBody>
      <dsp:txXfrm>
        <a:off x="2810869" y="2182010"/>
        <a:ext cx="1597851" cy="752115"/>
      </dsp:txXfrm>
    </dsp:sp>
    <dsp:sp modelId="{E46F522F-23F6-4815-AA9F-E95596AEB79D}">
      <dsp:nvSpPr>
        <dsp:cNvPr id="0" name=""/>
        <dsp:cNvSpPr/>
      </dsp:nvSpPr>
      <dsp:spPr>
        <a:xfrm>
          <a:off x="5179756" y="1193808"/>
          <a:ext cx="719033" cy="71903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45836-6886-4DB5-B3A9-8161DEB5F596}">
      <dsp:nvSpPr>
        <dsp:cNvPr id="0" name=""/>
        <dsp:cNvSpPr/>
      </dsp:nvSpPr>
      <dsp:spPr>
        <a:xfrm>
          <a:off x="4688345" y="2153574"/>
          <a:ext cx="1701855" cy="79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pPr>
          <a:r>
            <a:rPr lang="en-US" sz="1100" b="1" kern="1200" dirty="0"/>
            <a:t>Student shows the certificate to the teachers/examination</a:t>
          </a:r>
          <a:br>
            <a:rPr lang="en-US" sz="1100" b="1" kern="1200" dirty="0"/>
          </a:br>
          <a:r>
            <a:rPr lang="en-US" sz="1100" b="1" kern="1200" dirty="0"/>
            <a:t>organizers and </a:t>
          </a:r>
          <a:br>
            <a:rPr lang="en-US" sz="1100" b="1" kern="1200" dirty="0"/>
          </a:br>
          <a:r>
            <a:rPr lang="en-US" sz="1100" b="1" kern="1200" dirty="0"/>
            <a:t>agree on the arrangements needed.</a:t>
          </a:r>
          <a:r>
            <a:rPr lang="en-US" sz="1100" b="1" kern="1200" dirty="0">
              <a:latin typeface="Arial" panose="020B0604020202020204"/>
            </a:rPr>
            <a:t> </a:t>
          </a:r>
          <a:endParaRPr lang="en-US" sz="1100" b="1" kern="1200" dirty="0"/>
        </a:p>
      </dsp:txBody>
      <dsp:txXfrm>
        <a:off x="4688345" y="2153574"/>
        <a:ext cx="1701855" cy="790029"/>
      </dsp:txXfrm>
    </dsp:sp>
    <dsp:sp modelId="{59A78071-A658-489D-90A2-BCE6A6CB2FC4}">
      <dsp:nvSpPr>
        <dsp:cNvPr id="0" name=""/>
        <dsp:cNvSpPr/>
      </dsp:nvSpPr>
      <dsp:spPr>
        <a:xfrm>
          <a:off x="7011107" y="1139868"/>
          <a:ext cx="719033" cy="71903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4534C8-21BC-4317-AEB5-CA164B349DDE}">
      <dsp:nvSpPr>
        <dsp:cNvPr id="0" name=""/>
        <dsp:cNvSpPr/>
      </dsp:nvSpPr>
      <dsp:spPr>
        <a:xfrm>
          <a:off x="6616376" y="2145419"/>
          <a:ext cx="1597851" cy="75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Should problems arise, student can contact the person who provided the certificate. </a:t>
          </a:r>
        </a:p>
      </dsp:txBody>
      <dsp:txXfrm>
        <a:off x="6616376" y="2145419"/>
        <a:ext cx="1597851" cy="752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170C-CF41-4A2F-AB75-1F7A1C5F8FC5}">
      <dsp:nvSpPr>
        <dsp:cNvPr id="0" name=""/>
        <dsp:cNvSpPr/>
      </dsp:nvSpPr>
      <dsp:spPr>
        <a:xfrm>
          <a:off x="1499" y="171377"/>
          <a:ext cx="482097" cy="482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40282C-A35A-4EC6-A6C4-F76075C19BE7}">
      <dsp:nvSpPr>
        <dsp:cNvPr id="0" name=""/>
        <dsp:cNvSpPr/>
      </dsp:nvSpPr>
      <dsp:spPr>
        <a:xfrm>
          <a:off x="1499" y="817342"/>
          <a:ext cx="1377421" cy="1636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Student contacts teacher and shows the certificate for individual study arrangements</a:t>
          </a:r>
          <a:r>
            <a:rPr lang="en-US" sz="1400" kern="1200" dirty="0">
              <a:latin typeface="Arial" panose="020B0604020202020204"/>
            </a:rPr>
            <a:t> </a:t>
          </a:r>
          <a:endParaRPr lang="en-US" sz="1400" kern="1200" dirty="0"/>
        </a:p>
      </dsp:txBody>
      <dsp:txXfrm>
        <a:off x="1499" y="817342"/>
        <a:ext cx="1377421" cy="1636966"/>
      </dsp:txXfrm>
    </dsp:sp>
    <dsp:sp modelId="{A1C9936F-CCC9-4FE1-B8B6-859D0FE4B2EF}">
      <dsp:nvSpPr>
        <dsp:cNvPr id="0" name=""/>
        <dsp:cNvSpPr/>
      </dsp:nvSpPr>
      <dsp:spPr>
        <a:xfrm>
          <a:off x="1499" y="2530526"/>
          <a:ext cx="1377421" cy="145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 Student should contact the teacher as soon as possible, either in the first meeting of a course or upon registering for the course examination at the latest.</a:t>
          </a:r>
        </a:p>
      </dsp:txBody>
      <dsp:txXfrm>
        <a:off x="1499" y="2530526"/>
        <a:ext cx="1377421" cy="1451724"/>
      </dsp:txXfrm>
    </dsp:sp>
    <dsp:sp modelId="{3BA6A95B-7B7C-4EEF-A320-754CD090E5F6}">
      <dsp:nvSpPr>
        <dsp:cNvPr id="0" name=""/>
        <dsp:cNvSpPr/>
      </dsp:nvSpPr>
      <dsp:spPr>
        <a:xfrm>
          <a:off x="1619970" y="162063"/>
          <a:ext cx="482097" cy="482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134AD-A2DB-4668-A529-38E1D7C1CF83}">
      <dsp:nvSpPr>
        <dsp:cNvPr id="0" name=""/>
        <dsp:cNvSpPr/>
      </dsp:nvSpPr>
      <dsp:spPr>
        <a:xfrm>
          <a:off x="1619970" y="808839"/>
          <a:ext cx="1377421" cy="1636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fi-FI" sz="1400" kern="1200" dirty="0" err="1"/>
            <a:t>Teacher</a:t>
          </a:r>
          <a:r>
            <a:rPr lang="fi-FI" sz="1400" kern="1200" dirty="0"/>
            <a:t> </a:t>
          </a:r>
          <a:r>
            <a:rPr lang="fi-FI" sz="1400" kern="1200" dirty="0" err="1"/>
            <a:t>decides</a:t>
          </a:r>
          <a:r>
            <a:rPr lang="fi-FI" sz="1400" kern="1200" dirty="0"/>
            <a:t> and </a:t>
          </a:r>
          <a:r>
            <a:rPr lang="fi-FI" sz="1400" kern="1200" dirty="0" err="1"/>
            <a:t>implements</a:t>
          </a:r>
          <a:r>
            <a:rPr lang="fi-FI" sz="1400" kern="1200" dirty="0">
              <a:latin typeface="Arial" panose="020B0604020202020204"/>
            </a:rPr>
            <a:t> </a:t>
          </a:r>
          <a:r>
            <a:rPr lang="fi-FI" sz="1400" kern="1200" dirty="0"/>
            <a:t> </a:t>
          </a:r>
          <a:r>
            <a:rPr lang="fi-FI" sz="1400" kern="1200" dirty="0" err="1"/>
            <a:t>individual</a:t>
          </a:r>
          <a:r>
            <a:rPr lang="fi-FI" sz="1400" kern="1200" dirty="0"/>
            <a:t> </a:t>
          </a:r>
          <a:r>
            <a:rPr lang="fi-FI" sz="1400" kern="1200" dirty="0" err="1"/>
            <a:t>arrangements</a:t>
          </a:r>
          <a:r>
            <a:rPr lang="fi-FI" sz="1400" kern="1200" dirty="0"/>
            <a:t> for </a:t>
          </a:r>
          <a:r>
            <a:rPr lang="fi-FI" sz="1400" kern="1200" dirty="0" err="1"/>
            <a:t>student</a:t>
          </a:r>
          <a:r>
            <a:rPr lang="fi-FI" sz="1400" kern="1200" dirty="0">
              <a:latin typeface="Arial" panose="020B0604020202020204"/>
            </a:rPr>
            <a:t> </a:t>
          </a:r>
          <a:endParaRPr lang="en-US" sz="1400" kern="1200" dirty="0"/>
        </a:p>
      </dsp:txBody>
      <dsp:txXfrm>
        <a:off x="1619970" y="808839"/>
        <a:ext cx="1377421" cy="1636966"/>
      </dsp:txXfrm>
    </dsp:sp>
    <dsp:sp modelId="{608F95CB-96BA-46AD-92CA-ACD03CE6A9DF}">
      <dsp:nvSpPr>
        <dsp:cNvPr id="0" name=""/>
        <dsp:cNvSpPr/>
      </dsp:nvSpPr>
      <dsp:spPr>
        <a:xfrm>
          <a:off x="1619970" y="2522400"/>
          <a:ext cx="1377421" cy="1469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 students are required to demonstrate the same level of knowledge and skills as the other students</a:t>
          </a:r>
        </a:p>
        <a:p>
          <a:pPr marL="0" lvl="0" indent="0" algn="l" defTabSz="488950">
            <a:lnSpc>
              <a:spcPct val="100000"/>
            </a:lnSpc>
            <a:spcBef>
              <a:spcPct val="0"/>
            </a:spcBef>
            <a:spcAft>
              <a:spcPct val="35000"/>
            </a:spcAft>
            <a:buNone/>
          </a:pPr>
          <a:r>
            <a:rPr lang="en-US" sz="1100" kern="1200" dirty="0"/>
            <a:t>- reasonable individual study arrangements are required</a:t>
          </a:r>
        </a:p>
      </dsp:txBody>
      <dsp:txXfrm>
        <a:off x="1619970" y="2522400"/>
        <a:ext cx="1377421" cy="1469163"/>
      </dsp:txXfrm>
    </dsp:sp>
    <dsp:sp modelId="{8CCFA889-A196-4B15-A157-0800560A5C02}">
      <dsp:nvSpPr>
        <dsp:cNvPr id="0" name=""/>
        <dsp:cNvSpPr/>
      </dsp:nvSpPr>
      <dsp:spPr>
        <a:xfrm>
          <a:off x="3238441" y="162063"/>
          <a:ext cx="482097" cy="482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1373F-1EBA-43EE-8624-9600CA4F34F2}">
      <dsp:nvSpPr>
        <dsp:cNvPr id="0" name=""/>
        <dsp:cNvSpPr/>
      </dsp:nvSpPr>
      <dsp:spPr>
        <a:xfrm>
          <a:off x="3238441" y="808839"/>
          <a:ext cx="1377421" cy="1636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Teachers can contact the individual arrangement contact person if they need help or consultation</a:t>
          </a:r>
          <a:r>
            <a:rPr lang="en-US" sz="1400" kern="1200" dirty="0">
              <a:latin typeface="Arial" panose="020B0604020202020204"/>
            </a:rPr>
            <a:t>.</a:t>
          </a:r>
          <a:r>
            <a:rPr lang="en-US" sz="1400" kern="1200" dirty="0">
              <a:solidFill>
                <a:srgbClr val="005EB8"/>
              </a:solidFill>
              <a:latin typeface="Arial" panose="020B0604020202020204"/>
            </a:rPr>
            <a:t> </a:t>
          </a:r>
          <a:endParaRPr lang="en-US" sz="1400" kern="1200" dirty="0">
            <a:highlight>
              <a:srgbClr val="0000FF"/>
            </a:highlight>
            <a:latin typeface="Arial" panose="020B0604020202020204"/>
          </a:endParaRPr>
        </a:p>
      </dsp:txBody>
      <dsp:txXfrm>
        <a:off x="3238441" y="808839"/>
        <a:ext cx="1377421" cy="1636966"/>
      </dsp:txXfrm>
    </dsp:sp>
    <dsp:sp modelId="{745A32BE-CAB6-4AB2-9707-8A6EF04BC9EE}">
      <dsp:nvSpPr>
        <dsp:cNvPr id="0" name=""/>
        <dsp:cNvSpPr/>
      </dsp:nvSpPr>
      <dsp:spPr>
        <a:xfrm>
          <a:off x="3238441" y="2522400"/>
          <a:ext cx="1377421" cy="1469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100000"/>
            </a:lnSpc>
            <a:spcBef>
              <a:spcPct val="0"/>
            </a:spcBef>
            <a:spcAft>
              <a:spcPct val="35000"/>
            </a:spcAft>
            <a:buNone/>
          </a:pPr>
          <a:r>
            <a:rPr lang="en-US" sz="1100" kern="1200" dirty="0">
              <a:solidFill>
                <a:schemeClr val="tx1"/>
              </a:solidFill>
              <a:latin typeface="Arial" panose="020B0604020202020204"/>
            </a:rPr>
            <a:t>Also pedagogical training for teachers: </a:t>
          </a:r>
          <a:r>
            <a:rPr lang="en-US" sz="1100" kern="1200" dirty="0">
              <a:solidFill>
                <a:schemeClr val="tx1"/>
              </a:solidFill>
              <a:latin typeface="Segoe UI"/>
              <a:cs typeface="Segoe UI"/>
            </a:rPr>
            <a:t>Supporting Diverse Learning in HE (Aalto Pedagogical Training)</a:t>
          </a:r>
          <a:endParaRPr lang="en-US" sz="1100" kern="1200" dirty="0">
            <a:solidFill>
              <a:schemeClr val="tx1"/>
            </a:solidFill>
            <a:highlight>
              <a:srgbClr val="0000FF"/>
            </a:highlight>
          </a:endParaRPr>
        </a:p>
      </dsp:txBody>
      <dsp:txXfrm>
        <a:off x="3238441" y="2522400"/>
        <a:ext cx="1377421" cy="146916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9/1/2023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180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8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18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900" noProof="1">
              <a:solidFill>
                <a:srgbClr val="000000"/>
              </a:solidFill>
              <a:effectLst/>
              <a:latin typeface="Calibri" panose="020F0502020204030204" pitchFamily="34" charset="0"/>
              <a:ea typeface="Calibri" panose="020F0502020204030204" pitchFamily="34" charset="0"/>
            </a:endParaRPr>
          </a:p>
          <a:p>
            <a:pPr marL="0" indent="0">
              <a:buNone/>
            </a:pPr>
            <a:endParaRPr lang="fi-FI" b="0" noProof="1"/>
          </a:p>
        </p:txBody>
      </p:sp>
      <p:sp>
        <p:nvSpPr>
          <p:cNvPr id="4" name="Dian numeron paikkamerkki 3"/>
          <p:cNvSpPr>
            <a:spLocks noGrp="1"/>
          </p:cNvSpPr>
          <p:nvPr>
            <p:ph type="sldNum" sz="quarter" idx="10"/>
          </p:nvPr>
        </p:nvSpPr>
        <p:spPr/>
        <p:txBody>
          <a:bodyPr/>
          <a:lstStyle/>
          <a:p>
            <a:fld id="{DF164E42-DED0-9246-9B1B-B67105F62D49}" type="slidenum">
              <a:rPr lang="en-US" smtClean="0"/>
              <a:t>2</a:t>
            </a:fld>
            <a:endParaRPr lang="en-US"/>
          </a:p>
        </p:txBody>
      </p:sp>
    </p:spTree>
    <p:extLst>
      <p:ext uri="{BB962C8B-B14F-4D97-AF65-F5344CB8AC3E}">
        <p14:creationId xmlns:p14="http://schemas.microsoft.com/office/powerpoint/2010/main" val="242668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164E42-DED0-9246-9B1B-B67105F62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9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164E42-DED0-9246-9B1B-B67105F62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92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facebook.com/aaltouniversity" TargetMode="External"/><Relationship Id="rId5" Type="http://schemas.openxmlformats.org/officeDocument/2006/relationships/hyperlink" Target="https://twitter.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instagram.com/aaltouniversity" TargetMode="External"/><Relationship Id="rId1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7.png"/><Relationship Id="rId2" Type="http://schemas.openxmlformats.org/officeDocument/2006/relationships/hyperlink" Target="http://biz.aalto.fi/" TargetMode="External"/><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youtube.com/user/aaltouniversity" TargetMode="External"/><Relationship Id="rId1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1"/>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Date</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pic>
        <p:nvPicPr>
          <p:cNvPr id="16" name="Kuva 1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19" name="Text Placeholder 5">
            <a:extLst>
              <a:ext uri="{FF2B5EF4-FFF2-40B4-BE49-F238E27FC236}">
                <a16:creationId xmlns:a16="http://schemas.microsoft.com/office/drawing/2014/main" id="{4620DCE3-5C6E-4298-B5D9-6D7750BB3A34}"/>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0" name="Text Placeholder 5">
            <a:extLst>
              <a:ext uri="{FF2B5EF4-FFF2-40B4-BE49-F238E27FC236}">
                <a16:creationId xmlns:a16="http://schemas.microsoft.com/office/drawing/2014/main" id="{D6781CB8-092B-4E00-99B0-BF17D749F759}"/>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1" name="Text Placeholder 23">
            <a:extLst>
              <a:ext uri="{FF2B5EF4-FFF2-40B4-BE49-F238E27FC236}">
                <a16:creationId xmlns:a16="http://schemas.microsoft.com/office/drawing/2014/main" id="{E0406CE1-429D-4E38-9A11-7A8AE63F41B3}"/>
              </a:ext>
            </a:extLst>
          </p:cNvPr>
          <p:cNvSpPr>
            <a:spLocks noGrp="1"/>
          </p:cNvSpPr>
          <p:nvPr>
            <p:ph type="body" sz="quarter" idx="16" hasCustomPrompt="1"/>
          </p:nvPr>
        </p:nvSpPr>
        <p:spPr>
          <a:xfrm>
            <a:off x="502331"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25" name="Text Placeholder 23">
            <a:extLst>
              <a:ext uri="{FF2B5EF4-FFF2-40B4-BE49-F238E27FC236}">
                <a16:creationId xmlns:a16="http://schemas.microsoft.com/office/drawing/2014/main" id="{AE5BE555-FC3C-4CA6-9896-CF926D2A6AFB}"/>
              </a:ext>
            </a:extLst>
          </p:cNvPr>
          <p:cNvSpPr>
            <a:spLocks noGrp="1"/>
          </p:cNvSpPr>
          <p:nvPr>
            <p:ph type="body" sz="quarter" idx="17" hasCustomPrompt="1"/>
          </p:nvPr>
        </p:nvSpPr>
        <p:spPr>
          <a:xfrm>
            <a:off x="2241503"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0" name="Text Placeholder 23">
            <a:extLst>
              <a:ext uri="{FF2B5EF4-FFF2-40B4-BE49-F238E27FC236}">
                <a16:creationId xmlns:a16="http://schemas.microsoft.com/office/drawing/2014/main" id="{93B3E3B3-1B9C-4450-872B-D1A1AEA6A495}"/>
              </a:ext>
            </a:extLst>
          </p:cNvPr>
          <p:cNvSpPr>
            <a:spLocks noGrp="1"/>
          </p:cNvSpPr>
          <p:nvPr>
            <p:ph type="body" sz="quarter" idx="18" hasCustomPrompt="1"/>
          </p:nvPr>
        </p:nvSpPr>
        <p:spPr>
          <a:xfrm>
            <a:off x="3980675"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1" name="Text Placeholder 23">
            <a:extLst>
              <a:ext uri="{FF2B5EF4-FFF2-40B4-BE49-F238E27FC236}">
                <a16:creationId xmlns:a16="http://schemas.microsoft.com/office/drawing/2014/main" id="{9B59805F-8E38-48E3-94F4-B5C18F61D5A7}"/>
              </a:ext>
            </a:extLst>
          </p:cNvPr>
          <p:cNvSpPr>
            <a:spLocks noGrp="1"/>
          </p:cNvSpPr>
          <p:nvPr>
            <p:ph type="body" sz="quarter" idx="19" hasCustomPrompt="1"/>
          </p:nvPr>
        </p:nvSpPr>
        <p:spPr>
          <a:xfrm>
            <a:off x="5719847"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2" name="Text Placeholder 23">
            <a:extLst>
              <a:ext uri="{FF2B5EF4-FFF2-40B4-BE49-F238E27FC236}">
                <a16:creationId xmlns:a16="http://schemas.microsoft.com/office/drawing/2014/main" id="{2B494BD4-DFEC-4B13-B0B0-649B18B9D426}"/>
              </a:ext>
            </a:extLst>
          </p:cNvPr>
          <p:cNvSpPr>
            <a:spLocks noGrp="1"/>
          </p:cNvSpPr>
          <p:nvPr>
            <p:ph type="body" sz="quarter" idx="20" hasCustomPrompt="1"/>
          </p:nvPr>
        </p:nvSpPr>
        <p:spPr>
          <a:xfrm>
            <a:off x="7459018"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3" name="Text Placeholder 5">
            <a:extLst>
              <a:ext uri="{FF2B5EF4-FFF2-40B4-BE49-F238E27FC236}">
                <a16:creationId xmlns:a16="http://schemas.microsoft.com/office/drawing/2014/main" id="{DC7BEC0E-D3D1-42D0-A3B4-0978FBFE8192}"/>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4" name="Text Placeholder 5">
            <a:extLst>
              <a:ext uri="{FF2B5EF4-FFF2-40B4-BE49-F238E27FC236}">
                <a16:creationId xmlns:a16="http://schemas.microsoft.com/office/drawing/2014/main" id="{C5F28706-4036-439D-AB0D-1041D3731C1B}"/>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41673605-ECA8-4226-84A8-25B9A5E7624D}"/>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8" name="Text Placeholder 23">
            <a:extLst>
              <a:ext uri="{FF2B5EF4-FFF2-40B4-BE49-F238E27FC236}">
                <a16:creationId xmlns:a16="http://schemas.microsoft.com/office/drawing/2014/main" id="{D789E85C-ADB6-46A0-8B71-8B0B833D98AD}"/>
              </a:ext>
            </a:extLst>
          </p:cNvPr>
          <p:cNvSpPr>
            <a:spLocks noGrp="1"/>
          </p:cNvSpPr>
          <p:nvPr>
            <p:ph type="body" sz="quarter" idx="16" hasCustomPrompt="1"/>
          </p:nvPr>
        </p:nvSpPr>
        <p:spPr>
          <a:xfrm>
            <a:off x="505754"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19" name="Text Placeholder 23">
            <a:extLst>
              <a:ext uri="{FF2B5EF4-FFF2-40B4-BE49-F238E27FC236}">
                <a16:creationId xmlns:a16="http://schemas.microsoft.com/office/drawing/2014/main" id="{5C054041-6C85-4DC9-AC67-C22E6F6E0FD9}"/>
              </a:ext>
            </a:extLst>
          </p:cNvPr>
          <p:cNvSpPr>
            <a:spLocks noGrp="1"/>
          </p:cNvSpPr>
          <p:nvPr>
            <p:ph type="body" sz="quarter" idx="17" hasCustomPrompt="1"/>
          </p:nvPr>
        </p:nvSpPr>
        <p:spPr>
          <a:xfrm>
            <a:off x="2243548"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0" name="Text Placeholder 23">
            <a:extLst>
              <a:ext uri="{FF2B5EF4-FFF2-40B4-BE49-F238E27FC236}">
                <a16:creationId xmlns:a16="http://schemas.microsoft.com/office/drawing/2014/main" id="{EF3E1876-E66C-43AA-9BC0-8E160BA7D69F}"/>
              </a:ext>
            </a:extLst>
          </p:cNvPr>
          <p:cNvSpPr>
            <a:spLocks noGrp="1"/>
          </p:cNvSpPr>
          <p:nvPr>
            <p:ph type="body" sz="quarter" idx="18" hasCustomPrompt="1"/>
          </p:nvPr>
        </p:nvSpPr>
        <p:spPr>
          <a:xfrm>
            <a:off x="3981342"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1" name="Text Placeholder 23">
            <a:extLst>
              <a:ext uri="{FF2B5EF4-FFF2-40B4-BE49-F238E27FC236}">
                <a16:creationId xmlns:a16="http://schemas.microsoft.com/office/drawing/2014/main" id="{272EA700-C4C6-44BA-9F2B-B271740CDFBA}"/>
              </a:ext>
            </a:extLst>
          </p:cNvPr>
          <p:cNvSpPr>
            <a:spLocks noGrp="1"/>
          </p:cNvSpPr>
          <p:nvPr>
            <p:ph type="body" sz="quarter" idx="19" hasCustomPrompt="1"/>
          </p:nvPr>
        </p:nvSpPr>
        <p:spPr>
          <a:xfrm>
            <a:off x="5719136"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2" name="Text Placeholder 23">
            <a:extLst>
              <a:ext uri="{FF2B5EF4-FFF2-40B4-BE49-F238E27FC236}">
                <a16:creationId xmlns:a16="http://schemas.microsoft.com/office/drawing/2014/main" id="{61BB9758-75C6-438F-93AE-B44FBEB55B47}"/>
              </a:ext>
            </a:extLst>
          </p:cNvPr>
          <p:cNvSpPr>
            <a:spLocks noGrp="1"/>
          </p:cNvSpPr>
          <p:nvPr>
            <p:ph type="body" sz="quarter" idx="20" hasCustomPrompt="1"/>
          </p:nvPr>
        </p:nvSpPr>
        <p:spPr>
          <a:xfrm>
            <a:off x="7456931"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3" name="Text Placeholder 3">
            <a:extLst>
              <a:ext uri="{FF2B5EF4-FFF2-40B4-BE49-F238E27FC236}">
                <a16:creationId xmlns:a16="http://schemas.microsoft.com/office/drawing/2014/main" id="{9F34BEFF-515D-4DA3-952B-E9FF21F43D16}"/>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25" name="Text Placeholder 3">
            <a:extLst>
              <a:ext uri="{FF2B5EF4-FFF2-40B4-BE49-F238E27FC236}">
                <a16:creationId xmlns:a16="http://schemas.microsoft.com/office/drawing/2014/main" id="{03F41173-E739-4000-99A7-216C68258F03}"/>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0" name="Text Placeholder 3">
            <a:extLst>
              <a:ext uri="{FF2B5EF4-FFF2-40B4-BE49-F238E27FC236}">
                <a16:creationId xmlns:a16="http://schemas.microsoft.com/office/drawing/2014/main" id="{7E1D137E-4B25-4C89-AEAB-70196BF1A1A4}"/>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1" name="Text Placeholder 3">
            <a:extLst>
              <a:ext uri="{FF2B5EF4-FFF2-40B4-BE49-F238E27FC236}">
                <a16:creationId xmlns:a16="http://schemas.microsoft.com/office/drawing/2014/main" id="{E857045F-B22C-44F1-ABC0-1A9DAE7AE386}"/>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2" name="Text Placeholder 3">
            <a:extLst>
              <a:ext uri="{FF2B5EF4-FFF2-40B4-BE49-F238E27FC236}">
                <a16:creationId xmlns:a16="http://schemas.microsoft.com/office/drawing/2014/main" id="{40C9E933-5B10-407C-B174-BC9A3079678A}"/>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20" noProof="1"/>
          </a:p>
        </p:txBody>
      </p:sp>
      <p:sp>
        <p:nvSpPr>
          <p:cNvPr id="12" name="Otsikko 1"/>
          <p:cNvSpPr txBox="1">
            <a:spLocks/>
          </p:cNvSpPr>
          <p:nvPr userDrawn="1"/>
        </p:nvSpPr>
        <p:spPr>
          <a:xfrm>
            <a:off x="3717365" y="3568351"/>
            <a:ext cx="1709289" cy="218038"/>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noProof="1">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noProof="1"/>
              <a:t>Add text</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grpSp>
        <p:nvGrpSpPr>
          <p:cNvPr id="14" name="Group 14">
            <a:extLst>
              <a:ext uri="{FF2B5EF4-FFF2-40B4-BE49-F238E27FC236}">
                <a16:creationId xmlns:a16="http://schemas.microsoft.com/office/drawing/2014/main" id="{0DA611D8-397E-4CDF-A05C-EB988DE22DAB}"/>
              </a:ext>
            </a:extLst>
          </p:cNvPr>
          <p:cNvGrpSpPr/>
          <p:nvPr userDrawn="1"/>
        </p:nvGrpSpPr>
        <p:grpSpPr>
          <a:xfrm>
            <a:off x="3080871" y="2842979"/>
            <a:ext cx="2982257" cy="419100"/>
            <a:chOff x="3079396" y="2265361"/>
            <a:chExt cx="2982257" cy="419100"/>
          </a:xfrm>
        </p:grpSpPr>
        <p:pic>
          <p:nvPicPr>
            <p:cNvPr id="15" name="Picture 5">
              <a:hlinkClick r:id="rId3"/>
              <a:extLst>
                <a:ext uri="{FF2B5EF4-FFF2-40B4-BE49-F238E27FC236}">
                  <a16:creationId xmlns:a16="http://schemas.microsoft.com/office/drawing/2014/main" id="{95E2F31F-4C9D-4202-8888-4D25B33A98C0}"/>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27CD9EA2-77DD-4D91-AF15-1F3CBF73960A}"/>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74F25D1D-A1EC-4455-B0C6-C327BA3B6364}"/>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19" name="Picture 8">
              <a:hlinkClick r:id="rId9"/>
              <a:extLst>
                <a:ext uri="{FF2B5EF4-FFF2-40B4-BE49-F238E27FC236}">
                  <a16:creationId xmlns:a16="http://schemas.microsoft.com/office/drawing/2014/main" id="{89257015-2E2B-4154-8F92-2DC1777C9E39}"/>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0" name="Picture 9">
              <a:hlinkClick r:id="rId11"/>
              <a:extLst>
                <a:ext uri="{FF2B5EF4-FFF2-40B4-BE49-F238E27FC236}">
                  <a16:creationId xmlns:a16="http://schemas.microsoft.com/office/drawing/2014/main" id="{F9F989BD-943E-4E22-BBF1-605E6932CD2C}"/>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1" name="Picture 11">
              <a:hlinkClick r:id="rId13"/>
              <a:extLst>
                <a:ext uri="{FF2B5EF4-FFF2-40B4-BE49-F238E27FC236}">
                  <a16:creationId xmlns:a16="http://schemas.microsoft.com/office/drawing/2014/main" id="{2F8A16E9-22E1-4194-9849-CCCF2C9B7B8B}"/>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2"/>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3600" b="1" baseline="0">
                <a:solidFill>
                  <a:schemeClr val="bg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Headline</a:t>
            </a:r>
          </a:p>
        </p:txBody>
      </p:sp>
      <p:sp>
        <p:nvSpPr>
          <p:cNvPr id="8" name="Text Placeholder 3"/>
          <p:cNvSpPr>
            <a:spLocks noGrp="1"/>
          </p:cNvSpPr>
          <p:nvPr>
            <p:ph type="body" sz="half" idx="2" hasCustomPrompt="1"/>
          </p:nvPr>
        </p:nvSpPr>
        <p:spPr>
          <a:xfrm>
            <a:off x="431826" y="2571750"/>
            <a:ext cx="7998597" cy="501388"/>
          </a:xfrm>
          <a:prstGeom prst="rect">
            <a:avLst/>
          </a:prstGeom>
        </p:spPr>
        <p:txBody>
          <a:bodyPr lIns="0" rIns="0"/>
          <a:lstStyle>
            <a:lvl1pPr marL="0" indent="0">
              <a:lnSpc>
                <a:spcPct val="100000"/>
              </a:lnSpc>
              <a:buNone/>
              <a:defRPr sz="25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No Image - Sub</a:t>
            </a:r>
          </a:p>
        </p:txBody>
      </p:sp>
      <p:sp>
        <p:nvSpPr>
          <p:cNvPr id="9" name="Text Placeholder 3"/>
          <p:cNvSpPr>
            <a:spLocks noGrp="1"/>
          </p:cNvSpPr>
          <p:nvPr>
            <p:ph type="body" sz="half" idx="12" hasCustomPrompt="1"/>
          </p:nvPr>
        </p:nvSpPr>
        <p:spPr>
          <a:xfrm>
            <a:off x="5966385" y="4215388"/>
            <a:ext cx="2464025" cy="294419"/>
          </a:xfrm>
          <a:prstGeom prst="rect">
            <a:avLst/>
          </a:prstGeom>
        </p:spPr>
        <p:txBody>
          <a:bodyPr/>
          <a:lstStyle>
            <a:lvl1pPr marL="0" indent="0">
              <a:lnSpc>
                <a:spcPct val="100000"/>
              </a:lnSpc>
              <a:buNone/>
              <a:defRPr sz="1215"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Name</a:t>
            </a:r>
          </a:p>
        </p:txBody>
      </p:sp>
      <p:sp>
        <p:nvSpPr>
          <p:cNvPr id="11" name="Text Placeholder 3"/>
          <p:cNvSpPr>
            <a:spLocks noGrp="1"/>
          </p:cNvSpPr>
          <p:nvPr>
            <p:ph type="body" sz="half" idx="13" hasCustomPrompt="1"/>
          </p:nvPr>
        </p:nvSpPr>
        <p:spPr>
          <a:xfrm>
            <a:off x="5966385" y="4509807"/>
            <a:ext cx="2464025" cy="294419"/>
          </a:xfrm>
          <a:prstGeom prst="rect">
            <a:avLst/>
          </a:prstGeom>
        </p:spPr>
        <p:txBody>
          <a:bodyPr/>
          <a:lstStyle>
            <a:lvl1pPr marL="0" indent="0">
              <a:lnSpc>
                <a:spcPct val="100000"/>
              </a:lnSpc>
              <a:buNone/>
              <a:defRPr sz="1215"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Date</a:t>
            </a:r>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1626204190"/>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9" name="Title 8"/>
          <p:cNvSpPr>
            <a:spLocks noGrp="1"/>
          </p:cNvSpPr>
          <p:nvPr>
            <p:ph type="title" hasCustomPrompt="1"/>
          </p:nvPr>
        </p:nvSpPr>
        <p:spPr>
          <a:xfrm>
            <a:off x="442403" y="896701"/>
            <a:ext cx="3869137" cy="570773"/>
          </a:xfrm>
          <a:prstGeom prst="rect">
            <a:avLst/>
          </a:prstGeom>
        </p:spPr>
        <p:txBody>
          <a:bodyPr lIns="0" tIns="0" rIns="0" bIns="0" anchor="b"/>
          <a:lstStyle>
            <a:lvl1pPr>
              <a:lnSpc>
                <a:spcPct val="100000"/>
              </a:lnSpc>
              <a:defRPr sz="360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442403" y="1781298"/>
            <a:ext cx="3869137" cy="351692"/>
          </a:xfrm>
          <a:prstGeom prst="rect">
            <a:avLst/>
          </a:prstGeom>
        </p:spPr>
        <p:txBody>
          <a:bodyPr lIns="0" tIns="0" rIns="0" bIns="0"/>
          <a:lstStyle>
            <a:lvl1pPr marL="0" indent="0">
              <a:lnSpc>
                <a:spcPct val="100000"/>
              </a:lnSpc>
              <a:buNone/>
              <a:defRPr sz="25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sp>
        <p:nvSpPr>
          <p:cNvPr id="12" name="Text Placeholder 3"/>
          <p:cNvSpPr>
            <a:spLocks noGrp="1"/>
          </p:cNvSpPr>
          <p:nvPr>
            <p:ph type="body" sz="half" idx="11" hasCustomPrompt="1"/>
          </p:nvPr>
        </p:nvSpPr>
        <p:spPr>
          <a:xfrm>
            <a:off x="442403" y="2794134"/>
            <a:ext cx="3869137" cy="294419"/>
          </a:xfrm>
          <a:prstGeom prst="rect">
            <a:avLst/>
          </a:prstGeom>
        </p:spPr>
        <p:txBody>
          <a:bodyPr lIns="0" tIns="0" rIns="0" bIns="0"/>
          <a:lstStyle>
            <a:lvl1pPr marL="0" indent="0">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Name</a:t>
            </a:r>
          </a:p>
        </p:txBody>
      </p:sp>
      <p:sp>
        <p:nvSpPr>
          <p:cNvPr id="16" name="Text Placeholder 3"/>
          <p:cNvSpPr>
            <a:spLocks noGrp="1"/>
          </p:cNvSpPr>
          <p:nvPr>
            <p:ph type="body" sz="half" idx="12" hasCustomPrompt="1"/>
          </p:nvPr>
        </p:nvSpPr>
        <p:spPr>
          <a:xfrm>
            <a:off x="442403" y="3088551"/>
            <a:ext cx="3869137" cy="324054"/>
          </a:xfrm>
          <a:prstGeom prst="rect">
            <a:avLst/>
          </a:prstGeom>
        </p:spPr>
        <p:txBody>
          <a:bodyPr lIns="0" tIns="0" rIns="0" bIns="0"/>
          <a:lstStyle>
            <a:lvl1pPr marL="0" indent="0">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17160" rtl="0" eaLnBrk="1" fontAlgn="auto" latinLnBrk="0" hangingPunct="1">
              <a:lnSpc>
                <a:spcPct val="90000"/>
              </a:lnSpc>
              <a:spcBef>
                <a:spcPts val="675"/>
              </a:spcBef>
              <a:spcAft>
                <a:spcPts val="0"/>
              </a:spcAft>
              <a:buClrTx/>
              <a:buSzTx/>
              <a:buFont typeface="Arial"/>
              <a:buNone/>
              <a:tabLst/>
              <a:defRPr sz="2160" b="1" i="0" baseline="0">
                <a:solidFill>
                  <a:schemeClr val="bg1">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en-US"/>
              <a:t>Click icon to add image.</a:t>
            </a:r>
          </a:p>
          <a:p>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2237283849"/>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194353"/>
            <a:ext cx="8492897" cy="999574"/>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 </a:t>
            </a:r>
          </a:p>
        </p:txBody>
      </p:sp>
      <p:sp>
        <p:nvSpPr>
          <p:cNvPr id="13" name="Text Placeholder 3"/>
          <p:cNvSpPr>
            <a:spLocks noGrp="1"/>
          </p:cNvSpPr>
          <p:nvPr>
            <p:ph type="body" sz="half" idx="11" hasCustomPrompt="1"/>
          </p:nvPr>
        </p:nvSpPr>
        <p:spPr>
          <a:xfrm>
            <a:off x="292354" y="1407385"/>
            <a:ext cx="8492897" cy="304946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panose="020B0604020202020204" pitchFamily="34" charset="0"/>
              <a:buNone/>
              <a:tabLst/>
              <a:defRPr sz="1890" b="1" baseline="0">
                <a:solidFill>
                  <a:schemeClr val="tx1"/>
                </a:solidFill>
              </a:defRPr>
            </a:lvl1pPr>
            <a:lvl2pPr marL="565730" indent="-244293">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297221530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194352"/>
            <a:ext cx="8492897" cy="999574"/>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 </a:t>
            </a:r>
          </a:p>
        </p:txBody>
      </p:sp>
      <p:sp>
        <p:nvSpPr>
          <p:cNvPr id="13" name="Text Placeholder 3"/>
          <p:cNvSpPr>
            <a:spLocks noGrp="1"/>
          </p:cNvSpPr>
          <p:nvPr>
            <p:ph type="body" sz="half" idx="11" hasCustomPrompt="1"/>
          </p:nvPr>
        </p:nvSpPr>
        <p:spPr>
          <a:xfrm>
            <a:off x="292354" y="2190333"/>
            <a:ext cx="8492897" cy="2259582"/>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panose="020B0604020202020204" pitchFamily="34" charset="0"/>
              <a:buNone/>
              <a:tabLst/>
              <a:defRPr sz="1890" b="1" baseline="0">
                <a:solidFill>
                  <a:schemeClr val="tx1"/>
                </a:solidFill>
              </a:defRPr>
            </a:lvl1pPr>
            <a:lvl2pPr marL="565730" indent="-244293">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292354" y="1365820"/>
            <a:ext cx="8492897" cy="648851"/>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sz="252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a:p>
            <a:pPr lvl="0"/>
            <a:endParaRPr lang="en-US"/>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4061179591"/>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6" y="192870"/>
            <a:ext cx="8497093" cy="1016294"/>
          </a:xfrm>
          <a:prstGeom prst="rect">
            <a:avLst/>
          </a:prstGeom>
        </p:spPr>
        <p:txBody>
          <a:bodyPr lIns="0" tIns="0" rIns="0" bIns="0" anchor="t"/>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13" name="Text Placeholder 3"/>
          <p:cNvSpPr>
            <a:spLocks noGrp="1"/>
          </p:cNvSpPr>
          <p:nvPr>
            <p:ph type="body" sz="half" idx="11" hasCustomPrompt="1"/>
          </p:nvPr>
        </p:nvSpPr>
        <p:spPr>
          <a:xfrm>
            <a:off x="287339" y="1513704"/>
            <a:ext cx="4150122" cy="2936212"/>
          </a:xfrm>
          <a:prstGeom prst="rect">
            <a:avLst/>
          </a:prstGeom>
        </p:spPr>
        <p:txBody>
          <a:bodyPr lIns="0" tIns="0" rIns="0" bIns="0"/>
          <a:lstStyle>
            <a:lvl1pPr marL="308579" marR="0" indent="-308579" algn="l" defTabSz="617160" rtl="0" eaLnBrk="1" fontAlgn="auto" latinLnBrk="0" hangingPunct="1">
              <a:lnSpc>
                <a:spcPct val="100000"/>
              </a:lnSpc>
              <a:spcBef>
                <a:spcPts val="675"/>
              </a:spcBef>
              <a:spcAft>
                <a:spcPts val="0"/>
              </a:spcAft>
              <a:buClrTx/>
              <a:buSzTx/>
              <a:buFont typeface="Arial" panose="020B0604020202020204" pitchFamily="34" charset="0"/>
              <a:buChar char="•"/>
              <a:tabLst/>
              <a:defRPr sz="1890" b="1" baseline="0">
                <a:solidFill>
                  <a:schemeClr val="tx1"/>
                </a:solidFill>
              </a:defRPr>
            </a:lvl1pPr>
            <a:lvl2pPr marL="565730" indent="-257148">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706541" y="1513704"/>
            <a:ext cx="4078684" cy="2936212"/>
          </a:xfrm>
          <a:prstGeom prst="rect">
            <a:avLst/>
          </a:prstGeom>
        </p:spPr>
        <p:txBody>
          <a:bodyPr lIns="0" tIns="0" rIns="0" bIns="0"/>
          <a:lstStyle>
            <a:lvl1pPr marL="308579" marR="0" indent="-308579" algn="l" defTabSz="617160" rtl="0" eaLnBrk="1" fontAlgn="auto" latinLnBrk="0" hangingPunct="1">
              <a:lnSpc>
                <a:spcPct val="100000"/>
              </a:lnSpc>
              <a:spcBef>
                <a:spcPts val="675"/>
              </a:spcBef>
              <a:spcAft>
                <a:spcPts val="0"/>
              </a:spcAft>
              <a:buClrTx/>
              <a:buSzTx/>
              <a:buFont typeface="Arial" panose="020B0604020202020204" pitchFamily="34" charset="0"/>
              <a:buChar char="•"/>
              <a:tabLst/>
              <a:defRPr sz="1890" b="1" baseline="0">
                <a:solidFill>
                  <a:schemeClr val="tx1"/>
                </a:solidFill>
              </a:defRPr>
            </a:lvl1pPr>
            <a:lvl2pPr marL="565730" indent="-257148">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3390785309"/>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143500"/>
          </a:xfrm>
          <a:prstGeom prst="rect">
            <a:avLst/>
          </a:prstGeom>
        </p:spPr>
        <p:txBody>
          <a:bodyPr/>
          <a:lstStyle>
            <a:lvl1pPr marL="0" indent="0">
              <a:buNone/>
              <a:defRPr sz="2160" b="1" baseline="0">
                <a:solidFill>
                  <a:schemeClr val="bg1">
                    <a:lumMod val="85000"/>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the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287364" y="1524452"/>
            <a:ext cx="4052221" cy="2925463"/>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lang="en-GB" sz="1890" b="1" smtClean="0"/>
            </a:lvl1pPr>
            <a:lvl2pPr marL="308579" indent="0">
              <a:buFontTx/>
              <a:buNone/>
              <a:defRPr sz="1890"/>
            </a:lvl2pPr>
            <a:lvl3pPr marL="565730" indent="0">
              <a:buFontTx/>
              <a:buNone/>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p:txBody>
      </p:sp>
      <p:sp>
        <p:nvSpPr>
          <p:cNvPr id="11" name="Text Placeholder 3"/>
          <p:cNvSpPr>
            <a:spLocks noGrp="1"/>
          </p:cNvSpPr>
          <p:nvPr>
            <p:ph type="body" sz="half" idx="10" hasCustomPrompt="1"/>
          </p:nvPr>
        </p:nvSpPr>
        <p:spPr>
          <a:xfrm>
            <a:off x="287364" y="200715"/>
            <a:ext cx="4052221" cy="1041475"/>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6" name="Päivämäärän paikkamerkki 5"/>
          <p:cNvSpPr>
            <a:spLocks noGrp="1"/>
          </p:cNvSpPr>
          <p:nvPr>
            <p:ph type="dt" sz="half" idx="12"/>
          </p:nvPr>
        </p:nvSpPr>
        <p:spPr/>
        <p:txBody>
          <a:bodyPr/>
          <a:lstStyle/>
          <a:p>
            <a:r>
              <a:rPr lang="fi-FI"/>
              <a:t>dd.mm.yyyy</a:t>
            </a:r>
            <a:endParaRPr lang="en-US"/>
          </a:p>
        </p:txBody>
      </p:sp>
      <p:sp>
        <p:nvSpPr>
          <p:cNvPr id="9" name="Alatunnisteen paikkamerkki 8"/>
          <p:cNvSpPr>
            <a:spLocks noGrp="1"/>
          </p:cNvSpPr>
          <p:nvPr>
            <p:ph type="ftr" sz="quarter" idx="13"/>
          </p:nvPr>
        </p:nvSpPr>
        <p:spPr/>
        <p:txBody>
          <a:bodyPr/>
          <a:lstStyle/>
          <a:p>
            <a:r>
              <a:rPr lang="fi-FI" err="1"/>
              <a:t>Your</a:t>
            </a:r>
            <a:r>
              <a:rPr lang="fi-FI"/>
              <a:t> text </a:t>
            </a:r>
            <a:r>
              <a:rPr lang="fi-FI" err="1"/>
              <a:t>here</a:t>
            </a:r>
            <a:endParaRPr lang="fi-FI"/>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3112478064"/>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6" name="Picture Placeholder 2"/>
          <p:cNvSpPr>
            <a:spLocks noGrp="1"/>
          </p:cNvSpPr>
          <p:nvPr>
            <p:ph type="pic" idx="11" hasCustomPrompt="1"/>
          </p:nvPr>
        </p:nvSpPr>
        <p:spPr>
          <a:xfrm>
            <a:off x="4710816" y="0"/>
            <a:ext cx="4433207" cy="5143500"/>
          </a:xfrm>
          <a:prstGeom prst="rect">
            <a:avLst/>
          </a:prstGeom>
        </p:spPr>
        <p:txBody>
          <a:bodyPr/>
          <a:lstStyle>
            <a:lvl1pPr marL="0" marR="0" indent="0" algn="l" defTabSz="617160" rtl="0" eaLnBrk="1" fontAlgn="auto" latinLnBrk="0" hangingPunct="1">
              <a:lnSpc>
                <a:spcPct val="90000"/>
              </a:lnSpc>
              <a:spcBef>
                <a:spcPts val="675"/>
              </a:spcBef>
              <a:spcAft>
                <a:spcPts val="0"/>
              </a:spcAft>
              <a:buClrTx/>
              <a:buSzTx/>
              <a:buFont typeface="Arial"/>
              <a:buNone/>
              <a:tabLst/>
              <a:defRPr sz="2160" b="1" baseline="0">
                <a:solidFill>
                  <a:schemeClr val="bg1">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7"/>
            <a:ext cx="4218160" cy="3767587"/>
          </a:xfrm>
          <a:prstGeom prst="rect">
            <a:avLst/>
          </a:prstGeom>
        </p:spPr>
        <p:txBody>
          <a:bodyPr lIns="0" tIns="0" rIns="0" bIns="0"/>
          <a:lstStyle>
            <a:lvl1pPr marL="0" indent="0">
              <a:lnSpc>
                <a:spcPct val="100000"/>
              </a:lnSpc>
              <a:buNone/>
              <a:defRPr sz="297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adipiscing elit. </a:t>
            </a:r>
            <a:r>
              <a:rPr lang="fi-FI" err="1"/>
              <a:t>Maecenas</a:t>
            </a:r>
            <a:r>
              <a:rPr lang="fi-FI"/>
              <a:t>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24725081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fi-FI" noProof="1"/>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p>
          <a:p>
            <a:r>
              <a:rPr lang="fi-FI" noProof="1"/>
              <a:t>Fit the image to frame </a:t>
            </a:r>
            <a:br>
              <a:rPr lang="fi-FI" noProof="1"/>
            </a:br>
            <a:r>
              <a:rPr lang="fi-FI" noProof="1"/>
              <a:t>by choosing: </a:t>
            </a:r>
            <a:br>
              <a:rPr lang="fi-FI" noProof="1"/>
            </a:br>
            <a:r>
              <a:rPr lang="fi-FI" noProof="1"/>
              <a:t>crop&gt;fit / rajaa&gt;sovita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2"/>
          </a:p>
        </p:txBody>
      </p:sp>
      <p:sp>
        <p:nvSpPr>
          <p:cNvPr id="7" name="Text Placeholder 3"/>
          <p:cNvSpPr>
            <a:spLocks noGrp="1"/>
          </p:cNvSpPr>
          <p:nvPr>
            <p:ph type="body" sz="half" idx="11" hasCustomPrompt="1"/>
          </p:nvPr>
        </p:nvSpPr>
        <p:spPr>
          <a:xfrm>
            <a:off x="755662" y="1759438"/>
            <a:ext cx="7669159" cy="1352265"/>
          </a:xfrm>
          <a:prstGeom prst="rect">
            <a:avLst/>
          </a:prstGeom>
        </p:spPr>
        <p:txBody>
          <a:bodyPr lIns="0" rIns="0"/>
          <a:lstStyle>
            <a:lvl1pPr marL="0" indent="0" algn="l">
              <a:lnSpc>
                <a:spcPct val="100000"/>
              </a:lnSpc>
              <a:spcBef>
                <a:spcPts val="0"/>
              </a:spcBef>
              <a:buNone/>
              <a:defRPr sz="3600" b="1" baseline="0">
                <a:solidFill>
                  <a:schemeClr val="bg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85519037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5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3600" b="1" baseline="0">
                <a:solidFill>
                  <a:schemeClr val="tx2"/>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lang="en-US" sz="1890" b="1" kern="1200" dirty="0">
                <a:solidFill>
                  <a:schemeClr val="tx1"/>
                </a:solidFill>
                <a:latin typeface="+mn-lt"/>
                <a:ea typeface="+mn-ea"/>
                <a:cs typeface="+mn-cs"/>
              </a:defRPr>
            </a:lvl1pPr>
            <a:lvl2pPr marL="308579" indent="0">
              <a:buFontTx/>
              <a:buNone/>
              <a:defRPr sz="1890"/>
            </a:lvl2pPr>
            <a:lvl3pPr marL="565730" indent="0">
              <a:buFontTx/>
              <a:buNone/>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1626889789"/>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2"/>
          </a:p>
        </p:txBody>
      </p:sp>
      <p:sp>
        <p:nvSpPr>
          <p:cNvPr id="4" name="Text Placeholder 3"/>
          <p:cNvSpPr>
            <a:spLocks noGrp="1"/>
          </p:cNvSpPr>
          <p:nvPr>
            <p:ph type="body" sz="half" idx="2" hasCustomPrompt="1"/>
          </p:nvPr>
        </p:nvSpPr>
        <p:spPr>
          <a:xfrm>
            <a:off x="287339" y="1459627"/>
            <a:ext cx="4150122" cy="2938911"/>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lang="en-GB" sz="1890" b="1" smtClean="0">
                <a:solidFill>
                  <a:srgbClr val="FFFFFF"/>
                </a:solidFill>
              </a:defRPr>
            </a:lvl1pPr>
            <a:lvl2pPr marL="565730" indent="-257148">
              <a:buFont typeface="Arial" panose="020B0604020202020204" pitchFamily="34" charset="0"/>
              <a:buChar char="•"/>
              <a:defRPr sz="1890">
                <a:solidFill>
                  <a:srgbClr val="FFFFFF"/>
                </a:solidFill>
              </a:defRPr>
            </a:lvl2pPr>
            <a:lvl3pPr marL="724305" indent="-158576">
              <a:buFont typeface="Arial" panose="020B0604020202020204" pitchFamily="34" charset="0"/>
              <a:buChar char="•"/>
              <a:defRPr sz="1440">
                <a:solidFill>
                  <a:srgbClr val="FFFFFF"/>
                </a:solidFill>
              </a:defRPr>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p:txBody>
      </p:sp>
      <p:sp>
        <p:nvSpPr>
          <p:cNvPr id="11" name="Text Placeholder 3"/>
          <p:cNvSpPr>
            <a:spLocks noGrp="1"/>
          </p:cNvSpPr>
          <p:nvPr>
            <p:ph type="body" sz="half" idx="10" hasCustomPrompt="1"/>
          </p:nvPr>
        </p:nvSpPr>
        <p:spPr>
          <a:xfrm>
            <a:off x="287364" y="133348"/>
            <a:ext cx="8497093" cy="1153455"/>
          </a:xfrm>
          <a:prstGeom prst="rect">
            <a:avLst/>
          </a:prstGeom>
        </p:spPr>
        <p:txBody>
          <a:bodyPr lIns="0" tIns="0" rIns="0" bIns="0"/>
          <a:lstStyle>
            <a:lvl1pPr marL="0" indent="0">
              <a:lnSpc>
                <a:spcPct val="100000"/>
              </a:lnSpc>
              <a:buNone/>
              <a:defRPr sz="3600" b="1" baseline="0">
                <a:solidFill>
                  <a:schemeClr val="bg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8" name="Text Placeholder 3"/>
          <p:cNvSpPr>
            <a:spLocks noGrp="1"/>
          </p:cNvSpPr>
          <p:nvPr>
            <p:ph type="body" sz="half" idx="11" hasCustomPrompt="1"/>
          </p:nvPr>
        </p:nvSpPr>
        <p:spPr>
          <a:xfrm>
            <a:off x="4706543" y="1459620"/>
            <a:ext cx="4077891" cy="2940607"/>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lang="en-GB" sz="1800" b="1">
                <a:solidFill>
                  <a:srgbClr val="FFFFFF"/>
                </a:solidFill>
              </a:defRPr>
            </a:lvl1pPr>
            <a:lvl2pPr marL="565730" indent="-257148">
              <a:buFont typeface="Arial" panose="020B0604020202020204" pitchFamily="34" charset="0"/>
              <a:buChar char="•"/>
              <a:defRPr sz="1890">
                <a:solidFill>
                  <a:srgbClr val="FFFFFF"/>
                </a:solidFill>
              </a:defRPr>
            </a:lvl2pPr>
            <a:lvl3pPr marL="724305" indent="-158576">
              <a:buFont typeface="Arial" panose="020B0604020202020204" pitchFamily="34" charset="0"/>
              <a:buChar char="•"/>
              <a:defRPr sz="1440">
                <a:solidFill>
                  <a:srgbClr val="FFFFFF"/>
                </a:solidFill>
              </a:defRPr>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2212753118"/>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9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4" y="194351"/>
            <a:ext cx="8497093" cy="1007055"/>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4" y="1374229"/>
            <a:ext cx="8497093" cy="3075686"/>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1830123880"/>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364463"/>
            <a:ext cx="5486014" cy="1443772"/>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969764"/>
            <a:ext cx="5486014" cy="1480151"/>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364473"/>
            <a:ext cx="2167128" cy="311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12"/>
          </a:p>
        </p:txBody>
      </p:sp>
      <p:sp>
        <p:nvSpPr>
          <p:cNvPr id="11" name="Text Placeholder 3"/>
          <p:cNvSpPr>
            <a:spLocks noGrp="1"/>
          </p:cNvSpPr>
          <p:nvPr>
            <p:ph type="body" sz="half" idx="10" hasCustomPrompt="1"/>
          </p:nvPr>
        </p:nvSpPr>
        <p:spPr>
          <a:xfrm>
            <a:off x="287364" y="193366"/>
            <a:ext cx="8167909" cy="1009564"/>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616825"/>
            <a:ext cx="1624668" cy="2623549"/>
          </a:xfrm>
          <a:prstGeom prst="rect">
            <a:avLst/>
          </a:prstGeom>
        </p:spPr>
        <p:txBody>
          <a:bodyPr lIns="0" tIns="0" rIns="0" bIns="0"/>
          <a:lstStyle>
            <a:lvl1pPr marL="0" indent="0">
              <a:lnSpc>
                <a:spcPct val="100000"/>
              </a:lnSpc>
              <a:buNone/>
              <a:defRPr lang="en-US" sz="1530" b="1" kern="1200" dirty="0" smtClean="0">
                <a:solidFill>
                  <a:schemeClr val="bg1"/>
                </a:solidFill>
                <a:latin typeface="+mn-lt"/>
                <a:ea typeface="Arial Hebrew Scholar" charset="-79"/>
                <a:cs typeface="Arial Hebrew Scholar" charset="-79"/>
              </a:defRPr>
            </a:lvl1pPr>
            <a:lvl2pPr>
              <a:defRPr lang="en-US" sz="1350" b="1" kern="1200" dirty="0" smtClean="0">
                <a:solidFill>
                  <a:schemeClr val="bg1"/>
                </a:solidFill>
                <a:latin typeface="+mn-lt"/>
                <a:ea typeface="Arial Hebrew Scholar" charset="-79"/>
                <a:cs typeface="Arial Hebrew Scholar" charset="-79"/>
              </a:defRPr>
            </a:lvl2pPr>
            <a:lvl3pPr>
              <a:defRPr lang="en-US" sz="1350" b="1" kern="1200" dirty="0" smtClean="0">
                <a:solidFill>
                  <a:schemeClr val="bg1"/>
                </a:solidFill>
                <a:latin typeface="+mn-lt"/>
                <a:ea typeface="Arial Hebrew Scholar" charset="-79"/>
                <a:cs typeface="Arial Hebrew Scholar" charset="-79"/>
              </a:defRPr>
            </a:lvl3pPr>
            <a:lvl4pPr>
              <a:defRPr lang="en-US" sz="1350" b="1" kern="1200" dirty="0" smtClean="0">
                <a:solidFill>
                  <a:schemeClr val="bg1"/>
                </a:solidFill>
                <a:latin typeface="+mn-lt"/>
                <a:ea typeface="Arial Hebrew Scholar" charset="-79"/>
                <a:cs typeface="Arial Hebrew Scholar" charset="-79"/>
              </a:defRPr>
            </a:lvl4pPr>
            <a:lvl5pPr>
              <a:defRPr lang="fi-FI" sz="1350" b="1" kern="1200" dirty="0">
                <a:solidFill>
                  <a:schemeClr val="bg1"/>
                </a:solidFill>
                <a:latin typeface="+mn-lt"/>
                <a:ea typeface="Arial Hebrew Scholar" charset="-79"/>
                <a:cs typeface="Arial Hebrew Scholar" charset="-79"/>
              </a:defRPr>
            </a:lvl5pPr>
          </a:lstStyle>
          <a:p>
            <a:pPr lvl="0"/>
            <a:r>
              <a:rPr lang="en-US"/>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2346611929"/>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19112"/>
            <a:ext cx="5130403" cy="4153628"/>
          </a:xfrm>
          <a:prstGeom prst="rect">
            <a:avLst/>
          </a:prstGeom>
        </p:spPr>
        <p:txBody>
          <a:bodyPr/>
          <a:lstStyle>
            <a:lvl1pPr marL="0" marR="0" indent="0" algn="l" defTabSz="617160" rtl="0" eaLnBrk="1" fontAlgn="auto" latinLnBrk="0" hangingPunct="1">
              <a:lnSpc>
                <a:spcPct val="90000"/>
              </a:lnSpc>
              <a:spcBef>
                <a:spcPts val="675"/>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615909"/>
            <a:ext cx="3015455" cy="1668091"/>
          </a:xfrm>
          <a:prstGeom prst="rect">
            <a:avLst/>
          </a:prstGeom>
        </p:spPr>
        <p:txBody>
          <a:bodyPr lIns="0" tIns="0" rIns="0" bIns="0"/>
          <a:lstStyle>
            <a:lvl1pPr marL="0" indent="0">
              <a:lnSpc>
                <a:spcPct val="100000"/>
              </a:lnSpc>
              <a:spcBef>
                <a:spcPts val="0"/>
              </a:spcBef>
              <a:buNone/>
              <a:defRPr sz="25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3600" b="1" baseline="0">
                <a:solidFill>
                  <a:schemeClr val="tx2"/>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1274583869"/>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93623"/>
            <a:ext cx="8489928" cy="995897"/>
          </a:xfrm>
          <a:prstGeom prst="rect">
            <a:avLst/>
          </a:prstGeom>
        </p:spPr>
        <p:txBody>
          <a:bodyPr lIns="0" tIns="0" rIns="0" bIns="0"/>
          <a:lstStyle>
            <a:lvl1pPr marL="0" indent="0">
              <a:lnSpc>
                <a:spcPct val="100000"/>
              </a:lnSpc>
              <a:buNone/>
              <a:defRPr sz="3600" b="1" baseline="0">
                <a:solidFill>
                  <a:schemeClr val="bg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504"/>
            <a:ext cx="1539000" cy="1753903"/>
          </a:xfrm>
          <a:prstGeom prst="rect">
            <a:avLst/>
          </a:prstGeom>
        </p:spPr>
        <p:txBody>
          <a:bodyPr lIns="0" tIns="0" rIns="0" bIns="0"/>
          <a:lstStyle>
            <a:lvl1pPr marL="72896" indent="-72896" algn="l" defTabSz="462947" rtl="0" eaLnBrk="1" latinLnBrk="0" hangingPunct="1">
              <a:lnSpc>
                <a:spcPct val="100000"/>
              </a:lnSpc>
              <a:buFont typeface="Arial" charset="0"/>
              <a:buChar char="•"/>
              <a:defRPr sz="1260" b="1">
                <a:solidFill>
                  <a:schemeClr val="bg1"/>
                </a:solidFill>
              </a:defRPr>
            </a:lvl1pPr>
            <a:lvl2pPr marL="0" indent="0">
              <a:lnSpc>
                <a:spcPts val="1350"/>
              </a:lnSpc>
              <a:buNone/>
              <a:defRPr lang="en-US" sz="1215" b="1" kern="1200" dirty="0" smtClean="0">
                <a:solidFill>
                  <a:schemeClr val="bg1"/>
                </a:solidFill>
                <a:latin typeface="+mn-lt"/>
                <a:ea typeface="Arial" charset="0"/>
                <a:cs typeface="Arial" charset="0"/>
              </a:defRPr>
            </a:lvl2pPr>
            <a:lvl3pPr>
              <a:buClr>
                <a:schemeClr val="bg1"/>
              </a:buClr>
              <a:defRPr sz="709">
                <a:solidFill>
                  <a:schemeClr val="bg1"/>
                </a:solidFill>
              </a:defRPr>
            </a:lvl3pPr>
          </a:lstStyle>
          <a:p>
            <a:pPr marL="72896" lvl="0" indent="-72896" algn="l" defTabSz="462947" rtl="0" eaLnBrk="1" latinLnBrk="0" hangingPunct="1">
              <a:lnSpc>
                <a:spcPts val="878"/>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bg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fi-FI"/>
              <a:t>Add text</a:t>
            </a:r>
          </a:p>
          <a:p>
            <a:pPr marL="72896" lvl="0" indent="-72896" algn="l" defTabSz="462947" rtl="0" eaLnBrk="1" latinLnBrk="0" hangingPunct="1">
              <a:lnSpc>
                <a:spcPts val="878"/>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6" y="1285151"/>
            <a:ext cx="1200623" cy="10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285151"/>
            <a:ext cx="1200623" cy="10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5" y="1285151"/>
            <a:ext cx="1200623" cy="10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285151"/>
            <a:ext cx="1200623" cy="10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285151"/>
            <a:ext cx="1200623" cy="1082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bg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fi-FI"/>
              <a:t>Add text</a:t>
            </a:r>
          </a:p>
          <a:p>
            <a:pPr marL="72896" lvl="0" indent="-72896" algn="l" defTabSz="462947" rtl="0" eaLnBrk="1" latinLnBrk="0" hangingPunct="1">
              <a:lnSpc>
                <a:spcPts val="878"/>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bg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fi-FI"/>
              <a:t>Add text</a:t>
            </a:r>
          </a:p>
          <a:p>
            <a:pPr marL="72896" lvl="0" indent="-72896" algn="l" defTabSz="462947" rtl="0" eaLnBrk="1" latinLnBrk="0" hangingPunct="1">
              <a:lnSpc>
                <a:spcPts val="878"/>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bg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fi-FI"/>
              <a:t>Add text</a:t>
            </a:r>
          </a:p>
          <a:p>
            <a:pPr marL="72896" lvl="0" indent="-72896" algn="l" defTabSz="462947" rtl="0" eaLnBrk="1" latinLnBrk="0" hangingPunct="1">
              <a:lnSpc>
                <a:spcPts val="878"/>
              </a:lnSpc>
              <a:buFont typeface="Arial" charset="0"/>
              <a:buChar char="•"/>
            </a:pPr>
            <a:endParaRPr lang="fi-FI"/>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21" name="Kuva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2931438983"/>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sp>
        <p:nvSpPr>
          <p:cNvPr id="11" name="Text Placeholder 3"/>
          <p:cNvSpPr>
            <a:spLocks noGrp="1"/>
          </p:cNvSpPr>
          <p:nvPr>
            <p:ph type="body" sz="half" idx="10" hasCustomPrompt="1"/>
          </p:nvPr>
        </p:nvSpPr>
        <p:spPr>
          <a:xfrm>
            <a:off x="287364" y="194192"/>
            <a:ext cx="8497093" cy="1136681"/>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551115"/>
            <a:ext cx="864000" cy="77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700"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551115"/>
            <a:ext cx="864000" cy="77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700"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551115"/>
            <a:ext cx="864000" cy="77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700"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551115"/>
            <a:ext cx="864000" cy="77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700"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551115"/>
            <a:ext cx="864000" cy="777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700"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470233"/>
            <a:ext cx="1539000" cy="1979695"/>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484216"/>
            <a:ext cx="1539000" cy="196570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484215"/>
            <a:ext cx="1539000" cy="1965702"/>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484215"/>
            <a:ext cx="1539000" cy="1965702"/>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484214"/>
            <a:ext cx="1539000" cy="1965704"/>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Point 4</a:t>
            </a:r>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39937"/>
            <a:ext cx="2094057" cy="771120"/>
          </a:xfrm>
          <a:prstGeom prst="rect">
            <a:avLst/>
          </a:prstGeom>
        </p:spPr>
      </p:pic>
    </p:spTree>
    <p:extLst>
      <p:ext uri="{BB962C8B-B14F-4D97-AF65-F5344CB8AC3E}">
        <p14:creationId xmlns:p14="http://schemas.microsoft.com/office/powerpoint/2010/main" val="342881458"/>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58"/>
          </a:p>
        </p:txBody>
      </p:sp>
      <p:sp>
        <p:nvSpPr>
          <p:cNvPr id="12" name="Otsikko 1">
            <a:hlinkClick r:id="rId2"/>
          </p:cNvPr>
          <p:cNvSpPr txBox="1">
            <a:spLocks/>
          </p:cNvSpPr>
          <p:nvPr userDrawn="1"/>
        </p:nvSpPr>
        <p:spPr>
          <a:xfrm>
            <a:off x="3717368"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620" spc="0" baseline="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2914609"/>
            <a:ext cx="353308" cy="317977"/>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2914609"/>
            <a:ext cx="353308" cy="317977"/>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2914609"/>
            <a:ext cx="353308" cy="317977"/>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2914609"/>
            <a:ext cx="353308" cy="317977"/>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2914609"/>
            <a:ext cx="353308" cy="317977"/>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2914512"/>
            <a:ext cx="406943" cy="308637"/>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364654"/>
            <a:ext cx="5995987" cy="1306097"/>
          </a:xfrm>
          <a:prstGeom prst="rect">
            <a:avLst/>
          </a:prstGeom>
        </p:spPr>
        <p:txBody>
          <a:bodyPr anchor="b" anchorCtr="0"/>
          <a:lstStyle>
            <a:lvl1pPr marL="0" indent="0" algn="ctr">
              <a:lnSpc>
                <a:spcPct val="100000"/>
              </a:lnSpc>
              <a:buNone/>
              <a:defRPr sz="3600" b="1">
                <a:solidFill>
                  <a:srgbClr val="FFFFFF"/>
                </a:solidFill>
                <a:latin typeface="+mj-lt"/>
              </a:defRPr>
            </a:lvl1pPr>
            <a:lvl2pPr marL="308579" indent="0">
              <a:buNone/>
              <a:defRPr/>
            </a:lvl2pPr>
          </a:lstStyle>
          <a:p>
            <a:pPr lvl="0"/>
            <a:r>
              <a:rPr lang="fi-FI"/>
              <a:t>Add text</a:t>
            </a:r>
          </a:p>
        </p:txBody>
      </p:sp>
      <p:pic>
        <p:nvPicPr>
          <p:cNvPr id="17" name="Kuva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419467353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9" name="Title 8"/>
          <p:cNvSpPr>
            <a:spLocks noGrp="1"/>
          </p:cNvSpPr>
          <p:nvPr>
            <p:ph type="title" hasCustomPrompt="1"/>
          </p:nvPr>
        </p:nvSpPr>
        <p:spPr>
          <a:xfrm>
            <a:off x="442403" y="896701"/>
            <a:ext cx="3869137" cy="570773"/>
          </a:xfrm>
          <a:prstGeom prst="rect">
            <a:avLst/>
          </a:prstGeom>
        </p:spPr>
        <p:txBody>
          <a:bodyPr lIns="0" tIns="0" rIns="0" bIns="0" anchor="b"/>
          <a:lstStyle>
            <a:lvl1pPr>
              <a:lnSpc>
                <a:spcPct val="100000"/>
              </a:lnSpc>
              <a:defRPr sz="360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442403" y="1746667"/>
            <a:ext cx="3869137" cy="351692"/>
          </a:xfrm>
          <a:prstGeom prst="rect">
            <a:avLst/>
          </a:prstGeom>
        </p:spPr>
        <p:txBody>
          <a:bodyPr lIns="0" tIns="0" rIns="0" bIns="0"/>
          <a:lstStyle>
            <a:lvl1pPr marL="0" indent="0">
              <a:lnSpc>
                <a:spcPct val="100000"/>
              </a:lnSpc>
              <a:buNone/>
              <a:defRPr sz="25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cxnSp>
        <p:nvCxnSpPr>
          <p:cNvPr id="15" name="Suora yhdysviiva 6"/>
          <p:cNvCxnSpPr/>
          <p:nvPr userDrawn="1"/>
        </p:nvCxnSpPr>
        <p:spPr>
          <a:xfrm>
            <a:off x="442409"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403" y="2794134"/>
            <a:ext cx="3869137" cy="294419"/>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Name</a:t>
            </a:r>
          </a:p>
        </p:txBody>
      </p:sp>
      <p:sp>
        <p:nvSpPr>
          <p:cNvPr id="16" name="Text Placeholder 3"/>
          <p:cNvSpPr>
            <a:spLocks noGrp="1"/>
          </p:cNvSpPr>
          <p:nvPr>
            <p:ph type="body" sz="half" idx="12" hasCustomPrompt="1"/>
          </p:nvPr>
        </p:nvSpPr>
        <p:spPr>
          <a:xfrm>
            <a:off x="442403" y="3088551"/>
            <a:ext cx="3869137" cy="324054"/>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Date</a:t>
            </a:r>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4572000" y="0"/>
            <a:ext cx="4572000" cy="5143500"/>
          </a:xfrm>
          <a:prstGeom prst="rect">
            <a:avLst/>
          </a:prstGeom>
        </p:spPr>
      </p:pic>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36153428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noProof="1"/>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noProof="1"/>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9" name="Title 8"/>
          <p:cNvSpPr>
            <a:spLocks noGrp="1"/>
          </p:cNvSpPr>
          <p:nvPr>
            <p:ph type="title" hasCustomPrompt="1"/>
          </p:nvPr>
        </p:nvSpPr>
        <p:spPr>
          <a:xfrm>
            <a:off x="442403" y="896701"/>
            <a:ext cx="3869137" cy="570773"/>
          </a:xfrm>
          <a:prstGeom prst="rect">
            <a:avLst/>
          </a:prstGeom>
        </p:spPr>
        <p:txBody>
          <a:bodyPr lIns="0" tIns="0" rIns="0" bIns="0" anchor="b"/>
          <a:lstStyle>
            <a:lvl1pPr>
              <a:lnSpc>
                <a:spcPct val="100000"/>
              </a:lnSpc>
              <a:defRPr sz="3600" b="1" baseline="0">
                <a:solidFill>
                  <a:schemeClr val="bg1"/>
                </a:solidFill>
              </a:defRPr>
            </a:lvl1pPr>
          </a:lstStyle>
          <a:p>
            <a:r>
              <a:rPr lang="en-US"/>
              <a:t>Headline</a:t>
            </a:r>
          </a:p>
        </p:txBody>
      </p:sp>
      <p:cxnSp>
        <p:nvCxnSpPr>
          <p:cNvPr id="15" name="Suora yhdysviiva 6"/>
          <p:cNvCxnSpPr/>
          <p:nvPr userDrawn="1"/>
        </p:nvCxnSpPr>
        <p:spPr>
          <a:xfrm>
            <a:off x="442409"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4572014" y="0"/>
            <a:ext cx="4572000" cy="5143513"/>
          </a:xfrm>
          <a:prstGeom prst="rect">
            <a:avLst/>
          </a:prstGeom>
        </p:spPr>
      </p:pic>
      <p:sp>
        <p:nvSpPr>
          <p:cNvPr id="14" name="Text Placeholder 3"/>
          <p:cNvSpPr>
            <a:spLocks noGrp="1"/>
          </p:cNvSpPr>
          <p:nvPr>
            <p:ph type="body" sz="half" idx="2" hasCustomPrompt="1"/>
          </p:nvPr>
        </p:nvSpPr>
        <p:spPr>
          <a:xfrm>
            <a:off x="442403" y="1746667"/>
            <a:ext cx="3869137" cy="351692"/>
          </a:xfrm>
          <a:prstGeom prst="rect">
            <a:avLst/>
          </a:prstGeom>
        </p:spPr>
        <p:txBody>
          <a:bodyPr lIns="0" tIns="0" rIns="0" bIns="0"/>
          <a:lstStyle>
            <a:lvl1pPr marL="0" indent="0">
              <a:lnSpc>
                <a:spcPct val="100000"/>
              </a:lnSpc>
              <a:buNone/>
              <a:defRPr sz="25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sp>
        <p:nvSpPr>
          <p:cNvPr id="10" name="Text Placeholder 3"/>
          <p:cNvSpPr>
            <a:spLocks noGrp="1"/>
          </p:cNvSpPr>
          <p:nvPr>
            <p:ph type="body" sz="half" idx="11" hasCustomPrompt="1"/>
          </p:nvPr>
        </p:nvSpPr>
        <p:spPr>
          <a:xfrm>
            <a:off x="442403" y="2794134"/>
            <a:ext cx="3869137" cy="294419"/>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Name</a:t>
            </a:r>
          </a:p>
        </p:txBody>
      </p:sp>
      <p:sp>
        <p:nvSpPr>
          <p:cNvPr id="17" name="Text Placeholder 3"/>
          <p:cNvSpPr>
            <a:spLocks noGrp="1"/>
          </p:cNvSpPr>
          <p:nvPr>
            <p:ph type="body" sz="half" idx="12" hasCustomPrompt="1"/>
          </p:nvPr>
        </p:nvSpPr>
        <p:spPr>
          <a:xfrm>
            <a:off x="442403" y="3088551"/>
            <a:ext cx="3869137" cy="324054"/>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Date</a:t>
            </a:r>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1474756521"/>
      </p:ext>
    </p:extLst>
  </p:cSld>
  <p:clrMapOvr>
    <a:masterClrMapping/>
  </p:clrMapOvr>
  <p:extLst>
    <p:ext uri="{DCECCB84-F9BA-43D5-87BE-67443E8EF086}">
      <p15:sldGuideLst xmlns:p15="http://schemas.microsoft.com/office/powerpoint/2012/main">
        <p15:guide id="1" orient="horz" pos="18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9" name="Title 8"/>
          <p:cNvSpPr>
            <a:spLocks noGrp="1"/>
          </p:cNvSpPr>
          <p:nvPr>
            <p:ph type="title" hasCustomPrompt="1"/>
          </p:nvPr>
        </p:nvSpPr>
        <p:spPr>
          <a:xfrm>
            <a:off x="442403" y="896701"/>
            <a:ext cx="3869137" cy="570773"/>
          </a:xfrm>
          <a:prstGeom prst="rect">
            <a:avLst/>
          </a:prstGeom>
        </p:spPr>
        <p:txBody>
          <a:bodyPr lIns="0" tIns="0" rIns="0" bIns="0" anchor="b"/>
          <a:lstStyle>
            <a:lvl1pPr>
              <a:lnSpc>
                <a:spcPct val="100000"/>
              </a:lnSpc>
              <a:defRPr sz="3600" b="1" baseline="0">
                <a:solidFill>
                  <a:schemeClr val="bg1"/>
                </a:solidFill>
              </a:defRPr>
            </a:lvl1pPr>
          </a:lstStyle>
          <a:p>
            <a:r>
              <a:rPr lang="en-US"/>
              <a:t>Headline</a:t>
            </a:r>
          </a:p>
        </p:txBody>
      </p:sp>
      <p:cxnSp>
        <p:nvCxnSpPr>
          <p:cNvPr id="15" name="Suora yhdysviiva 6"/>
          <p:cNvCxnSpPr/>
          <p:nvPr userDrawn="1"/>
        </p:nvCxnSpPr>
        <p:spPr>
          <a:xfrm>
            <a:off x="442409"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4576717" y="1"/>
            <a:ext cx="4572000" cy="5143499"/>
          </a:xfrm>
          <a:prstGeom prst="rect">
            <a:avLst/>
          </a:prstGeom>
        </p:spPr>
      </p:pic>
      <p:sp>
        <p:nvSpPr>
          <p:cNvPr id="14" name="Text Placeholder 3"/>
          <p:cNvSpPr>
            <a:spLocks noGrp="1"/>
          </p:cNvSpPr>
          <p:nvPr>
            <p:ph type="body" sz="half" idx="2" hasCustomPrompt="1"/>
          </p:nvPr>
        </p:nvSpPr>
        <p:spPr>
          <a:xfrm>
            <a:off x="442403" y="1746667"/>
            <a:ext cx="3869137" cy="351692"/>
          </a:xfrm>
          <a:prstGeom prst="rect">
            <a:avLst/>
          </a:prstGeom>
        </p:spPr>
        <p:txBody>
          <a:bodyPr lIns="0" tIns="0" rIns="0" bIns="0"/>
          <a:lstStyle>
            <a:lvl1pPr marL="0" indent="0">
              <a:lnSpc>
                <a:spcPct val="100000"/>
              </a:lnSpc>
              <a:buNone/>
              <a:defRPr sz="25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Sub Headline</a:t>
            </a:r>
          </a:p>
        </p:txBody>
      </p:sp>
      <p:sp>
        <p:nvSpPr>
          <p:cNvPr id="10" name="Text Placeholder 3"/>
          <p:cNvSpPr>
            <a:spLocks noGrp="1"/>
          </p:cNvSpPr>
          <p:nvPr>
            <p:ph type="body" sz="half" idx="11" hasCustomPrompt="1"/>
          </p:nvPr>
        </p:nvSpPr>
        <p:spPr>
          <a:xfrm>
            <a:off x="442403" y="2794134"/>
            <a:ext cx="3869137" cy="294419"/>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Name</a:t>
            </a:r>
          </a:p>
        </p:txBody>
      </p:sp>
      <p:sp>
        <p:nvSpPr>
          <p:cNvPr id="17" name="Text Placeholder 3"/>
          <p:cNvSpPr>
            <a:spLocks noGrp="1"/>
          </p:cNvSpPr>
          <p:nvPr>
            <p:ph type="body" sz="half" idx="12" hasCustomPrompt="1"/>
          </p:nvPr>
        </p:nvSpPr>
        <p:spPr>
          <a:xfrm>
            <a:off x="442403" y="3088551"/>
            <a:ext cx="3869137" cy="324054"/>
          </a:xfrm>
          <a:prstGeom prst="rect">
            <a:avLst/>
          </a:prstGeom>
        </p:spPr>
        <p:txBody>
          <a:bodyPr lIns="0" tIns="0" rIns="0" bIns="0"/>
          <a:lstStyle>
            <a:lvl1pPr marL="0" indent="0">
              <a:lnSpc>
                <a:spcPct val="100000"/>
              </a:lnSpc>
              <a:buNone/>
              <a:defRPr sz="1620" b="1" i="0" baseline="0">
                <a:solidFill>
                  <a:schemeClr val="bg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US"/>
              <a:t>Date</a:t>
            </a:r>
          </a:p>
        </p:txBody>
      </p:sp>
      <p:pic>
        <p:nvPicPr>
          <p:cNvPr id="19" name="Kuva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600352"/>
            <a:ext cx="1785799" cy="1506600"/>
          </a:xfrm>
          <a:prstGeom prst="rect">
            <a:avLst/>
          </a:prstGeom>
        </p:spPr>
      </p:pic>
    </p:spTree>
    <p:extLst>
      <p:ext uri="{BB962C8B-B14F-4D97-AF65-F5344CB8AC3E}">
        <p14:creationId xmlns:p14="http://schemas.microsoft.com/office/powerpoint/2010/main" val="306478122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7"/>
            <a:ext cx="4218160" cy="3767587"/>
          </a:xfrm>
          <a:prstGeom prst="rect">
            <a:avLst/>
          </a:prstGeom>
        </p:spPr>
        <p:txBody>
          <a:bodyPr lIns="0" tIns="0" rIns="0" bIns="0"/>
          <a:lstStyle>
            <a:lvl1pPr marL="0" indent="0">
              <a:lnSpc>
                <a:spcPct val="100000"/>
              </a:lnSpc>
              <a:buNone/>
              <a:defRPr sz="297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adipiscing elit. </a:t>
            </a:r>
            <a:r>
              <a:rPr lang="fi-FI" err="1"/>
              <a:t>Maecenas</a:t>
            </a:r>
            <a:r>
              <a:rPr lang="fi-FI"/>
              <a:t>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4715180" y="0"/>
            <a:ext cx="4428000"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pic>
        <p:nvPicPr>
          <p:cNvPr id="14" name="Kuva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1726062254"/>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7"/>
            <a:ext cx="4218160" cy="3767587"/>
          </a:xfrm>
          <a:prstGeom prst="rect">
            <a:avLst/>
          </a:prstGeom>
        </p:spPr>
        <p:txBody>
          <a:bodyPr lIns="0" tIns="0" rIns="0" bIns="0"/>
          <a:lstStyle>
            <a:lvl1pPr marL="0" indent="0">
              <a:lnSpc>
                <a:spcPct val="100000"/>
              </a:lnSpc>
              <a:buNone/>
              <a:defRPr sz="297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4722854" y="0"/>
            <a:ext cx="4428000"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pic>
        <p:nvPicPr>
          <p:cNvPr id="15" name="Kuva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709702411"/>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12"/>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7"/>
            <a:ext cx="4218160" cy="3767587"/>
          </a:xfrm>
          <a:prstGeom prst="rect">
            <a:avLst/>
          </a:prstGeom>
        </p:spPr>
        <p:txBody>
          <a:bodyPr lIns="0" tIns="0" rIns="0" bIns="0"/>
          <a:lstStyle>
            <a:lvl1pPr marL="0" indent="0">
              <a:lnSpc>
                <a:spcPct val="100000"/>
              </a:lnSpc>
              <a:buNone/>
              <a:defRPr sz="297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1434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pic>
        <p:nvPicPr>
          <p:cNvPr id="15" name="Kuva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1069"/>
            <a:ext cx="2007980" cy="771120"/>
          </a:xfrm>
          <a:prstGeom prst="rect">
            <a:avLst/>
          </a:prstGeom>
        </p:spPr>
      </p:pic>
    </p:spTree>
    <p:extLst>
      <p:ext uri="{BB962C8B-B14F-4D97-AF65-F5344CB8AC3E}">
        <p14:creationId xmlns:p14="http://schemas.microsoft.com/office/powerpoint/2010/main" val="152554967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noProof="1"/>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noProof="1"/>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fi-FI" noProof="1" dirty="0" smtClean="0"/>
              <a:pPr/>
              <a:t>‹#›</a:t>
            </a:fld>
            <a:endParaRPr lang="fi-FI" noProof="1"/>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6" name="Päivämäärän paikkamerkki 5"/>
          <p:cNvSpPr>
            <a:spLocks noGrp="1"/>
          </p:cNvSpPr>
          <p:nvPr>
            <p:ph type="dt" sz="half" idx="12"/>
          </p:nvPr>
        </p:nvSpPr>
        <p:spPr/>
        <p:txBody>
          <a:bodyPr/>
          <a:lstStyle/>
          <a:p>
            <a:r>
              <a:rPr lang="fi-FI" noProof="1"/>
              <a:t>dd.mm.yyyy</a:t>
            </a:r>
          </a:p>
        </p:txBody>
      </p:sp>
      <p:sp>
        <p:nvSpPr>
          <p:cNvPr id="9" name="Alatunnisteen paikkamerkki 8"/>
          <p:cNvSpPr>
            <a:spLocks noGrp="1"/>
          </p:cNvSpPr>
          <p:nvPr>
            <p:ph type="ftr" sz="quarter" idx="13"/>
          </p:nvPr>
        </p:nvSpPr>
        <p:spPr/>
        <p:txBody>
          <a:bodyPr/>
          <a:lstStyle/>
          <a:p>
            <a:r>
              <a:rPr lang="fi-FI" noProof="1"/>
              <a:t>Your text here</a:t>
            </a:r>
          </a:p>
        </p:txBody>
      </p:sp>
      <p:sp>
        <p:nvSpPr>
          <p:cNvPr id="10" name="Dian numeron paikkamerkki 9"/>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noProof="1"/>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noProof="1"/>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noProof="1"/>
              <a:t>Lorem ipsum dolor sit amet, consectetur adipiscing elit. Maecenas velit velit, consequat eget ullamcorper a, maximus ac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1"/>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Divider – Headline</a:t>
            </a:r>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noProof="1"/>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0" name="Chart Placeholder 2">
            <a:extLst>
              <a:ext uri="{FF2B5EF4-FFF2-40B4-BE49-F238E27FC236}">
                <a16:creationId xmlns:a16="http://schemas.microsoft.com/office/drawing/2014/main" id="{8551FBDC-3C83-4CDD-8E27-C1CD37FC8F41}"/>
              </a:ext>
            </a:extLst>
          </p:cNvPr>
          <p:cNvSpPr>
            <a:spLocks noGrp="1"/>
          </p:cNvSpPr>
          <p:nvPr>
            <p:ph type="chart" sz="quarter" idx="12" hasCustomPrompt="1"/>
          </p:nvPr>
        </p:nvSpPr>
        <p:spPr>
          <a:xfrm>
            <a:off x="287338" y="1208314"/>
            <a:ext cx="8497093" cy="307568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noProof="1"/>
              <a:t>Click icon to add chart</a:t>
            </a:r>
          </a:p>
        </p:txBody>
      </p:sp>
    </p:spTree>
    <p:extLst>
      <p:ext uri="{BB962C8B-B14F-4D97-AF65-F5344CB8AC3E}">
        <p14:creationId xmlns:p14="http://schemas.microsoft.com/office/powerpoint/2010/main" val="2508521677"/>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15"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fi-FI"/>
              <a:t>dd.mm.yyyy</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14284905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hf sldNum="0" hdr="0" ftr="0" dt="0"/>
  <p:txStyles>
    <p:titleStyle>
      <a:lvl1pPr algn="l" defTabSz="617160" rtl="0" eaLnBrk="1" latinLnBrk="0" hangingPunct="1">
        <a:lnSpc>
          <a:spcPct val="90000"/>
        </a:lnSpc>
        <a:spcBef>
          <a:spcPct val="0"/>
        </a:spcBef>
        <a:buNone/>
        <a:defRPr sz="2970" kern="1200" baseline="0">
          <a:solidFill>
            <a:schemeClr val="tx1"/>
          </a:solidFill>
          <a:latin typeface="+mj-lt"/>
          <a:ea typeface="+mj-ea"/>
          <a:cs typeface="+mj-cs"/>
        </a:defRPr>
      </a:lvl1pPr>
    </p:titleStyle>
    <p:bodyStyle>
      <a:lvl1pPr marL="154292" indent="-154292" algn="l" defTabSz="617160" rtl="0" eaLnBrk="1" latinLnBrk="0" hangingPunct="1">
        <a:lnSpc>
          <a:spcPct val="90000"/>
        </a:lnSpc>
        <a:spcBef>
          <a:spcPts val="675"/>
        </a:spcBef>
        <a:buFont typeface="Arial"/>
        <a:buChar char="•"/>
        <a:defRPr sz="1890" kern="1200">
          <a:solidFill>
            <a:schemeClr val="tx1"/>
          </a:solidFill>
          <a:latin typeface="+mn-lt"/>
          <a:ea typeface="+mn-ea"/>
          <a:cs typeface="+mn-cs"/>
        </a:defRPr>
      </a:lvl1pPr>
      <a:lvl2pPr marL="462870" indent="-154292" algn="l" defTabSz="617160" rtl="0" eaLnBrk="1" latinLnBrk="0" hangingPunct="1">
        <a:lnSpc>
          <a:spcPct val="90000"/>
        </a:lnSpc>
        <a:spcBef>
          <a:spcPts val="338"/>
        </a:spcBef>
        <a:buFont typeface="Arial"/>
        <a:buChar char="•"/>
        <a:defRPr sz="1620" kern="1200">
          <a:solidFill>
            <a:schemeClr val="tx1"/>
          </a:solidFill>
          <a:latin typeface="+mn-lt"/>
          <a:ea typeface="+mn-ea"/>
          <a:cs typeface="+mn-cs"/>
        </a:defRPr>
      </a:lvl2pPr>
      <a:lvl3pPr marL="771444" indent="-154292" algn="l" defTabSz="617160" rtl="0" eaLnBrk="1" latinLnBrk="0" hangingPunct="1">
        <a:lnSpc>
          <a:spcPct val="90000"/>
        </a:lnSpc>
        <a:spcBef>
          <a:spcPts val="338"/>
        </a:spcBef>
        <a:buFont typeface="Arial"/>
        <a:buChar char="•"/>
        <a:defRPr sz="1350" kern="1200">
          <a:solidFill>
            <a:schemeClr val="tx1"/>
          </a:solidFill>
          <a:latin typeface="+mn-lt"/>
          <a:ea typeface="+mn-ea"/>
          <a:cs typeface="+mn-cs"/>
        </a:defRPr>
      </a:lvl3pPr>
      <a:lvl4pPr marL="1080027"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4pPr>
      <a:lvl5pPr marL="1388606"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5pPr>
      <a:lvl6pPr marL="1697189"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6pPr>
      <a:lvl7pPr marL="2005763"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7pPr>
      <a:lvl8pPr marL="2314345"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8pPr>
      <a:lvl9pPr marL="2622924"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9pPr>
    </p:bodyStyle>
    <p:otherStyle>
      <a:defPPr>
        <a:defRPr lang="en-US"/>
      </a:defPPr>
      <a:lvl1pPr marL="0" algn="l" defTabSz="617160" rtl="0" eaLnBrk="1" latinLnBrk="0" hangingPunct="1">
        <a:defRPr sz="1215" kern="1200">
          <a:solidFill>
            <a:schemeClr val="tx1"/>
          </a:solidFill>
          <a:latin typeface="+mn-lt"/>
          <a:ea typeface="+mn-ea"/>
          <a:cs typeface="+mn-cs"/>
        </a:defRPr>
      </a:lvl1pPr>
      <a:lvl2pPr marL="308579" algn="l" defTabSz="617160" rtl="0" eaLnBrk="1" latinLnBrk="0" hangingPunct="1">
        <a:defRPr sz="1215" kern="1200">
          <a:solidFill>
            <a:schemeClr val="tx1"/>
          </a:solidFill>
          <a:latin typeface="+mn-lt"/>
          <a:ea typeface="+mn-ea"/>
          <a:cs typeface="+mn-cs"/>
        </a:defRPr>
      </a:lvl2pPr>
      <a:lvl3pPr marL="617160" algn="l" defTabSz="617160" rtl="0" eaLnBrk="1" latinLnBrk="0" hangingPunct="1">
        <a:defRPr sz="1215" kern="1200">
          <a:solidFill>
            <a:schemeClr val="tx1"/>
          </a:solidFill>
          <a:latin typeface="+mn-lt"/>
          <a:ea typeface="+mn-ea"/>
          <a:cs typeface="+mn-cs"/>
        </a:defRPr>
      </a:lvl3pPr>
      <a:lvl4pPr marL="925738" algn="l" defTabSz="617160" rtl="0" eaLnBrk="1" latinLnBrk="0" hangingPunct="1">
        <a:defRPr sz="1215" kern="1200">
          <a:solidFill>
            <a:schemeClr val="tx1"/>
          </a:solidFill>
          <a:latin typeface="+mn-lt"/>
          <a:ea typeface="+mn-ea"/>
          <a:cs typeface="+mn-cs"/>
        </a:defRPr>
      </a:lvl4pPr>
      <a:lvl5pPr marL="1234319" algn="l" defTabSz="617160" rtl="0" eaLnBrk="1" latinLnBrk="0" hangingPunct="1">
        <a:defRPr sz="1215" kern="1200">
          <a:solidFill>
            <a:schemeClr val="tx1"/>
          </a:solidFill>
          <a:latin typeface="+mn-lt"/>
          <a:ea typeface="+mn-ea"/>
          <a:cs typeface="+mn-cs"/>
        </a:defRPr>
      </a:lvl5pPr>
      <a:lvl6pPr marL="1542897" algn="l" defTabSz="617160" rtl="0" eaLnBrk="1" latinLnBrk="0" hangingPunct="1">
        <a:defRPr sz="1215" kern="1200">
          <a:solidFill>
            <a:schemeClr val="tx1"/>
          </a:solidFill>
          <a:latin typeface="+mn-lt"/>
          <a:ea typeface="+mn-ea"/>
          <a:cs typeface="+mn-cs"/>
        </a:defRPr>
      </a:lvl6pPr>
      <a:lvl7pPr marL="1851476" algn="l" defTabSz="617160" rtl="0" eaLnBrk="1" latinLnBrk="0" hangingPunct="1">
        <a:defRPr sz="1215" kern="1200">
          <a:solidFill>
            <a:schemeClr val="tx1"/>
          </a:solidFill>
          <a:latin typeface="+mn-lt"/>
          <a:ea typeface="+mn-ea"/>
          <a:cs typeface="+mn-cs"/>
        </a:defRPr>
      </a:lvl7pPr>
      <a:lvl8pPr marL="2160054" algn="l" defTabSz="617160" rtl="0" eaLnBrk="1" latinLnBrk="0" hangingPunct="1">
        <a:defRPr sz="1215" kern="1200">
          <a:solidFill>
            <a:schemeClr val="tx1"/>
          </a:solidFill>
          <a:latin typeface="+mn-lt"/>
          <a:ea typeface="+mn-ea"/>
          <a:cs typeface="+mn-cs"/>
        </a:defRPr>
      </a:lvl8pPr>
      <a:lvl9pPr marL="2468637" algn="l" defTabSz="61716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aalto.fi/fi/palvelut/henkilokohtaiset-opintojarjestely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Anni.rintala@aalto.fi"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aalto.fi/fi/palvelut/henkilokohtaiset-opintojarjestelyt"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0609A-A2C5-AF7E-B3C5-08AE43BA432E}"/>
              </a:ext>
            </a:extLst>
          </p:cNvPr>
          <p:cNvSpPr>
            <a:spLocks noGrp="1"/>
          </p:cNvSpPr>
          <p:nvPr>
            <p:ph type="body" sz="half" idx="11"/>
          </p:nvPr>
        </p:nvSpPr>
        <p:spPr/>
        <p:txBody>
          <a:bodyPr lIns="0" tIns="45720" rIns="0" bIns="45720" anchor="b"/>
          <a:lstStyle/>
          <a:p>
            <a:r>
              <a:rPr lang="en-US" dirty="0" err="1">
                <a:cs typeface="Arial"/>
              </a:rPr>
              <a:t>Henkilökohtaiset</a:t>
            </a:r>
            <a:r>
              <a:rPr lang="en-US" dirty="0">
                <a:cs typeface="Arial"/>
              </a:rPr>
              <a:t> </a:t>
            </a:r>
            <a:r>
              <a:rPr lang="en-US" dirty="0" err="1">
                <a:cs typeface="Arial"/>
              </a:rPr>
              <a:t>opintojärjestelyt</a:t>
            </a:r>
          </a:p>
        </p:txBody>
      </p:sp>
      <p:sp>
        <p:nvSpPr>
          <p:cNvPr id="3" name="Text Placeholder 2">
            <a:extLst>
              <a:ext uri="{FF2B5EF4-FFF2-40B4-BE49-F238E27FC236}">
                <a16:creationId xmlns:a16="http://schemas.microsoft.com/office/drawing/2014/main" id="{0E7432B3-9341-205F-FFF3-5F7EAB789AE3}"/>
              </a:ext>
            </a:extLst>
          </p:cNvPr>
          <p:cNvSpPr>
            <a:spLocks noGrp="1"/>
          </p:cNvSpPr>
          <p:nvPr>
            <p:ph type="body" sz="half" idx="2"/>
          </p:nvPr>
        </p:nvSpPr>
        <p:spPr/>
        <p:txBody>
          <a:bodyPr lIns="0" tIns="45720" rIns="0" bIns="45720" anchor="t"/>
          <a:lstStyle/>
          <a:p>
            <a:r>
              <a:rPr lang="en-US" dirty="0" err="1">
                <a:latin typeface="arial"/>
                <a:cs typeface="arial"/>
              </a:rPr>
              <a:t>Henkilökohtaiset</a:t>
            </a:r>
            <a:r>
              <a:rPr lang="en-US" dirty="0">
                <a:latin typeface="arial"/>
                <a:cs typeface="arial"/>
              </a:rPr>
              <a:t> </a:t>
            </a:r>
            <a:r>
              <a:rPr lang="en-US" dirty="0" err="1">
                <a:latin typeface="arial"/>
                <a:cs typeface="arial"/>
              </a:rPr>
              <a:t>mukautukset</a:t>
            </a:r>
            <a:r>
              <a:rPr lang="en-US" dirty="0">
                <a:latin typeface="arial"/>
                <a:cs typeface="arial"/>
              </a:rPr>
              <a:t> </a:t>
            </a:r>
            <a:r>
              <a:rPr lang="en-US" dirty="0" err="1">
                <a:latin typeface="arial"/>
                <a:cs typeface="arial"/>
              </a:rPr>
              <a:t>opiskelijoille</a:t>
            </a:r>
          </a:p>
        </p:txBody>
      </p:sp>
      <p:sp>
        <p:nvSpPr>
          <p:cNvPr id="4" name="Text Placeholder 3">
            <a:extLst>
              <a:ext uri="{FF2B5EF4-FFF2-40B4-BE49-F238E27FC236}">
                <a16:creationId xmlns:a16="http://schemas.microsoft.com/office/drawing/2014/main" id="{F65576EA-0E2A-1F1A-6A5A-8FB9DFADB1EE}"/>
              </a:ext>
            </a:extLst>
          </p:cNvPr>
          <p:cNvSpPr>
            <a:spLocks noGrp="1"/>
          </p:cNvSpPr>
          <p:nvPr>
            <p:ph type="body" sz="half" idx="12"/>
          </p:nvPr>
        </p:nvSpPr>
        <p:spPr>
          <a:xfrm>
            <a:off x="5966372" y="3773618"/>
            <a:ext cx="2468455" cy="736190"/>
          </a:xfrm>
        </p:spPr>
        <p:txBody>
          <a:bodyPr lIns="91440" tIns="45720" rIns="91440" bIns="45720" anchor="t"/>
          <a:lstStyle/>
          <a:p>
            <a:r>
              <a:rPr lang="en-US" dirty="0">
                <a:latin typeface="arial"/>
                <a:cs typeface="arial"/>
              </a:rPr>
              <a:t>Anni Rintala, </a:t>
            </a:r>
            <a:r>
              <a:rPr lang="en-US" dirty="0" err="1">
                <a:latin typeface="arial"/>
                <a:cs typeface="arial"/>
              </a:rPr>
              <a:t>opintoasiainpäällikkö</a:t>
            </a:r>
            <a:r>
              <a:rPr lang="en-US" dirty="0">
                <a:latin typeface="arial"/>
                <a:cs typeface="arial"/>
              </a:rPr>
              <a:t> </a:t>
            </a:r>
          </a:p>
          <a:p>
            <a:endParaRPr lang="en-US" dirty="0">
              <a:cs typeface="arial"/>
            </a:endParaRPr>
          </a:p>
        </p:txBody>
      </p:sp>
      <p:sp>
        <p:nvSpPr>
          <p:cNvPr id="5" name="Text Placeholder 4">
            <a:extLst>
              <a:ext uri="{FF2B5EF4-FFF2-40B4-BE49-F238E27FC236}">
                <a16:creationId xmlns:a16="http://schemas.microsoft.com/office/drawing/2014/main" id="{CD038B04-EE53-6A4F-208E-23D8937ECE98}"/>
              </a:ext>
            </a:extLst>
          </p:cNvPr>
          <p:cNvSpPr>
            <a:spLocks noGrp="1"/>
          </p:cNvSpPr>
          <p:nvPr>
            <p:ph type="body" sz="half" idx="13"/>
          </p:nvPr>
        </p:nvSpPr>
        <p:spPr/>
        <p:txBody>
          <a:bodyPr/>
          <a:lstStyle/>
          <a:p>
            <a:r>
              <a:rPr lang="en-US" dirty="0"/>
              <a:t>1.9.2023</a:t>
            </a:r>
          </a:p>
          <a:p>
            <a:endParaRPr lang="fi-FI" dirty="0"/>
          </a:p>
        </p:txBody>
      </p:sp>
    </p:spTree>
    <p:extLst>
      <p:ext uri="{BB962C8B-B14F-4D97-AF65-F5344CB8AC3E}">
        <p14:creationId xmlns:p14="http://schemas.microsoft.com/office/powerpoint/2010/main" val="283984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1C16B-5F99-4E0F-81DC-F20090B8E34E}"/>
              </a:ext>
            </a:extLst>
          </p:cNvPr>
          <p:cNvSpPr>
            <a:spLocks noGrp="1"/>
          </p:cNvSpPr>
          <p:nvPr>
            <p:ph type="body" sz="half" idx="10"/>
          </p:nvPr>
        </p:nvSpPr>
        <p:spPr/>
        <p:txBody>
          <a:bodyPr lIns="0" tIns="0" rIns="0" bIns="0" anchor="t"/>
          <a:lstStyle/>
          <a:p>
            <a:r>
              <a:rPr lang="fi-FI">
                <a:ea typeface="+mj-lt"/>
                <a:cs typeface="+mj-lt"/>
              </a:rPr>
              <a:t>Opiskelijan tehtävät ja rooli</a:t>
            </a:r>
            <a:endParaRPr lang="fi-FI"/>
          </a:p>
        </p:txBody>
      </p:sp>
      <p:sp>
        <p:nvSpPr>
          <p:cNvPr id="3" name="Text Placeholder 2">
            <a:extLst>
              <a:ext uri="{FF2B5EF4-FFF2-40B4-BE49-F238E27FC236}">
                <a16:creationId xmlns:a16="http://schemas.microsoft.com/office/drawing/2014/main" id="{C0773CB5-E394-4398-E7E8-70299E00C63F}"/>
              </a:ext>
            </a:extLst>
          </p:cNvPr>
          <p:cNvSpPr>
            <a:spLocks noGrp="1"/>
          </p:cNvSpPr>
          <p:nvPr>
            <p:ph type="body" sz="half" idx="11"/>
          </p:nvPr>
        </p:nvSpPr>
        <p:spPr/>
        <p:txBody>
          <a:bodyPr lIns="0" tIns="0" rIns="0" bIns="0" anchor="t"/>
          <a:lstStyle/>
          <a:p>
            <a:r>
              <a:rPr lang="fi-FI" b="0" dirty="0">
                <a:cs typeface="Arial"/>
              </a:rPr>
              <a:t>Opiskelijalta vaaditaan aktiivisuutta olla yhteydessä oman korkeakoulun yhteyshenkilöön ja pyytää henkilökohtaisia opintojärjestelyitä. Opiskelijalla tulee olla lääkärin tai muun asiantuntijan lausunto.  Saatuaan suosituksen opiskelijalta vaaditaan myös aktiivisuutta olla yhteydessä opettajiin ennen jokaisen kurssin alkua, jos haluaa kurssille henkilökohtaisia opintojärjestelyitä. </a:t>
            </a:r>
            <a:endParaRPr lang="fi-FI" b="0" dirty="0"/>
          </a:p>
        </p:txBody>
      </p:sp>
    </p:spTree>
    <p:extLst>
      <p:ext uri="{BB962C8B-B14F-4D97-AF65-F5344CB8AC3E}">
        <p14:creationId xmlns:p14="http://schemas.microsoft.com/office/powerpoint/2010/main" val="178489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C6BAC-A356-A869-760B-70F912F69AD3}"/>
              </a:ext>
            </a:extLst>
          </p:cNvPr>
          <p:cNvSpPr>
            <a:spLocks noGrp="1"/>
          </p:cNvSpPr>
          <p:nvPr>
            <p:ph type="body" sz="half" idx="10"/>
          </p:nvPr>
        </p:nvSpPr>
        <p:spPr/>
        <p:txBody>
          <a:bodyPr lIns="0" tIns="0" rIns="0" bIns="0" anchor="t"/>
          <a:lstStyle/>
          <a:p>
            <a:r>
              <a:rPr lang="fi-FI">
                <a:ea typeface="+mj-lt"/>
                <a:cs typeface="+mj-lt"/>
              </a:rPr>
              <a:t>Markkinointi ja viestintä</a:t>
            </a:r>
            <a:endParaRPr lang="fi-FI"/>
          </a:p>
        </p:txBody>
      </p:sp>
      <p:sp>
        <p:nvSpPr>
          <p:cNvPr id="3" name="Text Placeholder 2">
            <a:extLst>
              <a:ext uri="{FF2B5EF4-FFF2-40B4-BE49-F238E27FC236}">
                <a16:creationId xmlns:a16="http://schemas.microsoft.com/office/drawing/2014/main" id="{9843F6C0-41E5-59FB-AE22-D1328BF90681}"/>
              </a:ext>
            </a:extLst>
          </p:cNvPr>
          <p:cNvSpPr>
            <a:spLocks noGrp="1"/>
          </p:cNvSpPr>
          <p:nvPr>
            <p:ph type="body" sz="half" idx="11"/>
          </p:nvPr>
        </p:nvSpPr>
        <p:spPr/>
        <p:txBody>
          <a:bodyPr lIns="0" tIns="0" rIns="0" bIns="0" anchor="t"/>
          <a:lstStyle/>
          <a:p>
            <a:r>
              <a:rPr lang="fi-FI" b="0" dirty="0">
                <a:cs typeface="Arial"/>
              </a:rPr>
              <a:t>Tiedotus mahdollisuudesta henkilökohtaisiin opintojärjestelyihin: Opiskelijoille viestintä erityisesti opintojen alkaessa, esim. orientaatioviikolla. Tiedotus myös periodikirjeissä tai vastaavissa opiskelijoiden tiedotuskanavissa lukuvuoden aikana. </a:t>
            </a:r>
          </a:p>
          <a:p>
            <a:r>
              <a:rPr lang="fi-FI" b="0" dirty="0">
                <a:cs typeface="Arial"/>
              </a:rPr>
              <a:t>Opettajille tiedotus säännöllisesti ja tuki järjestelyiden toteuttamiseen oppimispalveluilta. </a:t>
            </a:r>
          </a:p>
        </p:txBody>
      </p:sp>
    </p:spTree>
    <p:extLst>
      <p:ext uri="{BB962C8B-B14F-4D97-AF65-F5344CB8AC3E}">
        <p14:creationId xmlns:p14="http://schemas.microsoft.com/office/powerpoint/2010/main" val="415511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A5E72-9102-F601-1441-C3D8DB7E52BD}"/>
              </a:ext>
            </a:extLst>
          </p:cNvPr>
          <p:cNvSpPr>
            <a:spLocks noGrp="1"/>
          </p:cNvSpPr>
          <p:nvPr>
            <p:ph type="body" sz="half" idx="10"/>
          </p:nvPr>
        </p:nvSpPr>
        <p:spPr/>
        <p:txBody>
          <a:bodyPr lIns="0" tIns="0" rIns="0" bIns="0" anchor="t"/>
          <a:lstStyle/>
          <a:p>
            <a:r>
              <a:rPr lang="fi-FI">
                <a:ea typeface="+mj-lt"/>
                <a:cs typeface="+mj-lt"/>
              </a:rPr>
              <a:t>Materiaalit (markkinointi, visualisointi, koulutusmateriaali)</a:t>
            </a:r>
            <a:endParaRPr lang="fi-FI"/>
          </a:p>
        </p:txBody>
      </p:sp>
      <p:sp>
        <p:nvSpPr>
          <p:cNvPr id="3" name="Text Placeholder 2">
            <a:extLst>
              <a:ext uri="{FF2B5EF4-FFF2-40B4-BE49-F238E27FC236}">
                <a16:creationId xmlns:a16="http://schemas.microsoft.com/office/drawing/2014/main" id="{24FD0380-4064-6DA8-57E6-14D128053F23}"/>
              </a:ext>
            </a:extLst>
          </p:cNvPr>
          <p:cNvSpPr>
            <a:spLocks noGrp="1"/>
          </p:cNvSpPr>
          <p:nvPr>
            <p:ph type="body" sz="half" idx="11"/>
          </p:nvPr>
        </p:nvSpPr>
        <p:spPr>
          <a:xfrm>
            <a:off x="292328" y="1506308"/>
            <a:ext cx="8492897" cy="3049460"/>
          </a:xfrm>
        </p:spPr>
        <p:txBody>
          <a:bodyPr lIns="0" tIns="0" rIns="0" bIns="0" anchor="t"/>
          <a:lstStyle/>
          <a:p>
            <a:r>
              <a:rPr lang="fi-FI" sz="2400" b="0" dirty="0">
                <a:cs typeface="Arial" panose="020B0604020202020204"/>
              </a:rPr>
              <a:t>Materiaalit koottu internet-sivulle, markkinointidiat orientaatioviikolla ja opettajille käyttöön, viestit opiskelijoille lähteviin kirjeisiin. </a:t>
            </a:r>
          </a:p>
          <a:p>
            <a:r>
              <a:rPr lang="fi-FI" b="0" dirty="0">
                <a:cs typeface="Arial" panose="020B0604020202020204"/>
                <a:hlinkClick r:id="rId2"/>
              </a:rPr>
              <a:t>https://www.aalto.fi/fi/palvelut/henkilokohtaiset-opintojarjestelyt</a:t>
            </a:r>
          </a:p>
        </p:txBody>
      </p:sp>
    </p:spTree>
    <p:extLst>
      <p:ext uri="{BB962C8B-B14F-4D97-AF65-F5344CB8AC3E}">
        <p14:creationId xmlns:p14="http://schemas.microsoft.com/office/powerpoint/2010/main" val="40867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A91A3-0F64-997C-FAEB-674E5C65CAAC}"/>
              </a:ext>
            </a:extLst>
          </p:cNvPr>
          <p:cNvSpPr>
            <a:spLocks noGrp="1"/>
          </p:cNvSpPr>
          <p:nvPr>
            <p:ph type="body" sz="half" idx="10"/>
          </p:nvPr>
        </p:nvSpPr>
        <p:spPr/>
        <p:txBody>
          <a:bodyPr lIns="0" tIns="0" rIns="0" bIns="0" anchor="t"/>
          <a:lstStyle/>
          <a:p>
            <a:r>
              <a:rPr lang="fi-FI">
                <a:ea typeface="+mj-lt"/>
                <a:cs typeface="+mj-lt"/>
              </a:rPr>
              <a:t>Palaute ja arviointi</a:t>
            </a:r>
            <a:endParaRPr lang="fi-FI"/>
          </a:p>
        </p:txBody>
      </p:sp>
      <p:sp>
        <p:nvSpPr>
          <p:cNvPr id="3" name="Text Placeholder 2">
            <a:extLst>
              <a:ext uri="{FF2B5EF4-FFF2-40B4-BE49-F238E27FC236}">
                <a16:creationId xmlns:a16="http://schemas.microsoft.com/office/drawing/2014/main" id="{B6322513-0779-D3E4-7242-F1AB88FD48E9}"/>
              </a:ext>
            </a:extLst>
          </p:cNvPr>
          <p:cNvSpPr>
            <a:spLocks noGrp="1"/>
          </p:cNvSpPr>
          <p:nvPr>
            <p:ph type="body" sz="half" idx="11"/>
          </p:nvPr>
        </p:nvSpPr>
        <p:spPr>
          <a:xfrm>
            <a:off x="292328" y="857858"/>
            <a:ext cx="8492897" cy="3433069"/>
          </a:xfrm>
        </p:spPr>
        <p:txBody>
          <a:bodyPr lIns="0" tIns="0" rIns="0" bIns="0" anchor="t"/>
          <a:lstStyle/>
          <a:p>
            <a:r>
              <a:rPr lang="fi-FI" sz="1800" b="0" dirty="0">
                <a:ea typeface="+mn-lt"/>
                <a:cs typeface="+mn-lt"/>
              </a:rPr>
              <a:t>Keskeinen palautekanava on koulukohtaisten yhteyshenkilöiden ja muiden mukana olevien toimijoiden saama palaute. Henkilökohtaisiin opintojärjestelyihin liittyvät asiat ovat arkaluonteista tietoa, joten esimerkiksi sähköisen kyselyn toteuttamista täytyisi suunnitella tarkasti.  </a:t>
            </a:r>
          </a:p>
          <a:p>
            <a:r>
              <a:rPr lang="fi-FI" sz="1800" b="0" dirty="0">
                <a:ea typeface="+mn-lt"/>
                <a:cs typeface="+mn-lt"/>
              </a:rPr>
              <a:t>Henkilökohtaisten opintojärjestelyiden suositusten määristä on kerätty korkeakoulukohtaista arviota. </a:t>
            </a:r>
          </a:p>
          <a:p>
            <a:endParaRPr lang="fi-FI" dirty="0"/>
          </a:p>
        </p:txBody>
      </p:sp>
    </p:spTree>
    <p:extLst>
      <p:ext uri="{BB962C8B-B14F-4D97-AF65-F5344CB8AC3E}">
        <p14:creationId xmlns:p14="http://schemas.microsoft.com/office/powerpoint/2010/main" val="26292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41C-886B-00E2-9A07-85CEE9312A19}"/>
              </a:ext>
            </a:extLst>
          </p:cNvPr>
          <p:cNvSpPr>
            <a:spLocks noGrp="1"/>
          </p:cNvSpPr>
          <p:nvPr>
            <p:ph type="body" sz="half" idx="10"/>
          </p:nvPr>
        </p:nvSpPr>
        <p:spPr/>
        <p:txBody>
          <a:bodyPr lIns="0" tIns="0" rIns="0" bIns="0" anchor="t"/>
          <a:lstStyle/>
          <a:p>
            <a:r>
              <a:rPr lang="fi-FI">
                <a:ea typeface="+mj-lt"/>
                <a:cs typeface="+mj-lt"/>
              </a:rPr>
              <a:t>Lisätietoja</a:t>
            </a:r>
            <a:endParaRPr lang="en-US"/>
          </a:p>
        </p:txBody>
      </p:sp>
      <p:sp>
        <p:nvSpPr>
          <p:cNvPr id="4" name="Sisällön paikkamerkki 2">
            <a:extLst>
              <a:ext uri="{FF2B5EF4-FFF2-40B4-BE49-F238E27FC236}">
                <a16:creationId xmlns:a16="http://schemas.microsoft.com/office/drawing/2014/main" id="{0277DE24-9D33-5333-EEFC-3C1B1BF19C02}"/>
              </a:ext>
            </a:extLst>
          </p:cNvPr>
          <p:cNvSpPr txBox="1">
            <a:spLocks/>
          </p:cNvSpPr>
          <p:nvPr/>
        </p:nvSpPr>
        <p:spPr>
          <a:xfrm>
            <a:off x="650883" y="1337616"/>
            <a:ext cx="6814644" cy="6094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fi-FI" sz="1400">
              <a:ea typeface="+mn-lt"/>
              <a:cs typeface="+mn-lt"/>
            </a:endParaRPr>
          </a:p>
        </p:txBody>
      </p:sp>
      <p:sp>
        <p:nvSpPr>
          <p:cNvPr id="6" name="Otsikko 1">
            <a:extLst>
              <a:ext uri="{FF2B5EF4-FFF2-40B4-BE49-F238E27FC236}">
                <a16:creationId xmlns:a16="http://schemas.microsoft.com/office/drawing/2014/main" id="{9337EE99-050E-DFBA-7DB8-055C3E91A849}"/>
              </a:ext>
            </a:extLst>
          </p:cNvPr>
          <p:cNvSpPr txBox="1">
            <a:spLocks/>
          </p:cNvSpPr>
          <p:nvPr/>
        </p:nvSpPr>
        <p:spPr>
          <a:xfrm>
            <a:off x="650883" y="1922632"/>
            <a:ext cx="6823974" cy="1131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sz="6400">
              <a:ea typeface="+mj-lt"/>
              <a:cs typeface="+mj-lt"/>
            </a:endParaRPr>
          </a:p>
        </p:txBody>
      </p:sp>
      <p:sp>
        <p:nvSpPr>
          <p:cNvPr id="3" name="TextBox 2">
            <a:extLst>
              <a:ext uri="{FF2B5EF4-FFF2-40B4-BE49-F238E27FC236}">
                <a16:creationId xmlns:a16="http://schemas.microsoft.com/office/drawing/2014/main" id="{33CDBCFB-7D71-AEE4-473F-75194A16E282}"/>
              </a:ext>
            </a:extLst>
          </p:cNvPr>
          <p:cNvSpPr txBox="1"/>
          <p:nvPr/>
        </p:nvSpPr>
        <p:spPr>
          <a:xfrm>
            <a:off x="355444" y="1491475"/>
            <a:ext cx="78337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sz="2400" dirty="0">
              <a:cs typeface="Arial"/>
            </a:endParaRPr>
          </a:p>
          <a:p>
            <a:r>
              <a:rPr lang="fi-FI" sz="2400" dirty="0">
                <a:cs typeface="Arial"/>
              </a:rPr>
              <a:t>Anni Rintala, opintoasiainpäällikkö, Aalto-yliopisto </a:t>
            </a:r>
          </a:p>
          <a:p>
            <a:r>
              <a:rPr lang="fi-FI" sz="2400" dirty="0">
                <a:cs typeface="Arial"/>
                <a:hlinkClick r:id="rId2"/>
              </a:rPr>
              <a:t>anni.rintala@aalto.fi</a:t>
            </a:r>
            <a:r>
              <a:rPr lang="fi-FI" sz="2400" dirty="0">
                <a:cs typeface="Arial"/>
              </a:rPr>
              <a:t> </a:t>
            </a:r>
          </a:p>
          <a:p>
            <a:endParaRPr lang="fi-FI" sz="2400" dirty="0">
              <a:cs typeface="Arial"/>
            </a:endParaRPr>
          </a:p>
        </p:txBody>
      </p:sp>
    </p:spTree>
    <p:extLst>
      <p:ext uri="{BB962C8B-B14F-4D97-AF65-F5344CB8AC3E}">
        <p14:creationId xmlns:p14="http://schemas.microsoft.com/office/powerpoint/2010/main" val="14811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41C-886B-00E2-9A07-85CEE9312A19}"/>
              </a:ext>
            </a:extLst>
          </p:cNvPr>
          <p:cNvSpPr>
            <a:spLocks noGrp="1"/>
          </p:cNvSpPr>
          <p:nvPr>
            <p:ph type="body" sz="half" idx="10"/>
          </p:nvPr>
        </p:nvSpPr>
        <p:spPr/>
        <p:txBody>
          <a:bodyPr lIns="0" tIns="0" rIns="0" bIns="0" anchor="t"/>
          <a:lstStyle/>
          <a:p>
            <a:r>
              <a:rPr lang="fi-FI">
                <a:ea typeface="+mj-lt"/>
                <a:cs typeface="+mj-lt"/>
              </a:rPr>
              <a:t>Julkaisut</a:t>
            </a:r>
            <a:endParaRPr lang="en-US"/>
          </a:p>
        </p:txBody>
      </p:sp>
      <p:sp>
        <p:nvSpPr>
          <p:cNvPr id="4" name="Sisällön paikkamerkki 2">
            <a:extLst>
              <a:ext uri="{FF2B5EF4-FFF2-40B4-BE49-F238E27FC236}">
                <a16:creationId xmlns:a16="http://schemas.microsoft.com/office/drawing/2014/main" id="{0277DE24-9D33-5333-EEFC-3C1B1BF19C02}"/>
              </a:ext>
            </a:extLst>
          </p:cNvPr>
          <p:cNvSpPr txBox="1">
            <a:spLocks/>
          </p:cNvSpPr>
          <p:nvPr/>
        </p:nvSpPr>
        <p:spPr>
          <a:xfrm>
            <a:off x="650883" y="1337616"/>
            <a:ext cx="6814644" cy="6094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fi-FI" sz="1400">
              <a:ea typeface="+mn-lt"/>
              <a:cs typeface="+mn-lt"/>
            </a:endParaRPr>
          </a:p>
        </p:txBody>
      </p:sp>
      <p:sp>
        <p:nvSpPr>
          <p:cNvPr id="6" name="Otsikko 1">
            <a:extLst>
              <a:ext uri="{FF2B5EF4-FFF2-40B4-BE49-F238E27FC236}">
                <a16:creationId xmlns:a16="http://schemas.microsoft.com/office/drawing/2014/main" id="{9337EE99-050E-DFBA-7DB8-055C3E91A849}"/>
              </a:ext>
            </a:extLst>
          </p:cNvPr>
          <p:cNvSpPr txBox="1">
            <a:spLocks/>
          </p:cNvSpPr>
          <p:nvPr/>
        </p:nvSpPr>
        <p:spPr>
          <a:xfrm>
            <a:off x="650883" y="1922632"/>
            <a:ext cx="6823974" cy="11317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sz="6400">
              <a:ea typeface="+mj-lt"/>
              <a:cs typeface="+mj-lt"/>
            </a:endParaRPr>
          </a:p>
        </p:txBody>
      </p:sp>
      <p:sp>
        <p:nvSpPr>
          <p:cNvPr id="3" name="TextBox 2">
            <a:extLst>
              <a:ext uri="{FF2B5EF4-FFF2-40B4-BE49-F238E27FC236}">
                <a16:creationId xmlns:a16="http://schemas.microsoft.com/office/drawing/2014/main" id="{33CDBCFB-7D71-AEE4-473F-75194A16E282}"/>
              </a:ext>
            </a:extLst>
          </p:cNvPr>
          <p:cNvSpPr txBox="1"/>
          <p:nvPr/>
        </p:nvSpPr>
        <p:spPr>
          <a:xfrm>
            <a:off x="355444" y="1491475"/>
            <a:ext cx="7833731" cy="1900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sz="2400" dirty="0">
              <a:cs typeface="Arial"/>
            </a:endParaRPr>
          </a:p>
          <a:p>
            <a:r>
              <a:rPr lang="fi-FI" sz="2400" dirty="0">
                <a:ea typeface="+mn-lt"/>
                <a:cs typeface="+mn-lt"/>
                <a:hlinkClick r:id="rId2"/>
              </a:rPr>
              <a:t>https://www.aalto.fi/fi/palvelut/henkilokohtaiset-opintojarjestelyt</a:t>
            </a:r>
            <a:r>
              <a:rPr lang="fi-FI" sz="2400" dirty="0">
                <a:ea typeface="+mn-lt"/>
                <a:cs typeface="+mn-lt"/>
              </a:rPr>
              <a:t> </a:t>
            </a:r>
            <a:endParaRPr lang="fi-FI" dirty="0"/>
          </a:p>
          <a:p>
            <a:endParaRPr lang="fi-FI" sz="1600" dirty="0">
              <a:cs typeface="Arial"/>
            </a:endParaRPr>
          </a:p>
          <a:p>
            <a:endParaRPr lang="fi-FI" sz="1600" dirty="0">
              <a:cs typeface="Arial"/>
            </a:endParaRPr>
          </a:p>
          <a:p>
            <a:endParaRPr lang="en-US" dirty="0">
              <a:cs typeface="Arial"/>
            </a:endParaRPr>
          </a:p>
        </p:txBody>
      </p:sp>
    </p:spTree>
    <p:extLst>
      <p:ext uri="{BB962C8B-B14F-4D97-AF65-F5344CB8AC3E}">
        <p14:creationId xmlns:p14="http://schemas.microsoft.com/office/powerpoint/2010/main" val="337658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18B59-C5F0-F7CF-591B-4053DF8C0A1E}"/>
              </a:ext>
            </a:extLst>
          </p:cNvPr>
          <p:cNvSpPr>
            <a:spLocks noGrp="1"/>
          </p:cNvSpPr>
          <p:nvPr>
            <p:ph type="body" sz="half" idx="10"/>
          </p:nvPr>
        </p:nvSpPr>
        <p:spPr/>
        <p:txBody>
          <a:bodyPr lIns="0" tIns="0" rIns="0" bIns="0" anchor="t"/>
          <a:lstStyle/>
          <a:p>
            <a:r>
              <a:rPr lang="fi-FI">
                <a:ea typeface="+mj-lt"/>
                <a:cs typeface="+mj-lt"/>
              </a:rPr>
              <a:t>Asiasanat</a:t>
            </a:r>
            <a:endParaRPr lang="fi-FI"/>
          </a:p>
        </p:txBody>
      </p:sp>
      <p:sp>
        <p:nvSpPr>
          <p:cNvPr id="3" name="Text Placeholder 2">
            <a:extLst>
              <a:ext uri="{FF2B5EF4-FFF2-40B4-BE49-F238E27FC236}">
                <a16:creationId xmlns:a16="http://schemas.microsoft.com/office/drawing/2014/main" id="{11375E65-6B55-CB5E-FCE7-B92DF2189011}"/>
              </a:ext>
            </a:extLst>
          </p:cNvPr>
          <p:cNvSpPr>
            <a:spLocks noGrp="1"/>
          </p:cNvSpPr>
          <p:nvPr>
            <p:ph type="body" sz="half" idx="11"/>
          </p:nvPr>
        </p:nvSpPr>
        <p:spPr>
          <a:xfrm>
            <a:off x="292328" y="881344"/>
            <a:ext cx="8492897" cy="3409583"/>
          </a:xfrm>
        </p:spPr>
        <p:txBody>
          <a:bodyPr lIns="0" tIns="0" rIns="0" bIns="0" anchor="t"/>
          <a:lstStyle/>
          <a:p>
            <a:pPr>
              <a:spcBef>
                <a:spcPts val="0"/>
              </a:spcBef>
            </a:pPr>
            <a:r>
              <a:rPr lang="en-US" sz="1600" b="0" dirty="0" err="1">
                <a:cs typeface="Arial"/>
              </a:rPr>
              <a:t>hyvinvointi</a:t>
            </a:r>
            <a:endParaRPr lang="en-US" sz="1600" b="0" dirty="0">
              <a:cs typeface="Arial"/>
            </a:endParaRPr>
          </a:p>
          <a:p>
            <a:pPr>
              <a:spcBef>
                <a:spcPts val="0"/>
              </a:spcBef>
            </a:pPr>
            <a:r>
              <a:rPr lang="en-US" sz="1600" b="0" dirty="0" err="1">
                <a:cs typeface="Arial"/>
              </a:rPr>
              <a:t>oppimisen</a:t>
            </a:r>
            <a:r>
              <a:rPr lang="en-US" sz="1600" b="0" dirty="0">
                <a:cs typeface="Arial"/>
              </a:rPr>
              <a:t> </a:t>
            </a:r>
            <a:r>
              <a:rPr lang="en-US" sz="1600" b="0" dirty="0" err="1">
                <a:cs typeface="Arial"/>
              </a:rPr>
              <a:t>tuki</a:t>
            </a:r>
            <a:endParaRPr lang="en-US" sz="1600" b="0" dirty="0">
              <a:cs typeface="Arial"/>
            </a:endParaRPr>
          </a:p>
          <a:p>
            <a:pPr>
              <a:spcBef>
                <a:spcPts val="0"/>
              </a:spcBef>
            </a:pPr>
            <a:r>
              <a:rPr lang="en-US" sz="1600" b="0" dirty="0" err="1">
                <a:cs typeface="Arial"/>
              </a:rPr>
              <a:t>tuen</a:t>
            </a:r>
            <a:r>
              <a:rPr lang="en-US" sz="1600" b="0" dirty="0">
                <a:cs typeface="Arial"/>
              </a:rPr>
              <a:t> </a:t>
            </a:r>
            <a:r>
              <a:rPr lang="en-US" sz="1600" b="0" dirty="0" err="1">
                <a:cs typeface="Arial"/>
              </a:rPr>
              <a:t>tarpeiden</a:t>
            </a:r>
            <a:r>
              <a:rPr lang="en-US" sz="1600" b="0" dirty="0">
                <a:cs typeface="Arial"/>
              </a:rPr>
              <a:t> </a:t>
            </a:r>
            <a:r>
              <a:rPr lang="en-US" sz="1600" b="0" dirty="0" err="1">
                <a:cs typeface="Arial"/>
              </a:rPr>
              <a:t>tunnistaminen</a:t>
            </a:r>
            <a:endParaRPr lang="en-US" sz="1600" b="0" dirty="0">
              <a:cs typeface="Arial"/>
            </a:endParaRPr>
          </a:p>
          <a:p>
            <a:pPr>
              <a:spcBef>
                <a:spcPts val="0"/>
              </a:spcBef>
            </a:pPr>
            <a:r>
              <a:rPr lang="en-US" sz="1600" b="0" dirty="0" err="1">
                <a:cs typeface="Arial"/>
              </a:rPr>
              <a:t>opiskelutaito</a:t>
            </a:r>
            <a:r>
              <a:rPr lang="en-US" sz="1600" b="0" dirty="0">
                <a:cs typeface="Arial"/>
              </a:rPr>
              <a:t>, -</a:t>
            </a:r>
            <a:r>
              <a:rPr lang="en-US" sz="1600" b="0" dirty="0" err="1">
                <a:cs typeface="Arial"/>
              </a:rPr>
              <a:t>taidot</a:t>
            </a:r>
            <a:endParaRPr lang="en-US" sz="1600" b="0" dirty="0">
              <a:cs typeface="Arial"/>
            </a:endParaRPr>
          </a:p>
          <a:p>
            <a:pPr>
              <a:spcBef>
                <a:spcPts val="0"/>
              </a:spcBef>
            </a:pPr>
            <a:r>
              <a:rPr lang="en-US" sz="1600" b="0" dirty="0" err="1">
                <a:cs typeface="Arial"/>
              </a:rPr>
              <a:t>oppimisvaikeus</a:t>
            </a:r>
            <a:r>
              <a:rPr lang="en-US" sz="1600" b="0" dirty="0">
                <a:cs typeface="Arial"/>
              </a:rPr>
              <a:t>, -</a:t>
            </a:r>
            <a:r>
              <a:rPr lang="en-US" sz="1600" b="0" dirty="0" err="1">
                <a:cs typeface="Arial"/>
              </a:rPr>
              <a:t>vaikeudet</a:t>
            </a:r>
            <a:endParaRPr lang="en-US" sz="1600" b="0" dirty="0">
              <a:cs typeface="Arial"/>
            </a:endParaRPr>
          </a:p>
          <a:p>
            <a:pPr>
              <a:spcBef>
                <a:spcPts val="0"/>
              </a:spcBef>
            </a:pPr>
            <a:r>
              <a:rPr lang="en-US" sz="1600" b="0" dirty="0" err="1">
                <a:cs typeface="Arial"/>
              </a:rPr>
              <a:t>Opiskelukyky</a:t>
            </a:r>
            <a:br>
              <a:rPr lang="en-US" sz="1600" b="0" dirty="0">
                <a:cs typeface="Arial"/>
              </a:rPr>
            </a:br>
            <a:r>
              <a:rPr lang="en-US" sz="1600" b="0" dirty="0" err="1">
                <a:cs typeface="Arial"/>
              </a:rPr>
              <a:t>opiskeluhyvinvointi</a:t>
            </a:r>
            <a:r>
              <a:rPr lang="en-US" sz="1600" b="0" dirty="0">
                <a:cs typeface="Arial"/>
              </a:rPr>
              <a:t>, </a:t>
            </a:r>
            <a:r>
              <a:rPr lang="en-US" sz="1600" b="0" dirty="0" err="1">
                <a:cs typeface="Arial"/>
              </a:rPr>
              <a:t>opiskelijahyvinvointi</a:t>
            </a:r>
            <a:endParaRPr lang="en-US" sz="1600" b="0" dirty="0">
              <a:cs typeface="Arial"/>
            </a:endParaRPr>
          </a:p>
          <a:p>
            <a:pPr>
              <a:spcBef>
                <a:spcPts val="0"/>
              </a:spcBef>
            </a:pPr>
            <a:r>
              <a:rPr lang="en-US" sz="1600" b="0" dirty="0" err="1">
                <a:cs typeface="Arial"/>
              </a:rPr>
              <a:t>erityinen</a:t>
            </a:r>
            <a:r>
              <a:rPr lang="en-US" sz="1600" b="0" dirty="0">
                <a:cs typeface="Arial"/>
              </a:rPr>
              <a:t> </a:t>
            </a:r>
            <a:r>
              <a:rPr lang="en-US" sz="1600" b="0" dirty="0" err="1">
                <a:cs typeface="Arial"/>
              </a:rPr>
              <a:t>tuki</a:t>
            </a:r>
            <a:endParaRPr lang="en-US" sz="1600" b="0" dirty="0">
              <a:cs typeface="Arial"/>
            </a:endParaRPr>
          </a:p>
          <a:p>
            <a:pPr>
              <a:spcBef>
                <a:spcPts val="0"/>
              </a:spcBef>
            </a:pPr>
            <a:r>
              <a:rPr lang="en-US" sz="1600" b="0" dirty="0" err="1">
                <a:cs typeface="Arial"/>
              </a:rPr>
              <a:t>kandituki</a:t>
            </a:r>
            <a:endParaRPr lang="en-US" sz="1600" b="0" dirty="0">
              <a:cs typeface="Arial"/>
            </a:endParaRPr>
          </a:p>
          <a:p>
            <a:pPr>
              <a:spcBef>
                <a:spcPts val="0"/>
              </a:spcBef>
            </a:pPr>
            <a:endParaRPr lang="en-US" sz="1600" b="0" dirty="0">
              <a:cs typeface="Arial"/>
            </a:endParaRPr>
          </a:p>
          <a:p>
            <a:endParaRPr lang="fi-FI" dirty="0">
              <a:cs typeface="Arial"/>
            </a:endParaRPr>
          </a:p>
        </p:txBody>
      </p:sp>
      <p:sp>
        <p:nvSpPr>
          <p:cNvPr id="4" name="TextBox 3">
            <a:extLst>
              <a:ext uri="{FF2B5EF4-FFF2-40B4-BE49-F238E27FC236}">
                <a16:creationId xmlns:a16="http://schemas.microsoft.com/office/drawing/2014/main" id="{A7C52210-A0DC-D211-A763-C6CF7FFE36A0}"/>
              </a:ext>
            </a:extLst>
          </p:cNvPr>
          <p:cNvSpPr txBox="1"/>
          <p:nvPr/>
        </p:nvSpPr>
        <p:spPr>
          <a:xfrm>
            <a:off x="4418319" y="776896"/>
            <a:ext cx="2743200" cy="2762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err="1">
                <a:cs typeface="Arial"/>
              </a:rPr>
              <a:t>erityispedagogiikka</a:t>
            </a:r>
          </a:p>
          <a:p>
            <a:r>
              <a:rPr lang="en-US" sz="1600" dirty="0" err="1">
                <a:cs typeface="Arial"/>
              </a:rPr>
              <a:t>saavutettava</a:t>
            </a:r>
            <a:r>
              <a:rPr lang="en-US" sz="1600" dirty="0">
                <a:cs typeface="Arial"/>
              </a:rPr>
              <a:t> </a:t>
            </a:r>
            <a:r>
              <a:rPr lang="en-US" sz="1600" dirty="0" err="1">
                <a:cs typeface="Arial"/>
              </a:rPr>
              <a:t>opiskelu</a:t>
            </a:r>
            <a:endParaRPr lang="en-US" sz="1600" dirty="0">
              <a:cs typeface="Arial"/>
            </a:endParaRPr>
          </a:p>
          <a:p>
            <a:r>
              <a:rPr lang="en-US" sz="1600" dirty="0" err="1">
                <a:cs typeface="Arial"/>
              </a:rPr>
              <a:t>saavutettavuus</a:t>
            </a:r>
            <a:endParaRPr lang="en-US" sz="1600" dirty="0">
              <a:cs typeface="Arial"/>
            </a:endParaRPr>
          </a:p>
          <a:p>
            <a:r>
              <a:rPr lang="en-US" sz="1600" dirty="0" err="1">
                <a:cs typeface="Arial"/>
              </a:rPr>
              <a:t>moniammatillinen</a:t>
            </a:r>
            <a:r>
              <a:rPr lang="en-US" sz="1600" dirty="0">
                <a:cs typeface="Arial"/>
              </a:rPr>
              <a:t> </a:t>
            </a:r>
            <a:r>
              <a:rPr lang="en-US" sz="1600" dirty="0" err="1">
                <a:cs typeface="Arial"/>
              </a:rPr>
              <a:t>yhteistyö</a:t>
            </a:r>
          </a:p>
          <a:p>
            <a:r>
              <a:rPr lang="en-US" sz="1600" dirty="0" err="1">
                <a:cs typeface="Arial"/>
              </a:rPr>
              <a:t>esteettömyys</a:t>
            </a:r>
          </a:p>
          <a:p>
            <a:r>
              <a:rPr lang="en-US" sz="1600" dirty="0" err="1">
                <a:cs typeface="Arial"/>
              </a:rPr>
              <a:t>korkeakouluopiskelija</a:t>
            </a:r>
            <a:endParaRPr lang="en-US" sz="1600" dirty="0">
              <a:cs typeface="Arial"/>
            </a:endParaRPr>
          </a:p>
          <a:p>
            <a:r>
              <a:rPr lang="en-US" sz="1600" dirty="0" err="1">
                <a:cs typeface="Arial"/>
              </a:rPr>
              <a:t>opiskelija</a:t>
            </a:r>
            <a:endParaRPr lang="en-US" sz="1600" dirty="0">
              <a:cs typeface="Arial"/>
            </a:endParaRPr>
          </a:p>
          <a:p>
            <a:r>
              <a:rPr lang="en-US" sz="1600" dirty="0" err="1">
                <a:cs typeface="Arial"/>
              </a:rPr>
              <a:t>hyvinvoiva</a:t>
            </a:r>
            <a:r>
              <a:rPr lang="en-US" sz="1600" dirty="0">
                <a:cs typeface="Arial"/>
              </a:rPr>
              <a:t> </a:t>
            </a:r>
            <a:r>
              <a:rPr lang="en-US" sz="1600" dirty="0" err="1">
                <a:cs typeface="Arial"/>
              </a:rPr>
              <a:t>opiskelija</a:t>
            </a:r>
            <a:endParaRPr lang="en-US" sz="1600" dirty="0">
              <a:cs typeface="Arial"/>
            </a:endParaRPr>
          </a:p>
          <a:p>
            <a:r>
              <a:rPr lang="en-US" sz="1600" dirty="0" err="1">
                <a:cs typeface="Arial"/>
              </a:rPr>
              <a:t>korkeakoulu</a:t>
            </a:r>
            <a:endParaRPr lang="en-US" sz="1600" dirty="0">
              <a:cs typeface="Arial"/>
            </a:endParaRPr>
          </a:p>
          <a:p>
            <a:r>
              <a:rPr lang="en-US" sz="1600" dirty="0" err="1">
                <a:cs typeface="Arial"/>
              </a:rPr>
              <a:t>yliopisto</a:t>
            </a:r>
            <a:endParaRPr lang="en-US" sz="1600" dirty="0">
              <a:cs typeface="Arial"/>
            </a:endParaRPr>
          </a:p>
          <a:p>
            <a:endParaRPr lang="en-US" dirty="0">
              <a:cs typeface="Arial"/>
            </a:endParaRPr>
          </a:p>
        </p:txBody>
      </p:sp>
    </p:spTree>
    <p:extLst>
      <p:ext uri="{BB962C8B-B14F-4D97-AF65-F5344CB8AC3E}">
        <p14:creationId xmlns:p14="http://schemas.microsoft.com/office/powerpoint/2010/main" val="196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in paikkamerkki 16"/>
          <p:cNvSpPr>
            <a:spLocks noGrp="1"/>
          </p:cNvSpPr>
          <p:nvPr>
            <p:ph type="body" sz="half" idx="10"/>
          </p:nvPr>
        </p:nvSpPr>
        <p:spPr>
          <a:xfrm>
            <a:off x="287338" y="221282"/>
            <a:ext cx="8228012" cy="1554362"/>
          </a:xfrm>
        </p:spPr>
        <p:txBody>
          <a:bodyPr lIns="0" tIns="0" rIns="0" bIns="0" anchor="t"/>
          <a:lstStyle/>
          <a:p>
            <a:r>
              <a:rPr lang="fi-FI">
                <a:ea typeface="+mj-lt"/>
                <a:cs typeface="+mj-lt"/>
              </a:rPr>
              <a:t>Toimintamallin / käytänteen esittely</a:t>
            </a:r>
            <a:endParaRPr lang="fi-FI"/>
          </a:p>
        </p:txBody>
      </p:sp>
      <p:sp>
        <p:nvSpPr>
          <p:cNvPr id="2" name="Sisällön paikkamerkki 2">
            <a:extLst>
              <a:ext uri="{FF2B5EF4-FFF2-40B4-BE49-F238E27FC236}">
                <a16:creationId xmlns:a16="http://schemas.microsoft.com/office/drawing/2014/main" id="{224EA5BE-5ACB-EA15-54EF-885F3367E73A}"/>
              </a:ext>
            </a:extLst>
          </p:cNvPr>
          <p:cNvSpPr txBox="1">
            <a:spLocks/>
          </p:cNvSpPr>
          <p:nvPr/>
        </p:nvSpPr>
        <p:spPr>
          <a:xfrm>
            <a:off x="209550" y="1589162"/>
            <a:ext cx="8376889" cy="255587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br>
              <a:rPr lang="fi-FI" sz="2600" dirty="0">
                <a:ea typeface="+mn-lt"/>
                <a:cs typeface="+mn-lt"/>
              </a:rPr>
            </a:br>
            <a:r>
              <a:rPr lang="fi" sz="2600" dirty="0">
                <a:solidFill>
                  <a:srgbClr val="000000"/>
                </a:solidFill>
                <a:ea typeface="+mn-lt"/>
                <a:cs typeface="+mn-lt"/>
              </a:rPr>
              <a:t>Aallon opiskelijalla on oikeus saada henkilökohtaisia opintojärjestelyjä. Peruste voi olla oppimisvaikeus (esim. lukivaikeus, matemaattiset oppimisvaikeudet, tarkkaavuuden pulmat). Myös aistivamma, mielenterveyden haaste tai fyysinen sairaus voi olla peruste henkilökohtaisiin opintojärjestelyihin. Henkilökohtainen opintojärjestely voi olla esimerkiksi lisäaika tenttiin, tietokoneen ja muiden apuvälineiden käyttö tai mukautetut aikataulut.</a:t>
            </a:r>
            <a:endParaRPr lang="fi-FI" sz="2600" dirty="0">
              <a:solidFill>
                <a:srgbClr val="000000"/>
              </a:solidFill>
              <a:ea typeface="+mn-lt"/>
              <a:cs typeface="+mn-lt"/>
            </a:endParaRPr>
          </a:p>
        </p:txBody>
      </p:sp>
    </p:spTree>
    <p:extLst>
      <p:ext uri="{BB962C8B-B14F-4D97-AF65-F5344CB8AC3E}">
        <p14:creationId xmlns:p14="http://schemas.microsoft.com/office/powerpoint/2010/main" val="137808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C0B9FC-B035-E9C5-811C-CFB93DB150EC}"/>
              </a:ext>
            </a:extLst>
          </p:cNvPr>
          <p:cNvSpPr>
            <a:spLocks noGrp="1"/>
          </p:cNvSpPr>
          <p:nvPr>
            <p:ph type="body" sz="half" idx="10"/>
          </p:nvPr>
        </p:nvSpPr>
        <p:spPr/>
        <p:txBody>
          <a:bodyPr lIns="0" tIns="0" rIns="0" bIns="0" anchor="t"/>
          <a:lstStyle/>
          <a:p>
            <a:r>
              <a:rPr lang="fi-FI">
                <a:ea typeface="+mj-lt"/>
                <a:cs typeface="+mj-lt"/>
              </a:rPr>
              <a:t>Miksi toimintamallia / käytännettä kannattaa hyödyntää?</a:t>
            </a:r>
            <a:endParaRPr lang="fi-FI"/>
          </a:p>
          <a:p>
            <a:endParaRPr lang="fi-FI"/>
          </a:p>
        </p:txBody>
      </p:sp>
      <p:sp>
        <p:nvSpPr>
          <p:cNvPr id="6" name="Text Placeholder 5">
            <a:extLst>
              <a:ext uri="{FF2B5EF4-FFF2-40B4-BE49-F238E27FC236}">
                <a16:creationId xmlns:a16="http://schemas.microsoft.com/office/drawing/2014/main" id="{A11CD154-6449-0A53-3278-DD777015F27E}"/>
              </a:ext>
            </a:extLst>
          </p:cNvPr>
          <p:cNvSpPr>
            <a:spLocks noGrp="1"/>
          </p:cNvSpPr>
          <p:nvPr>
            <p:ph type="body" sz="half" idx="11"/>
          </p:nvPr>
        </p:nvSpPr>
        <p:spPr>
          <a:xfrm>
            <a:off x="292327" y="1488210"/>
            <a:ext cx="8492897" cy="3049460"/>
          </a:xfrm>
        </p:spPr>
        <p:txBody>
          <a:bodyPr lIns="0" tIns="0" rIns="0" bIns="0" anchor="t"/>
          <a:lstStyle/>
          <a:p>
            <a:r>
              <a:rPr lang="fi-FI" sz="1600" b="0" dirty="0">
                <a:ea typeface="+mn-lt"/>
                <a:cs typeface="+mn-lt"/>
              </a:rPr>
              <a:t>Yhdenvertaisuuslain (1325/2014) ja Aalto-yliopiston yleisten opetusta ja opiskelua koskevien sääntöjen (24 §) perusteella opiskelijan kouluttautumisedellytyksiä tulee parantaa kohtuullisiin toimiin ryhtymällä, mikäli opiskelija ei vammaisuuden tai muun vastaavaan terveydellisen syyn vuoksi pysty tekemään opintojaan opetussuunnitelmassa ja </a:t>
            </a:r>
            <a:r>
              <a:rPr lang="fi-FI" sz="1600" b="0" dirty="0" err="1">
                <a:ea typeface="+mn-lt"/>
                <a:cs typeface="+mn-lt"/>
              </a:rPr>
              <a:t>kurssillla</a:t>
            </a:r>
            <a:r>
              <a:rPr lang="fi-FI" sz="1600" b="0" dirty="0">
                <a:ea typeface="+mn-lt"/>
                <a:cs typeface="+mn-lt"/>
              </a:rPr>
              <a:t> määrätyllä tavalla.</a:t>
            </a:r>
            <a:endParaRPr lang="fi-FI" sz="1600" dirty="0">
              <a:ea typeface="+mn-lt"/>
              <a:cs typeface="+mn-lt"/>
            </a:endParaRPr>
          </a:p>
          <a:p>
            <a:r>
              <a:rPr lang="fi-FI" sz="1600" b="0" dirty="0">
                <a:cs typeface="Arial"/>
              </a:rPr>
              <a:t>Toimintamallilla halutaan taata kaikille opiskelijoille yhdenvertaiset osallistumis-, toiminta- ja opiskelumahdollisuudet. </a:t>
            </a:r>
          </a:p>
          <a:p>
            <a:r>
              <a:rPr lang="fi-FI" sz="1600" b="0" dirty="0">
                <a:cs typeface="Arial"/>
              </a:rPr>
              <a:t>Tosiasiallisen yhdenvertaisuuden edistäminen. </a:t>
            </a:r>
          </a:p>
          <a:p>
            <a:endParaRPr lang="fi-FI" b="0" dirty="0">
              <a:cs typeface="Arial"/>
            </a:endParaRPr>
          </a:p>
        </p:txBody>
      </p:sp>
    </p:spTree>
    <p:extLst>
      <p:ext uri="{BB962C8B-B14F-4D97-AF65-F5344CB8AC3E}">
        <p14:creationId xmlns:p14="http://schemas.microsoft.com/office/powerpoint/2010/main" val="275843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7092DD-6C02-33EF-3338-D220DEEB2932}"/>
              </a:ext>
            </a:extLst>
          </p:cNvPr>
          <p:cNvSpPr>
            <a:spLocks noGrp="1"/>
          </p:cNvSpPr>
          <p:nvPr>
            <p:ph type="body" sz="half" idx="10"/>
          </p:nvPr>
        </p:nvSpPr>
        <p:spPr/>
        <p:txBody>
          <a:bodyPr lIns="0" tIns="0" rIns="0" bIns="0" anchor="t"/>
          <a:lstStyle/>
          <a:p>
            <a:r>
              <a:rPr lang="fi-FI">
                <a:ea typeface="+mj-lt"/>
                <a:cs typeface="+mj-lt"/>
              </a:rPr>
              <a:t>Tavoitteet</a:t>
            </a:r>
            <a:endParaRPr lang="fi-FI"/>
          </a:p>
        </p:txBody>
      </p:sp>
      <p:sp>
        <p:nvSpPr>
          <p:cNvPr id="6" name="Text Placeholder 5">
            <a:extLst>
              <a:ext uri="{FF2B5EF4-FFF2-40B4-BE49-F238E27FC236}">
                <a16:creationId xmlns:a16="http://schemas.microsoft.com/office/drawing/2014/main" id="{89A33921-79DA-9338-1469-3E484CB58F8E}"/>
              </a:ext>
            </a:extLst>
          </p:cNvPr>
          <p:cNvSpPr>
            <a:spLocks noGrp="1"/>
          </p:cNvSpPr>
          <p:nvPr>
            <p:ph type="body" sz="half" idx="11"/>
          </p:nvPr>
        </p:nvSpPr>
        <p:spPr>
          <a:xfrm>
            <a:off x="292328" y="1048827"/>
            <a:ext cx="8492897" cy="3049460"/>
          </a:xfrm>
        </p:spPr>
        <p:txBody>
          <a:bodyPr lIns="0" tIns="0" rIns="0" bIns="0" anchor="t"/>
          <a:lstStyle/>
          <a:p>
            <a:r>
              <a:rPr lang="fi-FI" sz="2400" b="0" dirty="0">
                <a:cs typeface="Arial"/>
              </a:rPr>
              <a:t>Pyritään takaamaan kaikille opiskelijoille yhdenvertaiset mahdollisuudet riippumatta sairaudesta tai vammasta.</a:t>
            </a:r>
          </a:p>
          <a:p>
            <a:r>
              <a:rPr lang="fi-FI" sz="2400" b="0" dirty="0">
                <a:cs typeface="Arial"/>
              </a:rPr>
              <a:t>Pyritään muokkaamaan organisaation ja opetuksen rakenteita inklusiiviseen suuntaan proaktiivisesti tulevaa ennakoiden.</a:t>
            </a:r>
          </a:p>
        </p:txBody>
      </p:sp>
    </p:spTree>
    <p:extLst>
      <p:ext uri="{BB962C8B-B14F-4D97-AF65-F5344CB8AC3E}">
        <p14:creationId xmlns:p14="http://schemas.microsoft.com/office/powerpoint/2010/main" val="100873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47ACAA-5C3D-6B81-2773-2FF4221FAC91}"/>
              </a:ext>
            </a:extLst>
          </p:cNvPr>
          <p:cNvSpPr>
            <a:spLocks noGrp="1"/>
          </p:cNvSpPr>
          <p:nvPr>
            <p:ph type="body" sz="half" idx="10"/>
          </p:nvPr>
        </p:nvSpPr>
        <p:spPr/>
        <p:txBody>
          <a:bodyPr lIns="0" tIns="0" rIns="0" bIns="0" anchor="t"/>
          <a:lstStyle/>
          <a:p>
            <a:r>
              <a:rPr lang="fi-FI">
                <a:ea typeface="+mj-lt"/>
                <a:cs typeface="+mj-lt"/>
              </a:rPr>
              <a:t>Kohderyhmä</a:t>
            </a:r>
            <a:endParaRPr lang="fi-FI"/>
          </a:p>
        </p:txBody>
      </p:sp>
      <p:sp>
        <p:nvSpPr>
          <p:cNvPr id="6" name="Text Placeholder 5">
            <a:extLst>
              <a:ext uri="{FF2B5EF4-FFF2-40B4-BE49-F238E27FC236}">
                <a16:creationId xmlns:a16="http://schemas.microsoft.com/office/drawing/2014/main" id="{D235CCFE-6436-F432-8C58-B5A2286F9291}"/>
              </a:ext>
            </a:extLst>
          </p:cNvPr>
          <p:cNvSpPr>
            <a:spLocks noGrp="1"/>
          </p:cNvSpPr>
          <p:nvPr>
            <p:ph type="body" sz="half" idx="11"/>
          </p:nvPr>
        </p:nvSpPr>
        <p:spPr/>
        <p:txBody>
          <a:bodyPr lIns="0" tIns="0" rIns="0" bIns="0" anchor="t"/>
          <a:lstStyle/>
          <a:p>
            <a:r>
              <a:rPr lang="fi-FI" sz="2400" b="0" dirty="0">
                <a:cs typeface="Arial"/>
              </a:rPr>
              <a:t>Mahdollisuus on tarjolla kaikille opiskelijoille kaikilla tutkintotasoilla ja myös vaihto-opiskelijoille ja avoimen yliopiston opiskelijoille. </a:t>
            </a:r>
          </a:p>
          <a:p>
            <a:r>
              <a:rPr lang="fi-FI" sz="2400" b="0" dirty="0">
                <a:cs typeface="Arial"/>
              </a:rPr>
              <a:t>Kohderyhmänä opiskelijat, joilla tarpeita henkilökohtaisille opintojärjestelyille. </a:t>
            </a:r>
            <a:endParaRPr lang="fi-FI" sz="2400" b="0" dirty="0">
              <a:solidFill>
                <a:srgbClr val="FF0000"/>
              </a:solidFill>
              <a:cs typeface="Arial"/>
            </a:endParaRPr>
          </a:p>
          <a:p>
            <a:endParaRPr lang="fi-FI" b="0" dirty="0">
              <a:cs typeface="Arial"/>
            </a:endParaRPr>
          </a:p>
        </p:txBody>
      </p:sp>
    </p:spTree>
    <p:extLst>
      <p:ext uri="{BB962C8B-B14F-4D97-AF65-F5344CB8AC3E}">
        <p14:creationId xmlns:p14="http://schemas.microsoft.com/office/powerpoint/2010/main" val="239626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22963C5-CE9D-01A0-456E-93BA5357F4B5}"/>
              </a:ext>
            </a:extLst>
          </p:cNvPr>
          <p:cNvSpPr>
            <a:spLocks noGrp="1"/>
          </p:cNvSpPr>
          <p:nvPr>
            <p:ph type="body" sz="half" idx="2"/>
          </p:nvPr>
        </p:nvSpPr>
        <p:spPr>
          <a:xfrm>
            <a:off x="279658" y="532078"/>
            <a:ext cx="3015455" cy="1668091"/>
          </a:xfrm>
        </p:spPr>
        <p:txBody>
          <a:bodyPr>
            <a:normAutofit/>
          </a:bodyPr>
          <a:lstStyle/>
          <a:p>
            <a:pPr>
              <a:lnSpc>
                <a:spcPct val="90000"/>
              </a:lnSpc>
              <a:spcAft>
                <a:spcPts val="600"/>
              </a:spcAft>
            </a:pPr>
            <a:r>
              <a:rPr lang="en-US"/>
              <a:t>Individual study arrangements process –</a:t>
            </a:r>
          </a:p>
          <a:p>
            <a:pPr>
              <a:lnSpc>
                <a:spcPct val="90000"/>
              </a:lnSpc>
              <a:spcAft>
                <a:spcPts val="600"/>
              </a:spcAft>
            </a:pPr>
            <a:r>
              <a:rPr lang="en-US"/>
              <a:t>Students </a:t>
            </a:r>
            <a:endParaRPr lang="fi-FI"/>
          </a:p>
          <a:p>
            <a:pPr>
              <a:lnSpc>
                <a:spcPct val="90000"/>
              </a:lnSpc>
              <a:spcAft>
                <a:spcPts val="600"/>
              </a:spcAft>
            </a:pPr>
            <a:endParaRPr lang="en-US"/>
          </a:p>
        </p:txBody>
      </p:sp>
      <p:graphicFrame>
        <p:nvGraphicFramePr>
          <p:cNvPr id="6" name="Text Placeholder 3">
            <a:extLst>
              <a:ext uri="{FF2B5EF4-FFF2-40B4-BE49-F238E27FC236}">
                <a16:creationId xmlns:a16="http://schemas.microsoft.com/office/drawing/2014/main" id="{B4676171-EED0-AFA8-8374-B68EC5BBDE5D}"/>
              </a:ext>
            </a:extLst>
          </p:cNvPr>
          <p:cNvGraphicFramePr/>
          <p:nvPr/>
        </p:nvGraphicFramePr>
        <p:xfrm>
          <a:off x="279658" y="1072362"/>
          <a:ext cx="8268021" cy="413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82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BD4E78-F638-4FEB-919A-1E74E64C651C}"/>
              </a:ext>
            </a:extLst>
          </p:cNvPr>
          <p:cNvSpPr>
            <a:spLocks noGrp="1"/>
          </p:cNvSpPr>
          <p:nvPr>
            <p:ph type="body" sz="half" idx="2"/>
          </p:nvPr>
        </p:nvSpPr>
        <p:spPr>
          <a:xfrm>
            <a:off x="715808" y="2615909"/>
            <a:ext cx="2713910" cy="1668091"/>
          </a:xfrm>
        </p:spPr>
        <p:txBody>
          <a:bodyPr>
            <a:normAutofit/>
          </a:bodyPr>
          <a:lstStyle/>
          <a:p>
            <a:pPr>
              <a:spcAft>
                <a:spcPts val="540"/>
              </a:spcAft>
            </a:pPr>
            <a:r>
              <a:rPr lang="en-US"/>
              <a:t>Individual study arrangements process – Teachers </a:t>
            </a:r>
            <a:endParaRPr lang="fi-FI"/>
          </a:p>
        </p:txBody>
      </p:sp>
      <p:sp>
        <p:nvSpPr>
          <p:cNvPr id="16" name="Text Placeholder 3">
            <a:extLst>
              <a:ext uri="{FF2B5EF4-FFF2-40B4-BE49-F238E27FC236}">
                <a16:creationId xmlns:a16="http://schemas.microsoft.com/office/drawing/2014/main" id="{35318E61-0799-4C8C-9E69-27751D1C188E}"/>
              </a:ext>
            </a:extLst>
          </p:cNvPr>
          <p:cNvSpPr>
            <a:spLocks noGrp="1"/>
          </p:cNvSpPr>
          <p:nvPr>
            <p:ph type="body" sz="half" idx="10"/>
          </p:nvPr>
        </p:nvSpPr>
        <p:spPr>
          <a:xfrm>
            <a:off x="715805" y="394855"/>
            <a:ext cx="2713910" cy="1872227"/>
          </a:xfrm>
        </p:spPr>
        <p:txBody>
          <a:bodyPr/>
          <a:lstStyle/>
          <a:p>
            <a:endParaRPr lang="en-US"/>
          </a:p>
        </p:txBody>
      </p:sp>
      <p:graphicFrame>
        <p:nvGraphicFramePr>
          <p:cNvPr id="11" name="Text Placeholder 2">
            <a:extLst>
              <a:ext uri="{FF2B5EF4-FFF2-40B4-BE49-F238E27FC236}">
                <a16:creationId xmlns:a16="http://schemas.microsoft.com/office/drawing/2014/main" id="{4C58DC83-16E6-42CF-B3A0-546F896B9677}"/>
              </a:ext>
            </a:extLst>
          </p:cNvPr>
          <p:cNvGraphicFramePr/>
          <p:nvPr/>
        </p:nvGraphicFramePr>
        <p:xfrm>
          <a:off x="3745838" y="519112"/>
          <a:ext cx="4617363" cy="415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84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0AD1BF-C4DD-A9D4-F077-1F5F8F24307B}"/>
              </a:ext>
            </a:extLst>
          </p:cNvPr>
          <p:cNvSpPr>
            <a:spLocks noGrp="1"/>
          </p:cNvSpPr>
          <p:nvPr>
            <p:ph type="body" sz="half" idx="10"/>
          </p:nvPr>
        </p:nvSpPr>
        <p:spPr/>
        <p:txBody>
          <a:bodyPr lIns="0" tIns="0" rIns="0" bIns="0" anchor="t"/>
          <a:lstStyle/>
          <a:p>
            <a:r>
              <a:rPr lang="fi-FI">
                <a:ea typeface="+mj-lt"/>
                <a:cs typeface="+mj-lt"/>
              </a:rPr>
              <a:t>Aikataulu</a:t>
            </a:r>
            <a:endParaRPr lang="fi-FI"/>
          </a:p>
        </p:txBody>
      </p:sp>
      <p:sp>
        <p:nvSpPr>
          <p:cNvPr id="6" name="Text Placeholder 5">
            <a:extLst>
              <a:ext uri="{FF2B5EF4-FFF2-40B4-BE49-F238E27FC236}">
                <a16:creationId xmlns:a16="http://schemas.microsoft.com/office/drawing/2014/main" id="{D8EE6CE7-C6A5-EBB8-BE86-429E6D783C85}"/>
              </a:ext>
            </a:extLst>
          </p:cNvPr>
          <p:cNvSpPr>
            <a:spLocks noGrp="1"/>
          </p:cNvSpPr>
          <p:nvPr>
            <p:ph type="body" sz="half" idx="11"/>
          </p:nvPr>
        </p:nvSpPr>
        <p:spPr>
          <a:xfrm>
            <a:off x="292328" y="654310"/>
            <a:ext cx="8492897" cy="3636617"/>
          </a:xfrm>
        </p:spPr>
        <p:txBody>
          <a:bodyPr lIns="0" tIns="0" rIns="0" bIns="0" anchor="t"/>
          <a:lstStyle/>
          <a:p>
            <a:r>
              <a:rPr lang="fi-FI" sz="2000" b="0" dirty="0">
                <a:cs typeface="Arial"/>
              </a:rPr>
              <a:t>Henkilökohtaisia opintojärjestelyitä myönnetään ympäri vuoden ja järjestelyitä voi hakea missä tahansa vaiheessa opintoja. Suositus henkilökohtaisista opintojärjestelyistä on voimassa yleensä koko opintojen ajan. Joissain tapauksissa kirjoitetaan määräaikaisia suosituksia. Useimmiten järjestelyitä haetaan opintojen alussa. </a:t>
            </a:r>
          </a:p>
          <a:p>
            <a:r>
              <a:rPr lang="fi-FI" sz="2000" b="0" dirty="0">
                <a:cs typeface="Arial"/>
              </a:rPr>
              <a:t>Opiskelija on suosituksen saatuaan yhteydessä jokaisen kurssin opettajaan ja sopii erikseen kurssikohtaisista järjestelyistä. </a:t>
            </a:r>
          </a:p>
          <a:p>
            <a:endParaRPr lang="fi-FI" dirty="0">
              <a:cs typeface="Arial" panose="020B0604020202020204"/>
            </a:endParaRPr>
          </a:p>
        </p:txBody>
      </p:sp>
    </p:spTree>
    <p:extLst>
      <p:ext uri="{BB962C8B-B14F-4D97-AF65-F5344CB8AC3E}">
        <p14:creationId xmlns:p14="http://schemas.microsoft.com/office/powerpoint/2010/main" val="135700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BBFBDF-A49D-138B-9FD4-F66367D16D46}"/>
              </a:ext>
            </a:extLst>
          </p:cNvPr>
          <p:cNvSpPr>
            <a:spLocks noGrp="1"/>
          </p:cNvSpPr>
          <p:nvPr>
            <p:ph type="body" sz="half" idx="10"/>
          </p:nvPr>
        </p:nvSpPr>
        <p:spPr/>
        <p:txBody>
          <a:bodyPr lIns="0" tIns="0" rIns="0" bIns="0" anchor="t"/>
          <a:lstStyle/>
          <a:p>
            <a:r>
              <a:rPr lang="fi-FI">
                <a:ea typeface="+mj-lt"/>
                <a:cs typeface="+mj-lt"/>
              </a:rPr>
              <a:t>Ohjaaja(t)</a:t>
            </a:r>
            <a:endParaRPr lang="fi-FI">
              <a:cs typeface="Arial" panose="020B0604020202020204"/>
            </a:endParaRPr>
          </a:p>
        </p:txBody>
      </p:sp>
      <p:sp>
        <p:nvSpPr>
          <p:cNvPr id="6" name="Text Placeholder 5">
            <a:extLst>
              <a:ext uri="{FF2B5EF4-FFF2-40B4-BE49-F238E27FC236}">
                <a16:creationId xmlns:a16="http://schemas.microsoft.com/office/drawing/2014/main" id="{B86F4443-E7E2-9560-D09C-D48A60C35DB3}"/>
              </a:ext>
            </a:extLst>
          </p:cNvPr>
          <p:cNvSpPr>
            <a:spLocks noGrp="1"/>
          </p:cNvSpPr>
          <p:nvPr>
            <p:ph type="body" sz="half" idx="11"/>
          </p:nvPr>
        </p:nvSpPr>
        <p:spPr>
          <a:xfrm>
            <a:off x="354958" y="716940"/>
            <a:ext cx="8492897" cy="3847994"/>
          </a:xfrm>
        </p:spPr>
        <p:txBody>
          <a:bodyPr lIns="0" tIns="0" rIns="0" bIns="0" anchor="t"/>
          <a:lstStyle/>
          <a:p>
            <a:r>
              <a:rPr lang="fi-FI" b="0" dirty="0">
                <a:cs typeface="Arial"/>
              </a:rPr>
              <a:t>Lähipalvelu yleensä oppimispalveluiden oman ohjelman suunnittelija tai koordinaattori. Jokaisessa korkeakoulussa on yhteyshenkilöt, jotka ovat mukana moniammatillisessa yhteistyöryhmässä, jossa jaetaan osaamista, luodaan yliopiston yhteistä linjaa sekä ratkotaan haastavia tapauksia. Moniammatillisessa yhteistyöryhmässä mukana myös opinto-ohjaaja/erityisopettaja, opintopsykologi, laki-, HR- ja digipedagoginen asiantuntija.  </a:t>
            </a:r>
          </a:p>
        </p:txBody>
      </p:sp>
    </p:spTree>
    <p:extLst>
      <p:ext uri="{BB962C8B-B14F-4D97-AF65-F5344CB8AC3E}">
        <p14:creationId xmlns:p14="http://schemas.microsoft.com/office/powerpoint/2010/main" val="1994660852"/>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9_blue.pptx" id="{C58B9FE1-7A9A-48C0-A894-90770F412226}" vid="{8895B9A8-D772-43F6-A626-34D9D1FF4E21}"/>
    </a:ext>
  </a:extLst>
</a:theme>
</file>

<file path=ppt/theme/theme2.xml><?xml version="1.0" encoding="utf-8"?>
<a:theme xmlns:a="http://schemas.openxmlformats.org/drawingml/2006/main" name="2_Office-teema">
  <a:themeElements>
    <a:clrScheme name="Mukautettu 6">
      <a:dk1>
        <a:sysClr val="windowText" lastClr="000000"/>
      </a:dk1>
      <a:lt1>
        <a:sysClr val="window" lastClr="FFFFFF"/>
      </a:lt1>
      <a:dk2>
        <a:srgbClr val="00965E"/>
      </a:dk2>
      <a:lt2>
        <a:srgbClr val="85CDB2"/>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CHEM_1610_EN.potx" id="{FA5BEE47-1613-4FAD-AD19-03A2979641E0}" vid="{29DD7E1E-6651-4EC8-907F-681C0C3B9E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12DB6685F5AA4A9EC97F945E1BA042" ma:contentTypeVersion="14" ma:contentTypeDescription="Create a new document." ma:contentTypeScope="" ma:versionID="d56e3722fdce6a1f621edad2957ae725">
  <xsd:schema xmlns:xsd="http://www.w3.org/2001/XMLSchema" xmlns:xs="http://www.w3.org/2001/XMLSchema" xmlns:p="http://schemas.microsoft.com/office/2006/metadata/properties" xmlns:ns2="ebed839b-3428-4cf1-97f6-187e506bcc22" xmlns:ns3="c1209111-7709-4d1d-8a8e-31366e4e80c9" targetNamespace="http://schemas.microsoft.com/office/2006/metadata/properties" ma:root="true" ma:fieldsID="b8fd8ab7932dca252824f8889cb29295" ns2:_="" ns3:_="">
    <xsd:import namespace="ebed839b-3428-4cf1-97f6-187e506bcc22"/>
    <xsd:import namespace="c1209111-7709-4d1d-8a8e-31366e4e80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d839b-3428-4cf1-97f6-187e506bc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09111-7709-4d1d-8a8e-31366e4e80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a230ef4-7f79-426c-a846-82db8f5186f9}" ma:internalName="TaxCatchAll" ma:showField="CatchAllData" ma:web="c1209111-7709-4d1d-8a8e-31366e4e80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ed839b-3428-4cf1-97f6-187e506bcc22">
      <Terms xmlns="http://schemas.microsoft.com/office/infopath/2007/PartnerControls"/>
    </lcf76f155ced4ddcb4097134ff3c332f>
    <TaxCatchAll xmlns="c1209111-7709-4d1d-8a8e-31366e4e80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9D0C9-6D06-4D41-ABEC-BA7C595F0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d839b-3428-4cf1-97f6-187e506bcc22"/>
    <ds:schemaRef ds:uri="c1209111-7709-4d1d-8a8e-31366e4e80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35B9AB-D5D9-43AB-93DD-D1D5F6754055}">
  <ds:schemaRef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ebed839b-3428-4cf1-97f6-187e506bcc22"/>
    <ds:schemaRef ds:uri="http://schemas.microsoft.com/office/2006/metadata/properties"/>
    <ds:schemaRef ds:uri="http://schemas.openxmlformats.org/package/2006/metadata/core-properties"/>
    <ds:schemaRef ds:uri="c1209111-7709-4d1d-8a8e-31366e4e80c9"/>
    <ds:schemaRef ds:uri="http://www.w3.org/XML/1998/namespace"/>
  </ds:schemaRefs>
</ds:datastoreItem>
</file>

<file path=customXml/itemProps3.xml><?xml version="1.0" encoding="utf-8"?>
<ds:datastoreItem xmlns:ds="http://schemas.openxmlformats.org/officeDocument/2006/customXml" ds:itemID="{E81B4B41-1383-4EE9-A903-6ACEC03B5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Aalto_169_blue</Template>
  <TotalTime>2</TotalTime>
  <Words>956</Words>
  <Application>Microsoft Office PowerPoint</Application>
  <PresentationFormat>On-screen Show (16:9)</PresentationFormat>
  <Paragraphs>103</Paragraphs>
  <Slides>16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Arial</vt:lpstr>
      <vt:lpstr>Calibri</vt:lpstr>
      <vt:lpstr>Segoe UI</vt:lpstr>
      <vt:lpstr>Office-teema</vt:lpstr>
      <vt:lpstr>2_Office-teema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Pylkkönen Tiina</dc:creator>
  <cp:lastModifiedBy>Pylkkönen Tiina</cp:lastModifiedBy>
  <cp:revision>238</cp:revision>
  <dcterms:created xsi:type="dcterms:W3CDTF">2023-06-26T08:55:29Z</dcterms:created>
  <dcterms:modified xsi:type="dcterms:W3CDTF">2023-09-01T08:38:14Z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0x0101008812DB6685F5AA4A9EC97F945E1BA042</vt:lpwstr>
  </property>
  <property fmtid="{D5CDD505-2E9C-101B-9397-08002B2CF9AE}" pid="3" name="MediaServiceImageTags">
    <vt:lpwstr/>
  </property>
</Properties>
</file>