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72" r:id="rId5"/>
    <p:sldId id="258" r:id="rId6"/>
    <p:sldId id="260" r:id="rId7"/>
    <p:sldId id="261" r:id="rId8"/>
    <p:sldId id="262" r:id="rId9"/>
    <p:sldId id="263" r:id="rId10"/>
    <p:sldId id="276" r:id="rId11"/>
    <p:sldId id="277" r:id="rId12"/>
    <p:sldId id="264" r:id="rId13"/>
    <p:sldId id="265" r:id="rId14"/>
    <p:sldId id="267" r:id="rId15"/>
    <p:sldId id="270" r:id="rId16"/>
    <p:sldId id="268" r:id="rId17"/>
    <p:sldId id="271" r:id="rId18"/>
    <p:sldId id="269" r:id="rId19"/>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htinen Eeva" initials="LE" lastIdx="5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FFFFFF"/>
    <a:srgbClr val="EF363B"/>
    <a:srgbClr val="00965E"/>
    <a:srgbClr val="EE353B"/>
    <a:srgbClr val="FF00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CCC29D-C729-694F-A788-B5007BCA57F6}" type="datetimeFigureOut">
              <a:rPr lang="en-US" smtClean="0"/>
              <a:t>8/18/2023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540BB66-2831-4C42-9675-9DAB39629BDD}" type="slidenum">
              <a:rPr lang="en-US" smtClean="0"/>
              <a:t>‹#›</a:t>
            </a:fld>
            <a:endParaRPr lang="en-US"/>
          </a:p>
        </p:txBody>
      </p:sp>
    </p:spTree>
    <p:extLst>
      <p:ext uri="{BB962C8B-B14F-4D97-AF65-F5344CB8AC3E}">
        <p14:creationId xmlns:p14="http://schemas.microsoft.com/office/powerpoint/2010/main" val="193004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AFD53-F29D-C94E-BF8B-0D8B7431C954}" type="datetimeFigureOut">
              <a:rPr lang="en-US" smtClean="0"/>
              <a:t>8/18/2023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164E42-DED0-9246-9B1B-B67105F62D49}" type="slidenum">
              <a:rPr lang="en-US" smtClean="0"/>
              <a:t>‹#›</a:t>
            </a:fld>
            <a:endParaRPr lang="en-US"/>
          </a:p>
        </p:txBody>
      </p:sp>
    </p:spTree>
    <p:extLst>
      <p:ext uri="{BB962C8B-B14F-4D97-AF65-F5344CB8AC3E}">
        <p14:creationId xmlns:p14="http://schemas.microsoft.com/office/powerpoint/2010/main" val="38633911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aterialbank.aalto.fi/l/w2wWj_hmTJG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1" noProof="1">
                <a:latin typeface="Arial" panose="020B0604020202020204" pitchFamily="34" charset="0"/>
                <a:cs typeface="Arial" panose="020B0604020202020204" pitchFamily="34" charset="0"/>
              </a:rPr>
              <a:t>Good to remember</a:t>
            </a:r>
          </a:p>
          <a:p>
            <a:r>
              <a:rPr lang="en-GB" sz="1800">
                <a:solidFill>
                  <a:srgbClr val="000000"/>
                </a:solidFill>
                <a:effectLst/>
                <a:latin typeface="Arial" panose="020B0604020202020204" pitchFamily="34" charset="0"/>
                <a:ea typeface="Times New Roman" panose="02020603050405020304" pitchFamily="18" charset="0"/>
              </a:rPr>
              <a:t>Don’t paste text direct from other documents onto the PowerPoint template, as this will render incorrect formatting. Before pasting any text onto this template, use for example Notepad for removing the source text formatting.</a:t>
            </a:r>
            <a:endParaRPr lang="fi-FI" noProof="1">
              <a:latin typeface="Arial" panose="020B0604020202020204" pitchFamily="34" charset="0"/>
              <a:cs typeface="Arial" panose="020B0604020202020204" pitchFamily="34" charset="0"/>
            </a:endParaRPr>
          </a:p>
          <a:p>
            <a:endParaRPr lang="fi-FI" noProof="1">
              <a:latin typeface="Arial" panose="020B0604020202020204" pitchFamily="34" charset="0"/>
              <a:cs typeface="Arial" panose="020B0604020202020204" pitchFamily="34" charset="0"/>
            </a:endParaRPr>
          </a:p>
          <a:p>
            <a:r>
              <a:rPr lang="fi-FI" b="1" noProof="1">
                <a:latin typeface="Arial" panose="020B0604020202020204" pitchFamily="34" charset="0"/>
                <a:cs typeface="Arial" panose="020B0604020202020204" pitchFamily="34" charset="0"/>
              </a:rPr>
              <a:t>How to insert header &amp; footer</a:t>
            </a:r>
          </a:p>
          <a:p>
            <a:pPr marL="0" indent="0">
              <a:buNone/>
            </a:pPr>
            <a:r>
              <a:rPr lang="fi-FI" noProof="1">
                <a:latin typeface="Arial" panose="020B0604020202020204" pitchFamily="34" charset="0"/>
                <a:cs typeface="Arial" panose="020B0604020202020204" pitchFamily="34" charset="0"/>
              </a:rPr>
              <a:t>1. Choose </a:t>
            </a:r>
            <a:r>
              <a:rPr lang="fi-FI" i="1" noProof="1">
                <a:latin typeface="Arial" panose="020B0604020202020204" pitchFamily="34" charset="0"/>
                <a:cs typeface="Arial" panose="020B0604020202020204" pitchFamily="34" charset="0"/>
              </a:rPr>
              <a:t>"Insert / Header &amp; Footer" </a:t>
            </a:r>
            <a:r>
              <a:rPr lang="fi-FI" noProof="1">
                <a:latin typeface="Arial" panose="020B0604020202020204" pitchFamily="34" charset="0"/>
                <a:cs typeface="Arial" panose="020B0604020202020204" pitchFamily="34" charset="0"/>
              </a:rPr>
              <a:t>to change footer text. </a:t>
            </a:r>
          </a:p>
          <a:p>
            <a:pPr marL="0" indent="0">
              <a:buNone/>
            </a:pPr>
            <a:r>
              <a:rPr lang="fi-FI" noProof="1">
                <a:latin typeface="Arial" panose="020B0604020202020204" pitchFamily="34" charset="0"/>
                <a:cs typeface="Arial" panose="020B0604020202020204" pitchFamily="34" charset="0"/>
              </a:rPr>
              <a:t>2. In the panel you can change the footer, page number and date options.</a:t>
            </a:r>
          </a:p>
          <a:p>
            <a:pPr marL="0" indent="0">
              <a:buNone/>
            </a:pPr>
            <a:endParaRPr lang="fi-FI"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How to add images</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noProof="1">
                <a:solidFill>
                  <a:srgbClr val="000000"/>
                </a:solidFill>
                <a:effectLst/>
                <a:latin typeface="Arial" panose="020B0604020202020204" pitchFamily="34" charset="0"/>
                <a:ea typeface="Times New Roman" panose="02020603050405020304" pitchFamily="18" charset="0"/>
              </a:rPr>
              <a:t>Click icon to add image. Or, you can choose one related to your content from a selection of photos available in Material Bank.</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u="sng" noProof="1">
                <a:solidFill>
                  <a:srgbClr val="000000"/>
                </a:solidFill>
                <a:effectLst/>
                <a:latin typeface="Arial" panose="020B0604020202020204" pitchFamily="34" charset="0"/>
                <a:ea typeface="Calibri" panose="020F0502020204030204" pitchFamily="34" charset="0"/>
                <a:hlinkClick r:id="rId3"/>
              </a:rPr>
              <a:t>https://materialbank.aalto.fi/l/w2wWj_hmTJGx</a:t>
            </a:r>
            <a:endParaRPr lang="fi-FI" sz="1800" noProof="1">
              <a:solidFill>
                <a:srgbClr val="000000"/>
              </a:solidFill>
              <a:effectLst/>
              <a:latin typeface="Calibri" panose="020F0502020204030204" pitchFamily="34" charset="0"/>
              <a:ea typeface="Calibri" panose="020F0502020204030204" pitchFamily="34" charset="0"/>
            </a:endParaRPr>
          </a:p>
          <a:p>
            <a:pPr marL="0" indent="0">
              <a:buNone/>
            </a:pPr>
            <a:endParaRPr lang="fi-FI" noProof="1">
              <a:latin typeface="Arial" panose="020B0604020202020204" pitchFamily="34" charset="0"/>
              <a:cs typeface="Arial" panose="020B0604020202020204" pitchFamily="34" charset="0"/>
            </a:endParaRPr>
          </a:p>
          <a:p>
            <a:pPr marL="0" indent="0">
              <a:buNone/>
            </a:pPr>
            <a:r>
              <a:rPr lang="fi-FI" noProof="1">
                <a:latin typeface="Arial" panose="020B0604020202020204" pitchFamily="34" charset="0"/>
                <a:cs typeface="Arial" panose="020B0604020202020204" pitchFamily="34" charset="0"/>
              </a:rPr>
              <a:t>***</a:t>
            </a:r>
          </a:p>
          <a:p>
            <a:pPr marL="457200" indent="-457200">
              <a:buAutoNum type="arabicPeriod"/>
            </a:pPr>
            <a:endParaRPr lang="fi-FI"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Hyvä muistaa</a:t>
            </a:r>
          </a:p>
          <a:p>
            <a:pPr marL="0" indent="0">
              <a:buNone/>
            </a:pPr>
            <a:r>
              <a:rPr lang="fi-FI" b="0" noProof="1">
                <a:latin typeface="Arial" panose="020B0604020202020204" pitchFamily="34" charset="0"/>
                <a:cs typeface="Arial" panose="020B0604020202020204" pitchFamily="34" charset="0"/>
              </a:rPr>
              <a:t>Älä kopioi tekstiä suoraan muista sovelluksista tai dokumenteista,</a:t>
            </a:r>
            <a:r>
              <a:rPr lang="fi-FI" b="0" baseline="0" noProof="1">
                <a:latin typeface="Arial" panose="020B0604020202020204" pitchFamily="34" charset="0"/>
                <a:cs typeface="Arial" panose="020B0604020202020204" pitchFamily="34" charset="0"/>
              </a:rPr>
              <a:t> etteivät pohjan valmiit muotoiluasetukset muuttuisi</a:t>
            </a:r>
            <a:r>
              <a:rPr lang="fi-FI" b="0" noProof="1">
                <a:latin typeface="Arial" panose="020B0604020202020204" pitchFamily="34" charset="0"/>
                <a:cs typeface="Arial" panose="020B0604020202020204" pitchFamily="34" charset="0"/>
              </a:rPr>
              <a:t>. Käytä esimerkiksi Notepadia poistaaksesi</a:t>
            </a:r>
            <a:r>
              <a:rPr lang="fi-FI" b="0" baseline="0" noProof="1">
                <a:latin typeface="Arial" panose="020B0604020202020204" pitchFamily="34" charset="0"/>
                <a:cs typeface="Arial" panose="020B0604020202020204" pitchFamily="34" charset="0"/>
              </a:rPr>
              <a:t> tekstistä valmiit muotoiluasetukset.</a:t>
            </a:r>
          </a:p>
          <a:p>
            <a:pPr marL="0" indent="0">
              <a:buNone/>
            </a:pPr>
            <a:endParaRPr lang="fi-FI" b="0" baseline="0" noProof="1">
              <a:latin typeface="Arial" panose="020B0604020202020204" pitchFamily="34" charset="0"/>
              <a:cs typeface="Arial" panose="020B0604020202020204" pitchFamily="34" charset="0"/>
            </a:endParaRPr>
          </a:p>
          <a:p>
            <a:pPr marL="0" indent="0">
              <a:buNone/>
            </a:pPr>
            <a:r>
              <a:rPr lang="fi-FI" b="1" baseline="0" noProof="1">
                <a:latin typeface="Arial" panose="020B0604020202020204" pitchFamily="34" charset="0"/>
                <a:cs typeface="Arial" panose="020B0604020202020204" pitchFamily="34" charset="0"/>
              </a:rPr>
              <a:t>Näin lisäät ylä- tai alatunnisteet</a:t>
            </a:r>
          </a:p>
          <a:p>
            <a:pPr marL="0" indent="0">
              <a:buFont typeface="+mj-lt"/>
              <a:buNone/>
            </a:pPr>
            <a:r>
              <a:rPr lang="fi-FI" b="0" baseline="0" noProof="1">
                <a:latin typeface="Arial" panose="020B0604020202020204" pitchFamily="34" charset="0"/>
                <a:cs typeface="Arial" panose="020B0604020202020204" pitchFamily="34" charset="0"/>
              </a:rPr>
              <a:t>1. Valitse </a:t>
            </a:r>
            <a:r>
              <a:rPr lang="fi-FI" b="0" i="1" baseline="0" noProof="1">
                <a:latin typeface="Arial" panose="020B0604020202020204" pitchFamily="34" charset="0"/>
                <a:cs typeface="Arial" panose="020B0604020202020204" pitchFamily="34" charset="0"/>
              </a:rPr>
              <a:t>“Lisää / Ylä- ja alatunniste”</a:t>
            </a:r>
          </a:p>
          <a:p>
            <a:pPr marL="0" indent="0">
              <a:buFont typeface="+mj-lt"/>
              <a:buNone/>
            </a:pPr>
            <a:r>
              <a:rPr lang="fi-FI" b="0" baseline="0" noProof="1">
                <a:latin typeface="Arial" panose="020B0604020202020204" pitchFamily="34" charset="0"/>
                <a:cs typeface="Arial" panose="020B0604020202020204" pitchFamily="34" charset="0"/>
              </a:rPr>
              <a:t>2. Valintaikkunassa voit muuttaa ylä- ja alatunnisteiden, sivunumeroinnin ja päivämäärän asetuksia.</a:t>
            </a:r>
            <a:endParaRPr lang="fi-FI" b="0" noProof="1">
              <a:latin typeface="Arial" panose="020B0604020202020204" pitchFamily="34" charset="0"/>
              <a:cs typeface="Arial" panose="020B0604020202020204" pitchFamily="34" charset="0"/>
            </a:endParaRPr>
          </a:p>
          <a:p>
            <a:pPr marL="0" indent="0">
              <a:buNone/>
            </a:pPr>
            <a:endParaRPr lang="fi-FI" b="1" noProof="1">
              <a:latin typeface="Arial" panose="020B0604020202020204" pitchFamily="34" charset="0"/>
              <a:cs typeface="Arial" panose="020B0604020202020204" pitchFamily="34" charset="0"/>
            </a:endParaRPr>
          </a:p>
          <a:p>
            <a:pPr marL="0" indent="0">
              <a:buNone/>
            </a:pPr>
            <a:r>
              <a:rPr lang="fi-FI" b="1" noProof="1">
                <a:latin typeface="Arial" panose="020B0604020202020204" pitchFamily="34" charset="0"/>
                <a:cs typeface="Arial" panose="020B0604020202020204" pitchFamily="34" charset="0"/>
              </a:rPr>
              <a:t>Uuden sivun luominen</a:t>
            </a:r>
          </a:p>
          <a:p>
            <a:pPr marL="0" indent="0">
              <a:buNone/>
            </a:pPr>
            <a:r>
              <a:rPr lang="fi-FI" noProof="1"/>
              <a:t>Valitse valikosta ”</a:t>
            </a:r>
            <a:r>
              <a:rPr lang="fi-FI" i="1" noProof="1"/>
              <a:t>Aloitus / Uusi dia” </a:t>
            </a:r>
            <a:r>
              <a:rPr lang="fi-FI" noProof="1"/>
              <a:t>jolloin saat näkyviin listan valmiiksi määritellyistä mallipohjista.</a:t>
            </a:r>
          </a:p>
          <a:p>
            <a:pPr marL="0" indent="0">
              <a:buNone/>
            </a:pPr>
            <a:r>
              <a:rPr lang="fi-FI" noProof="1"/>
              <a:t>Voit myös muuttaa olemassa olevan sivun ilmettä valikosta ”</a:t>
            </a:r>
            <a:r>
              <a:rPr lang="fi-FI" i="1" noProof="1"/>
              <a:t>Aloitus / Asettelu”</a:t>
            </a:r>
            <a:r>
              <a:rPr lang="fi-FI" noProof="1"/>
              <a:t>, jolloin saat näkyviin listan mallipohjan sivuista. </a:t>
            </a:r>
          </a:p>
          <a:p>
            <a:pPr marL="0" indent="0">
              <a:buNone/>
            </a:pPr>
            <a:endParaRPr lang="fi-FI" b="0" noProof="1"/>
          </a:p>
          <a:p>
            <a:pPr marL="0" indent="0">
              <a:buNone/>
            </a:pPr>
            <a:r>
              <a:rPr lang="fi-FI" b="1" noProof="1"/>
              <a:t>Kuvien lisääminen</a:t>
            </a:r>
          </a:p>
          <a:p>
            <a:pPr marL="0" marR="0" lvl="0" indent="0" algn="l" defTabSz="685800" rtl="0" eaLnBrk="1" fontAlgn="auto" latinLnBrk="0" hangingPunct="1">
              <a:lnSpc>
                <a:spcPct val="100000"/>
              </a:lnSpc>
              <a:spcBef>
                <a:spcPts val="0"/>
              </a:spcBef>
              <a:spcAft>
                <a:spcPts val="0"/>
              </a:spcAft>
              <a:buClrTx/>
              <a:buSzTx/>
              <a:buFontTx/>
              <a:buNone/>
              <a:tabLst/>
              <a:defRPr/>
            </a:pPr>
            <a:r>
              <a:rPr lang="fi-FI" sz="1800" noProof="1">
                <a:solidFill>
                  <a:srgbClr val="000000"/>
                </a:solidFill>
                <a:effectLst/>
                <a:latin typeface="Arial" panose="020B0604020202020204" pitchFamily="34" charset="0"/>
                <a:ea typeface="Times New Roman" panose="02020603050405020304" pitchFamily="18" charset="0"/>
              </a:rPr>
              <a:t>Lisää kuva klikkaamalla ikonia. Vaihtoehtoisesti voit valita aiheeseen sopivan kuvan Materiaalipankissa olevista ehdotuksista.</a:t>
            </a:r>
            <a:endParaRPr lang="fi-FI" sz="1800" noProof="1">
              <a:solidFill>
                <a:srgbClr val="000000"/>
              </a:solidFill>
              <a:effectLst/>
              <a:latin typeface="Calibri" panose="020F0502020204030204" pitchFamily="34" charset="0"/>
              <a:ea typeface="Calibri" panose="020F050202020403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fi-FI" sz="900" u="sng" noProof="1">
                <a:solidFill>
                  <a:srgbClr val="000000"/>
                </a:solidFill>
                <a:effectLst/>
                <a:latin typeface="Arial" panose="020B0604020202020204" pitchFamily="34" charset="0"/>
                <a:ea typeface="Calibri" panose="020F0502020204030204" pitchFamily="34" charset="0"/>
                <a:hlinkClick r:id="rId3"/>
              </a:rPr>
              <a:t>https://materialbank.aalto.fi/l/w2wWj_hmTJGx</a:t>
            </a:r>
            <a:endParaRPr lang="fi-FI" sz="900" noProof="1">
              <a:solidFill>
                <a:srgbClr val="000000"/>
              </a:solidFill>
              <a:effectLst/>
              <a:latin typeface="Calibri" panose="020F0502020204030204" pitchFamily="34" charset="0"/>
              <a:ea typeface="Calibri" panose="020F0502020204030204" pitchFamily="34" charset="0"/>
            </a:endParaRPr>
          </a:p>
          <a:p>
            <a:pPr marL="0" indent="0">
              <a:buNone/>
            </a:pPr>
            <a:endParaRPr lang="fi-FI" b="0" noProof="1"/>
          </a:p>
        </p:txBody>
      </p:sp>
      <p:sp>
        <p:nvSpPr>
          <p:cNvPr id="4" name="Dian numeron paikkamerkki 3"/>
          <p:cNvSpPr>
            <a:spLocks noGrp="1"/>
          </p:cNvSpPr>
          <p:nvPr>
            <p:ph type="sldNum" sz="quarter" idx="10"/>
          </p:nvPr>
        </p:nvSpPr>
        <p:spPr/>
        <p:txBody>
          <a:bodyPr/>
          <a:lstStyle/>
          <a:p>
            <a:fld id="{DF164E42-DED0-9246-9B1B-B67105F62D49}" type="slidenum">
              <a:rPr lang="en-US" smtClean="0"/>
              <a:t>2</a:t>
            </a:fld>
            <a:endParaRPr lang="en-US"/>
          </a:p>
        </p:txBody>
      </p:sp>
    </p:spTree>
    <p:extLst>
      <p:ext uri="{BB962C8B-B14F-4D97-AF65-F5344CB8AC3E}">
        <p14:creationId xmlns:p14="http://schemas.microsoft.com/office/powerpoint/2010/main" val="24266870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aalto.fi/snapchat/" TargetMode="External"/><Relationship Id="rId3" Type="http://schemas.openxmlformats.org/officeDocument/2006/relationships/hyperlink" Target="https://www.linkedin.com/school/aalto-university/" TargetMode="External"/><Relationship Id="rId7" Type="http://schemas.openxmlformats.org/officeDocument/2006/relationships/hyperlink" Target="https://www.youtube.com/user/aaltouniversity" TargetMode="External"/><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hyperlink" Target="http://www.facebook.com/aaltouniversity" TargetMode="External"/><Relationship Id="rId5" Type="http://schemas.openxmlformats.org/officeDocument/2006/relationships/hyperlink" Target="https://twitter.com/aaltouniversity"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instagram.com/aaltouniversity" TargetMode="External"/><Relationship Id="rId1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Header Slide">
    <p:spTree>
      <p:nvGrpSpPr>
        <p:cNvPr id="1" name=""/>
        <p:cNvGrpSpPr/>
        <p:nvPr/>
      </p:nvGrpSpPr>
      <p:grpSpPr>
        <a:xfrm>
          <a:off x="0" y="0"/>
          <a:ext cx="0" cy="0"/>
          <a:chOff x="0" y="0"/>
          <a:chExt cx="0" cy="0"/>
        </a:xfrm>
      </p:grpSpPr>
      <p:sp>
        <p:nvSpPr>
          <p:cNvPr id="5" name="Rectangle 4"/>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noProof="1"/>
          </a:p>
        </p:txBody>
      </p:sp>
      <p:sp>
        <p:nvSpPr>
          <p:cNvPr id="7" name="Text Placeholder 3"/>
          <p:cNvSpPr>
            <a:spLocks noGrp="1"/>
          </p:cNvSpPr>
          <p:nvPr>
            <p:ph type="body" sz="half" idx="11" hasCustomPrompt="1"/>
          </p:nvPr>
        </p:nvSpPr>
        <p:spPr>
          <a:xfrm>
            <a:off x="431800" y="1638135"/>
            <a:ext cx="7948556" cy="663264"/>
          </a:xfrm>
          <a:prstGeom prst="rect">
            <a:avLst/>
          </a:prstGeom>
        </p:spPr>
        <p:txBody>
          <a:bodyPr lIns="0" rIns="0" anchor="b"/>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Headline</a:t>
            </a:r>
          </a:p>
        </p:txBody>
      </p:sp>
      <p:sp>
        <p:nvSpPr>
          <p:cNvPr id="8" name="Text Placeholder 3"/>
          <p:cNvSpPr>
            <a:spLocks noGrp="1"/>
          </p:cNvSpPr>
          <p:nvPr>
            <p:ph type="body" sz="half" idx="2" hasCustomPrompt="1"/>
          </p:nvPr>
        </p:nvSpPr>
        <p:spPr>
          <a:xfrm>
            <a:off x="431800" y="2571750"/>
            <a:ext cx="7998597" cy="501388"/>
          </a:xfrm>
          <a:prstGeom prst="rect">
            <a:avLst/>
          </a:prstGeom>
        </p:spPr>
        <p:txBody>
          <a:bodyPr lIns="0" r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No Image - Sub</a:t>
            </a:r>
          </a:p>
        </p:txBody>
      </p:sp>
      <p:sp>
        <p:nvSpPr>
          <p:cNvPr id="9" name="Text Placeholder 3"/>
          <p:cNvSpPr>
            <a:spLocks noGrp="1"/>
          </p:cNvSpPr>
          <p:nvPr>
            <p:ph type="body" sz="half" idx="12" hasCustomPrompt="1"/>
          </p:nvPr>
        </p:nvSpPr>
        <p:spPr>
          <a:xfrm>
            <a:off x="5966372" y="4215388"/>
            <a:ext cx="2464025" cy="294419"/>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Name</a:t>
            </a:r>
          </a:p>
        </p:txBody>
      </p:sp>
      <p:sp>
        <p:nvSpPr>
          <p:cNvPr id="11" name="Text Placeholder 3"/>
          <p:cNvSpPr>
            <a:spLocks noGrp="1"/>
          </p:cNvSpPr>
          <p:nvPr>
            <p:ph type="body" sz="half" idx="13" hasCustomPrompt="1"/>
          </p:nvPr>
        </p:nvSpPr>
        <p:spPr>
          <a:xfrm>
            <a:off x="5966372" y="4509807"/>
            <a:ext cx="2464025" cy="294419"/>
          </a:xfrm>
          <a:prstGeom prst="rect">
            <a:avLst/>
          </a:prstGeom>
        </p:spPr>
        <p:txBody>
          <a:bodyPr/>
          <a:lstStyle>
            <a:lvl1pPr marL="0" indent="0">
              <a:buNone/>
              <a:defRPr sz="135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a:t>Date</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spTree>
  </p:cSld>
  <p:clrMapOvr>
    <a:masterClrMapping/>
  </p:clrMapOvr>
  <p:extLst>
    <p:ext uri="{DCECCB84-F9BA-43D5-87BE-67443E8EF086}">
      <p15:sldGuideLst xmlns:p15="http://schemas.microsoft.com/office/powerpoint/2012/main">
        <p15:guide id="1" orient="horz" pos="295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rocess slide">
    <p:bg>
      <p:bgPr>
        <a:solidFill>
          <a:schemeClr val="tx2"/>
        </a:solidFill>
        <a:effectLst/>
      </p:bgPr>
    </p:bg>
    <p:spTree>
      <p:nvGrpSpPr>
        <p:cNvPr id="1" name=""/>
        <p:cNvGrpSpPr/>
        <p:nvPr/>
      </p:nvGrpSpPr>
      <p:grpSpPr>
        <a:xfrm>
          <a:off x="0" y="0"/>
          <a:ext cx="0" cy="0"/>
          <a:chOff x="0" y="0"/>
          <a:chExt cx="0" cy="0"/>
        </a:xfrm>
      </p:grpSpPr>
      <p:sp>
        <p:nvSpPr>
          <p:cNvPr id="11" name="Text Placeholder 3"/>
          <p:cNvSpPr>
            <a:spLocks noGrp="1"/>
          </p:cNvSpPr>
          <p:nvPr>
            <p:ph type="body" sz="half" idx="10" hasCustomPrompt="1"/>
          </p:nvPr>
        </p:nvSpPr>
        <p:spPr>
          <a:xfrm>
            <a:off x="294503" y="27708"/>
            <a:ext cx="8489928" cy="995897"/>
          </a:xfrm>
          <a:prstGeom prst="rect">
            <a:avLst/>
          </a:prstGeom>
        </p:spPr>
        <p:txBody>
          <a:bodyPr lIns="0" tIns="0" rIns="0" bIns="0"/>
          <a:lstStyle>
            <a:lvl1pPr marL="0" indent="0">
              <a:lnSpc>
                <a:spcPct val="100000"/>
              </a:lnSpc>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pic>
        <p:nvPicPr>
          <p:cNvPr id="16" name="Kuva 1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2" name="Päivämäärän paikkamerkki 1">
            <a:extLst>
              <a:ext uri="{FF2B5EF4-FFF2-40B4-BE49-F238E27FC236}">
                <a16:creationId xmlns:a16="http://schemas.microsoft.com/office/drawing/2014/main" id="{17A6B884-331F-40FA-8908-119224136FDB}"/>
              </a:ext>
            </a:extLst>
          </p:cNvPr>
          <p:cNvSpPr>
            <a:spLocks noGrp="1"/>
          </p:cNvSpPr>
          <p:nvPr>
            <p:ph type="dt" sz="half" idx="26"/>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A749CABA-9FF3-45EA-9953-7B719CB699D9}"/>
              </a:ext>
            </a:extLst>
          </p:cNvPr>
          <p:cNvSpPr>
            <a:spLocks noGrp="1"/>
          </p:cNvSpPr>
          <p:nvPr>
            <p:ph type="ftr" sz="quarter" idx="27"/>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FF271C0B-E7D3-474B-A483-3CBA7656076F}"/>
              </a:ext>
            </a:extLst>
          </p:cNvPr>
          <p:cNvSpPr>
            <a:spLocks noGrp="1"/>
          </p:cNvSpPr>
          <p:nvPr>
            <p:ph type="sldNum" sz="quarter" idx="28"/>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
        <p:nvSpPr>
          <p:cNvPr id="19" name="Text Placeholder 5">
            <a:extLst>
              <a:ext uri="{FF2B5EF4-FFF2-40B4-BE49-F238E27FC236}">
                <a16:creationId xmlns:a16="http://schemas.microsoft.com/office/drawing/2014/main" id="{4620DCE3-5C6E-4298-B5D9-6D7750BB3A34}"/>
              </a:ext>
            </a:extLst>
          </p:cNvPr>
          <p:cNvSpPr>
            <a:spLocks noGrp="1"/>
          </p:cNvSpPr>
          <p:nvPr>
            <p:ph type="body" sz="quarter" idx="11" hasCustomPrompt="1"/>
          </p:nvPr>
        </p:nvSpPr>
        <p:spPr>
          <a:xfrm>
            <a:off x="290831" y="2440262"/>
            <a:ext cx="1539000" cy="1980000"/>
          </a:xfrm>
          <a:prstGeom prst="rect">
            <a:avLst/>
          </a:prstGeom>
        </p:spPr>
        <p:txBody>
          <a:bodyPr lIns="0" tIns="0" rIns="0" bIns="0"/>
          <a:lstStyle>
            <a:lvl1pPr marL="81000" indent="-81000" algn="l" defTabSz="514436" rtl="0" eaLnBrk="1" latinLnBrk="0" hangingPunct="1">
              <a:lnSpc>
                <a:spcPct val="100000"/>
              </a:lnSpc>
              <a:buFont typeface="Arial" charset="0"/>
              <a:buChar char="•"/>
              <a:defRPr sz="1400" b="1">
                <a:solidFill>
                  <a:schemeClr val="bg1"/>
                </a:solidFill>
              </a:defRPr>
            </a:lvl1pPr>
            <a:lvl2pPr marL="0" indent="0">
              <a:lnSpc>
                <a:spcPts val="1500"/>
              </a:lnSpc>
              <a:buNone/>
              <a:defRPr lang="en-US" sz="1350" b="1" kern="1200" dirty="0" smtClean="0">
                <a:solidFill>
                  <a:schemeClr val="bg1"/>
                </a:solidFill>
                <a:latin typeface="+mn-lt"/>
                <a:ea typeface="Arial" charset="0"/>
                <a:cs typeface="Arial" charset="0"/>
              </a:defRPr>
            </a:lvl2pPr>
            <a:lvl3pPr>
              <a:buClr>
                <a:schemeClr val="bg1"/>
              </a:buClr>
              <a:defRPr sz="788">
                <a:solidFill>
                  <a:schemeClr val="bg1"/>
                </a:solidFill>
              </a:defRPr>
            </a:lvl3pPr>
          </a:lstStyle>
          <a:p>
            <a:pPr marL="81000" lvl="0" indent="-81000" algn="l" defTabSz="514436" rtl="0" eaLnBrk="1" latinLnBrk="0" hangingPunct="1">
              <a:lnSpc>
                <a:spcPts val="975"/>
              </a:lnSpc>
              <a:buFont typeface="Arial" charset="0"/>
              <a:buChar char="•"/>
            </a:pPr>
            <a:r>
              <a:rPr lang="fi-FI" noProof="1"/>
              <a:t>Add text</a:t>
            </a:r>
          </a:p>
        </p:txBody>
      </p:sp>
      <p:sp>
        <p:nvSpPr>
          <p:cNvPr id="20" name="Text Placeholder 5">
            <a:extLst>
              <a:ext uri="{FF2B5EF4-FFF2-40B4-BE49-F238E27FC236}">
                <a16:creationId xmlns:a16="http://schemas.microsoft.com/office/drawing/2014/main" id="{D6781CB8-092B-4E00-99B0-BF17D749F759}"/>
              </a:ext>
            </a:extLst>
          </p:cNvPr>
          <p:cNvSpPr>
            <a:spLocks noGrp="1"/>
          </p:cNvSpPr>
          <p:nvPr>
            <p:ph type="body" sz="quarter" idx="12" hasCustomPrompt="1"/>
          </p:nvPr>
        </p:nvSpPr>
        <p:spPr>
          <a:xfrm>
            <a:off x="2030003"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21" name="Text Placeholder 23">
            <a:extLst>
              <a:ext uri="{FF2B5EF4-FFF2-40B4-BE49-F238E27FC236}">
                <a16:creationId xmlns:a16="http://schemas.microsoft.com/office/drawing/2014/main" id="{E0406CE1-429D-4E38-9A11-7A8AE63F41B3}"/>
              </a:ext>
            </a:extLst>
          </p:cNvPr>
          <p:cNvSpPr>
            <a:spLocks noGrp="1"/>
          </p:cNvSpPr>
          <p:nvPr>
            <p:ph type="body" sz="quarter" idx="16" hasCustomPrompt="1"/>
          </p:nvPr>
        </p:nvSpPr>
        <p:spPr>
          <a:xfrm>
            <a:off x="502331"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2014</a:t>
            </a:r>
          </a:p>
        </p:txBody>
      </p:sp>
      <p:sp>
        <p:nvSpPr>
          <p:cNvPr id="25" name="Text Placeholder 23">
            <a:extLst>
              <a:ext uri="{FF2B5EF4-FFF2-40B4-BE49-F238E27FC236}">
                <a16:creationId xmlns:a16="http://schemas.microsoft.com/office/drawing/2014/main" id="{AE5BE555-FC3C-4CA6-9896-CF926D2A6AFB}"/>
              </a:ext>
            </a:extLst>
          </p:cNvPr>
          <p:cNvSpPr>
            <a:spLocks noGrp="1"/>
          </p:cNvSpPr>
          <p:nvPr>
            <p:ph type="body" sz="quarter" idx="17" hasCustomPrompt="1"/>
          </p:nvPr>
        </p:nvSpPr>
        <p:spPr>
          <a:xfrm>
            <a:off x="2241503"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2015</a:t>
            </a:r>
          </a:p>
        </p:txBody>
      </p:sp>
      <p:sp>
        <p:nvSpPr>
          <p:cNvPr id="30" name="Text Placeholder 23">
            <a:extLst>
              <a:ext uri="{FF2B5EF4-FFF2-40B4-BE49-F238E27FC236}">
                <a16:creationId xmlns:a16="http://schemas.microsoft.com/office/drawing/2014/main" id="{93B3E3B3-1B9C-4450-872B-D1A1AEA6A495}"/>
              </a:ext>
            </a:extLst>
          </p:cNvPr>
          <p:cNvSpPr>
            <a:spLocks noGrp="1"/>
          </p:cNvSpPr>
          <p:nvPr>
            <p:ph type="body" sz="quarter" idx="18" hasCustomPrompt="1"/>
          </p:nvPr>
        </p:nvSpPr>
        <p:spPr>
          <a:xfrm>
            <a:off x="3980675"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2016</a:t>
            </a:r>
          </a:p>
        </p:txBody>
      </p:sp>
      <p:sp>
        <p:nvSpPr>
          <p:cNvPr id="31" name="Text Placeholder 23">
            <a:extLst>
              <a:ext uri="{FF2B5EF4-FFF2-40B4-BE49-F238E27FC236}">
                <a16:creationId xmlns:a16="http://schemas.microsoft.com/office/drawing/2014/main" id="{9B59805F-8E38-48E3-94F4-B5C18F61D5A7}"/>
              </a:ext>
            </a:extLst>
          </p:cNvPr>
          <p:cNvSpPr>
            <a:spLocks noGrp="1"/>
          </p:cNvSpPr>
          <p:nvPr>
            <p:ph type="body" sz="quarter" idx="19" hasCustomPrompt="1"/>
          </p:nvPr>
        </p:nvSpPr>
        <p:spPr>
          <a:xfrm>
            <a:off x="5719847"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2017</a:t>
            </a:r>
          </a:p>
        </p:txBody>
      </p:sp>
      <p:sp>
        <p:nvSpPr>
          <p:cNvPr id="32" name="Text Placeholder 23">
            <a:extLst>
              <a:ext uri="{FF2B5EF4-FFF2-40B4-BE49-F238E27FC236}">
                <a16:creationId xmlns:a16="http://schemas.microsoft.com/office/drawing/2014/main" id="{2B494BD4-DFEC-4B13-B0B0-649B18B9D426}"/>
              </a:ext>
            </a:extLst>
          </p:cNvPr>
          <p:cNvSpPr>
            <a:spLocks noGrp="1"/>
          </p:cNvSpPr>
          <p:nvPr>
            <p:ph type="body" sz="quarter" idx="20" hasCustomPrompt="1"/>
          </p:nvPr>
        </p:nvSpPr>
        <p:spPr>
          <a:xfrm>
            <a:off x="7459018" y="1151462"/>
            <a:ext cx="1116000" cy="111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75" b="1" smtClean="0">
                <a:solidFill>
                  <a:schemeClr val="tx2"/>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2018</a:t>
            </a:r>
          </a:p>
        </p:txBody>
      </p:sp>
      <p:sp>
        <p:nvSpPr>
          <p:cNvPr id="33" name="Text Placeholder 5">
            <a:extLst>
              <a:ext uri="{FF2B5EF4-FFF2-40B4-BE49-F238E27FC236}">
                <a16:creationId xmlns:a16="http://schemas.microsoft.com/office/drawing/2014/main" id="{DC7BEC0E-D3D1-42D0-A3B4-0978FBFE8192}"/>
              </a:ext>
            </a:extLst>
          </p:cNvPr>
          <p:cNvSpPr>
            <a:spLocks noGrp="1"/>
          </p:cNvSpPr>
          <p:nvPr>
            <p:ph type="body" sz="quarter" idx="23" hasCustomPrompt="1"/>
          </p:nvPr>
        </p:nvSpPr>
        <p:spPr>
          <a:xfrm>
            <a:off x="3769175"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34" name="Text Placeholder 5">
            <a:extLst>
              <a:ext uri="{FF2B5EF4-FFF2-40B4-BE49-F238E27FC236}">
                <a16:creationId xmlns:a16="http://schemas.microsoft.com/office/drawing/2014/main" id="{C5F28706-4036-439D-AB0D-1041D3731C1B}"/>
              </a:ext>
            </a:extLst>
          </p:cNvPr>
          <p:cNvSpPr>
            <a:spLocks noGrp="1"/>
          </p:cNvSpPr>
          <p:nvPr>
            <p:ph type="body" sz="quarter" idx="24" hasCustomPrompt="1"/>
          </p:nvPr>
        </p:nvSpPr>
        <p:spPr>
          <a:xfrm>
            <a:off x="5508347"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
        <p:nvSpPr>
          <p:cNvPr id="35" name="Text Placeholder 5">
            <a:extLst>
              <a:ext uri="{FF2B5EF4-FFF2-40B4-BE49-F238E27FC236}">
                <a16:creationId xmlns:a16="http://schemas.microsoft.com/office/drawing/2014/main" id="{41673605-ECA8-4226-84A8-25B9A5E7624D}"/>
              </a:ext>
            </a:extLst>
          </p:cNvPr>
          <p:cNvSpPr>
            <a:spLocks noGrp="1"/>
          </p:cNvSpPr>
          <p:nvPr>
            <p:ph type="body" sz="quarter" idx="25" hasCustomPrompt="1"/>
          </p:nvPr>
        </p:nvSpPr>
        <p:spPr>
          <a:xfrm>
            <a:off x="7247518" y="2440262"/>
            <a:ext cx="1539000" cy="1980000"/>
          </a:xfrm>
          <a:prstGeom prst="rect">
            <a:avLst/>
          </a:prstGeom>
        </p:spPr>
        <p:txBody>
          <a:bodyPr lIns="0" tIns="0" rIns="0" bIns="0"/>
          <a:lstStyle>
            <a:lvl1pPr marL="81000" marR="0" indent="-81000" algn="l" defTabSz="514436" rtl="0" eaLnBrk="1" fontAlgn="auto" latinLnBrk="0" hangingPunct="1">
              <a:lnSpc>
                <a:spcPct val="100000"/>
              </a:lnSpc>
              <a:spcBef>
                <a:spcPts val="750"/>
              </a:spcBef>
              <a:spcAft>
                <a:spcPts val="0"/>
              </a:spcAft>
              <a:buClrTx/>
              <a:buSzTx/>
              <a:buFont typeface="Arial" charset="0"/>
              <a:buChar char="•"/>
              <a:tabLst/>
              <a:defRPr sz="1400" b="1">
                <a:solidFill>
                  <a:schemeClr val="bg1"/>
                </a:solidFill>
              </a:defRPr>
            </a:lvl1pPr>
            <a:lvl2pPr marL="128588" indent="-128588">
              <a:lnSpc>
                <a:spcPts val="1600"/>
              </a:lnSpc>
              <a:buClr>
                <a:schemeClr val="bg1"/>
              </a:buClr>
              <a:defRPr lang="en-US" sz="1350" b="1" kern="1200" dirty="0" smtClean="0">
                <a:solidFill>
                  <a:schemeClr val="bg1"/>
                </a:solidFill>
                <a:latin typeface="+mn-lt"/>
                <a:ea typeface="Arial" charset="0"/>
                <a:cs typeface="Arial" charset="0"/>
              </a:defRPr>
            </a:lvl2pPr>
          </a:lstStyle>
          <a:p>
            <a:pPr marL="81000" marR="0" lvl="0" indent="-81000" algn="l" defTabSz="514436" rtl="0" eaLnBrk="1" fontAlgn="auto" latinLnBrk="0" hangingPunct="1">
              <a:lnSpc>
                <a:spcPts val="975"/>
              </a:lnSpc>
              <a:spcBef>
                <a:spcPts val="750"/>
              </a:spcBef>
              <a:spcAft>
                <a:spcPts val="0"/>
              </a:spcAft>
              <a:buClrTx/>
              <a:buSzTx/>
              <a:buFont typeface="Arial" charset="0"/>
              <a:buChar char="•"/>
              <a:tabLst/>
              <a:defRPr/>
            </a:pPr>
            <a:r>
              <a:rPr lang="fi-FI" noProof="1"/>
              <a:t>Add text</a:t>
            </a:r>
          </a:p>
          <a:p>
            <a:pPr marL="81000" lvl="0" indent="-81000" algn="l" defTabSz="514436" rtl="0" eaLnBrk="1" latinLnBrk="0" hangingPunct="1">
              <a:lnSpc>
                <a:spcPts val="975"/>
              </a:lnSpc>
              <a:buFont typeface="Arial" charset="0"/>
              <a:buChar char="•"/>
            </a:pPr>
            <a:endParaRPr lang="fi-FI" noProof="1"/>
          </a:p>
        </p:txBody>
      </p:sp>
    </p:spTree>
  </p:cSld>
  <p:clrMapOvr>
    <a:masterClrMapping/>
  </p:clrMapOvr>
  <p:extLst>
    <p:ext uri="{DCECCB84-F9BA-43D5-87BE-67443E8EF086}">
      <p15:sldGuideLst xmlns:p15="http://schemas.microsoft.com/office/powerpoint/2012/main">
        <p15:guide id="1" pos="553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rocess slide - White">
    <p:spTree>
      <p:nvGrpSpPr>
        <p:cNvPr id="1" name=""/>
        <p:cNvGrpSpPr/>
        <p:nvPr/>
      </p:nvGrpSpPr>
      <p:grpSpPr>
        <a:xfrm>
          <a:off x="0" y="0"/>
          <a:ext cx="0" cy="0"/>
          <a:chOff x="0" y="0"/>
          <a:chExt cx="0" cy="0"/>
        </a:xfrm>
      </p:grpSpPr>
      <p:pic>
        <p:nvPicPr>
          <p:cNvPr id="15" name="Kuva 1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4" name="Slide Number Placeholder 5">
            <a:extLst>
              <a:ext uri="{FF2B5EF4-FFF2-40B4-BE49-F238E27FC236}">
                <a16:creationId xmlns:a16="http://schemas.microsoft.com/office/drawing/2014/main" id="{D9F47391-4AC0-4F7E-BFA1-6D69FD784378}"/>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16" name="Date Placeholder 3">
            <a:extLst>
              <a:ext uri="{FF2B5EF4-FFF2-40B4-BE49-F238E27FC236}">
                <a16:creationId xmlns:a16="http://schemas.microsoft.com/office/drawing/2014/main" id="{FEF0705C-E100-4768-B5FA-237B27E15CFD}"/>
              </a:ext>
            </a:extLst>
          </p:cNvPr>
          <p:cNvSpPr>
            <a:spLocks noGrp="1"/>
          </p:cNvSpPr>
          <p:nvPr>
            <p:ph type="dt" sz="half" idx="25"/>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17" name="Alatunnisteen paikkamerkki 1">
            <a:extLst>
              <a:ext uri="{FF2B5EF4-FFF2-40B4-BE49-F238E27FC236}">
                <a16:creationId xmlns:a16="http://schemas.microsoft.com/office/drawing/2014/main" id="{84C2D171-9BD9-4BE0-A001-56E7273902C0}"/>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1" name="Text Placeholder 3"/>
          <p:cNvSpPr>
            <a:spLocks noGrp="1"/>
          </p:cNvSpPr>
          <p:nvPr>
            <p:ph type="body" sz="half" idx="10" hasCustomPrompt="1"/>
          </p:nvPr>
        </p:nvSpPr>
        <p:spPr>
          <a:xfrm>
            <a:off x="287338" y="28264"/>
            <a:ext cx="8497093" cy="1136681"/>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18" name="Text Placeholder 23">
            <a:extLst>
              <a:ext uri="{FF2B5EF4-FFF2-40B4-BE49-F238E27FC236}">
                <a16:creationId xmlns:a16="http://schemas.microsoft.com/office/drawing/2014/main" id="{D789E85C-ADB6-46A0-8B71-8B0B833D98AD}"/>
              </a:ext>
            </a:extLst>
          </p:cNvPr>
          <p:cNvSpPr>
            <a:spLocks noGrp="1"/>
          </p:cNvSpPr>
          <p:nvPr>
            <p:ph type="body" sz="quarter" idx="16" hasCustomPrompt="1"/>
          </p:nvPr>
        </p:nvSpPr>
        <p:spPr>
          <a:xfrm>
            <a:off x="505754"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1</a:t>
            </a:r>
          </a:p>
        </p:txBody>
      </p:sp>
      <p:sp>
        <p:nvSpPr>
          <p:cNvPr id="19" name="Text Placeholder 23">
            <a:extLst>
              <a:ext uri="{FF2B5EF4-FFF2-40B4-BE49-F238E27FC236}">
                <a16:creationId xmlns:a16="http://schemas.microsoft.com/office/drawing/2014/main" id="{5C054041-6C85-4DC9-AC67-C22E6F6E0FD9}"/>
              </a:ext>
            </a:extLst>
          </p:cNvPr>
          <p:cNvSpPr>
            <a:spLocks noGrp="1"/>
          </p:cNvSpPr>
          <p:nvPr>
            <p:ph type="body" sz="quarter" idx="17" hasCustomPrompt="1"/>
          </p:nvPr>
        </p:nvSpPr>
        <p:spPr>
          <a:xfrm>
            <a:off x="2243548"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2</a:t>
            </a:r>
          </a:p>
        </p:txBody>
      </p:sp>
      <p:sp>
        <p:nvSpPr>
          <p:cNvPr id="20" name="Text Placeholder 23">
            <a:extLst>
              <a:ext uri="{FF2B5EF4-FFF2-40B4-BE49-F238E27FC236}">
                <a16:creationId xmlns:a16="http://schemas.microsoft.com/office/drawing/2014/main" id="{EF3E1876-E66C-43AA-9BC0-8E160BA7D69F}"/>
              </a:ext>
            </a:extLst>
          </p:cNvPr>
          <p:cNvSpPr>
            <a:spLocks noGrp="1"/>
          </p:cNvSpPr>
          <p:nvPr>
            <p:ph type="body" sz="quarter" idx="18" hasCustomPrompt="1"/>
          </p:nvPr>
        </p:nvSpPr>
        <p:spPr>
          <a:xfrm>
            <a:off x="3981342"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3</a:t>
            </a:r>
          </a:p>
        </p:txBody>
      </p:sp>
      <p:sp>
        <p:nvSpPr>
          <p:cNvPr id="21" name="Text Placeholder 23">
            <a:extLst>
              <a:ext uri="{FF2B5EF4-FFF2-40B4-BE49-F238E27FC236}">
                <a16:creationId xmlns:a16="http://schemas.microsoft.com/office/drawing/2014/main" id="{272EA700-C4C6-44BA-9F2B-B271740CDFBA}"/>
              </a:ext>
            </a:extLst>
          </p:cNvPr>
          <p:cNvSpPr>
            <a:spLocks noGrp="1"/>
          </p:cNvSpPr>
          <p:nvPr>
            <p:ph type="body" sz="quarter" idx="19" hasCustomPrompt="1"/>
          </p:nvPr>
        </p:nvSpPr>
        <p:spPr>
          <a:xfrm>
            <a:off x="5719136"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4</a:t>
            </a:r>
          </a:p>
        </p:txBody>
      </p:sp>
      <p:sp>
        <p:nvSpPr>
          <p:cNvPr id="22" name="Text Placeholder 23">
            <a:extLst>
              <a:ext uri="{FF2B5EF4-FFF2-40B4-BE49-F238E27FC236}">
                <a16:creationId xmlns:a16="http://schemas.microsoft.com/office/drawing/2014/main" id="{61BB9758-75C6-438F-93AE-B44FBEB55B47}"/>
              </a:ext>
            </a:extLst>
          </p:cNvPr>
          <p:cNvSpPr>
            <a:spLocks noGrp="1"/>
          </p:cNvSpPr>
          <p:nvPr>
            <p:ph type="body" sz="quarter" idx="20" hasCustomPrompt="1"/>
          </p:nvPr>
        </p:nvSpPr>
        <p:spPr>
          <a:xfrm>
            <a:off x="7456931" y="1152000"/>
            <a:ext cx="1116000" cy="111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8" tIns="34288" rIns="68578" bIns="34288" rtlCol="0" anchor="ctr"/>
          <a:lstStyle>
            <a:lvl1pPr marL="0" indent="0" algn="ctr">
              <a:buNone/>
              <a:defRPr lang="en-US" sz="1880" b="1" smtClean="0">
                <a:solidFill>
                  <a:schemeClr val="bg1"/>
                </a:solidFill>
                <a:latin typeface="Arial"/>
              </a:defRPr>
            </a:lvl1pPr>
            <a:lvl2pPr>
              <a:defRPr lang="en-US" sz="1350" smtClean="0">
                <a:solidFill>
                  <a:schemeClr val="lt1"/>
                </a:solidFill>
              </a:defRPr>
            </a:lvl2pPr>
            <a:lvl3pPr>
              <a:defRPr lang="en-US" sz="1350" smtClean="0">
                <a:solidFill>
                  <a:schemeClr val="lt1"/>
                </a:solidFill>
              </a:defRPr>
            </a:lvl3pPr>
            <a:lvl4pPr>
              <a:defRPr lang="en-US" smtClean="0">
                <a:solidFill>
                  <a:schemeClr val="lt1"/>
                </a:solidFill>
              </a:defRPr>
            </a:lvl4pPr>
            <a:lvl5pPr>
              <a:defRPr lang="fi-FI">
                <a:solidFill>
                  <a:schemeClr val="lt1"/>
                </a:solidFill>
              </a:defRPr>
            </a:lvl5pPr>
          </a:lstStyle>
          <a:p>
            <a:pPr marL="0" lvl="0" algn="ctr" defTabSz="514436"/>
            <a:r>
              <a:rPr lang="fi-FI" noProof="1"/>
              <a:t>5</a:t>
            </a:r>
          </a:p>
        </p:txBody>
      </p:sp>
      <p:sp>
        <p:nvSpPr>
          <p:cNvPr id="23" name="Text Placeholder 3">
            <a:extLst>
              <a:ext uri="{FF2B5EF4-FFF2-40B4-BE49-F238E27FC236}">
                <a16:creationId xmlns:a16="http://schemas.microsoft.com/office/drawing/2014/main" id="{9F34BEFF-515D-4DA3-952B-E9FF21F43D16}"/>
              </a:ext>
            </a:extLst>
          </p:cNvPr>
          <p:cNvSpPr>
            <a:spLocks noGrp="1"/>
          </p:cNvSpPr>
          <p:nvPr>
            <p:ph type="body" sz="half" idx="2" hasCustomPrompt="1"/>
          </p:nvPr>
        </p:nvSpPr>
        <p:spPr>
          <a:xfrm>
            <a:off x="294254"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1</a:t>
            </a:r>
          </a:p>
        </p:txBody>
      </p:sp>
      <p:sp>
        <p:nvSpPr>
          <p:cNvPr id="25" name="Text Placeholder 3">
            <a:extLst>
              <a:ext uri="{FF2B5EF4-FFF2-40B4-BE49-F238E27FC236}">
                <a16:creationId xmlns:a16="http://schemas.microsoft.com/office/drawing/2014/main" id="{03F41173-E739-4000-99A7-216C68258F03}"/>
              </a:ext>
            </a:extLst>
          </p:cNvPr>
          <p:cNvSpPr>
            <a:spLocks noGrp="1"/>
          </p:cNvSpPr>
          <p:nvPr>
            <p:ph type="body" sz="half" idx="21" hasCustomPrompt="1"/>
          </p:nvPr>
        </p:nvSpPr>
        <p:spPr>
          <a:xfrm>
            <a:off x="2032048"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2</a:t>
            </a:r>
          </a:p>
        </p:txBody>
      </p:sp>
      <p:sp>
        <p:nvSpPr>
          <p:cNvPr id="30" name="Text Placeholder 3">
            <a:extLst>
              <a:ext uri="{FF2B5EF4-FFF2-40B4-BE49-F238E27FC236}">
                <a16:creationId xmlns:a16="http://schemas.microsoft.com/office/drawing/2014/main" id="{7E1D137E-4B25-4C89-AEAB-70196BF1A1A4}"/>
              </a:ext>
            </a:extLst>
          </p:cNvPr>
          <p:cNvSpPr>
            <a:spLocks noGrp="1"/>
          </p:cNvSpPr>
          <p:nvPr>
            <p:ph type="body" sz="half" idx="22" hasCustomPrompt="1"/>
          </p:nvPr>
        </p:nvSpPr>
        <p:spPr>
          <a:xfrm>
            <a:off x="3769842"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3</a:t>
            </a:r>
          </a:p>
        </p:txBody>
      </p:sp>
      <p:sp>
        <p:nvSpPr>
          <p:cNvPr id="31" name="Text Placeholder 3">
            <a:extLst>
              <a:ext uri="{FF2B5EF4-FFF2-40B4-BE49-F238E27FC236}">
                <a16:creationId xmlns:a16="http://schemas.microsoft.com/office/drawing/2014/main" id="{E857045F-B22C-44F1-ABC0-1A9DAE7AE386}"/>
              </a:ext>
            </a:extLst>
          </p:cNvPr>
          <p:cNvSpPr>
            <a:spLocks noGrp="1"/>
          </p:cNvSpPr>
          <p:nvPr>
            <p:ph type="body" sz="half" idx="23" hasCustomPrompt="1"/>
          </p:nvPr>
        </p:nvSpPr>
        <p:spPr>
          <a:xfrm>
            <a:off x="5507636"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
        <p:nvSpPr>
          <p:cNvPr id="32" name="Text Placeholder 3">
            <a:extLst>
              <a:ext uri="{FF2B5EF4-FFF2-40B4-BE49-F238E27FC236}">
                <a16:creationId xmlns:a16="http://schemas.microsoft.com/office/drawing/2014/main" id="{40C9E933-5B10-407C-B174-BC9A3079678A}"/>
              </a:ext>
            </a:extLst>
          </p:cNvPr>
          <p:cNvSpPr>
            <a:spLocks noGrp="1"/>
          </p:cNvSpPr>
          <p:nvPr>
            <p:ph type="body" sz="half" idx="24" hasCustomPrompt="1"/>
          </p:nvPr>
        </p:nvSpPr>
        <p:spPr>
          <a:xfrm>
            <a:off x="7245431" y="2440800"/>
            <a:ext cx="1539000" cy="198000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a:buNone/>
              <a:tabLst/>
              <a:defRPr lang="en-GB" sz="1400" b="1" smtClean="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Point 4</a:t>
            </a:r>
          </a:p>
        </p:txBody>
      </p:sp>
    </p:spTree>
    <p:extLst>
      <p:ext uri="{BB962C8B-B14F-4D97-AF65-F5344CB8AC3E}">
        <p14:creationId xmlns:p14="http://schemas.microsoft.com/office/powerpoint/2010/main" val="4012048773"/>
      </p:ext>
    </p:extLst>
  </p:cSld>
  <p:clrMapOvr>
    <a:masterClrMapping/>
  </p:clrMapOvr>
  <p:extLst>
    <p:ext uri="{DCECCB84-F9BA-43D5-87BE-67443E8EF086}">
      <p15:sldGuideLst xmlns:p15="http://schemas.microsoft.com/office/powerpoint/2012/main">
        <p15:guide id="1" pos="553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Closing slide - Social media icons">
    <p:spTree>
      <p:nvGrpSpPr>
        <p:cNvPr id="1" name=""/>
        <p:cNvGrpSpPr/>
        <p:nvPr/>
      </p:nvGrpSpPr>
      <p:grpSpPr>
        <a:xfrm>
          <a:off x="0" y="0"/>
          <a:ext cx="0" cy="0"/>
          <a:chOff x="0" y="0"/>
          <a:chExt cx="0" cy="0"/>
        </a:xfrm>
      </p:grpSpPr>
      <p:sp>
        <p:nvSpPr>
          <p:cNvPr id="5" name="Rectangle 4"/>
          <p:cNvSpPr/>
          <p:nvPr userDrawn="1"/>
        </p:nvSpPr>
        <p:spPr>
          <a:xfrm>
            <a:off x="-16450" y="0"/>
            <a:ext cx="9160449" cy="5143500"/>
          </a:xfrm>
          <a:prstGeom prst="rect">
            <a:avLst/>
          </a:prstGeom>
          <a:solidFill>
            <a:srgbClr val="005E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620" noProof="1"/>
          </a:p>
        </p:txBody>
      </p:sp>
      <p:sp>
        <p:nvSpPr>
          <p:cNvPr id="12" name="Otsikko 1"/>
          <p:cNvSpPr txBox="1">
            <a:spLocks/>
          </p:cNvSpPr>
          <p:nvPr userDrawn="1"/>
        </p:nvSpPr>
        <p:spPr>
          <a:xfrm>
            <a:off x="3717365" y="3568351"/>
            <a:ext cx="1709289" cy="218038"/>
          </a:xfrm>
          <a:prstGeom prst="rect">
            <a:avLst/>
          </a:prstGeom>
        </p:spPr>
        <p:txBody>
          <a:bodyPr lIns="0" tIns="0" rIns="0" bIns="0" anchor="t" anchorCtr="0">
            <a:noAutofit/>
          </a:bodyPr>
          <a:lstStyle>
            <a:lvl1pPr algn="l" defTabSz="457200" rtl="0" eaLnBrk="0" fontAlgn="base" hangingPunct="0">
              <a:lnSpc>
                <a:spcPct val="85000"/>
              </a:lnSpc>
              <a:spcBef>
                <a:spcPct val="0"/>
              </a:spcBef>
              <a:spcAft>
                <a:spcPct val="0"/>
              </a:spcAft>
              <a:defRPr sz="3600" b="1" kern="1200" spc="-100">
                <a:solidFill>
                  <a:srgbClr val="FFFFFF"/>
                </a:solidFill>
                <a:latin typeface="+mj-lt"/>
                <a:ea typeface="ＭＳ Ｐゴシック" charset="0"/>
                <a:cs typeface="MS PGothic" pitchFamily="34" charset="-128"/>
              </a:defRPr>
            </a:lvl1pPr>
            <a:lvl2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0" fontAlgn="base" hangingPunct="0">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a:lstStyle>
          <a:p>
            <a:pPr algn="ctr"/>
            <a:r>
              <a:rPr lang="fi-FI" sz="1800" spc="0" baseline="0" noProof="1">
                <a:latin typeface="Arial"/>
                <a:cs typeface="Arial"/>
              </a:rPr>
              <a:t>aalto.fi</a:t>
            </a:r>
          </a:p>
        </p:txBody>
      </p:sp>
      <p:sp>
        <p:nvSpPr>
          <p:cNvPr id="16" name="Tekstin paikkamerkki 2">
            <a:extLst>
              <a:ext uri="{FF2B5EF4-FFF2-40B4-BE49-F238E27FC236}">
                <a16:creationId xmlns:a16="http://schemas.microsoft.com/office/drawing/2014/main" id="{B67CF44B-9D5D-46DC-B676-986416FB8384}"/>
              </a:ext>
            </a:extLst>
          </p:cNvPr>
          <p:cNvSpPr>
            <a:spLocks noGrp="1"/>
          </p:cNvSpPr>
          <p:nvPr>
            <p:ph type="body" sz="quarter" idx="10" hasCustomPrompt="1"/>
          </p:nvPr>
        </p:nvSpPr>
        <p:spPr>
          <a:xfrm>
            <a:off x="1576388" y="1364641"/>
            <a:ext cx="5995987" cy="1306097"/>
          </a:xfrm>
          <a:prstGeom prst="rect">
            <a:avLst/>
          </a:prstGeom>
        </p:spPr>
        <p:txBody>
          <a:bodyPr anchor="b" anchorCtr="0"/>
          <a:lstStyle>
            <a:lvl1pPr marL="0" indent="0" algn="ctr">
              <a:lnSpc>
                <a:spcPct val="100000"/>
              </a:lnSpc>
              <a:buNone/>
              <a:defRPr sz="4000" b="1">
                <a:solidFill>
                  <a:srgbClr val="FFFFFF"/>
                </a:solidFill>
                <a:latin typeface="+mj-lt"/>
              </a:defRPr>
            </a:lvl1pPr>
            <a:lvl2pPr marL="342900" indent="0">
              <a:buNone/>
              <a:defRPr/>
            </a:lvl2pPr>
          </a:lstStyle>
          <a:p>
            <a:pPr lvl="0"/>
            <a:r>
              <a:rPr lang="fi-FI" noProof="1"/>
              <a:t>Add text</a:t>
            </a:r>
          </a:p>
        </p:txBody>
      </p:sp>
      <p:pic>
        <p:nvPicPr>
          <p:cNvPr id="13" name="Kuva 12">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grpSp>
        <p:nvGrpSpPr>
          <p:cNvPr id="14" name="Group 14">
            <a:extLst>
              <a:ext uri="{FF2B5EF4-FFF2-40B4-BE49-F238E27FC236}">
                <a16:creationId xmlns:a16="http://schemas.microsoft.com/office/drawing/2014/main" id="{0DA611D8-397E-4CDF-A05C-EB988DE22DAB}"/>
              </a:ext>
            </a:extLst>
          </p:cNvPr>
          <p:cNvGrpSpPr/>
          <p:nvPr userDrawn="1"/>
        </p:nvGrpSpPr>
        <p:grpSpPr>
          <a:xfrm>
            <a:off x="3080871" y="2842979"/>
            <a:ext cx="2982257" cy="419100"/>
            <a:chOff x="3079396" y="2265361"/>
            <a:chExt cx="2982257" cy="419100"/>
          </a:xfrm>
        </p:grpSpPr>
        <p:pic>
          <p:nvPicPr>
            <p:cNvPr id="15" name="Picture 5">
              <a:hlinkClick r:id="rId3"/>
              <a:extLst>
                <a:ext uri="{FF2B5EF4-FFF2-40B4-BE49-F238E27FC236}">
                  <a16:creationId xmlns:a16="http://schemas.microsoft.com/office/drawing/2014/main" id="{95E2F31F-4C9D-4202-8888-4D25B33A98C0}"/>
                </a:ext>
              </a:extLst>
            </p:cNvPr>
            <p:cNvPicPr>
              <a:picLocks noChangeAspect="1"/>
            </p:cNvPicPr>
            <p:nvPr/>
          </p:nvPicPr>
          <p:blipFill>
            <a:blip r:embed="rId4"/>
            <a:stretch>
              <a:fillRect/>
            </a:stretch>
          </p:blipFill>
          <p:spPr>
            <a:xfrm>
              <a:off x="5642553" y="2265361"/>
              <a:ext cx="419100" cy="419100"/>
            </a:xfrm>
            <a:prstGeom prst="rect">
              <a:avLst/>
            </a:prstGeom>
          </p:spPr>
        </p:pic>
        <p:pic>
          <p:nvPicPr>
            <p:cNvPr id="17" name="Picture 6">
              <a:hlinkClick r:id="rId5"/>
              <a:extLst>
                <a:ext uri="{FF2B5EF4-FFF2-40B4-BE49-F238E27FC236}">
                  <a16:creationId xmlns:a16="http://schemas.microsoft.com/office/drawing/2014/main" id="{27CD9EA2-77DD-4D91-AF15-1F3CBF73960A}"/>
                </a:ext>
              </a:extLst>
            </p:cNvPr>
            <p:cNvPicPr>
              <a:picLocks noChangeAspect="1"/>
            </p:cNvPicPr>
            <p:nvPr/>
          </p:nvPicPr>
          <p:blipFill>
            <a:blip r:embed="rId6"/>
            <a:stretch>
              <a:fillRect/>
            </a:stretch>
          </p:blipFill>
          <p:spPr>
            <a:xfrm>
              <a:off x="4119898" y="2265361"/>
              <a:ext cx="419100" cy="419100"/>
            </a:xfrm>
            <a:prstGeom prst="rect">
              <a:avLst/>
            </a:prstGeom>
          </p:spPr>
        </p:pic>
        <p:pic>
          <p:nvPicPr>
            <p:cNvPr id="18" name="Picture 7">
              <a:hlinkClick r:id="rId7"/>
              <a:extLst>
                <a:ext uri="{FF2B5EF4-FFF2-40B4-BE49-F238E27FC236}">
                  <a16:creationId xmlns:a16="http://schemas.microsoft.com/office/drawing/2014/main" id="{74F25D1D-A1EC-4455-B0C6-C327BA3B6364}"/>
                </a:ext>
              </a:extLst>
            </p:cNvPr>
            <p:cNvPicPr>
              <a:picLocks noChangeAspect="1"/>
            </p:cNvPicPr>
            <p:nvPr/>
          </p:nvPicPr>
          <p:blipFill>
            <a:blip r:embed="rId8"/>
            <a:stretch>
              <a:fillRect/>
            </a:stretch>
          </p:blipFill>
          <p:spPr>
            <a:xfrm>
              <a:off x="4627449" y="2265361"/>
              <a:ext cx="419100" cy="419100"/>
            </a:xfrm>
            <a:prstGeom prst="rect">
              <a:avLst/>
            </a:prstGeom>
          </p:spPr>
        </p:pic>
        <p:pic>
          <p:nvPicPr>
            <p:cNvPr id="19" name="Picture 8">
              <a:hlinkClick r:id="rId9"/>
              <a:extLst>
                <a:ext uri="{FF2B5EF4-FFF2-40B4-BE49-F238E27FC236}">
                  <a16:creationId xmlns:a16="http://schemas.microsoft.com/office/drawing/2014/main" id="{89257015-2E2B-4154-8F92-2DC1777C9E39}"/>
                </a:ext>
              </a:extLst>
            </p:cNvPr>
            <p:cNvPicPr>
              <a:picLocks noChangeAspect="1"/>
            </p:cNvPicPr>
            <p:nvPr/>
          </p:nvPicPr>
          <p:blipFill>
            <a:blip r:embed="rId10"/>
            <a:stretch>
              <a:fillRect/>
            </a:stretch>
          </p:blipFill>
          <p:spPr>
            <a:xfrm>
              <a:off x="3612347" y="2265361"/>
              <a:ext cx="419100" cy="419100"/>
            </a:xfrm>
            <a:prstGeom prst="rect">
              <a:avLst/>
            </a:prstGeom>
          </p:spPr>
        </p:pic>
        <p:pic>
          <p:nvPicPr>
            <p:cNvPr id="20" name="Picture 9">
              <a:hlinkClick r:id="rId11"/>
              <a:extLst>
                <a:ext uri="{FF2B5EF4-FFF2-40B4-BE49-F238E27FC236}">
                  <a16:creationId xmlns:a16="http://schemas.microsoft.com/office/drawing/2014/main" id="{F9F989BD-943E-4E22-BBF1-605E6932CD2C}"/>
                </a:ext>
              </a:extLst>
            </p:cNvPr>
            <p:cNvPicPr>
              <a:picLocks noChangeAspect="1"/>
            </p:cNvPicPr>
            <p:nvPr/>
          </p:nvPicPr>
          <p:blipFill>
            <a:blip r:embed="rId12"/>
            <a:stretch>
              <a:fillRect/>
            </a:stretch>
          </p:blipFill>
          <p:spPr>
            <a:xfrm>
              <a:off x="3079396" y="2265361"/>
              <a:ext cx="444500" cy="419100"/>
            </a:xfrm>
            <a:prstGeom prst="rect">
              <a:avLst/>
            </a:prstGeom>
          </p:spPr>
        </p:pic>
        <p:pic>
          <p:nvPicPr>
            <p:cNvPr id="21" name="Picture 11">
              <a:hlinkClick r:id="rId13"/>
              <a:extLst>
                <a:ext uri="{FF2B5EF4-FFF2-40B4-BE49-F238E27FC236}">
                  <a16:creationId xmlns:a16="http://schemas.microsoft.com/office/drawing/2014/main" id="{2F8A16E9-22E1-4194-9849-CCCF2C9B7B8B}"/>
                </a:ext>
              </a:extLst>
            </p:cNvPr>
            <p:cNvPicPr>
              <a:picLocks noChangeAspect="1"/>
            </p:cNvPicPr>
            <p:nvPr/>
          </p:nvPicPr>
          <p:blipFill>
            <a:blip r:embed="rId14"/>
            <a:stretch>
              <a:fillRect/>
            </a:stretch>
          </p:blipFill>
          <p:spPr>
            <a:xfrm>
              <a:off x="5135000" y="2265361"/>
              <a:ext cx="419100" cy="419100"/>
            </a:xfrm>
            <a:prstGeom prst="rect">
              <a:avLst/>
            </a:prstGeom>
          </p:spPr>
        </p:pic>
      </p:grpSp>
    </p:spTree>
    <p:extLst>
      <p:ext uri="{BB962C8B-B14F-4D97-AF65-F5344CB8AC3E}">
        <p14:creationId xmlns:p14="http://schemas.microsoft.com/office/powerpoint/2010/main" val="637427772"/>
      </p:ext>
    </p:extLst>
  </p:cSld>
  <p:clrMapOvr>
    <a:masterClrMapping/>
  </p:clrMapOvr>
  <p:extLst>
    <p:ext uri="{DCECCB84-F9BA-43D5-87BE-67443E8EF086}">
      <p15:sldGuideLst xmlns:p15="http://schemas.microsoft.com/office/powerpoint/2012/main">
        <p15:guide id="1" orient="horz" pos="1807" userDrawn="1">
          <p15:clr>
            <a:srgbClr val="FBAE40"/>
          </p15:clr>
        </p15:guide>
        <p15:guide id="2" orient="horz" pos="202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Header Slide - Image ">
    <p:spTree>
      <p:nvGrpSpPr>
        <p:cNvPr id="1" name=""/>
        <p:cNvGrpSpPr/>
        <p:nvPr/>
      </p:nvGrpSpPr>
      <p:grpSpPr>
        <a:xfrm>
          <a:off x="0" y="0"/>
          <a:ext cx="0" cy="0"/>
          <a:chOff x="0" y="0"/>
          <a:chExt cx="0" cy="0"/>
        </a:xfrm>
      </p:grpSpPr>
      <p:sp>
        <p:nvSpPr>
          <p:cNvPr id="11" name="Rectangle 10"/>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9" name="Title 8"/>
          <p:cNvSpPr>
            <a:spLocks noGrp="1"/>
          </p:cNvSpPr>
          <p:nvPr>
            <p:ph type="title" hasCustomPrompt="1"/>
          </p:nvPr>
        </p:nvSpPr>
        <p:spPr>
          <a:xfrm>
            <a:off x="442398" y="896699"/>
            <a:ext cx="3869137" cy="570773"/>
          </a:xfrm>
          <a:prstGeom prst="rect">
            <a:avLst/>
          </a:prstGeom>
        </p:spPr>
        <p:txBody>
          <a:bodyPr lIns="0" tIns="0" rIns="0" bIns="0" anchor="b"/>
          <a:lstStyle>
            <a:lvl1pPr>
              <a:lnSpc>
                <a:spcPct val="100000"/>
              </a:lnSpc>
              <a:defRPr sz="4000" b="1" baseline="0">
                <a:solidFill>
                  <a:schemeClr val="bg1"/>
                </a:solidFill>
              </a:defRPr>
            </a:lvl1pPr>
          </a:lstStyle>
          <a:p>
            <a:r>
              <a:rPr lang="fi-FI" noProof="1"/>
              <a:t>Headline</a:t>
            </a:r>
          </a:p>
        </p:txBody>
      </p:sp>
      <p:sp>
        <p:nvSpPr>
          <p:cNvPr id="13" name="Text Placeholder 3"/>
          <p:cNvSpPr>
            <a:spLocks noGrp="1"/>
          </p:cNvSpPr>
          <p:nvPr>
            <p:ph type="body" sz="half" idx="2" hasCustomPrompt="1"/>
          </p:nvPr>
        </p:nvSpPr>
        <p:spPr>
          <a:xfrm>
            <a:off x="442398" y="1781298"/>
            <a:ext cx="3869137" cy="351692"/>
          </a:xfrm>
          <a:prstGeom prst="rect">
            <a:avLst/>
          </a:prstGeom>
        </p:spPr>
        <p:txBody>
          <a:bodyPr lIns="0" tIns="0" rIns="0" bIns="0"/>
          <a:lstStyle>
            <a:lvl1pPr marL="0" indent="0">
              <a:lnSpc>
                <a:spcPct val="100000"/>
              </a:lnSpc>
              <a:buNone/>
              <a:defRPr sz="2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Sub Headline</a:t>
            </a:r>
          </a:p>
        </p:txBody>
      </p:sp>
      <p:sp>
        <p:nvSpPr>
          <p:cNvPr id="12" name="Text Placeholder 3"/>
          <p:cNvSpPr>
            <a:spLocks noGrp="1"/>
          </p:cNvSpPr>
          <p:nvPr>
            <p:ph type="body" sz="half" idx="11" hasCustomPrompt="1"/>
          </p:nvPr>
        </p:nvSpPr>
        <p:spPr>
          <a:xfrm>
            <a:off x="442398" y="2794132"/>
            <a:ext cx="3869137" cy="294419"/>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Name</a:t>
            </a:r>
          </a:p>
        </p:txBody>
      </p:sp>
      <p:sp>
        <p:nvSpPr>
          <p:cNvPr id="16" name="Text Placeholder 3"/>
          <p:cNvSpPr>
            <a:spLocks noGrp="1"/>
          </p:cNvSpPr>
          <p:nvPr>
            <p:ph type="body" sz="half" idx="12" hasCustomPrompt="1"/>
          </p:nvPr>
        </p:nvSpPr>
        <p:spPr>
          <a:xfrm>
            <a:off x="442398" y="3088551"/>
            <a:ext cx="3869137" cy="324054"/>
          </a:xfrm>
          <a:prstGeom prst="rect">
            <a:avLst/>
          </a:prstGeom>
        </p:spPr>
        <p:txBody>
          <a:bodyPr lIns="0" tIns="0" rIns="0" bIns="0"/>
          <a:lstStyle>
            <a:lvl1pPr marL="0" indent="0">
              <a:lnSpc>
                <a:spcPct val="100000"/>
              </a:lnSpc>
              <a:buNone/>
              <a:defRPr sz="1800" b="1" i="0" baseline="0">
                <a:solidFill>
                  <a:schemeClr val="bg1"/>
                </a:solidFill>
                <a:latin typeface="arial"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Date</a:t>
            </a:r>
          </a:p>
        </p:txBody>
      </p:sp>
      <p:sp>
        <p:nvSpPr>
          <p:cNvPr id="14" name="Picture Placeholder 2"/>
          <p:cNvSpPr>
            <a:spLocks noGrp="1"/>
          </p:cNvSpPr>
          <p:nvPr>
            <p:ph type="pic" idx="13" hasCustomPrompt="1"/>
          </p:nvPr>
        </p:nvSpPr>
        <p:spPr>
          <a:xfrm>
            <a:off x="4564419" y="0"/>
            <a:ext cx="4579582" cy="51435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i="0"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p>
          <a:p>
            <a:r>
              <a:rPr lang="fi-FI" noProof="1"/>
              <a:t>Fit the image to frame </a:t>
            </a:r>
            <a:br>
              <a:rPr lang="fi-FI" noProof="1"/>
            </a:br>
            <a:r>
              <a:rPr lang="fi-FI" noProof="1"/>
              <a:t>by choosing: </a:t>
            </a:r>
            <a:br>
              <a:rPr lang="fi-FI" noProof="1"/>
            </a:br>
            <a:r>
              <a:rPr lang="fi-FI" noProof="1"/>
              <a:t>crop&gt;fit / rajaa&gt;sovita</a:t>
            </a:r>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67895"/>
            <a:ext cx="1734813" cy="1675605"/>
          </a:xfrm>
          <a:prstGeom prst="rect">
            <a:avLst/>
          </a:prstGeom>
        </p:spPr>
      </p:pic>
    </p:spTree>
    <p:extLst>
      <p:ext uri="{BB962C8B-B14F-4D97-AF65-F5344CB8AC3E}">
        <p14:creationId xmlns:p14="http://schemas.microsoft.com/office/powerpoint/2010/main" val="7582861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Body slide - 1 wide column">
    <p:spTree>
      <p:nvGrpSpPr>
        <p:cNvPr id="1" name=""/>
        <p:cNvGrpSpPr/>
        <p:nvPr/>
      </p:nvGrpSpPr>
      <p:grpSpPr>
        <a:xfrm>
          <a:off x="0" y="0"/>
          <a:ext cx="0" cy="0"/>
          <a:chOff x="0" y="0"/>
          <a:chExt cx="0" cy="0"/>
        </a:xfrm>
      </p:grpSpPr>
      <p:pic>
        <p:nvPicPr>
          <p:cNvPr id="5" name="Kuva 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92328" y="28438"/>
            <a:ext cx="8492897" cy="999574"/>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13" name="Text Placeholder 3"/>
          <p:cNvSpPr>
            <a:spLocks noGrp="1"/>
          </p:cNvSpPr>
          <p:nvPr>
            <p:ph type="body" sz="half" idx="11" hasCustomPrompt="1"/>
          </p:nvPr>
        </p:nvSpPr>
        <p:spPr>
          <a:xfrm>
            <a:off x="292328" y="1241467"/>
            <a:ext cx="8492897" cy="3049460"/>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2100" b="1" baseline="0">
                <a:solidFill>
                  <a:schemeClr val="tx1"/>
                </a:solidFill>
              </a:defRPr>
            </a:lvl1pPr>
            <a:lvl2pPr marL="628650" indent="-271463">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 name="Päivämäärän paikkamerkki 1">
            <a:extLst>
              <a:ext uri="{FF2B5EF4-FFF2-40B4-BE49-F238E27FC236}">
                <a16:creationId xmlns:a16="http://schemas.microsoft.com/office/drawing/2014/main" id="{4C366827-B13F-41D2-9BB1-86D6952FE74F}"/>
              </a:ext>
            </a:extLst>
          </p:cNvPr>
          <p:cNvSpPr>
            <a:spLocks noGrp="1"/>
          </p:cNvSpPr>
          <p:nvPr>
            <p:ph type="dt" sz="half" idx="12"/>
          </p:nvPr>
        </p:nvSpPr>
        <p:spPr/>
        <p:txBody>
          <a:bodyPr/>
          <a:lstStyle/>
          <a:p>
            <a:r>
              <a:rPr lang="fi-FI" noProof="1"/>
              <a:t>dd.mm.yyyy</a:t>
            </a:r>
          </a:p>
        </p:txBody>
      </p:sp>
      <p:sp>
        <p:nvSpPr>
          <p:cNvPr id="3" name="Alatunnisteen paikkamerkki 2">
            <a:extLst>
              <a:ext uri="{FF2B5EF4-FFF2-40B4-BE49-F238E27FC236}">
                <a16:creationId xmlns:a16="http://schemas.microsoft.com/office/drawing/2014/main" id="{B081CECA-2419-49BC-A865-E26F838DFBF9}"/>
              </a:ext>
            </a:extLst>
          </p:cNvPr>
          <p:cNvSpPr>
            <a:spLocks noGrp="1"/>
          </p:cNvSpPr>
          <p:nvPr>
            <p:ph type="ftr" sz="quarter" idx="13"/>
          </p:nvPr>
        </p:nvSpPr>
        <p:spPr/>
        <p:txBody>
          <a:bodyPr/>
          <a:lstStyle/>
          <a:p>
            <a:r>
              <a:rPr lang="fi-FI" noProof="1"/>
              <a:t>Your text here</a:t>
            </a:r>
          </a:p>
        </p:txBody>
      </p:sp>
      <p:sp>
        <p:nvSpPr>
          <p:cNvPr id="4" name="Dian numeron paikkamerkki 3">
            <a:extLst>
              <a:ext uri="{FF2B5EF4-FFF2-40B4-BE49-F238E27FC236}">
                <a16:creationId xmlns:a16="http://schemas.microsoft.com/office/drawing/2014/main" id="{75CA6814-F1E3-4289-929D-E2AEACCAF6C2}"/>
              </a:ext>
            </a:extLst>
          </p:cNvPr>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1497419491"/>
      </p:ext>
    </p:extLst>
  </p:cSld>
  <p:clrMapOvr>
    <a:masterClrMapping/>
  </p:clrMapOvr>
  <p:extLst>
    <p:ext uri="{DCECCB84-F9BA-43D5-87BE-67443E8EF086}">
      <p15:sldGuideLst xmlns:p15="http://schemas.microsoft.com/office/powerpoint/2012/main">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guide id="8" orient="horz" pos="84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Body slide - 2 text columns ">
    <p:spTree>
      <p:nvGrpSpPr>
        <p:cNvPr id="1" name=""/>
        <p:cNvGrpSpPr/>
        <p:nvPr/>
      </p:nvGrpSpPr>
      <p:grpSpPr>
        <a:xfrm>
          <a:off x="0" y="0"/>
          <a:ext cx="0" cy="0"/>
          <a:chOff x="0" y="0"/>
          <a:chExt cx="0" cy="0"/>
        </a:xfrm>
      </p:grpSpPr>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92880" y="26955"/>
            <a:ext cx="8497093" cy="1016294"/>
          </a:xfrm>
          <a:prstGeom prst="rect">
            <a:avLst/>
          </a:prstGeom>
        </p:spPr>
        <p:txBody>
          <a:bodyPr lIns="0" tIns="0" rIns="0" bIns="0" anchor="t"/>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13" name="Text Placeholder 3"/>
          <p:cNvSpPr>
            <a:spLocks noGrp="1"/>
          </p:cNvSpPr>
          <p:nvPr>
            <p:ph type="body" sz="half" idx="11" hasCustomPrompt="1"/>
          </p:nvPr>
        </p:nvSpPr>
        <p:spPr>
          <a:xfrm>
            <a:off x="287339" y="1347789"/>
            <a:ext cx="4150122" cy="2936212"/>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21" name="Text Placeholder 3"/>
          <p:cNvSpPr>
            <a:spLocks noGrp="1"/>
          </p:cNvSpPr>
          <p:nvPr>
            <p:ph type="body" sz="half" idx="12" hasCustomPrompt="1"/>
          </p:nvPr>
        </p:nvSpPr>
        <p:spPr>
          <a:xfrm>
            <a:off x="4706541" y="1347789"/>
            <a:ext cx="4078684" cy="2936212"/>
          </a:xfrm>
          <a:prstGeom prst="rect">
            <a:avLst/>
          </a:prstGeom>
        </p:spPr>
        <p:txBody>
          <a:bodyPr lIns="0" tIns="0" rIns="0" bIns="0"/>
          <a:lstStyle>
            <a:lvl1pPr marL="342900" marR="0" indent="-34290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sz="2100" b="1" baseline="0">
                <a:solidFill>
                  <a:schemeClr val="tx1"/>
                </a:solidFill>
              </a:defRPr>
            </a:lvl1pPr>
            <a:lvl2pPr marL="628650" indent="-285750">
              <a:buFont typeface="Arial" panose="020B0604020202020204" pitchFamily="34" charset="0"/>
              <a:buChar char="•"/>
              <a:defRPr sz="2100"/>
            </a:lvl2pPr>
            <a:lvl3pPr marL="804863" indent="-176213">
              <a:buFont typeface="Arial" panose="020B0604020202020204" pitchFamily="34" charset="0"/>
              <a:buChar char="•"/>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a:p>
            <a:pPr lvl="1"/>
            <a:r>
              <a:rPr lang="fi-FI" noProof="1"/>
              <a:t>Second level</a:t>
            </a:r>
          </a:p>
          <a:p>
            <a:pPr lvl="2"/>
            <a:r>
              <a:rPr lang="fi-FI" noProof="1"/>
              <a:t>Third level</a:t>
            </a:r>
          </a:p>
        </p:txBody>
      </p:sp>
      <p:sp>
        <p:nvSpPr>
          <p:cNvPr id="3" name="Päivämäärän paikkamerkki 2">
            <a:extLst>
              <a:ext uri="{FF2B5EF4-FFF2-40B4-BE49-F238E27FC236}">
                <a16:creationId xmlns:a16="http://schemas.microsoft.com/office/drawing/2014/main" id="{0ACE9B33-D0C7-4AF1-A02A-1559773A78AC}"/>
              </a:ext>
            </a:extLst>
          </p:cNvPr>
          <p:cNvSpPr>
            <a:spLocks noGrp="1"/>
          </p:cNvSpPr>
          <p:nvPr>
            <p:ph type="dt" sz="half" idx="13"/>
          </p:nvPr>
        </p:nvSpPr>
        <p:spPr/>
        <p:txBody>
          <a:bodyPr/>
          <a:lstStyle/>
          <a:p>
            <a:r>
              <a:rPr lang="fi-FI" noProof="1"/>
              <a:t>dd.mm.yyyy</a:t>
            </a:r>
          </a:p>
        </p:txBody>
      </p:sp>
      <p:sp>
        <p:nvSpPr>
          <p:cNvPr id="4" name="Alatunnisteen paikkamerkki 3">
            <a:extLst>
              <a:ext uri="{FF2B5EF4-FFF2-40B4-BE49-F238E27FC236}">
                <a16:creationId xmlns:a16="http://schemas.microsoft.com/office/drawing/2014/main" id="{8F7430A1-7AEB-4722-97B3-51719F60574B}"/>
              </a:ext>
            </a:extLst>
          </p:cNvPr>
          <p:cNvSpPr>
            <a:spLocks noGrp="1"/>
          </p:cNvSpPr>
          <p:nvPr>
            <p:ph type="ftr" sz="quarter" idx="14"/>
          </p:nvPr>
        </p:nvSpPr>
        <p:spPr/>
        <p:txBody>
          <a:bodyPr/>
          <a:lstStyle/>
          <a:p>
            <a:r>
              <a:rPr lang="fi-FI" noProof="1"/>
              <a:t>Your text here</a:t>
            </a:r>
          </a:p>
        </p:txBody>
      </p:sp>
      <p:sp>
        <p:nvSpPr>
          <p:cNvPr id="5" name="Dian numeron paikkamerkki 4">
            <a:extLst>
              <a:ext uri="{FF2B5EF4-FFF2-40B4-BE49-F238E27FC236}">
                <a16:creationId xmlns:a16="http://schemas.microsoft.com/office/drawing/2014/main" id="{75B56DD1-CE07-4F8B-9EEB-5CFC86C5CCF2}"/>
              </a:ext>
            </a:extLst>
          </p:cNvPr>
          <p:cNvSpPr>
            <a:spLocks noGrp="1"/>
          </p:cNvSpPr>
          <p:nvPr>
            <p:ph type="sldNum" sz="quarter" idx="15"/>
          </p:nvPr>
        </p:nvSpPr>
        <p:spPr/>
        <p:txBody>
          <a:bodyPr/>
          <a:lstStyle/>
          <a:p>
            <a:fld id="{28F7F04C-F568-F649-A2AE-EA61C66B69B4}" type="slidenum">
              <a:rPr lang="fi-FI" noProof="1" dirty="0" smtClean="0"/>
              <a:pPr/>
              <a:t>‹#›</a:t>
            </a:fld>
            <a:endParaRPr lang="fi-FI" noProof="1"/>
          </a:p>
        </p:txBody>
      </p:sp>
    </p:spTree>
  </p:cSld>
  <p:clrMapOvr>
    <a:masterClrMapping/>
  </p:clrMapOvr>
  <p:extLst>
    <p:ext uri="{DCECCB84-F9BA-43D5-87BE-67443E8EF086}">
      <p15:sldGuideLst xmlns:p15="http://schemas.microsoft.com/office/powerpoint/2012/main">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guide id="8" pos="181" userDrawn="1">
          <p15:clr>
            <a:srgbClr val="FBAE40"/>
          </p15:clr>
        </p15:guide>
        <p15:guide id="9" orient="horz" pos="84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Body slide - Black text - Imag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8" name="Picture Placeholder 2"/>
          <p:cNvSpPr>
            <a:spLocks noGrp="1"/>
          </p:cNvSpPr>
          <p:nvPr>
            <p:ph type="pic" idx="11" hasCustomPrompt="1"/>
          </p:nvPr>
        </p:nvSpPr>
        <p:spPr>
          <a:xfrm>
            <a:off x="4710793" y="0"/>
            <a:ext cx="4433207" cy="5143500"/>
          </a:xfrm>
          <a:prstGeom prst="rect">
            <a:avLst/>
          </a:prstGeom>
        </p:spPr>
        <p:txBody>
          <a:bodyPr/>
          <a:lstStyle>
            <a:lvl1pPr marL="0" indent="0">
              <a:buNone/>
              <a:defRPr sz="2400" b="1" baseline="0">
                <a:solidFill>
                  <a:schemeClr val="bg1">
                    <a:lumMod val="85000"/>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sp>
        <p:nvSpPr>
          <p:cNvPr id="4" name="Text Placeholder 3"/>
          <p:cNvSpPr>
            <a:spLocks noGrp="1"/>
          </p:cNvSpPr>
          <p:nvPr>
            <p:ph type="body" sz="half" idx="2" hasCustomPrompt="1"/>
          </p:nvPr>
        </p:nvSpPr>
        <p:spPr>
          <a:xfrm>
            <a:off x="287338" y="1358537"/>
            <a:ext cx="4052221" cy="2925463"/>
          </a:xfrm>
          <a:prstGeom prst="rect">
            <a:avLst/>
          </a:prstGeom>
        </p:spPr>
        <p:txBody>
          <a:bodyPr lIns="0" tIns="0" rIns="0" bIns="0"/>
          <a:lstStyle>
            <a:lvl1pPr marL="0" marR="0" indent="0" algn="l" defTabSz="685800" rtl="0" eaLnBrk="1" fontAlgn="auto" latinLnBrk="0" hangingPunct="1">
              <a:lnSpc>
                <a:spcPct val="100000"/>
              </a:lnSpc>
              <a:spcBef>
                <a:spcPts val="750"/>
              </a:spcBef>
              <a:spcAft>
                <a:spcPts val="0"/>
              </a:spcAft>
              <a:buClrTx/>
              <a:buSzTx/>
              <a:buFontTx/>
              <a:buNone/>
              <a:tabLst/>
              <a:defRPr lang="en-GB" sz="2100" b="1" smtClean="0"/>
            </a:lvl1pPr>
            <a:lvl2pPr marL="342900" indent="0">
              <a:buFontTx/>
              <a:buNone/>
              <a:defRPr sz="2100"/>
            </a:lvl2pPr>
            <a:lvl3pPr marL="628650" indent="0">
              <a:buFontTx/>
              <a:buNone/>
              <a:defRPr sz="16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Your text here</a:t>
            </a:r>
          </a:p>
        </p:txBody>
      </p:sp>
      <p:sp>
        <p:nvSpPr>
          <p:cNvPr id="11" name="Text Placeholder 3"/>
          <p:cNvSpPr>
            <a:spLocks noGrp="1"/>
          </p:cNvSpPr>
          <p:nvPr>
            <p:ph type="body" sz="half" idx="10" hasCustomPrompt="1"/>
          </p:nvPr>
        </p:nvSpPr>
        <p:spPr>
          <a:xfrm>
            <a:off x="287338" y="34800"/>
            <a:ext cx="4052221" cy="104147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a:t>
            </a:r>
          </a:p>
        </p:txBody>
      </p:sp>
      <p:sp>
        <p:nvSpPr>
          <p:cNvPr id="6" name="Päivämäärän paikkamerkki 5"/>
          <p:cNvSpPr>
            <a:spLocks noGrp="1"/>
          </p:cNvSpPr>
          <p:nvPr>
            <p:ph type="dt" sz="half" idx="12"/>
          </p:nvPr>
        </p:nvSpPr>
        <p:spPr/>
        <p:txBody>
          <a:bodyPr/>
          <a:lstStyle/>
          <a:p>
            <a:r>
              <a:rPr lang="fi-FI" noProof="1"/>
              <a:t>dd.mm.yyyy</a:t>
            </a:r>
          </a:p>
        </p:txBody>
      </p:sp>
      <p:sp>
        <p:nvSpPr>
          <p:cNvPr id="9" name="Alatunnisteen paikkamerkki 8"/>
          <p:cNvSpPr>
            <a:spLocks noGrp="1"/>
          </p:cNvSpPr>
          <p:nvPr>
            <p:ph type="ftr" sz="quarter" idx="13"/>
          </p:nvPr>
        </p:nvSpPr>
        <p:spPr/>
        <p:txBody>
          <a:bodyPr/>
          <a:lstStyle/>
          <a:p>
            <a:r>
              <a:rPr lang="fi-FI" noProof="1"/>
              <a:t>Your text here</a:t>
            </a:r>
          </a:p>
        </p:txBody>
      </p:sp>
      <p:sp>
        <p:nvSpPr>
          <p:cNvPr id="10" name="Dian numeron paikkamerkki 9"/>
          <p:cNvSpPr>
            <a:spLocks noGrp="1"/>
          </p:cNvSpPr>
          <p:nvPr>
            <p:ph type="sldNum" sz="quarter" idx="14"/>
          </p:nvPr>
        </p:nvSpPr>
        <p:spPr/>
        <p:txBody>
          <a:body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410651558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Divider - Text and image">
    <p:spTree>
      <p:nvGrpSpPr>
        <p:cNvPr id="1" name=""/>
        <p:cNvGrpSpPr/>
        <p:nvPr/>
      </p:nvGrpSpPr>
      <p:grpSpPr>
        <a:xfrm>
          <a:off x="0" y="0"/>
          <a:ext cx="0" cy="0"/>
          <a:chOff x="0" y="0"/>
          <a:chExt cx="0" cy="0"/>
        </a:xfrm>
      </p:grpSpPr>
      <p:sp>
        <p:nvSpPr>
          <p:cNvPr id="11" name="Rectangle 10"/>
          <p:cNvSpPr/>
          <p:nvPr userDrawn="1"/>
        </p:nvSpPr>
        <p:spPr>
          <a:xfrm>
            <a:off x="0"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fi-FI" sz="1013" noProof="1"/>
          </a:p>
        </p:txBody>
      </p:sp>
      <p:sp>
        <p:nvSpPr>
          <p:cNvPr id="6" name="Picture Placeholder 2"/>
          <p:cNvSpPr>
            <a:spLocks noGrp="1"/>
          </p:cNvSpPr>
          <p:nvPr>
            <p:ph type="pic" idx="11" hasCustomPrompt="1"/>
          </p:nvPr>
        </p:nvSpPr>
        <p:spPr>
          <a:xfrm>
            <a:off x="4710793" y="0"/>
            <a:ext cx="4433207" cy="51435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a:buNone/>
              <a:tabLst/>
              <a:defRPr sz="2400" b="1" baseline="0">
                <a:solidFill>
                  <a:schemeClr val="bg1">
                    <a:alpha val="62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noProof="1"/>
              <a:t>Click icon to add image.</a:t>
            </a:r>
            <a:br>
              <a:rPr lang="fi-FI" noProof="1"/>
            </a:br>
            <a:br>
              <a:rPr lang="fi-FI" noProof="1"/>
            </a:br>
            <a:r>
              <a:rPr lang="fi-FI" noProof="1"/>
              <a:t>Fit the image to frame </a:t>
            </a:r>
            <a:br>
              <a:rPr lang="fi-FI" noProof="1"/>
            </a:br>
            <a:r>
              <a:rPr lang="fi-FI" noProof="1"/>
              <a:t>by choosing: </a:t>
            </a:r>
            <a:br>
              <a:rPr lang="fi-FI" noProof="1"/>
            </a:br>
            <a:r>
              <a:rPr lang="fi-FI" noProof="1"/>
              <a:t>crop&gt;fit / rajaa&gt;sovita</a:t>
            </a:r>
          </a:p>
        </p:txBody>
      </p:sp>
      <p:pic>
        <p:nvPicPr>
          <p:cNvPr id="2" name="Kuva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4" name="Päivämäärän paikkamerkki 3">
            <a:extLst>
              <a:ext uri="{FF2B5EF4-FFF2-40B4-BE49-F238E27FC236}">
                <a16:creationId xmlns:a16="http://schemas.microsoft.com/office/drawing/2014/main" id="{04E326D0-D397-4DCF-88BA-ADD90C3D5C3E}"/>
              </a:ext>
            </a:extLst>
          </p:cNvPr>
          <p:cNvSpPr>
            <a:spLocks noGrp="1"/>
          </p:cNvSpPr>
          <p:nvPr>
            <p:ph type="dt" sz="half" idx="13"/>
          </p:nvPr>
        </p:nvSpPr>
        <p:spPr/>
        <p:txBody>
          <a:bodyPr/>
          <a:lstStyle>
            <a:lvl1pPr>
              <a:defRPr>
                <a:solidFill>
                  <a:srgbClr val="FFFFFF"/>
                </a:solidFill>
              </a:defRPr>
            </a:lvl1pPr>
          </a:lstStyle>
          <a:p>
            <a:r>
              <a:rPr lang="fi-FI" noProof="1"/>
              <a:t>dd.mm.yyyy</a:t>
            </a:r>
          </a:p>
        </p:txBody>
      </p:sp>
      <p:sp>
        <p:nvSpPr>
          <p:cNvPr id="5" name="Alatunnisteen paikkamerkki 4">
            <a:extLst>
              <a:ext uri="{FF2B5EF4-FFF2-40B4-BE49-F238E27FC236}">
                <a16:creationId xmlns:a16="http://schemas.microsoft.com/office/drawing/2014/main" id="{0B124AD7-04E5-4E26-A7E3-6E499B81497F}"/>
              </a:ext>
            </a:extLst>
          </p:cNvPr>
          <p:cNvSpPr>
            <a:spLocks noGrp="1"/>
          </p:cNvSpPr>
          <p:nvPr>
            <p:ph type="ftr" sz="quarter" idx="14"/>
          </p:nvPr>
        </p:nvSpPr>
        <p:spPr/>
        <p:txBody>
          <a:bodyPr/>
          <a:lstStyle>
            <a:lvl1pPr>
              <a:defRPr>
                <a:solidFill>
                  <a:srgbClr val="FFFFFF"/>
                </a:solidFill>
              </a:defRPr>
            </a:lvl1pPr>
          </a:lstStyle>
          <a:p>
            <a:r>
              <a:rPr lang="fi-FI" noProof="1"/>
              <a:t>Your text here</a:t>
            </a:r>
          </a:p>
        </p:txBody>
      </p:sp>
      <p:sp>
        <p:nvSpPr>
          <p:cNvPr id="10" name="Dian numeron paikkamerkki 9">
            <a:extLst>
              <a:ext uri="{FF2B5EF4-FFF2-40B4-BE49-F238E27FC236}">
                <a16:creationId xmlns:a16="http://schemas.microsoft.com/office/drawing/2014/main" id="{439BEBFE-6A3C-4862-B3C0-DF2EC5E8CBFB}"/>
              </a:ext>
            </a:extLst>
          </p:cNvPr>
          <p:cNvSpPr>
            <a:spLocks noGrp="1"/>
          </p:cNvSpPr>
          <p:nvPr>
            <p:ph type="sldNum" sz="quarter" idx="15"/>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
        <p:nvSpPr>
          <p:cNvPr id="9" name="Text Placeholder 2">
            <a:extLst>
              <a:ext uri="{FF2B5EF4-FFF2-40B4-BE49-F238E27FC236}">
                <a16:creationId xmlns:a16="http://schemas.microsoft.com/office/drawing/2014/main" id="{3CC9C0A2-E518-4F61-BACC-25E3255118C4}"/>
              </a:ext>
            </a:extLst>
          </p:cNvPr>
          <p:cNvSpPr>
            <a:spLocks noGrp="1"/>
          </p:cNvSpPr>
          <p:nvPr>
            <p:ph type="body" sz="quarter" idx="12" hasCustomPrompt="1"/>
          </p:nvPr>
        </p:nvSpPr>
        <p:spPr>
          <a:xfrm>
            <a:off x="287338" y="519113"/>
            <a:ext cx="4218160" cy="3767587"/>
          </a:xfrm>
          <a:prstGeom prst="rect">
            <a:avLst/>
          </a:prstGeom>
        </p:spPr>
        <p:txBody>
          <a:bodyPr lIns="0" tIns="0" rIns="0" bIns="0"/>
          <a:lstStyle>
            <a:lvl1pPr marL="0" indent="0">
              <a:lnSpc>
                <a:spcPct val="100000"/>
              </a:lnSpc>
              <a:buNone/>
              <a:defRPr sz="3300" b="1">
                <a:solidFill>
                  <a:schemeClr val="bg1"/>
                </a:solidFill>
              </a:defRPr>
            </a:lvl1pPr>
          </a:lstStyle>
          <a:p>
            <a:r>
              <a:rPr lang="fi-FI" noProof="1"/>
              <a:t>Lorem ipsum dolor sit amet, consectetur adipiscing elit. Maecenas velit velit, consequat eget ullamcorper a, maximus ac ex.</a:t>
            </a:r>
          </a:p>
        </p:txBody>
      </p:sp>
    </p:spTree>
    <p:extLst>
      <p:ext uri="{BB962C8B-B14F-4D97-AF65-F5344CB8AC3E}">
        <p14:creationId xmlns:p14="http://schemas.microsoft.com/office/powerpoint/2010/main" val="36241607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Divider">
    <p:spTree>
      <p:nvGrpSpPr>
        <p:cNvPr id="1" name=""/>
        <p:cNvGrpSpPr/>
        <p:nvPr/>
      </p:nvGrpSpPr>
      <p:grpSpPr>
        <a:xfrm>
          <a:off x="0" y="0"/>
          <a:ext cx="0" cy="0"/>
          <a:chOff x="0" y="0"/>
          <a:chExt cx="0" cy="0"/>
        </a:xfrm>
      </p:grpSpPr>
      <p:sp>
        <p:nvSpPr>
          <p:cNvPr id="5" name="Rectangle 4"/>
          <p:cNvSpPr/>
          <p:nvPr userDrawn="1"/>
        </p:nvSpPr>
        <p:spPr>
          <a:xfrm>
            <a:off x="-1066" y="0"/>
            <a:ext cx="9144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013" noProof="1"/>
          </a:p>
        </p:txBody>
      </p:sp>
      <p:sp>
        <p:nvSpPr>
          <p:cNvPr id="7" name="Text Placeholder 3"/>
          <p:cNvSpPr>
            <a:spLocks noGrp="1"/>
          </p:cNvSpPr>
          <p:nvPr>
            <p:ph type="body" sz="half" idx="11" hasCustomPrompt="1"/>
          </p:nvPr>
        </p:nvSpPr>
        <p:spPr>
          <a:xfrm>
            <a:off x="755650" y="1759425"/>
            <a:ext cx="7669159" cy="1352265"/>
          </a:xfrm>
          <a:prstGeom prst="rect">
            <a:avLst/>
          </a:prstGeom>
        </p:spPr>
        <p:txBody>
          <a:bodyPr lIns="0" rIns="0"/>
          <a:lstStyle>
            <a:lvl1pPr marL="0" indent="0" algn="l">
              <a:lnSpc>
                <a:spcPct val="100000"/>
              </a:lnSpc>
              <a:spcBef>
                <a:spcPts val="0"/>
              </a:spcBef>
              <a:buNone/>
              <a:defRPr sz="4000" b="1" baseline="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Divider – Headline</a:t>
            </a:r>
          </a:p>
        </p:txBody>
      </p:sp>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6700"/>
            <a:ext cx="1969868" cy="856800"/>
          </a:xfrm>
          <a:prstGeom prst="rect">
            <a:avLst/>
          </a:prstGeom>
        </p:spPr>
      </p:pic>
      <p:sp>
        <p:nvSpPr>
          <p:cNvPr id="2" name="Päivämäärän paikkamerkki 1">
            <a:extLst>
              <a:ext uri="{FF2B5EF4-FFF2-40B4-BE49-F238E27FC236}">
                <a16:creationId xmlns:a16="http://schemas.microsoft.com/office/drawing/2014/main" id="{37C6C481-D72C-4B89-AA19-AC91EB21FEFA}"/>
              </a:ext>
            </a:extLst>
          </p:cNvPr>
          <p:cNvSpPr>
            <a:spLocks noGrp="1"/>
          </p:cNvSpPr>
          <p:nvPr>
            <p:ph type="dt" sz="half" idx="12"/>
          </p:nvPr>
        </p:nvSpPr>
        <p:spPr/>
        <p:txBody>
          <a:bodyPr/>
          <a:lstStyle>
            <a:lvl1pPr>
              <a:defRPr>
                <a:solidFill>
                  <a:srgbClr val="FFFFFF"/>
                </a:solidFill>
              </a:defRPr>
            </a:lvl1pPr>
          </a:lstStyle>
          <a:p>
            <a:r>
              <a:rPr lang="fi-FI" noProof="1"/>
              <a:t>dd.mm.yyyy</a:t>
            </a:r>
          </a:p>
        </p:txBody>
      </p:sp>
      <p:sp>
        <p:nvSpPr>
          <p:cNvPr id="3" name="Alatunnisteen paikkamerkki 2">
            <a:extLst>
              <a:ext uri="{FF2B5EF4-FFF2-40B4-BE49-F238E27FC236}">
                <a16:creationId xmlns:a16="http://schemas.microsoft.com/office/drawing/2014/main" id="{2A81A4FB-6563-4C02-8A9B-51D830F1EAB1}"/>
              </a:ext>
            </a:extLst>
          </p:cNvPr>
          <p:cNvSpPr>
            <a:spLocks noGrp="1"/>
          </p:cNvSpPr>
          <p:nvPr>
            <p:ph type="ftr" sz="quarter" idx="13"/>
          </p:nvPr>
        </p:nvSpPr>
        <p:spPr/>
        <p:txBody>
          <a:bodyPr/>
          <a:lstStyle>
            <a:lvl1pPr>
              <a:defRPr>
                <a:solidFill>
                  <a:srgbClr val="FFFFFF"/>
                </a:solidFill>
              </a:defRPr>
            </a:lvl1pPr>
          </a:lstStyle>
          <a:p>
            <a:r>
              <a:rPr lang="fi-FI" noProof="1"/>
              <a:t>Your text here</a:t>
            </a:r>
          </a:p>
        </p:txBody>
      </p:sp>
      <p:sp>
        <p:nvSpPr>
          <p:cNvPr id="4" name="Dian numeron paikkamerkki 3">
            <a:extLst>
              <a:ext uri="{FF2B5EF4-FFF2-40B4-BE49-F238E27FC236}">
                <a16:creationId xmlns:a16="http://schemas.microsoft.com/office/drawing/2014/main" id="{1F6A7C93-158F-48BA-8E95-EC2109A4B4DE}"/>
              </a:ext>
            </a:extLst>
          </p:cNvPr>
          <p:cNvSpPr>
            <a:spLocks noGrp="1"/>
          </p:cNvSpPr>
          <p:nvPr>
            <p:ph type="sldNum" sz="quarter" idx="14"/>
          </p:nvPr>
        </p:nvSpPr>
        <p:spPr/>
        <p:txBody>
          <a:bodyPr/>
          <a:lstStyle>
            <a:lvl1pPr>
              <a:defRPr>
                <a:solidFill>
                  <a:srgbClr val="FFFFFF"/>
                </a:solidFill>
              </a:defRPr>
            </a:lvl1pPr>
          </a:lstStyle>
          <a:p>
            <a:fld id="{28F7F04C-F568-F649-A2AE-EA61C66B69B4}" type="slidenum">
              <a:rPr lang="fi-FI" noProof="1" dirty="0" smtClean="0"/>
              <a:pPr/>
              <a:t>‹#›</a:t>
            </a:fld>
            <a:endParaRPr lang="fi-FI" noProof="1"/>
          </a:p>
        </p:txBody>
      </p:sp>
    </p:spTree>
    <p:extLst>
      <p:ext uri="{BB962C8B-B14F-4D97-AF65-F5344CB8AC3E}">
        <p14:creationId xmlns:p14="http://schemas.microsoft.com/office/powerpoint/2010/main" val="380354955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Body slide - Table">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87338" y="28435"/>
            <a:ext cx="8497093" cy="100705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6" name="Table Placeholder 12">
            <a:extLst>
              <a:ext uri="{FF2B5EF4-FFF2-40B4-BE49-F238E27FC236}">
                <a16:creationId xmlns:a16="http://schemas.microsoft.com/office/drawing/2014/main" id="{D90CC8CD-0F46-F240-AF4E-99DE2A9ECF91}"/>
              </a:ext>
            </a:extLst>
          </p:cNvPr>
          <p:cNvSpPr>
            <a:spLocks noGrp="1"/>
          </p:cNvSpPr>
          <p:nvPr>
            <p:ph type="tbl" sz="quarter" idx="13" hasCustomPrompt="1"/>
          </p:nvPr>
        </p:nvSpPr>
        <p:spPr>
          <a:xfrm>
            <a:off x="287338" y="1208314"/>
            <a:ext cx="8497093" cy="3075686"/>
          </a:xfrm>
          <a:prstGeom prst="rect">
            <a:avLst/>
          </a:prstGeom>
        </p:spPr>
        <p:txBody>
          <a:bodyPr/>
          <a:lstStyle>
            <a:lvl1pPr marL="0" indent="0" algn="ctr">
              <a:buNone/>
              <a:defRPr b="1">
                <a:solidFill>
                  <a:schemeClr val="bg1">
                    <a:lumMod val="85000"/>
                  </a:schemeClr>
                </a:solidFill>
              </a:defRPr>
            </a:lvl1pPr>
          </a:lstStyle>
          <a:p>
            <a:r>
              <a:rPr lang="fi-FI" noProof="1"/>
              <a:t>Click icon to add table</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Tree>
    <p:extLst>
      <p:ext uri="{BB962C8B-B14F-4D97-AF65-F5344CB8AC3E}">
        <p14:creationId xmlns:p14="http://schemas.microsoft.com/office/powerpoint/2010/main" val="2920564110"/>
      </p:ext>
    </p:extLst>
  </p:cSld>
  <p:clrMapOvr>
    <a:masterClrMapping/>
  </p:clrMapOvr>
  <p:extLst>
    <p:ext uri="{DCECCB84-F9BA-43D5-87BE-67443E8EF086}">
      <p15:sldGuideLst xmlns:p15="http://schemas.microsoft.com/office/powerpoint/2012/main">
        <p15:guide id="1" orient="horz" pos="3100" userDrawn="1">
          <p15:clr>
            <a:srgbClr val="FBAE40"/>
          </p15:clr>
        </p15:guide>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Body slide - Chart">
    <p:spTree>
      <p:nvGrpSpPr>
        <p:cNvPr id="1" name=""/>
        <p:cNvGrpSpPr/>
        <p:nvPr/>
      </p:nvGrpSpPr>
      <p:grpSpPr>
        <a:xfrm>
          <a:off x="0" y="0"/>
          <a:ext cx="0" cy="0"/>
          <a:chOff x="0" y="0"/>
          <a:chExt cx="0" cy="0"/>
        </a:xfrm>
      </p:grpSpPr>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284000"/>
            <a:ext cx="2052735" cy="857237"/>
          </a:xfrm>
          <a:prstGeom prst="rect">
            <a:avLst/>
          </a:prstGeom>
        </p:spPr>
      </p:pic>
      <p:sp>
        <p:nvSpPr>
          <p:cNvPr id="11" name="Text Placeholder 3"/>
          <p:cNvSpPr>
            <a:spLocks noGrp="1"/>
          </p:cNvSpPr>
          <p:nvPr>
            <p:ph type="body" sz="half" idx="10" hasCustomPrompt="1"/>
          </p:nvPr>
        </p:nvSpPr>
        <p:spPr>
          <a:xfrm>
            <a:off x="287338" y="28435"/>
            <a:ext cx="8497093" cy="1007055"/>
          </a:xfrm>
          <a:prstGeom prst="rect">
            <a:avLst/>
          </a:prstGeom>
        </p:spPr>
        <p:txBody>
          <a:bodyPr lIns="0" tIns="0" rIns="0" bIns="0"/>
          <a:lstStyle>
            <a:lvl1pPr marL="0" indent="0">
              <a:lnSpc>
                <a:spcPct val="100000"/>
              </a:lnSpc>
              <a:buNone/>
              <a:defRPr sz="4000" b="1" baseline="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noProof="1"/>
              <a:t>Body slide title </a:t>
            </a:r>
          </a:p>
        </p:txBody>
      </p:sp>
      <p:sp>
        <p:nvSpPr>
          <p:cNvPr id="5" name="Slide Number Placeholder 5">
            <a:extLst>
              <a:ext uri="{FF2B5EF4-FFF2-40B4-BE49-F238E27FC236}">
                <a16:creationId xmlns:a16="http://schemas.microsoft.com/office/drawing/2014/main" id="{2D4CDEE4-AFAC-4BB1-B02E-FDE939F20DC1}"/>
              </a:ext>
            </a:extLst>
          </p:cNvPr>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fi-FI" noProof="1" dirty="0" smtClean="0"/>
              <a:pPr/>
              <a:t>‹#›</a:t>
            </a:fld>
            <a:endParaRPr lang="fi-FI" noProof="1"/>
          </a:p>
        </p:txBody>
      </p:sp>
      <p:sp>
        <p:nvSpPr>
          <p:cNvPr id="8" name="Date Placeholder 3">
            <a:extLst>
              <a:ext uri="{FF2B5EF4-FFF2-40B4-BE49-F238E27FC236}">
                <a16:creationId xmlns:a16="http://schemas.microsoft.com/office/drawing/2014/main" id="{32C686F0-0C1B-46BD-9DE7-A93BAA6AC898}"/>
              </a:ext>
            </a:extLst>
          </p:cNvPr>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noProof="1"/>
              <a:t>dd.mm.yyyy</a:t>
            </a:r>
          </a:p>
        </p:txBody>
      </p:sp>
      <p:sp>
        <p:nvSpPr>
          <p:cNvPr id="9" name="Alatunnisteen paikkamerkki 1">
            <a:extLst>
              <a:ext uri="{FF2B5EF4-FFF2-40B4-BE49-F238E27FC236}">
                <a16:creationId xmlns:a16="http://schemas.microsoft.com/office/drawing/2014/main" id="{4338FCB4-9412-423F-84B9-91EDDBA25087}"/>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noProof="1"/>
              <a:t>Your text here</a:t>
            </a:r>
          </a:p>
        </p:txBody>
      </p:sp>
      <p:sp>
        <p:nvSpPr>
          <p:cNvPr id="10" name="Chart Placeholder 2">
            <a:extLst>
              <a:ext uri="{FF2B5EF4-FFF2-40B4-BE49-F238E27FC236}">
                <a16:creationId xmlns:a16="http://schemas.microsoft.com/office/drawing/2014/main" id="{8551FBDC-3C83-4CDD-8E27-C1CD37FC8F41}"/>
              </a:ext>
            </a:extLst>
          </p:cNvPr>
          <p:cNvSpPr>
            <a:spLocks noGrp="1"/>
          </p:cNvSpPr>
          <p:nvPr>
            <p:ph type="chart" sz="quarter" idx="12" hasCustomPrompt="1"/>
          </p:nvPr>
        </p:nvSpPr>
        <p:spPr>
          <a:xfrm>
            <a:off x="287338" y="1208314"/>
            <a:ext cx="8497093" cy="3075686"/>
          </a:xfrm>
          <a:prstGeom prst="rect">
            <a:avLst/>
          </a:prstGeom>
        </p:spPr>
        <p:txBody>
          <a:bodyPr/>
          <a:lstStyle>
            <a:lvl1pPr marL="0" marR="0" indent="0" algn="ctr" defTabSz="685800" rtl="0" eaLnBrk="1" fontAlgn="auto" latinLnBrk="0" hangingPunct="1">
              <a:lnSpc>
                <a:spcPct val="90000"/>
              </a:lnSpc>
              <a:spcBef>
                <a:spcPts val="750"/>
              </a:spcBef>
              <a:spcAft>
                <a:spcPts val="0"/>
              </a:spcAft>
              <a:buClrTx/>
              <a:buSzTx/>
              <a:buFont typeface="Arial"/>
              <a:buNone/>
              <a:tabLst/>
              <a:defRPr b="1">
                <a:solidFill>
                  <a:schemeClr val="tx1">
                    <a:alpha val="17000"/>
                  </a:schemeClr>
                </a:solidFill>
              </a:defRPr>
            </a:lvl1pPr>
          </a:lstStyle>
          <a:p>
            <a:r>
              <a:rPr lang="fi-FI" noProof="1"/>
              <a:t>Click icon to add chart</a:t>
            </a:r>
          </a:p>
        </p:txBody>
      </p:sp>
    </p:spTree>
    <p:extLst>
      <p:ext uri="{BB962C8B-B14F-4D97-AF65-F5344CB8AC3E}">
        <p14:creationId xmlns:p14="http://schemas.microsoft.com/office/powerpoint/2010/main" val="2508521677"/>
      </p:ext>
    </p:extLst>
  </p:cSld>
  <p:clrMapOvr>
    <a:masterClrMapping/>
  </p:clrMapOvr>
  <p:extLst>
    <p:ext uri="{DCECCB84-F9BA-43D5-87BE-67443E8EF086}">
      <p15:sldGuideLst xmlns:p15="http://schemas.microsoft.com/office/powerpoint/2012/main">
        <p15:guide id="1" orient="horz" pos="3100" userDrawn="1">
          <p15:clr>
            <a:srgbClr val="FBAE40"/>
          </p15:clr>
        </p15:guide>
        <p15:guide id="4" pos="5534" userDrawn="1">
          <p15:clr>
            <a:srgbClr val="FBAE40"/>
          </p15:clr>
        </p15:guide>
        <p15:guide id="5" orient="horz" pos="327" userDrawn="1">
          <p15:clr>
            <a:srgbClr val="FBAE40"/>
          </p15:clr>
        </p15:guide>
        <p15:guide id="6" pos="2795" userDrawn="1">
          <p15:clr>
            <a:srgbClr val="FBAE40"/>
          </p15:clr>
        </p15:guide>
        <p15:guide id="7" pos="296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6678800" y="4848629"/>
            <a:ext cx="2057400" cy="172823"/>
          </a:xfrm>
          <a:prstGeom prst="rect">
            <a:avLst/>
          </a:prstGeom>
        </p:spPr>
        <p:txBody>
          <a:bodyPr vert="horz" lIns="91440" tIns="45720" rIns="91440" bIns="45720" rtlCol="0" anchor="ctr"/>
          <a:lstStyle>
            <a:lvl1pPr algn="r">
              <a:defRPr sz="900" baseline="0">
                <a:solidFill>
                  <a:schemeClr val="tx1"/>
                </a:solidFill>
              </a:defRPr>
            </a:lvl1pPr>
          </a:lstStyle>
          <a:p>
            <a:fld id="{28F7F04C-F568-F649-A2AE-EA61C66B69B4}" type="slidenum">
              <a:rPr lang="en-US" smtClean="0"/>
              <a:pPr/>
              <a:t>‹#›</a:t>
            </a:fld>
            <a:endParaRPr lang="en-US"/>
          </a:p>
        </p:txBody>
      </p:sp>
      <p:sp>
        <p:nvSpPr>
          <p:cNvPr id="4" name="Date Placeholder 3"/>
          <p:cNvSpPr>
            <a:spLocks noGrp="1"/>
          </p:cNvSpPr>
          <p:nvPr>
            <p:ph type="dt" sz="half" idx="2"/>
          </p:nvPr>
        </p:nvSpPr>
        <p:spPr>
          <a:xfrm>
            <a:off x="6678800" y="4672740"/>
            <a:ext cx="2057400" cy="175889"/>
          </a:xfrm>
          <a:prstGeom prst="rect">
            <a:avLst/>
          </a:prstGeom>
        </p:spPr>
        <p:txBody>
          <a:bodyPr vert="horz" lIns="91440" tIns="45720" rIns="91440" bIns="45720" rtlCol="0" anchor="ctr"/>
          <a:lstStyle>
            <a:lvl1pPr algn="r">
              <a:defRPr sz="900" baseline="0">
                <a:solidFill>
                  <a:schemeClr val="tx1"/>
                </a:solidFill>
              </a:defRPr>
            </a:lvl1pPr>
          </a:lstStyle>
          <a:p>
            <a:r>
              <a:rPr lang="fi-FI"/>
              <a:t>dd.mm.yyyy</a:t>
            </a:r>
            <a:endParaRPr lang="en-US"/>
          </a:p>
        </p:txBody>
      </p:sp>
      <p:sp>
        <p:nvSpPr>
          <p:cNvPr id="2" name="Alatunnisteen paikkamerkki 1">
            <a:extLst>
              <a:ext uri="{FF2B5EF4-FFF2-40B4-BE49-F238E27FC236}">
                <a16:creationId xmlns:a16="http://schemas.microsoft.com/office/drawing/2014/main" id="{1C150BC1-EEBC-48B9-AEAE-962A54F46FC4}"/>
              </a:ext>
            </a:extLst>
          </p:cNvPr>
          <p:cNvSpPr>
            <a:spLocks noGrp="1"/>
          </p:cNvSpPr>
          <p:nvPr>
            <p:ph type="ftr" sz="quarter" idx="3"/>
          </p:nvPr>
        </p:nvSpPr>
        <p:spPr>
          <a:xfrm>
            <a:off x="3028950" y="4849200"/>
            <a:ext cx="3086100" cy="172800"/>
          </a:xfrm>
          <a:prstGeom prst="rect">
            <a:avLst/>
          </a:prstGeom>
        </p:spPr>
        <p:txBody>
          <a:bodyPr vert="horz" lIns="91440" tIns="45720" rIns="91440" bIns="45720" rtlCol="0" anchor="ctr"/>
          <a:lstStyle>
            <a:lvl1pPr algn="ctr">
              <a:defRPr sz="900">
                <a:solidFill>
                  <a:schemeClr val="tx1"/>
                </a:solidFill>
              </a:defRPr>
            </a:lvl1pPr>
          </a:lstStyle>
          <a:p>
            <a:r>
              <a:rPr lang="fi-FI" err="1"/>
              <a:t>Your</a:t>
            </a:r>
            <a:r>
              <a:rPr lang="fi-FI"/>
              <a:t> text </a:t>
            </a:r>
            <a:r>
              <a:rPr lang="fi-FI" err="1"/>
              <a:t>here</a:t>
            </a:r>
            <a:endParaRPr lang="fi-FI"/>
          </a:p>
        </p:txBody>
      </p:sp>
    </p:spTree>
    <p:extLst>
      <p:ext uri="{BB962C8B-B14F-4D97-AF65-F5344CB8AC3E}">
        <p14:creationId xmlns:p14="http://schemas.microsoft.com/office/powerpoint/2010/main" val="1833754440"/>
      </p:ext>
    </p:extLst>
  </p:cSld>
  <p:clrMap bg1="lt1" tx1="dk1" bg2="lt2" tx2="dk2" accent1="accent1" accent2="accent2" accent3="accent3" accent4="accent4" accent5="accent5" accent6="accent6" hlink="hlink" folHlink="folHlink"/>
  <p:sldLayoutIdLst>
    <p:sldLayoutId id="2147483667" r:id="rId1"/>
    <p:sldLayoutId id="2147483650" r:id="rId2"/>
    <p:sldLayoutId id="2147483704" r:id="rId3"/>
    <p:sldLayoutId id="2147483707" r:id="rId4"/>
    <p:sldLayoutId id="2147483694" r:id="rId5"/>
    <p:sldLayoutId id="2147483695" r:id="rId6"/>
    <p:sldLayoutId id="2147483702" r:id="rId7"/>
    <p:sldLayoutId id="2147483701" r:id="rId8"/>
    <p:sldLayoutId id="2147483715" r:id="rId9"/>
    <p:sldLayoutId id="2147483691" r:id="rId10"/>
    <p:sldLayoutId id="2147483699" r:id="rId11"/>
    <p:sldLayoutId id="2147483679" r:id="rId12"/>
  </p:sldLayoutIdLst>
  <p:hf sldNum="0" hdr="0" ftr="0" dt="0"/>
  <p:txStyles>
    <p:titleStyle>
      <a:lvl1pPr algn="l" defTabSz="685800" rtl="0" eaLnBrk="1" latinLnBrk="0" hangingPunct="1">
        <a:lnSpc>
          <a:spcPct val="90000"/>
        </a:lnSpc>
        <a:spcBef>
          <a:spcPct val="0"/>
        </a:spcBef>
        <a:buNone/>
        <a:defRPr sz="3300" kern="1200" baseline="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1" userDrawn="1">
          <p15:clr>
            <a:srgbClr val="F26B43"/>
          </p15:clr>
        </p15:guide>
        <p15:guide id="3" orient="horz" pos="32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aalto.fi/fi/opiskelu-aallossa/starting-point-of-wellbeing" TargetMode="External"/><Relationship Id="rId2" Type="http://schemas.openxmlformats.org/officeDocument/2006/relationships/hyperlink" Target="mailto:sanni.saarimaki@aalto.fi"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10609A-A2C5-AF7E-B3C5-08AE43BA432E}"/>
              </a:ext>
            </a:extLst>
          </p:cNvPr>
          <p:cNvSpPr>
            <a:spLocks noGrp="1"/>
          </p:cNvSpPr>
          <p:nvPr>
            <p:ph type="body" sz="half" idx="11"/>
          </p:nvPr>
        </p:nvSpPr>
        <p:spPr/>
        <p:txBody>
          <a:bodyPr/>
          <a:lstStyle/>
          <a:p>
            <a:r>
              <a:rPr lang="fi-FI" sz="2800" dirty="0"/>
              <a:t>Matalan kynnyksen hybridimalli opiskelijan alkutukeen, palveluohjaukseen ja yhteisöllisyyden lisäämiseen</a:t>
            </a:r>
          </a:p>
        </p:txBody>
      </p:sp>
      <p:sp>
        <p:nvSpPr>
          <p:cNvPr id="3" name="Text Placeholder 2">
            <a:extLst>
              <a:ext uri="{FF2B5EF4-FFF2-40B4-BE49-F238E27FC236}">
                <a16:creationId xmlns:a16="http://schemas.microsoft.com/office/drawing/2014/main" id="{0E7432B3-9341-205F-FFF3-5F7EAB789AE3}"/>
              </a:ext>
            </a:extLst>
          </p:cNvPr>
          <p:cNvSpPr>
            <a:spLocks noGrp="1"/>
          </p:cNvSpPr>
          <p:nvPr>
            <p:ph type="body" sz="half" idx="2"/>
          </p:nvPr>
        </p:nvSpPr>
        <p:spPr/>
        <p:txBody>
          <a:bodyPr lIns="0" tIns="45720" rIns="0" bIns="45720" anchor="t"/>
          <a:lstStyle/>
          <a:p>
            <a:r>
              <a:rPr lang="fi-FI" sz="2800" dirty="0"/>
              <a:t> </a:t>
            </a:r>
            <a:r>
              <a:rPr lang="fi-FI" sz="2800" dirty="0" err="1"/>
              <a:t>Starting</a:t>
            </a:r>
            <a:r>
              <a:rPr lang="fi-FI" sz="2800" dirty="0"/>
              <a:t> Point of </a:t>
            </a:r>
            <a:r>
              <a:rPr lang="fi-FI" sz="2800" dirty="0" err="1"/>
              <a:t>Wellbeing</a:t>
            </a:r>
            <a:r>
              <a:rPr lang="fi-FI" sz="2800" dirty="0"/>
              <a:t> 2.0</a:t>
            </a:r>
            <a:endParaRPr lang="fi-FI" dirty="0">
              <a:latin typeface="arial"/>
              <a:cs typeface="arial"/>
            </a:endParaRPr>
          </a:p>
        </p:txBody>
      </p:sp>
      <p:sp>
        <p:nvSpPr>
          <p:cNvPr id="4" name="Text Placeholder 3">
            <a:extLst>
              <a:ext uri="{FF2B5EF4-FFF2-40B4-BE49-F238E27FC236}">
                <a16:creationId xmlns:a16="http://schemas.microsoft.com/office/drawing/2014/main" id="{F65576EA-0E2A-1F1A-6A5A-8FB9DFADB1EE}"/>
              </a:ext>
            </a:extLst>
          </p:cNvPr>
          <p:cNvSpPr>
            <a:spLocks noGrp="1"/>
          </p:cNvSpPr>
          <p:nvPr>
            <p:ph type="body" sz="half" idx="12"/>
          </p:nvPr>
        </p:nvSpPr>
        <p:spPr>
          <a:xfrm>
            <a:off x="5966372" y="4008420"/>
            <a:ext cx="2464025" cy="501388"/>
          </a:xfrm>
        </p:spPr>
        <p:txBody>
          <a:bodyPr/>
          <a:lstStyle/>
          <a:p>
            <a:r>
              <a:rPr lang="en-US" dirty="0"/>
              <a:t>Sanni Saarimäki</a:t>
            </a:r>
            <a:endParaRPr lang="fi-FI" dirty="0"/>
          </a:p>
        </p:txBody>
      </p:sp>
      <p:sp>
        <p:nvSpPr>
          <p:cNvPr id="5" name="Text Placeholder 4">
            <a:extLst>
              <a:ext uri="{FF2B5EF4-FFF2-40B4-BE49-F238E27FC236}">
                <a16:creationId xmlns:a16="http://schemas.microsoft.com/office/drawing/2014/main" id="{CD038B04-EE53-6A4F-208E-23D8937ECE98}"/>
              </a:ext>
            </a:extLst>
          </p:cNvPr>
          <p:cNvSpPr>
            <a:spLocks noGrp="1"/>
          </p:cNvSpPr>
          <p:nvPr>
            <p:ph type="body" sz="half" idx="13"/>
          </p:nvPr>
        </p:nvSpPr>
        <p:spPr/>
        <p:txBody>
          <a:bodyPr/>
          <a:lstStyle/>
          <a:p>
            <a:r>
              <a:rPr lang="en-US" dirty="0" err="1"/>
              <a:t>Elokuu</a:t>
            </a:r>
            <a:r>
              <a:rPr lang="en-US" dirty="0"/>
              <a:t> 2023</a:t>
            </a:r>
            <a:endParaRPr lang="fi-FI" dirty="0"/>
          </a:p>
        </p:txBody>
      </p:sp>
    </p:spTree>
    <p:extLst>
      <p:ext uri="{BB962C8B-B14F-4D97-AF65-F5344CB8AC3E}">
        <p14:creationId xmlns:p14="http://schemas.microsoft.com/office/powerpoint/2010/main" val="2839846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CBBFBDF-A49D-138B-9FD4-F66367D16D46}"/>
              </a:ext>
            </a:extLst>
          </p:cNvPr>
          <p:cNvSpPr>
            <a:spLocks noGrp="1"/>
          </p:cNvSpPr>
          <p:nvPr>
            <p:ph type="body" sz="half" idx="10"/>
          </p:nvPr>
        </p:nvSpPr>
        <p:spPr/>
        <p:txBody>
          <a:bodyPr lIns="0" tIns="0" rIns="0" bIns="0" anchor="t"/>
          <a:lstStyle/>
          <a:p>
            <a:r>
              <a:rPr lang="fi-FI">
                <a:ea typeface="+mj-lt"/>
                <a:cs typeface="+mj-lt"/>
              </a:rPr>
              <a:t>Ohjaaja(t)</a:t>
            </a:r>
            <a:endParaRPr lang="fi-FI">
              <a:cs typeface="Arial" panose="020B0604020202020204"/>
            </a:endParaRPr>
          </a:p>
        </p:txBody>
      </p:sp>
      <p:sp>
        <p:nvSpPr>
          <p:cNvPr id="6" name="Text Placeholder 5">
            <a:extLst>
              <a:ext uri="{FF2B5EF4-FFF2-40B4-BE49-F238E27FC236}">
                <a16:creationId xmlns:a16="http://schemas.microsoft.com/office/drawing/2014/main" id="{B86F4443-E7E2-9560-D09C-D48A60C35DB3}"/>
              </a:ext>
            </a:extLst>
          </p:cNvPr>
          <p:cNvSpPr>
            <a:spLocks noGrp="1"/>
          </p:cNvSpPr>
          <p:nvPr>
            <p:ph type="body" sz="half" idx="11"/>
          </p:nvPr>
        </p:nvSpPr>
        <p:spPr>
          <a:xfrm>
            <a:off x="292327" y="831868"/>
            <a:ext cx="8492897" cy="3049460"/>
          </a:xfrm>
        </p:spPr>
        <p:txBody>
          <a:bodyPr lIns="0" tIns="0" rIns="0" bIns="0" anchor="t"/>
          <a:lstStyle/>
          <a:p>
            <a:pPr marL="342900" indent="-342900">
              <a:buFont typeface="Arial" panose="020B0604020202020204" pitchFamily="34" charset="0"/>
              <a:buChar char="•"/>
            </a:pPr>
            <a:r>
              <a:rPr lang="fi-FI" sz="2000" b="0" dirty="0">
                <a:ea typeface="+mn-lt"/>
                <a:cs typeface="+mn-lt"/>
              </a:rPr>
              <a:t>Palvelukokonaisuutta luodessa ja kehitettäessä tarvitaan kokoaikainen koordinaattori/suunnittelija, jolla mieluusti työpari käytettävissä. Palvelun vakiinnuttua tarvitaan koordinaattori, jolla on vähintään 20-30 % työajasta varattuna toiminnan koordinoimiseen.</a:t>
            </a:r>
            <a:endParaRPr lang="fi-FI" sz="2000" b="0" dirty="0">
              <a:cs typeface="Arial"/>
            </a:endParaRPr>
          </a:p>
          <a:p>
            <a:pPr marL="342900" indent="-342900">
              <a:buFont typeface="Arial" panose="020B0604020202020204" pitchFamily="34" charset="0"/>
              <a:buChar char="•"/>
            </a:pPr>
            <a:r>
              <a:rPr lang="fi-FI" sz="2000" b="0" dirty="0">
                <a:ea typeface="+mn-lt"/>
                <a:cs typeface="+mn-lt"/>
              </a:rPr>
              <a:t>Ajanvaraukseton matalan kynnyksen palveluohjaus vaatii hyvinvoinnin, opiskelukyvyn ja ohjauksen ammattilaisia, joista vähintään osalla on hyvä olla ennestään kokemusta/osaamista hyvin lyhyistä ajanvarauksettomista ohjaustilanteista. Työotteen haltuun saaminen vaati usein kouluttautumista, jos sopivaa työkokemusta ei aiemmin ole.</a:t>
            </a:r>
          </a:p>
          <a:p>
            <a:pPr marL="971550" lvl="1" indent="-342900"/>
            <a:r>
              <a:rPr lang="fi-FI" sz="2000" b="0" dirty="0">
                <a:ea typeface="+mn-lt"/>
                <a:cs typeface="+mn-lt"/>
              </a:rPr>
              <a:t>Aallossa tätä ohjausta toteuttivat opinto- ja uraohjauspsykologit ja opinto-ohjaajat, sekä yhteistyökumppanit (Aalto-papit, </a:t>
            </a:r>
            <a:r>
              <a:rPr lang="fi-FI" sz="2000" b="0" dirty="0" err="1">
                <a:ea typeface="+mn-lt"/>
                <a:cs typeface="+mn-lt"/>
              </a:rPr>
              <a:t>YTHS:n</a:t>
            </a:r>
            <a:r>
              <a:rPr lang="fi-FI" sz="2000" b="0" dirty="0">
                <a:ea typeface="+mn-lt"/>
                <a:cs typeface="+mn-lt"/>
              </a:rPr>
              <a:t> </a:t>
            </a:r>
            <a:r>
              <a:rPr lang="fi-FI" sz="2000" b="0" dirty="0" err="1">
                <a:ea typeface="+mn-lt"/>
                <a:cs typeface="+mn-lt"/>
              </a:rPr>
              <a:t>terkkarit</a:t>
            </a:r>
            <a:r>
              <a:rPr lang="fi-FI" sz="2000" b="0" dirty="0">
                <a:ea typeface="+mn-lt"/>
                <a:cs typeface="+mn-lt"/>
              </a:rPr>
              <a:t>, yms.)</a:t>
            </a:r>
          </a:p>
        </p:txBody>
      </p:sp>
    </p:spTree>
    <p:extLst>
      <p:ext uri="{BB962C8B-B14F-4D97-AF65-F5344CB8AC3E}">
        <p14:creationId xmlns:p14="http://schemas.microsoft.com/office/powerpoint/2010/main" val="1994660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EC6BAC-A356-A869-760B-70F912F69AD3}"/>
              </a:ext>
            </a:extLst>
          </p:cNvPr>
          <p:cNvSpPr>
            <a:spLocks noGrp="1"/>
          </p:cNvSpPr>
          <p:nvPr>
            <p:ph type="body" sz="half" idx="10"/>
          </p:nvPr>
        </p:nvSpPr>
        <p:spPr/>
        <p:txBody>
          <a:bodyPr lIns="0" tIns="0" rIns="0" bIns="0" anchor="t"/>
          <a:lstStyle/>
          <a:p>
            <a:r>
              <a:rPr lang="fi-FI">
                <a:ea typeface="+mj-lt"/>
                <a:cs typeface="+mj-lt"/>
              </a:rPr>
              <a:t>Markkinointi ja viestintä</a:t>
            </a:r>
            <a:endParaRPr lang="fi-FI"/>
          </a:p>
        </p:txBody>
      </p:sp>
      <p:sp>
        <p:nvSpPr>
          <p:cNvPr id="3" name="Text Placeholder 2">
            <a:extLst>
              <a:ext uri="{FF2B5EF4-FFF2-40B4-BE49-F238E27FC236}">
                <a16:creationId xmlns:a16="http://schemas.microsoft.com/office/drawing/2014/main" id="{9843F6C0-41E5-59FB-AE22-D1328BF90681}"/>
              </a:ext>
            </a:extLst>
          </p:cNvPr>
          <p:cNvSpPr>
            <a:spLocks noGrp="1"/>
          </p:cNvSpPr>
          <p:nvPr>
            <p:ph type="body" sz="half" idx="11"/>
          </p:nvPr>
        </p:nvSpPr>
        <p:spPr/>
        <p:txBody>
          <a:bodyPr lIns="0" tIns="0" rIns="0" bIns="0" anchor="t"/>
          <a:lstStyle/>
          <a:p>
            <a:r>
              <a:rPr lang="fi-FI" sz="2400" b="0" dirty="0">
                <a:ea typeface="+mn-lt"/>
                <a:cs typeface="+mn-lt"/>
              </a:rPr>
              <a:t>Miten kannattaa markkinoida ja viestiä?</a:t>
            </a:r>
            <a:endParaRPr lang="fi-FI" b="0" dirty="0">
              <a:ea typeface="+mn-lt"/>
              <a:cs typeface="+mn-lt"/>
            </a:endParaRPr>
          </a:p>
          <a:p>
            <a:pPr marL="342900" indent="-342900">
              <a:buFont typeface="Arial" panose="020B0604020202020204" pitchFamily="34" charset="0"/>
              <a:buChar char="•"/>
            </a:pPr>
            <a:r>
              <a:rPr lang="fi-FI" sz="2000" b="0" dirty="0"/>
              <a:t>Nettisivut, some-mainonta, uutiskirjeet</a:t>
            </a:r>
          </a:p>
          <a:p>
            <a:pPr marL="342900" indent="-342900">
              <a:buFont typeface="Arial" panose="020B0604020202020204" pitchFamily="34" charset="0"/>
              <a:buChar char="•"/>
            </a:pPr>
            <a:r>
              <a:rPr lang="fi-FI" sz="2000" b="0" dirty="0"/>
              <a:t>Orientaatiot, messut, kilta- ja ainejärjestötapahtumat, ylioppilaskuntayhteistyö, tutorkoulutukset</a:t>
            </a:r>
          </a:p>
          <a:p>
            <a:pPr marL="342900" indent="-342900">
              <a:buFont typeface="Arial" panose="020B0604020202020204" pitchFamily="34" charset="0"/>
              <a:buChar char="•"/>
            </a:pPr>
            <a:r>
              <a:rPr lang="fi-FI" sz="2000" b="0" dirty="0"/>
              <a:t>Avoimet ovet SPW-huoneessa (kahvia!)</a:t>
            </a:r>
          </a:p>
          <a:p>
            <a:pPr marL="342900" indent="-342900">
              <a:buFont typeface="Arial" panose="020B0604020202020204" pitchFamily="34" charset="0"/>
              <a:buChar char="•"/>
            </a:pPr>
            <a:r>
              <a:rPr lang="fi-FI" sz="2000" b="0" dirty="0"/>
              <a:t>Henkilökunnalle (erityisesti opiskelijoita tapaavat) ja verkostoille viestintä</a:t>
            </a:r>
          </a:p>
          <a:p>
            <a:pPr marL="342900" indent="-342900">
              <a:buFont typeface="Arial" panose="020B0604020202020204" pitchFamily="34" charset="0"/>
              <a:buChar char="•"/>
            </a:pPr>
            <a:r>
              <a:rPr lang="fi-FI" sz="2000" b="0" dirty="0"/>
              <a:t>Kaikissa näissä olennaista on, että mainontaa tehdään jatkuvasti ja viestiä pidetään esillä samanaikaisesti monessa eri paikassa.</a:t>
            </a:r>
          </a:p>
        </p:txBody>
      </p:sp>
    </p:spTree>
    <p:extLst>
      <p:ext uri="{BB962C8B-B14F-4D97-AF65-F5344CB8AC3E}">
        <p14:creationId xmlns:p14="http://schemas.microsoft.com/office/powerpoint/2010/main" val="415511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9A5E72-9102-F601-1441-C3D8DB7E52BD}"/>
              </a:ext>
            </a:extLst>
          </p:cNvPr>
          <p:cNvSpPr>
            <a:spLocks noGrp="1"/>
          </p:cNvSpPr>
          <p:nvPr>
            <p:ph type="body" sz="half" idx="10"/>
          </p:nvPr>
        </p:nvSpPr>
        <p:spPr/>
        <p:txBody>
          <a:bodyPr lIns="0" tIns="0" rIns="0" bIns="0" anchor="t"/>
          <a:lstStyle/>
          <a:p>
            <a:r>
              <a:rPr lang="fi-FI">
                <a:ea typeface="+mj-lt"/>
                <a:cs typeface="+mj-lt"/>
              </a:rPr>
              <a:t>Materiaalit (markkinointi, visualisointi, koulutusmateriaali)</a:t>
            </a:r>
            <a:endParaRPr lang="fi-FI"/>
          </a:p>
        </p:txBody>
      </p:sp>
      <p:sp>
        <p:nvSpPr>
          <p:cNvPr id="3" name="Text Placeholder 2">
            <a:extLst>
              <a:ext uri="{FF2B5EF4-FFF2-40B4-BE49-F238E27FC236}">
                <a16:creationId xmlns:a16="http://schemas.microsoft.com/office/drawing/2014/main" id="{24FD0380-4064-6DA8-57E6-14D128053F23}"/>
              </a:ext>
            </a:extLst>
          </p:cNvPr>
          <p:cNvSpPr>
            <a:spLocks noGrp="1"/>
          </p:cNvSpPr>
          <p:nvPr>
            <p:ph type="body" sz="half" idx="11"/>
          </p:nvPr>
        </p:nvSpPr>
        <p:spPr>
          <a:xfrm>
            <a:off x="292328" y="1506308"/>
            <a:ext cx="8492897" cy="3049460"/>
          </a:xfrm>
        </p:spPr>
        <p:txBody>
          <a:bodyPr lIns="0" tIns="0" rIns="0" bIns="0" anchor="t"/>
          <a:lstStyle/>
          <a:p>
            <a:r>
              <a:rPr lang="fi-FI" sz="2000" dirty="0">
                <a:ea typeface="+mn-lt"/>
                <a:cs typeface="+mn-lt"/>
              </a:rPr>
              <a:t>Ajanvaraukseton palveluohjaus</a:t>
            </a:r>
          </a:p>
          <a:p>
            <a:pPr marL="342900" indent="-342900">
              <a:buFont typeface="Arial" panose="020B0604020202020204" pitchFamily="34" charset="0"/>
              <a:buChar char="•"/>
            </a:pPr>
            <a:r>
              <a:rPr lang="fi-FI" sz="2000" b="0" dirty="0">
                <a:ea typeface="+mn-lt"/>
                <a:cs typeface="+mn-lt"/>
              </a:rPr>
              <a:t>Fyysinen tila, jossa toteuttaa ohjausta luottamuksellisesti (sopivat huonekalut, tarpeeksi tilaa, äänieristys)</a:t>
            </a:r>
          </a:p>
          <a:p>
            <a:pPr marL="342900" indent="-342900">
              <a:buFont typeface="Arial" panose="020B0604020202020204" pitchFamily="34" charset="0"/>
              <a:buChar char="•"/>
            </a:pPr>
            <a:r>
              <a:rPr lang="fi-FI" sz="2000" b="0" dirty="0">
                <a:ea typeface="+mn-lt"/>
                <a:cs typeface="+mn-lt"/>
              </a:rPr>
              <a:t>Etäohjaukseen tietoturvallinen video- ja chat-ohjaus (Aallossa </a:t>
            </a:r>
            <a:r>
              <a:rPr lang="fi-FI" sz="2000" b="0" dirty="0" err="1">
                <a:ea typeface="+mn-lt"/>
                <a:cs typeface="+mn-lt"/>
              </a:rPr>
              <a:t>Ninchat</a:t>
            </a:r>
            <a:r>
              <a:rPr lang="fi-FI" sz="2000" b="0" dirty="0">
                <a:ea typeface="+mn-lt"/>
                <a:cs typeface="+mn-lt"/>
              </a:rPr>
              <a:t>)</a:t>
            </a:r>
          </a:p>
          <a:p>
            <a:pPr marL="342900" indent="-342900">
              <a:buFont typeface="Arial" panose="020B0604020202020204" pitchFamily="34" charset="0"/>
              <a:buChar char="•"/>
            </a:pPr>
            <a:r>
              <a:rPr lang="fi-FI" sz="2000" b="0" dirty="0">
                <a:ea typeface="+mn-lt"/>
                <a:cs typeface="+mn-lt"/>
              </a:rPr>
              <a:t>Verkkomateriaalien luominen ohjauksen tueksi</a:t>
            </a:r>
          </a:p>
          <a:p>
            <a:r>
              <a:rPr lang="fi-FI" sz="2000" dirty="0">
                <a:ea typeface="+mn-lt"/>
                <a:cs typeface="+mn-lt"/>
              </a:rPr>
              <a:t>Tapahtumat, vertaisryhmät</a:t>
            </a:r>
          </a:p>
          <a:p>
            <a:pPr marL="342900" indent="-342900">
              <a:buFont typeface="Arial" panose="020B0604020202020204" pitchFamily="34" charset="0"/>
              <a:buChar char="•"/>
            </a:pPr>
            <a:r>
              <a:rPr lang="fi-FI" sz="2000" b="0" dirty="0"/>
              <a:t>Tilat tai etäyhteys (</a:t>
            </a:r>
            <a:r>
              <a:rPr lang="fi-FI" sz="2000" b="0" dirty="0" err="1"/>
              <a:t>Zoom</a:t>
            </a:r>
            <a:r>
              <a:rPr lang="fi-FI" sz="2000" b="0" dirty="0"/>
              <a:t>), suunnitteluun ja </a:t>
            </a:r>
            <a:r>
              <a:rPr lang="fi-FI" sz="2000" b="0" dirty="0" err="1"/>
              <a:t>toteukseen</a:t>
            </a:r>
            <a:r>
              <a:rPr lang="fi-FI" sz="2000" b="0" dirty="0"/>
              <a:t> tarvittava osaaminen ja aika- ja materiaaliresurssit</a:t>
            </a:r>
          </a:p>
        </p:txBody>
      </p:sp>
    </p:spTree>
    <p:extLst>
      <p:ext uri="{BB962C8B-B14F-4D97-AF65-F5344CB8AC3E}">
        <p14:creationId xmlns:p14="http://schemas.microsoft.com/office/powerpoint/2010/main" val="4086722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BA91A3-0F64-997C-FAEB-674E5C65CAAC}"/>
              </a:ext>
            </a:extLst>
          </p:cNvPr>
          <p:cNvSpPr>
            <a:spLocks noGrp="1"/>
          </p:cNvSpPr>
          <p:nvPr>
            <p:ph type="body" sz="half" idx="10"/>
          </p:nvPr>
        </p:nvSpPr>
        <p:spPr/>
        <p:txBody>
          <a:bodyPr lIns="0" tIns="0" rIns="0" bIns="0" anchor="t"/>
          <a:lstStyle/>
          <a:p>
            <a:r>
              <a:rPr lang="fi-FI">
                <a:ea typeface="+mj-lt"/>
                <a:cs typeface="+mj-lt"/>
              </a:rPr>
              <a:t>Palaute ja arviointi</a:t>
            </a:r>
            <a:endParaRPr lang="fi-FI"/>
          </a:p>
        </p:txBody>
      </p:sp>
      <p:sp>
        <p:nvSpPr>
          <p:cNvPr id="3" name="Text Placeholder 2">
            <a:extLst>
              <a:ext uri="{FF2B5EF4-FFF2-40B4-BE49-F238E27FC236}">
                <a16:creationId xmlns:a16="http://schemas.microsoft.com/office/drawing/2014/main" id="{B6322513-0779-D3E4-7242-F1AB88FD48E9}"/>
              </a:ext>
            </a:extLst>
          </p:cNvPr>
          <p:cNvSpPr>
            <a:spLocks noGrp="1"/>
          </p:cNvSpPr>
          <p:nvPr>
            <p:ph type="body" sz="half" idx="11"/>
          </p:nvPr>
        </p:nvSpPr>
        <p:spPr/>
        <p:txBody>
          <a:bodyPr lIns="0" tIns="0" rIns="0" bIns="0" anchor="t"/>
          <a:lstStyle/>
          <a:p>
            <a:pPr marL="342900" indent="-342900">
              <a:buFont typeface="Arial" panose="020B0604020202020204" pitchFamily="34" charset="0"/>
              <a:buChar char="•"/>
            </a:pPr>
            <a:r>
              <a:rPr lang="fi-FI" sz="2000" b="0" dirty="0">
                <a:ea typeface="+mn-lt"/>
                <a:cs typeface="+mn-lt"/>
              </a:rPr>
              <a:t>Sekä ajanvarauksettomasta ohjauksesta, että tapahtumista/ryhmistä on voinut antaa anonyymia vapaaehtoista palautetta sähköisesti tai ryhmien yhteydessä paperilla. </a:t>
            </a:r>
          </a:p>
          <a:p>
            <a:pPr marL="342900" indent="-342900">
              <a:buFont typeface="Arial" panose="020B0604020202020204" pitchFamily="34" charset="0"/>
              <a:buChar char="•"/>
            </a:pPr>
            <a:r>
              <a:rPr lang="fi-FI" sz="2000" b="0" dirty="0">
                <a:ea typeface="+mn-lt"/>
                <a:cs typeface="+mn-lt"/>
              </a:rPr>
              <a:t>Yhteistyökumppanien ja ylioppilaskunnan kanssa keskusteluyhteys palvelun kehittämisessä</a:t>
            </a:r>
          </a:p>
          <a:p>
            <a:pPr marL="342900" indent="-342900">
              <a:buFont typeface="Arial" panose="020B0604020202020204" pitchFamily="34" charset="0"/>
              <a:buChar char="•"/>
            </a:pPr>
            <a:r>
              <a:rPr lang="fi-FI" sz="2000" b="0" dirty="0">
                <a:ea typeface="+mn-lt"/>
                <a:cs typeface="+mn-lt"/>
              </a:rPr>
              <a:t>Onko helppo ottaa käyttöön: Kokonaisuudessaan 4-5=vaikeahko, mutta yksittäisten osien käyttöönotto voi olla helpompaa (3)</a:t>
            </a:r>
          </a:p>
          <a:p>
            <a:endParaRPr lang="fi-FI" dirty="0"/>
          </a:p>
        </p:txBody>
      </p:sp>
    </p:spTree>
    <p:extLst>
      <p:ext uri="{BB962C8B-B14F-4D97-AF65-F5344CB8AC3E}">
        <p14:creationId xmlns:p14="http://schemas.microsoft.com/office/powerpoint/2010/main" val="262925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06241C-886B-00E2-9A07-85CEE9312A19}"/>
              </a:ext>
            </a:extLst>
          </p:cNvPr>
          <p:cNvSpPr>
            <a:spLocks noGrp="1"/>
          </p:cNvSpPr>
          <p:nvPr>
            <p:ph type="body" sz="half" idx="10"/>
          </p:nvPr>
        </p:nvSpPr>
        <p:spPr/>
        <p:txBody>
          <a:bodyPr lIns="0" tIns="0" rIns="0" bIns="0" anchor="t"/>
          <a:lstStyle/>
          <a:p>
            <a:r>
              <a:rPr lang="fi-FI">
                <a:ea typeface="+mj-lt"/>
                <a:cs typeface="+mj-lt"/>
              </a:rPr>
              <a:t>Lisätietoja</a:t>
            </a:r>
            <a:endParaRPr lang="en-US"/>
          </a:p>
        </p:txBody>
      </p:sp>
      <p:sp>
        <p:nvSpPr>
          <p:cNvPr id="4" name="Sisällön paikkamerkki 2">
            <a:extLst>
              <a:ext uri="{FF2B5EF4-FFF2-40B4-BE49-F238E27FC236}">
                <a16:creationId xmlns:a16="http://schemas.microsoft.com/office/drawing/2014/main" id="{0277DE24-9D33-5333-EEFC-3C1B1BF19C02}"/>
              </a:ext>
            </a:extLst>
          </p:cNvPr>
          <p:cNvSpPr txBox="1">
            <a:spLocks/>
          </p:cNvSpPr>
          <p:nvPr/>
        </p:nvSpPr>
        <p:spPr>
          <a:xfrm>
            <a:off x="650883" y="1337616"/>
            <a:ext cx="6814644" cy="60949"/>
          </a:xfrm>
          <a:prstGeom prst="rect">
            <a:avLst/>
          </a:prstGeom>
        </p:spPr>
        <p:txBody>
          <a:bodyPr vert="horz" lIns="91440" tIns="45720" rIns="91440" bIns="45720" rtlCol="0" anchor="t">
            <a:noAutofit/>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endParaRPr lang="fi-FI" sz="1400">
              <a:ea typeface="+mn-lt"/>
              <a:cs typeface="+mn-lt"/>
            </a:endParaRPr>
          </a:p>
        </p:txBody>
      </p:sp>
      <p:sp>
        <p:nvSpPr>
          <p:cNvPr id="6" name="Otsikko 1">
            <a:extLst>
              <a:ext uri="{FF2B5EF4-FFF2-40B4-BE49-F238E27FC236}">
                <a16:creationId xmlns:a16="http://schemas.microsoft.com/office/drawing/2014/main" id="{9337EE99-050E-DFBA-7DB8-055C3E91A849}"/>
              </a:ext>
            </a:extLst>
          </p:cNvPr>
          <p:cNvSpPr txBox="1">
            <a:spLocks/>
          </p:cNvSpPr>
          <p:nvPr/>
        </p:nvSpPr>
        <p:spPr>
          <a:xfrm>
            <a:off x="650883" y="1922632"/>
            <a:ext cx="6823974" cy="113175"/>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i-FI" sz="6400">
              <a:ea typeface="+mj-lt"/>
              <a:cs typeface="+mj-lt"/>
            </a:endParaRPr>
          </a:p>
        </p:txBody>
      </p:sp>
      <p:sp>
        <p:nvSpPr>
          <p:cNvPr id="3" name="TextBox 2">
            <a:extLst>
              <a:ext uri="{FF2B5EF4-FFF2-40B4-BE49-F238E27FC236}">
                <a16:creationId xmlns:a16="http://schemas.microsoft.com/office/drawing/2014/main" id="{33CDBCFB-7D71-AEE4-473F-75194A16E282}"/>
              </a:ext>
            </a:extLst>
          </p:cNvPr>
          <p:cNvSpPr txBox="1"/>
          <p:nvPr/>
        </p:nvSpPr>
        <p:spPr>
          <a:xfrm>
            <a:off x="355444" y="1491475"/>
            <a:ext cx="7833731"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Arial"/>
              </a:rPr>
              <a:t>Sanni Saarimäki, </a:t>
            </a:r>
            <a:r>
              <a:rPr lang="en-US" sz="2400" dirty="0" err="1">
                <a:cs typeface="Arial"/>
              </a:rPr>
              <a:t>projektin</a:t>
            </a:r>
            <a:r>
              <a:rPr lang="en-US" sz="2400" dirty="0">
                <a:cs typeface="Arial"/>
              </a:rPr>
              <a:t> </a:t>
            </a:r>
            <a:r>
              <a:rPr lang="en-US" sz="2400" dirty="0" err="1">
                <a:cs typeface="Arial"/>
              </a:rPr>
              <a:t>koordinaattori</a:t>
            </a:r>
            <a:r>
              <a:rPr lang="en-US" sz="2400" dirty="0">
                <a:cs typeface="Arial"/>
              </a:rPr>
              <a:t> 2021-22, Opintopsykologi </a:t>
            </a:r>
            <a:r>
              <a:rPr lang="en-US" sz="2400" dirty="0">
                <a:cs typeface="Arial"/>
                <a:hlinkClick r:id="rId2"/>
              </a:rPr>
              <a:t>sanni.saarimaki@aalto.fi</a:t>
            </a:r>
            <a:endParaRPr lang="en-US" sz="2400" dirty="0">
              <a:cs typeface="Arial"/>
            </a:endParaRPr>
          </a:p>
          <a:p>
            <a:endParaRPr lang="en-US" sz="2400" dirty="0">
              <a:cs typeface="Arial"/>
            </a:endParaRPr>
          </a:p>
          <a:p>
            <a:r>
              <a:rPr lang="en-US" sz="2400" dirty="0" err="1">
                <a:cs typeface="Arial"/>
              </a:rPr>
              <a:t>SPW:n</a:t>
            </a:r>
            <a:r>
              <a:rPr lang="en-US" sz="2400" dirty="0">
                <a:cs typeface="Arial"/>
              </a:rPr>
              <a:t> </a:t>
            </a:r>
            <a:r>
              <a:rPr lang="en-US" sz="2400" dirty="0" err="1">
                <a:cs typeface="Arial"/>
              </a:rPr>
              <a:t>nettisivut</a:t>
            </a:r>
            <a:r>
              <a:rPr lang="en-US" sz="2400" dirty="0">
                <a:cs typeface="Arial"/>
              </a:rPr>
              <a:t> ja </a:t>
            </a:r>
            <a:r>
              <a:rPr lang="en-US" sz="2400" dirty="0" err="1">
                <a:cs typeface="Arial"/>
              </a:rPr>
              <a:t>toimijoiden</a:t>
            </a:r>
            <a:r>
              <a:rPr lang="en-US" sz="2400" dirty="0">
                <a:cs typeface="Arial"/>
              </a:rPr>
              <a:t> </a:t>
            </a:r>
            <a:r>
              <a:rPr lang="en-US" sz="2400" dirty="0" err="1">
                <a:cs typeface="Arial"/>
              </a:rPr>
              <a:t>ajantasaiset</a:t>
            </a:r>
            <a:r>
              <a:rPr lang="en-US" sz="2400" dirty="0">
                <a:cs typeface="Arial"/>
              </a:rPr>
              <a:t> </a:t>
            </a:r>
            <a:r>
              <a:rPr lang="en-US" sz="2400" dirty="0" err="1">
                <a:cs typeface="Arial"/>
              </a:rPr>
              <a:t>yhteystiedot</a:t>
            </a:r>
            <a:r>
              <a:rPr lang="en-US" sz="2400" dirty="0">
                <a:cs typeface="Arial"/>
              </a:rPr>
              <a:t>: </a:t>
            </a:r>
            <a:r>
              <a:rPr lang="en-US" sz="2400" dirty="0">
                <a:cs typeface="Arial"/>
                <a:hlinkClick r:id="rId3"/>
              </a:rPr>
              <a:t>https://www.aalto.fi/fi/opiskelu-aallossa/starting-point-of-wellbeing</a:t>
            </a:r>
            <a:r>
              <a:rPr lang="en-US" sz="2400" dirty="0">
                <a:cs typeface="Arial"/>
              </a:rPr>
              <a:t> </a:t>
            </a:r>
          </a:p>
          <a:p>
            <a:endParaRPr lang="fi-FI" sz="2400" dirty="0">
              <a:cs typeface="Arial"/>
            </a:endParaRPr>
          </a:p>
        </p:txBody>
      </p:sp>
    </p:spTree>
    <p:extLst>
      <p:ext uri="{BB962C8B-B14F-4D97-AF65-F5344CB8AC3E}">
        <p14:creationId xmlns:p14="http://schemas.microsoft.com/office/powerpoint/2010/main" val="148111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918B59-C5F0-F7CF-591B-4053DF8C0A1E}"/>
              </a:ext>
            </a:extLst>
          </p:cNvPr>
          <p:cNvSpPr>
            <a:spLocks noGrp="1"/>
          </p:cNvSpPr>
          <p:nvPr>
            <p:ph type="body" sz="half" idx="10"/>
          </p:nvPr>
        </p:nvSpPr>
        <p:spPr/>
        <p:txBody>
          <a:bodyPr lIns="0" tIns="0" rIns="0" bIns="0" anchor="t"/>
          <a:lstStyle/>
          <a:p>
            <a:r>
              <a:rPr lang="fi-FI">
                <a:ea typeface="+mj-lt"/>
                <a:cs typeface="+mj-lt"/>
              </a:rPr>
              <a:t>Asiasanat</a:t>
            </a:r>
            <a:endParaRPr lang="fi-FI"/>
          </a:p>
        </p:txBody>
      </p:sp>
      <p:sp>
        <p:nvSpPr>
          <p:cNvPr id="3" name="Text Placeholder 2">
            <a:extLst>
              <a:ext uri="{FF2B5EF4-FFF2-40B4-BE49-F238E27FC236}">
                <a16:creationId xmlns:a16="http://schemas.microsoft.com/office/drawing/2014/main" id="{11375E65-6B55-CB5E-FCE7-B92DF2189011}"/>
              </a:ext>
            </a:extLst>
          </p:cNvPr>
          <p:cNvSpPr>
            <a:spLocks noGrp="1"/>
          </p:cNvSpPr>
          <p:nvPr>
            <p:ph type="body" sz="half" idx="11"/>
          </p:nvPr>
        </p:nvSpPr>
        <p:spPr>
          <a:xfrm>
            <a:off x="292328" y="829876"/>
            <a:ext cx="8492897" cy="3461051"/>
          </a:xfrm>
        </p:spPr>
        <p:txBody>
          <a:bodyPr lIns="0" tIns="0" rIns="0" bIns="0" anchor="t"/>
          <a:lstStyle/>
          <a:p>
            <a:r>
              <a:rPr lang="fi-FI" sz="2400" b="0" dirty="0">
                <a:ea typeface="+mn-lt"/>
                <a:cs typeface="+mn-lt"/>
              </a:rPr>
              <a:t>Vertaistuki, vertaisryhmä, opinnäytetuki, </a:t>
            </a:r>
            <a:r>
              <a:rPr lang="fi-FI" sz="2400" b="0" dirty="0" err="1">
                <a:ea typeface="+mn-lt"/>
                <a:cs typeface="+mn-lt"/>
              </a:rPr>
              <a:t>pomodoro</a:t>
            </a:r>
            <a:r>
              <a:rPr lang="fi-FI" sz="2400" b="0" dirty="0">
                <a:ea typeface="+mn-lt"/>
                <a:cs typeface="+mn-lt"/>
              </a:rPr>
              <a:t>-tekniikka, strukturoitu vertaisryhmätoiminta, yhteisöllisyys hyvinvointi, oppimisen tuki, tuen tarpeiden tunnistaminen, opiskelutaito, -taidot, oppimisvaikeus, -vaikeudet, opiskelukyky, opiskeluhyvinvointi, opiskelijahyvinvointi, erityinen tuki, opiskelukykymalli, saavutettavuus, hyvinvointipalvelut, hyvinvointipalveluverkosto, moniammatillinen yhteistyö, hyvinvointitaidot, Covid19, korona, opiskelu korona-aikana, opiskelija, hyvinvoiva opiskelija, yliopisto</a:t>
            </a:r>
          </a:p>
          <a:p>
            <a:endParaRPr lang="fi-FI" sz="2400" b="0" dirty="0">
              <a:ea typeface="+mn-lt"/>
              <a:cs typeface="+mn-lt"/>
            </a:endParaRPr>
          </a:p>
          <a:p>
            <a:endParaRPr lang="fi-FI" sz="2400" b="0" dirty="0">
              <a:ea typeface="+mn-lt"/>
              <a:cs typeface="+mn-lt"/>
            </a:endParaRPr>
          </a:p>
          <a:p>
            <a:endParaRPr lang="fi-FI" dirty="0"/>
          </a:p>
        </p:txBody>
      </p:sp>
    </p:spTree>
    <p:extLst>
      <p:ext uri="{BB962C8B-B14F-4D97-AF65-F5344CB8AC3E}">
        <p14:creationId xmlns:p14="http://schemas.microsoft.com/office/powerpoint/2010/main" val="1967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kstin paikkamerkki 16"/>
          <p:cNvSpPr>
            <a:spLocks noGrp="1"/>
          </p:cNvSpPr>
          <p:nvPr>
            <p:ph type="body" sz="half" idx="10"/>
          </p:nvPr>
        </p:nvSpPr>
        <p:spPr>
          <a:xfrm>
            <a:off x="287338" y="221282"/>
            <a:ext cx="8228012" cy="1554362"/>
          </a:xfrm>
        </p:spPr>
        <p:txBody>
          <a:bodyPr lIns="0" tIns="0" rIns="0" bIns="0" anchor="t"/>
          <a:lstStyle/>
          <a:p>
            <a:r>
              <a:rPr lang="fi-FI" dirty="0">
                <a:ea typeface="+mj-lt"/>
                <a:cs typeface="+mj-lt"/>
              </a:rPr>
              <a:t>Toimintamallin esittely</a:t>
            </a:r>
            <a:endParaRPr lang="fi-FI" dirty="0"/>
          </a:p>
        </p:txBody>
      </p:sp>
      <p:sp>
        <p:nvSpPr>
          <p:cNvPr id="2" name="Sisällön paikkamerkki 2">
            <a:extLst>
              <a:ext uri="{FF2B5EF4-FFF2-40B4-BE49-F238E27FC236}">
                <a16:creationId xmlns:a16="http://schemas.microsoft.com/office/drawing/2014/main" id="{224EA5BE-5ACB-EA15-54EF-885F3367E73A}"/>
              </a:ext>
            </a:extLst>
          </p:cNvPr>
          <p:cNvSpPr txBox="1">
            <a:spLocks/>
          </p:cNvSpPr>
          <p:nvPr/>
        </p:nvSpPr>
        <p:spPr>
          <a:xfrm>
            <a:off x="209550" y="1589162"/>
            <a:ext cx="8376889" cy="2555875"/>
          </a:xfrm>
          <a:prstGeom prst="rect">
            <a:avLst/>
          </a:prstGeom>
        </p:spPr>
        <p:txBody>
          <a:bodyPr vert="horz" lIns="91440" tIns="45720" rIns="91440" bIns="45720" rtlCol="0" anchor="t">
            <a:normAutofit lnSpcReduction="10000"/>
          </a:bodyPr>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a:lnSpc>
                <a:spcPct val="107000"/>
              </a:lnSpc>
              <a:spcAft>
                <a:spcPts val="800"/>
              </a:spcAft>
            </a:pPr>
            <a:r>
              <a:rPr lang="fi-FI"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Aalto-yliopisto on kehittänyt vuodesta 2018 alkaen opiskelijoiden ohjauksen ja hyvinvoinnin tukemiseen matalan kynnyksen palvelukokonaisuutta </a:t>
            </a:r>
            <a:r>
              <a:rPr lang="fi-FI"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Starting</a:t>
            </a:r>
            <a:r>
              <a:rPr lang="fi-FI"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Point of </a:t>
            </a:r>
            <a:r>
              <a:rPr lang="fi-FI"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Wellbeing:iä</a:t>
            </a:r>
            <a:r>
              <a:rPr lang="fi-FI"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(SPW), joka ennen tätä projektia tarjosi kasvokkaista palveluohjausta ja ensi vaiheen tukea ilman ajanvarausta kampuksella. </a:t>
            </a:r>
          </a:p>
          <a:p>
            <a:pPr>
              <a:lnSpc>
                <a:spcPct val="107000"/>
              </a:lnSpc>
              <a:spcAft>
                <a:spcPts val="800"/>
              </a:spcAft>
            </a:pPr>
            <a:r>
              <a:rPr lang="fi-FI"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Tämän projektin aikana </a:t>
            </a:r>
            <a:r>
              <a:rPr lang="fi-FI"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SPW:n</a:t>
            </a:r>
            <a:r>
              <a:rPr lang="fi-FI"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palveluja laajennettiin (tarjolla olevien palveluiden lisääminen) ja kehitettiin monikanavaiseksi. </a:t>
            </a:r>
            <a:r>
              <a:rPr lang="fi-FI" sz="1800" dirty="0">
                <a:solidFill>
                  <a:srgbClr val="000000"/>
                </a:solidFill>
                <a:effectLst/>
                <a:latin typeface="Calibri" panose="020F0502020204030204" pitchFamily="34" charset="0"/>
                <a:ea typeface="Calibri" panose="020F0502020204030204" pitchFamily="34" charset="0"/>
              </a:rPr>
              <a:t>Luotiin hybridipalvelumalli, joka toimii eri välineillä (kasvokkain, videovälitteisesti ja chatillä) ja kehitettiin matalan kynnyksen yhteisöllistä toimintaa, tapahtumia ja ohjattuja vertaisryhmiä kampuksella ja etänä</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8088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AC0B9FC-B035-E9C5-811C-CFB93DB150EC}"/>
              </a:ext>
            </a:extLst>
          </p:cNvPr>
          <p:cNvSpPr>
            <a:spLocks noGrp="1"/>
          </p:cNvSpPr>
          <p:nvPr>
            <p:ph type="body" sz="half" idx="10"/>
          </p:nvPr>
        </p:nvSpPr>
        <p:spPr/>
        <p:txBody>
          <a:bodyPr lIns="0" tIns="0" rIns="0" bIns="0" anchor="t"/>
          <a:lstStyle/>
          <a:p>
            <a:r>
              <a:rPr lang="fi-FI">
                <a:ea typeface="+mj-lt"/>
                <a:cs typeface="+mj-lt"/>
              </a:rPr>
              <a:t>Miksi toimintamallia / käytännettä kannattaa hyödyntää?</a:t>
            </a:r>
            <a:endParaRPr lang="fi-FI"/>
          </a:p>
          <a:p>
            <a:endParaRPr lang="fi-FI"/>
          </a:p>
        </p:txBody>
      </p:sp>
      <p:sp>
        <p:nvSpPr>
          <p:cNvPr id="6" name="Text Placeholder 5">
            <a:extLst>
              <a:ext uri="{FF2B5EF4-FFF2-40B4-BE49-F238E27FC236}">
                <a16:creationId xmlns:a16="http://schemas.microsoft.com/office/drawing/2014/main" id="{A11CD154-6449-0A53-3278-DD777015F27E}"/>
              </a:ext>
            </a:extLst>
          </p:cNvPr>
          <p:cNvSpPr>
            <a:spLocks noGrp="1"/>
          </p:cNvSpPr>
          <p:nvPr>
            <p:ph type="body" sz="half" idx="11"/>
          </p:nvPr>
        </p:nvSpPr>
        <p:spPr>
          <a:xfrm>
            <a:off x="292327" y="1488210"/>
            <a:ext cx="8492897" cy="3049460"/>
          </a:xfrm>
        </p:spPr>
        <p:txBody>
          <a:bodyPr lIns="0" tIns="0" rIns="0" bIns="0" anchor="t"/>
          <a:lstStyle/>
          <a:p>
            <a:pPr marL="285750" indent="-285750">
              <a:buFont typeface="Arial" panose="020B0604020202020204" pitchFamily="34" charset="0"/>
              <a:buChar char="•"/>
            </a:pPr>
            <a:r>
              <a:rPr lang="fi-FI" sz="1800" b="0" dirty="0">
                <a:effectLst/>
                <a:latin typeface="Calibri" panose="020F0502020204030204" pitchFamily="34" charset="0"/>
                <a:ea typeface="Calibri" panose="020F0502020204030204" pitchFamily="34" charset="0"/>
                <a:cs typeface="Times New Roman" panose="02020603050405020304" pitchFamily="18" charset="0"/>
              </a:rPr>
              <a:t>Koronatilanteessa opiskelijoiden avun- ja ohjauksentarpeet ovat muuttuneet ja polarisoituneet. Vaikka osa opiskelijoista on pystynyt tässä tilanteessa opiskelemaan tehokkaasti ja hyvinvoivana, osa opiskelijoista tarvitsee etäapua matalalla kynnyksellä yhä enemmän eristyneisyyden, yksinäisyyden, itsensä johtamisen ja hyvinvoinnin tueksi. Huoli putoamisvaarassa olevista opiskelijoista on suuri. </a:t>
            </a:r>
          </a:p>
          <a:p>
            <a:pPr marL="285750" indent="-285750">
              <a:buFont typeface="Arial" panose="020B0604020202020204" pitchFamily="34" charset="0"/>
              <a:buChar char="•"/>
            </a:pPr>
            <a:r>
              <a:rPr lang="fi-FI" sz="1800" b="0" dirty="0">
                <a:effectLst/>
                <a:latin typeface="Calibri" panose="020F0502020204030204" pitchFamily="34" charset="0"/>
                <a:ea typeface="Calibri" panose="020F0502020204030204" pitchFamily="34" charset="0"/>
                <a:cs typeface="Times New Roman" panose="02020603050405020304" pitchFamily="18" charset="0"/>
              </a:rPr>
              <a:t>Erityisen kovilla on osa kansainvälisistä opiskelijoista, joita Aalto-yliopistossa on suhteellisesti tarkasteltuna eniten Suomen yliopistoista.</a:t>
            </a:r>
          </a:p>
        </p:txBody>
      </p:sp>
    </p:spTree>
    <p:extLst>
      <p:ext uri="{BB962C8B-B14F-4D97-AF65-F5344CB8AC3E}">
        <p14:creationId xmlns:p14="http://schemas.microsoft.com/office/powerpoint/2010/main" val="2758437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27092DD-6C02-33EF-3338-D220DEEB2932}"/>
              </a:ext>
            </a:extLst>
          </p:cNvPr>
          <p:cNvSpPr>
            <a:spLocks noGrp="1"/>
          </p:cNvSpPr>
          <p:nvPr>
            <p:ph type="body" sz="half" idx="10"/>
          </p:nvPr>
        </p:nvSpPr>
        <p:spPr/>
        <p:txBody>
          <a:bodyPr lIns="0" tIns="0" rIns="0" bIns="0" anchor="t"/>
          <a:lstStyle/>
          <a:p>
            <a:r>
              <a:rPr lang="fi-FI">
                <a:ea typeface="+mj-lt"/>
                <a:cs typeface="+mj-lt"/>
              </a:rPr>
              <a:t>Tavoitteet</a:t>
            </a:r>
            <a:endParaRPr lang="fi-FI"/>
          </a:p>
        </p:txBody>
      </p:sp>
      <p:sp>
        <p:nvSpPr>
          <p:cNvPr id="6" name="Text Placeholder 5">
            <a:extLst>
              <a:ext uri="{FF2B5EF4-FFF2-40B4-BE49-F238E27FC236}">
                <a16:creationId xmlns:a16="http://schemas.microsoft.com/office/drawing/2014/main" id="{89A33921-79DA-9338-1469-3E484CB58F8E}"/>
              </a:ext>
            </a:extLst>
          </p:cNvPr>
          <p:cNvSpPr>
            <a:spLocks noGrp="1"/>
          </p:cNvSpPr>
          <p:nvPr>
            <p:ph type="body" sz="half" idx="11"/>
          </p:nvPr>
        </p:nvSpPr>
        <p:spPr/>
        <p:txBody>
          <a:bodyPr lIns="0" tIns="0" rIns="0" bIns="0" anchor="t"/>
          <a:lstStyle/>
          <a:p>
            <a:pPr marL="342900" indent="-342900">
              <a:buFont typeface="Arial" panose="020B0604020202020204" pitchFamily="34" charset="0"/>
              <a:buChar char="•"/>
            </a:pPr>
            <a:r>
              <a:rPr lang="fi-FI" sz="2400" b="0" dirty="0">
                <a:latin typeface="Calibri" panose="020F0502020204030204" pitchFamily="34" charset="0"/>
                <a:cs typeface="Times New Roman" panose="02020603050405020304" pitchFamily="18" charset="0"/>
              </a:rPr>
              <a:t>Matalan kynnyksen palveluohjaus monikanavaisesti ilman ajanvarausta tuo ohjaus- ja tukipalvelut lähemmäs avun tarvitsijoita, ja yhteisölliset tapahtumat ja vertaisryhmät pyrkivät avun hakemisen kynnyksen madaltamisen lisäksi vastaamaan yksinäisyyteen ja kiinnittymisen tarpeeseen proaktiivisesti ja reaktiivisesti.</a:t>
            </a:r>
            <a:endParaRPr lang="fi-FI" sz="2400" b="0" dirty="0">
              <a:cs typeface="Arial"/>
            </a:endParaRPr>
          </a:p>
          <a:p>
            <a:endParaRPr lang="fi-FI" dirty="0"/>
          </a:p>
        </p:txBody>
      </p:sp>
    </p:spTree>
    <p:extLst>
      <p:ext uri="{BB962C8B-B14F-4D97-AF65-F5344CB8AC3E}">
        <p14:creationId xmlns:p14="http://schemas.microsoft.com/office/powerpoint/2010/main" val="1008736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A47ACAA-5C3D-6B81-2773-2FF4221FAC91}"/>
              </a:ext>
            </a:extLst>
          </p:cNvPr>
          <p:cNvSpPr>
            <a:spLocks noGrp="1"/>
          </p:cNvSpPr>
          <p:nvPr>
            <p:ph type="body" sz="half" idx="10"/>
          </p:nvPr>
        </p:nvSpPr>
        <p:spPr/>
        <p:txBody>
          <a:bodyPr lIns="0" tIns="0" rIns="0" bIns="0" anchor="t"/>
          <a:lstStyle/>
          <a:p>
            <a:r>
              <a:rPr lang="fi-FI">
                <a:ea typeface="+mj-lt"/>
                <a:cs typeface="+mj-lt"/>
              </a:rPr>
              <a:t>Kohderyhmä</a:t>
            </a:r>
            <a:endParaRPr lang="fi-FI"/>
          </a:p>
        </p:txBody>
      </p:sp>
      <p:sp>
        <p:nvSpPr>
          <p:cNvPr id="6" name="Text Placeholder 5">
            <a:extLst>
              <a:ext uri="{FF2B5EF4-FFF2-40B4-BE49-F238E27FC236}">
                <a16:creationId xmlns:a16="http://schemas.microsoft.com/office/drawing/2014/main" id="{D235CCFE-6436-F432-8C58-B5A2286F9291}"/>
              </a:ext>
            </a:extLst>
          </p:cNvPr>
          <p:cNvSpPr>
            <a:spLocks noGrp="1"/>
          </p:cNvSpPr>
          <p:nvPr>
            <p:ph type="body" sz="half" idx="11"/>
          </p:nvPr>
        </p:nvSpPr>
        <p:spPr/>
        <p:txBody>
          <a:bodyPr lIns="0" tIns="0" rIns="0" bIns="0" anchor="t"/>
          <a:lstStyle/>
          <a:p>
            <a:pPr marL="342900" indent="-342900">
              <a:buFont typeface="Arial" panose="020B0604020202020204" pitchFamily="34" charset="0"/>
              <a:buChar char="•"/>
            </a:pPr>
            <a:r>
              <a:rPr lang="fi-FI" sz="2400" b="0" dirty="0">
                <a:ea typeface="+mn-lt"/>
                <a:cs typeface="+mn-lt"/>
              </a:rPr>
              <a:t>Potentiaaliset (nyt tai tulevaisuudessa) apua ja tukea tarvitsevat Aallon opiskelijat (kandi-, maisteri-, vaihto- ja erillisopiskelijat).</a:t>
            </a:r>
            <a:endParaRPr lang="fi-FI" sz="2400" b="0" dirty="0">
              <a:cs typeface="Arial"/>
            </a:endParaRPr>
          </a:p>
          <a:p>
            <a:endParaRPr lang="fi-FI" sz="2400" b="0" dirty="0">
              <a:cs typeface="Arial"/>
            </a:endParaRPr>
          </a:p>
          <a:p>
            <a:endParaRPr lang="fi-FI" b="0" dirty="0">
              <a:cs typeface="Arial"/>
            </a:endParaRPr>
          </a:p>
        </p:txBody>
      </p:sp>
    </p:spTree>
    <p:extLst>
      <p:ext uri="{BB962C8B-B14F-4D97-AF65-F5344CB8AC3E}">
        <p14:creationId xmlns:p14="http://schemas.microsoft.com/office/powerpoint/2010/main" val="239626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30781CE-640B-ABF8-AF64-6493528D7897}"/>
              </a:ext>
            </a:extLst>
          </p:cNvPr>
          <p:cNvSpPr>
            <a:spLocks noGrp="1"/>
          </p:cNvSpPr>
          <p:nvPr>
            <p:ph type="body" sz="half" idx="10"/>
          </p:nvPr>
        </p:nvSpPr>
        <p:spPr/>
        <p:txBody>
          <a:bodyPr lIns="0" tIns="0" rIns="0" bIns="0" anchor="t"/>
          <a:lstStyle/>
          <a:p>
            <a:r>
              <a:rPr lang="fi-FI" dirty="0">
                <a:ea typeface="+mj-lt"/>
                <a:cs typeface="+mj-lt"/>
              </a:rPr>
              <a:t>Käytännön toteutuksen ja järjestelyjen kuvaus 1/4</a:t>
            </a:r>
            <a:endParaRPr lang="fi-FI" dirty="0"/>
          </a:p>
        </p:txBody>
      </p:sp>
      <p:sp>
        <p:nvSpPr>
          <p:cNvPr id="6" name="Text Placeholder 5">
            <a:extLst>
              <a:ext uri="{FF2B5EF4-FFF2-40B4-BE49-F238E27FC236}">
                <a16:creationId xmlns:a16="http://schemas.microsoft.com/office/drawing/2014/main" id="{892E8171-7E47-5C77-2D14-C1B2935F3381}"/>
              </a:ext>
            </a:extLst>
          </p:cNvPr>
          <p:cNvSpPr>
            <a:spLocks noGrp="1"/>
          </p:cNvSpPr>
          <p:nvPr>
            <p:ph type="body" sz="half" idx="11"/>
          </p:nvPr>
        </p:nvSpPr>
        <p:spPr>
          <a:xfrm>
            <a:off x="264450" y="1467651"/>
            <a:ext cx="8492897" cy="3012142"/>
          </a:xfrm>
        </p:spPr>
        <p:txBody>
          <a:bodyPr lIns="0" tIns="0" rIns="0" bIns="0" anchor="t"/>
          <a:lstStyle/>
          <a:p>
            <a:pPr>
              <a:lnSpc>
                <a:spcPct val="107000"/>
              </a:lnSpc>
              <a:spcBef>
                <a:spcPts val="0"/>
              </a:spcBef>
              <a:spcAft>
                <a:spcPts val="600"/>
              </a:spcAft>
            </a:pPr>
            <a:r>
              <a:rPr lang="fi-FI"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Monikanavainen ajanvaraukseton vastaanotto kampuksella, etänä videolla ja chatilla</a:t>
            </a:r>
            <a:endParaRPr lang="fi-FI" sz="1600" b="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Bef>
                <a:spcPts val="0"/>
              </a:spcBef>
              <a:spcAft>
                <a:spcPts val="600"/>
              </a:spcAft>
              <a:buFont typeface="Arial" panose="020B0604020202020204" pitchFamily="34" charset="0"/>
              <a:buChar char="•"/>
            </a:pPr>
            <a:r>
              <a:rPr lang="fi-FI" sz="1400" b="0" dirty="0">
                <a:solidFill>
                  <a:srgbClr val="000000"/>
                </a:solidFill>
                <a:latin typeface="Calibri" panose="020F0502020204030204" pitchFamily="34" charset="0"/>
                <a:ea typeface="Calibri" panose="020F0502020204030204" pitchFamily="34" charset="0"/>
              </a:rPr>
              <a:t>Opiskelijoille matalan kynnyksen neuvontaa ja palveluohjausta opiskelukykyyn ja hyvinvointiin liittyen laajannetuin aukioloajoin ja monikanavaisesti. Kampusvastaanoton </a:t>
            </a:r>
            <a:r>
              <a:rPr lang="fi-FI" sz="1400" b="0" dirty="0">
                <a:solidFill>
                  <a:srgbClr val="000000"/>
                </a:solidFill>
                <a:effectLst/>
                <a:latin typeface="Calibri" panose="020F0502020204030204" pitchFamily="34" charset="0"/>
                <a:ea typeface="Calibri" panose="020F0502020204030204" pitchFamily="34" charset="0"/>
              </a:rPr>
              <a:t>rinnalle kehitettiin video- ja chat-pohjainen ajanvaraukseton ohjauspalvelu, jonka määrällistä tarjontaa pystyttiin suhteellisen nopeasti ja helposti lisäämään tai vähentämään korona-ajan ja sen jälkeisen tilanteen vaikuttaessa kysyntään. </a:t>
            </a:r>
            <a:endParaRPr lang="fi-FI" sz="1800" b="0" dirty="0"/>
          </a:p>
          <a:p>
            <a:pPr marL="285750" indent="-285750">
              <a:lnSpc>
                <a:spcPct val="107000"/>
              </a:lnSpc>
              <a:spcBef>
                <a:spcPts val="0"/>
              </a:spcBef>
              <a:spcAft>
                <a:spcPts val="600"/>
              </a:spcAft>
              <a:buFont typeface="Arial" panose="020B0604020202020204" pitchFamily="34" charset="0"/>
              <a:buChar char="•"/>
            </a:pPr>
            <a:r>
              <a:rPr lang="fi-FI" sz="1400" b="0" dirty="0">
                <a:solidFill>
                  <a:srgbClr val="000000"/>
                </a:solidFill>
                <a:latin typeface="Calibri" panose="020F0502020204030204" pitchFamily="34" charset="0"/>
                <a:ea typeface="Calibri" panose="020F0502020204030204" pitchFamily="34" charset="0"/>
              </a:rPr>
              <a:t>Joka arkipäivä (pl. loma-ajat) oli tarjolla 1-3 tuntia ajanvarauksetonta opintopsykologin ja/tai opinto-ohjaajan toteuttamaa ohjausta, ja lisäksi viikoittain Aalto-papin ohjausta. Myös </a:t>
            </a:r>
            <a:r>
              <a:rPr lang="fi-FI" sz="1400" b="0" dirty="0" err="1">
                <a:solidFill>
                  <a:srgbClr val="000000"/>
                </a:solidFill>
                <a:latin typeface="Calibri" panose="020F0502020204030204" pitchFamily="34" charset="0"/>
                <a:ea typeface="Calibri" panose="020F0502020204030204" pitchFamily="34" charset="0"/>
              </a:rPr>
              <a:t>YTHS:n</a:t>
            </a:r>
            <a:r>
              <a:rPr lang="fi-FI" sz="1400" b="0" dirty="0">
                <a:solidFill>
                  <a:srgbClr val="000000"/>
                </a:solidFill>
                <a:latin typeface="Calibri" panose="020F0502020204030204" pitchFamily="34" charset="0"/>
                <a:ea typeface="Calibri" panose="020F0502020204030204" pitchFamily="34" charset="0"/>
              </a:rPr>
              <a:t> terveydenhoitajan ja Unisportin liikuntaneuvojan ohjausaikoja kokeiltiin viikoittain projektin alkuvaiheessa, mutta myöhemmin muutettiin enemmän tapahtumamuotoiseksi vähäisen kysynnän vuoksi</a:t>
            </a:r>
          </a:p>
          <a:p>
            <a:pPr marL="285750" indent="-285750">
              <a:lnSpc>
                <a:spcPct val="107000"/>
              </a:lnSpc>
              <a:spcBef>
                <a:spcPts val="0"/>
              </a:spcBef>
              <a:spcAft>
                <a:spcPts val="600"/>
              </a:spcAft>
              <a:buFont typeface="Arial" panose="020B0604020202020204" pitchFamily="34" charset="0"/>
              <a:buChar char="•"/>
            </a:pPr>
            <a:r>
              <a:rPr lang="fi-FI" sz="1400" b="0" dirty="0">
                <a:solidFill>
                  <a:srgbClr val="000000"/>
                </a:solidFill>
                <a:latin typeface="Calibri" panose="020F0502020204030204" pitchFamily="34" charset="0"/>
                <a:ea typeface="Calibri" panose="020F0502020204030204" pitchFamily="34" charset="0"/>
              </a:rPr>
              <a:t>Projektin aikana projektipäällikkönä toiminut </a:t>
            </a:r>
            <a:r>
              <a:rPr lang="fi-FI" sz="1400" b="0" dirty="0" err="1">
                <a:solidFill>
                  <a:srgbClr val="000000"/>
                </a:solidFill>
                <a:latin typeface="Calibri" panose="020F0502020204030204" pitchFamily="34" charset="0"/>
                <a:ea typeface="Calibri" panose="020F0502020204030204" pitchFamily="34" charset="0"/>
              </a:rPr>
              <a:t>opintopsykologi</a:t>
            </a:r>
            <a:r>
              <a:rPr lang="fi-FI" sz="1400" b="0" dirty="0">
                <a:solidFill>
                  <a:srgbClr val="000000"/>
                </a:solidFill>
                <a:latin typeface="Calibri" panose="020F0502020204030204" pitchFamily="34" charset="0"/>
                <a:ea typeface="Calibri" panose="020F0502020204030204" pitchFamily="34" charset="0"/>
              </a:rPr>
              <a:t> suunnitteli ja pilotoi 20-30 minuutin mini-intervention </a:t>
            </a:r>
            <a:r>
              <a:rPr lang="fi-FI" sz="1400" b="0" dirty="0" err="1">
                <a:solidFill>
                  <a:srgbClr val="000000"/>
                </a:solidFill>
                <a:latin typeface="Calibri" panose="020F0502020204030204" pitchFamily="34" charset="0"/>
                <a:ea typeface="Calibri" panose="020F0502020204030204" pitchFamily="34" charset="0"/>
              </a:rPr>
              <a:t>Starting</a:t>
            </a:r>
            <a:r>
              <a:rPr lang="fi-FI" sz="1400" b="0" dirty="0">
                <a:solidFill>
                  <a:srgbClr val="000000"/>
                </a:solidFill>
                <a:latin typeface="Calibri" panose="020F0502020204030204" pitchFamily="34" charset="0"/>
                <a:ea typeface="Calibri" panose="020F0502020204030204" pitchFamily="34" charset="0"/>
              </a:rPr>
              <a:t> Point of </a:t>
            </a:r>
            <a:r>
              <a:rPr lang="fi-FI" sz="1400" b="0" dirty="0" err="1">
                <a:solidFill>
                  <a:srgbClr val="000000"/>
                </a:solidFill>
                <a:latin typeface="Calibri" panose="020F0502020204030204" pitchFamily="34" charset="0"/>
                <a:ea typeface="Calibri" panose="020F0502020204030204" pitchFamily="34" charset="0"/>
              </a:rPr>
              <a:t>Wellbeingissä</a:t>
            </a:r>
            <a:r>
              <a:rPr lang="fi-FI" sz="1400" b="0" dirty="0">
                <a:solidFill>
                  <a:srgbClr val="000000"/>
                </a:solidFill>
                <a:latin typeface="Calibri" panose="020F0502020204030204" pitchFamily="34" charset="0"/>
                <a:ea typeface="Calibri" panose="020F0502020204030204" pitchFamily="34" charset="0"/>
              </a:rPr>
              <a:t> opinto- ja uraohjauspsykologien ajanvarauksettoman ohjauskeskusteluun, ja rakensi malliin kirjallisen manuaalin. </a:t>
            </a:r>
          </a:p>
        </p:txBody>
      </p:sp>
    </p:spTree>
    <p:extLst>
      <p:ext uri="{BB962C8B-B14F-4D97-AF65-F5344CB8AC3E}">
        <p14:creationId xmlns:p14="http://schemas.microsoft.com/office/powerpoint/2010/main" val="215011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30781CE-640B-ABF8-AF64-6493528D7897}"/>
              </a:ext>
            </a:extLst>
          </p:cNvPr>
          <p:cNvSpPr>
            <a:spLocks noGrp="1"/>
          </p:cNvSpPr>
          <p:nvPr>
            <p:ph type="body" sz="half" idx="10"/>
          </p:nvPr>
        </p:nvSpPr>
        <p:spPr/>
        <p:txBody>
          <a:bodyPr lIns="0" tIns="0" rIns="0" bIns="0" anchor="t"/>
          <a:lstStyle/>
          <a:p>
            <a:r>
              <a:rPr lang="fi-FI" dirty="0">
                <a:ea typeface="+mj-lt"/>
                <a:cs typeface="+mj-lt"/>
              </a:rPr>
              <a:t>Käytännön toteutuksen ja järjestelyjen kuvaus 2/4</a:t>
            </a:r>
            <a:endParaRPr lang="fi-FI" dirty="0"/>
          </a:p>
        </p:txBody>
      </p:sp>
      <p:sp>
        <p:nvSpPr>
          <p:cNvPr id="6" name="Text Placeholder 5">
            <a:extLst>
              <a:ext uri="{FF2B5EF4-FFF2-40B4-BE49-F238E27FC236}">
                <a16:creationId xmlns:a16="http://schemas.microsoft.com/office/drawing/2014/main" id="{892E8171-7E47-5C77-2D14-C1B2935F3381}"/>
              </a:ext>
            </a:extLst>
          </p:cNvPr>
          <p:cNvSpPr>
            <a:spLocks noGrp="1"/>
          </p:cNvSpPr>
          <p:nvPr>
            <p:ph type="body" sz="half" idx="11"/>
          </p:nvPr>
        </p:nvSpPr>
        <p:spPr>
          <a:xfrm>
            <a:off x="264450" y="1467651"/>
            <a:ext cx="8492897" cy="3012142"/>
          </a:xfrm>
        </p:spPr>
        <p:txBody>
          <a:bodyPr lIns="0" tIns="0" rIns="0" bIns="0" anchor="t"/>
          <a:lstStyle/>
          <a:p>
            <a:pPr>
              <a:lnSpc>
                <a:spcPct val="107000"/>
              </a:lnSpc>
              <a:spcBef>
                <a:spcPts val="0"/>
              </a:spcBef>
            </a:pPr>
            <a:r>
              <a:rPr lang="fi-FI" sz="1800" b="1" dirty="0">
                <a:effectLst/>
                <a:latin typeface="Calibri" panose="020F0502020204030204" pitchFamily="34" charset="0"/>
                <a:ea typeface="Calibri" panose="020F0502020204030204" pitchFamily="34" charset="0"/>
                <a:cs typeface="Times New Roman" panose="02020603050405020304" pitchFamily="18" charset="0"/>
              </a:rPr>
              <a:t>Hyvinvointiin liittyvien palveluiden, yhteisöllisen toiminnan ja tapahtumien koordinointi ja viestintä</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0"/>
              </a:spcBef>
              <a:spcAft>
                <a:spcPts val="600"/>
              </a:spcAft>
              <a:buFont typeface="Arial" panose="020B0604020202020204" pitchFamily="34" charset="0"/>
              <a:buChar char="•"/>
            </a:pPr>
            <a:r>
              <a:rPr lang="fi-FI" sz="1200" b="0" dirty="0" err="1">
                <a:solidFill>
                  <a:srgbClr val="000000"/>
                </a:solidFill>
                <a:latin typeface="Calibri" panose="020F0502020204030204" pitchFamily="34" charset="0"/>
                <a:ea typeface="Calibri" panose="020F0502020204030204" pitchFamily="34" charset="0"/>
              </a:rPr>
              <a:t>SPW:n</a:t>
            </a:r>
            <a:r>
              <a:rPr lang="fi-FI" sz="1200" b="0" dirty="0">
                <a:solidFill>
                  <a:srgbClr val="000000"/>
                </a:solidFill>
                <a:latin typeface="Calibri" panose="020F0502020204030204" pitchFamily="34" charset="0"/>
                <a:ea typeface="Calibri" panose="020F0502020204030204" pitchFamily="34" charset="0"/>
              </a:rPr>
              <a:t> alaisuudessa järjestettiin viikoittaisia ja kuukausittaisia matalan kynnyksen tapahtumia ja yksittäisiä isompia tapahtumia, ja SPW myös viesti opiskelijoille suunnatuista yhteistyökumppanien hyvinvointipalveluista.</a:t>
            </a:r>
          </a:p>
          <a:p>
            <a:pPr marL="285750" indent="-285750">
              <a:spcBef>
                <a:spcPts val="0"/>
              </a:spcBef>
              <a:spcAft>
                <a:spcPts val="600"/>
              </a:spcAft>
              <a:buFont typeface="Arial" panose="020B0604020202020204" pitchFamily="34" charset="0"/>
              <a:buChar char="•"/>
            </a:pPr>
            <a:r>
              <a:rPr lang="fi-FI" sz="1200" b="0" dirty="0">
                <a:solidFill>
                  <a:srgbClr val="000000"/>
                </a:solidFill>
                <a:latin typeface="Calibri" panose="020F0502020204030204" pitchFamily="34" charset="0"/>
                <a:ea typeface="Calibri" panose="020F0502020204030204" pitchFamily="34" charset="0"/>
              </a:rPr>
              <a:t>Yksittäisistä tapahtumista eniten kävijöitä vetäneet olivat </a:t>
            </a:r>
            <a:r>
              <a:rPr lang="fi-FI" sz="1200" b="0" dirty="0" err="1">
                <a:solidFill>
                  <a:srgbClr val="000000"/>
                </a:solidFill>
                <a:latin typeface="Calibri" panose="020F0502020204030204" pitchFamily="34" charset="0"/>
                <a:ea typeface="Calibri" panose="020F0502020204030204" pitchFamily="34" charset="0"/>
              </a:rPr>
              <a:t>Omstart</a:t>
            </a:r>
            <a:r>
              <a:rPr lang="fi-FI" sz="1200" b="0" dirty="0">
                <a:solidFill>
                  <a:srgbClr val="000000"/>
                </a:solidFill>
                <a:latin typeface="Calibri" panose="020F0502020204030204" pitchFamily="34" charset="0"/>
                <a:ea typeface="Calibri" panose="020F0502020204030204" pitchFamily="34" charset="0"/>
              </a:rPr>
              <a:t>!-paluu kampukselle päivä, Opiskelijoiden mielenterveyspäivä ja orientaatioviikolla syksyisin järjestettävät uusien opiskelijoiden messut, joissa </a:t>
            </a:r>
            <a:r>
              <a:rPr lang="fi-FI" sz="1200" b="0" dirty="0" err="1">
                <a:solidFill>
                  <a:srgbClr val="000000"/>
                </a:solidFill>
                <a:latin typeface="Calibri" panose="020F0502020204030204" pitchFamily="34" charset="0"/>
                <a:ea typeface="Calibri" panose="020F0502020204030204" pitchFamily="34" charset="0"/>
              </a:rPr>
              <a:t>SPW:llä</a:t>
            </a:r>
            <a:r>
              <a:rPr lang="fi-FI" sz="1200" b="0" dirty="0">
                <a:solidFill>
                  <a:srgbClr val="000000"/>
                </a:solidFill>
                <a:latin typeface="Calibri" panose="020F0502020204030204" pitchFamily="34" charset="0"/>
                <a:ea typeface="Calibri" panose="020F0502020204030204" pitchFamily="34" charset="0"/>
              </a:rPr>
              <a:t> on oma </a:t>
            </a:r>
            <a:r>
              <a:rPr lang="fi-FI" sz="1200" b="0" dirty="0" err="1">
                <a:solidFill>
                  <a:srgbClr val="000000"/>
                </a:solidFill>
                <a:latin typeface="Calibri" panose="020F0502020204030204" pitchFamily="34" charset="0"/>
                <a:ea typeface="Calibri" panose="020F0502020204030204" pitchFamily="34" charset="0"/>
              </a:rPr>
              <a:t>ständi</a:t>
            </a:r>
            <a:r>
              <a:rPr lang="fi-FI" sz="1200" b="0" dirty="0">
                <a:solidFill>
                  <a:srgbClr val="000000"/>
                </a:solidFill>
                <a:latin typeface="Calibri" panose="020F0502020204030204" pitchFamily="34" charset="0"/>
                <a:ea typeface="Calibri" panose="020F0502020204030204" pitchFamily="34" charset="0"/>
              </a:rPr>
              <a:t> ja ohjelmaa. </a:t>
            </a:r>
          </a:p>
          <a:p>
            <a:pPr marL="285750" indent="-285750">
              <a:spcBef>
                <a:spcPts val="0"/>
              </a:spcBef>
              <a:spcAft>
                <a:spcPts val="600"/>
              </a:spcAft>
              <a:buFont typeface="Arial" panose="020B0604020202020204" pitchFamily="34" charset="0"/>
              <a:buChar char="•"/>
            </a:pPr>
            <a:r>
              <a:rPr lang="fi-FI" sz="1200" b="0" dirty="0">
                <a:solidFill>
                  <a:srgbClr val="000000"/>
                </a:solidFill>
                <a:latin typeface="Calibri" panose="020F0502020204030204" pitchFamily="34" charset="0"/>
                <a:ea typeface="Calibri" panose="020F0502020204030204" pitchFamily="34" charset="0"/>
              </a:rPr>
              <a:t>Säännöllisesti järjestettäviä </a:t>
            </a:r>
            <a:r>
              <a:rPr lang="fi-FI" sz="1200" b="0" dirty="0" err="1">
                <a:solidFill>
                  <a:srgbClr val="000000"/>
                </a:solidFill>
                <a:latin typeface="Calibri" panose="020F0502020204030204" pitchFamily="34" charset="0"/>
                <a:ea typeface="Calibri" panose="020F0502020204030204" pitchFamily="34" charset="0"/>
              </a:rPr>
              <a:t>SPW:n</a:t>
            </a:r>
            <a:r>
              <a:rPr lang="fi-FI" sz="1200" b="0" dirty="0">
                <a:solidFill>
                  <a:srgbClr val="000000"/>
                </a:solidFill>
                <a:latin typeface="Calibri" panose="020F0502020204030204" pitchFamily="34" charset="0"/>
                <a:ea typeface="Calibri" panose="020F0502020204030204" pitchFamily="34" charset="0"/>
              </a:rPr>
              <a:t> alaisuudessa olevia tapahtumia pilotoitiin useita erilaisia, esimerkkeinä viikoittaiset avoimet ovet SPW-huoneessa, </a:t>
            </a:r>
            <a:r>
              <a:rPr lang="fi-FI" sz="1200" b="0" dirty="0" err="1">
                <a:solidFill>
                  <a:srgbClr val="000000"/>
                </a:solidFill>
                <a:latin typeface="Calibri" panose="020F0502020204030204" pitchFamily="34" charset="0"/>
                <a:ea typeface="Calibri" panose="020F0502020204030204" pitchFamily="34" charset="0"/>
              </a:rPr>
              <a:t>Thesis&amp;Tomatoes</a:t>
            </a:r>
            <a:r>
              <a:rPr lang="fi-FI" sz="1200" b="0" dirty="0">
                <a:solidFill>
                  <a:srgbClr val="000000"/>
                </a:solidFill>
                <a:latin typeface="Calibri" panose="020F0502020204030204" pitchFamily="34" charset="0"/>
                <a:ea typeface="Calibri" panose="020F0502020204030204" pitchFamily="34" charset="0"/>
              </a:rPr>
              <a:t> etäyhteiskirjoittamishetket opinnäytteen tekijöille, </a:t>
            </a:r>
            <a:r>
              <a:rPr lang="fi-FI" sz="1200" b="0" dirty="0" err="1">
                <a:solidFill>
                  <a:srgbClr val="000000"/>
                </a:solidFill>
                <a:latin typeface="Calibri" panose="020F0502020204030204" pitchFamily="34" charset="0"/>
                <a:ea typeface="Calibri" panose="020F0502020204030204" pitchFamily="34" charset="0"/>
              </a:rPr>
              <a:t>Fridays</a:t>
            </a:r>
            <a:r>
              <a:rPr lang="fi-FI" sz="1200" b="0" dirty="0">
                <a:solidFill>
                  <a:srgbClr val="000000"/>
                </a:solidFill>
                <a:latin typeface="Calibri" panose="020F0502020204030204" pitchFamily="34" charset="0"/>
                <a:ea typeface="Calibri" panose="020F0502020204030204" pitchFamily="34" charset="0"/>
              </a:rPr>
              <a:t> </a:t>
            </a:r>
            <a:r>
              <a:rPr lang="fi-FI" sz="1200" b="0" dirty="0" err="1">
                <a:solidFill>
                  <a:srgbClr val="000000"/>
                </a:solidFill>
                <a:latin typeface="Calibri" panose="020F0502020204030204" pitchFamily="34" charset="0"/>
                <a:ea typeface="Calibri" panose="020F0502020204030204" pitchFamily="34" charset="0"/>
              </a:rPr>
              <a:t>with</a:t>
            </a:r>
            <a:r>
              <a:rPr lang="fi-FI" sz="1200" b="0" dirty="0">
                <a:solidFill>
                  <a:srgbClr val="000000"/>
                </a:solidFill>
                <a:latin typeface="Calibri" panose="020F0502020204030204" pitchFamily="34" charset="0"/>
                <a:ea typeface="Calibri" panose="020F0502020204030204" pitchFamily="34" charset="0"/>
              </a:rPr>
              <a:t> SPW -työpajat, </a:t>
            </a:r>
            <a:r>
              <a:rPr lang="fi-FI" sz="1200" b="0" dirty="0" err="1">
                <a:solidFill>
                  <a:srgbClr val="000000"/>
                </a:solidFill>
                <a:latin typeface="Calibri" panose="020F0502020204030204" pitchFamily="34" charset="0"/>
                <a:ea typeface="Calibri" panose="020F0502020204030204" pitchFamily="34" charset="0"/>
              </a:rPr>
              <a:t>Co</a:t>
            </a:r>
            <a:r>
              <a:rPr lang="fi-FI" sz="1200" b="0" dirty="0">
                <a:solidFill>
                  <a:srgbClr val="000000"/>
                </a:solidFill>
                <a:latin typeface="Calibri" panose="020F0502020204030204" pitchFamily="34" charset="0"/>
                <a:ea typeface="Calibri" panose="020F0502020204030204" pitchFamily="34" charset="0"/>
              </a:rPr>
              <a:t>-</a:t>
            </a:r>
            <a:r>
              <a:rPr lang="fi-FI" sz="1200" b="0" dirty="0" err="1">
                <a:solidFill>
                  <a:srgbClr val="000000"/>
                </a:solidFill>
                <a:latin typeface="Calibri" panose="020F0502020204030204" pitchFamily="34" charset="0"/>
                <a:ea typeface="Calibri" panose="020F0502020204030204" pitchFamily="34" charset="0"/>
              </a:rPr>
              <a:t>Studying</a:t>
            </a:r>
            <a:r>
              <a:rPr lang="fi-FI" sz="1200" b="0" dirty="0">
                <a:solidFill>
                  <a:srgbClr val="000000"/>
                </a:solidFill>
                <a:latin typeface="Calibri" panose="020F0502020204030204" pitchFamily="34" charset="0"/>
                <a:ea typeface="Calibri" panose="020F0502020204030204" pitchFamily="34" charset="0"/>
              </a:rPr>
              <a:t>-etäyhteisopiskeluajat, viikoittainen </a:t>
            </a:r>
            <a:r>
              <a:rPr lang="fi-FI" sz="1200" b="0" dirty="0" err="1">
                <a:solidFill>
                  <a:srgbClr val="000000"/>
                </a:solidFill>
                <a:latin typeface="Calibri" panose="020F0502020204030204" pitchFamily="34" charset="0"/>
                <a:ea typeface="Calibri" panose="020F0502020204030204" pitchFamily="34" charset="0"/>
              </a:rPr>
              <a:t>mindfulness</a:t>
            </a:r>
            <a:r>
              <a:rPr lang="fi-FI" sz="1200" b="0" dirty="0">
                <a:solidFill>
                  <a:srgbClr val="000000"/>
                </a:solidFill>
                <a:latin typeface="Calibri" panose="020F0502020204030204" pitchFamily="34" charset="0"/>
                <a:ea typeface="Calibri" panose="020F0502020204030204" pitchFamily="34" charset="0"/>
              </a:rPr>
              <a:t>-hetki, kuukausittain järjestetyt Beat </a:t>
            </a:r>
            <a:r>
              <a:rPr lang="fi-FI" sz="1200" b="0" dirty="0" err="1">
                <a:solidFill>
                  <a:srgbClr val="000000"/>
                </a:solidFill>
                <a:latin typeface="Calibri" panose="020F0502020204030204" pitchFamily="34" charset="0"/>
                <a:ea typeface="Calibri" panose="020F0502020204030204" pitchFamily="34" charset="0"/>
              </a:rPr>
              <a:t>the</a:t>
            </a:r>
            <a:r>
              <a:rPr lang="fi-FI" sz="1200" b="0" dirty="0">
                <a:solidFill>
                  <a:srgbClr val="000000"/>
                </a:solidFill>
                <a:latin typeface="Calibri" panose="020F0502020204030204" pitchFamily="34" charset="0"/>
                <a:ea typeface="Calibri" panose="020F0502020204030204" pitchFamily="34" charset="0"/>
              </a:rPr>
              <a:t> Blues -tapahtumat kansainvälisille opiskelijoille. Niistä toimivimmat on pidetty mukana </a:t>
            </a:r>
            <a:r>
              <a:rPr lang="fi-FI" sz="1200" b="0" dirty="0" err="1">
                <a:solidFill>
                  <a:srgbClr val="000000"/>
                </a:solidFill>
                <a:latin typeface="Calibri" panose="020F0502020204030204" pitchFamily="34" charset="0"/>
                <a:ea typeface="Calibri" panose="020F0502020204030204" pitchFamily="34" charset="0"/>
              </a:rPr>
              <a:t>SPW:n</a:t>
            </a:r>
            <a:r>
              <a:rPr lang="fi-FI" sz="1200" b="0" dirty="0">
                <a:solidFill>
                  <a:srgbClr val="000000"/>
                </a:solidFill>
                <a:latin typeface="Calibri" panose="020F0502020204030204" pitchFamily="34" charset="0"/>
                <a:ea typeface="Calibri" panose="020F0502020204030204" pitchFamily="34" charset="0"/>
              </a:rPr>
              <a:t> toiminnassa myös projektin jälkeen. </a:t>
            </a:r>
          </a:p>
          <a:p>
            <a:pPr marL="285750" indent="-285750">
              <a:spcBef>
                <a:spcPts val="0"/>
              </a:spcBef>
              <a:spcAft>
                <a:spcPts val="600"/>
              </a:spcAft>
              <a:buFont typeface="Arial" panose="020B0604020202020204" pitchFamily="34" charset="0"/>
              <a:buChar char="•"/>
            </a:pPr>
            <a:r>
              <a:rPr lang="fi-FI" sz="1200" b="0" dirty="0">
                <a:solidFill>
                  <a:srgbClr val="000000"/>
                </a:solidFill>
                <a:latin typeface="Calibri" panose="020F0502020204030204" pitchFamily="34" charset="0"/>
                <a:ea typeface="Calibri" panose="020F0502020204030204" pitchFamily="34" charset="0"/>
              </a:rPr>
              <a:t>SPW markkinoi myös Aallon hyvinvointitoimijoiden toteuttamia vertaisryhmiä ja työpajoja, sekä lisäksi kehitti Tauolta tutkintoon – Yhdessä eteenpäin -vertaisryhmän opinnosta pudonneille ja paluuta yrittäville opiskelijoille. </a:t>
            </a:r>
          </a:p>
        </p:txBody>
      </p:sp>
    </p:spTree>
    <p:extLst>
      <p:ext uri="{BB962C8B-B14F-4D97-AF65-F5344CB8AC3E}">
        <p14:creationId xmlns:p14="http://schemas.microsoft.com/office/powerpoint/2010/main" val="1431784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30781CE-640B-ABF8-AF64-6493528D7897}"/>
              </a:ext>
            </a:extLst>
          </p:cNvPr>
          <p:cNvSpPr>
            <a:spLocks noGrp="1"/>
          </p:cNvSpPr>
          <p:nvPr>
            <p:ph type="body" sz="half" idx="10"/>
          </p:nvPr>
        </p:nvSpPr>
        <p:spPr/>
        <p:txBody>
          <a:bodyPr lIns="0" tIns="0" rIns="0" bIns="0" anchor="t"/>
          <a:lstStyle/>
          <a:p>
            <a:r>
              <a:rPr lang="fi-FI" dirty="0">
                <a:ea typeface="+mj-lt"/>
                <a:cs typeface="+mj-lt"/>
              </a:rPr>
              <a:t>Käytännön toteutuksen ja järjestelyjen kuvaus 3/4</a:t>
            </a:r>
            <a:endParaRPr lang="fi-FI" dirty="0"/>
          </a:p>
        </p:txBody>
      </p:sp>
      <p:sp>
        <p:nvSpPr>
          <p:cNvPr id="6" name="Text Placeholder 5">
            <a:extLst>
              <a:ext uri="{FF2B5EF4-FFF2-40B4-BE49-F238E27FC236}">
                <a16:creationId xmlns:a16="http://schemas.microsoft.com/office/drawing/2014/main" id="{892E8171-7E47-5C77-2D14-C1B2935F3381}"/>
              </a:ext>
            </a:extLst>
          </p:cNvPr>
          <p:cNvSpPr>
            <a:spLocks noGrp="1"/>
          </p:cNvSpPr>
          <p:nvPr>
            <p:ph type="body" sz="half" idx="11"/>
          </p:nvPr>
        </p:nvSpPr>
        <p:spPr>
          <a:xfrm>
            <a:off x="264450" y="1467651"/>
            <a:ext cx="8492897" cy="3012142"/>
          </a:xfrm>
        </p:spPr>
        <p:txBody>
          <a:bodyPr lIns="0" tIns="0" rIns="0" bIns="0" anchor="t"/>
          <a:lstStyle/>
          <a:p>
            <a:pPr>
              <a:spcBef>
                <a:spcPts val="0"/>
              </a:spcBef>
              <a:spcAft>
                <a:spcPts val="600"/>
              </a:spcAft>
            </a:pPr>
            <a:r>
              <a:rPr lang="fi-FI" sz="1600" dirty="0">
                <a:solidFill>
                  <a:srgbClr val="000000"/>
                </a:solidFill>
                <a:latin typeface="Calibri" panose="020F0502020204030204" pitchFamily="34" charset="0"/>
                <a:ea typeface="Calibri" panose="020F0502020204030204" pitchFamily="34" charset="0"/>
              </a:rPr>
              <a:t>Toimijaverkoston ja yhteistyötahojen kokoaminen </a:t>
            </a:r>
          </a:p>
          <a:p>
            <a:pPr marL="285750" indent="-285750">
              <a:spcBef>
                <a:spcPts val="0"/>
              </a:spcBef>
              <a:spcAft>
                <a:spcPts val="600"/>
              </a:spcAft>
              <a:buFont typeface="Arial" panose="020B0604020202020204" pitchFamily="34" charset="0"/>
              <a:buChar char="•"/>
            </a:pPr>
            <a:r>
              <a:rPr lang="fi-FI" sz="1600" b="0" dirty="0">
                <a:solidFill>
                  <a:srgbClr val="000000"/>
                </a:solidFill>
                <a:latin typeface="Calibri" panose="020F0502020204030204" pitchFamily="34" charset="0"/>
                <a:ea typeface="Calibri" panose="020F0502020204030204" pitchFamily="34" charset="0"/>
              </a:rPr>
              <a:t>Projektin aikana tiivistettiin yhteistyötä SPW-toimijaverkostoon kuuluvien Aallon sisäisten ja ulkoisten hyvinvointitoimijoiden kanssa (Aallon opinto- ja uraohjaispsykologit, opinto-ohjaajat, Aalto-papit, ylioppilaskunta AYY, Unisport, </a:t>
            </a:r>
            <a:r>
              <a:rPr lang="fi-FI" sz="1600" b="0" dirty="0" err="1">
                <a:solidFill>
                  <a:srgbClr val="000000"/>
                </a:solidFill>
                <a:latin typeface="Calibri" panose="020F0502020204030204" pitchFamily="34" charset="0"/>
                <a:ea typeface="Calibri" panose="020F0502020204030204" pitchFamily="34" charset="0"/>
              </a:rPr>
              <a:t>YTHS:n</a:t>
            </a:r>
            <a:r>
              <a:rPr lang="fi-FI" sz="1600" b="0" dirty="0">
                <a:solidFill>
                  <a:srgbClr val="000000"/>
                </a:solidFill>
                <a:latin typeface="Calibri" panose="020F0502020204030204" pitchFamily="34" charset="0"/>
                <a:ea typeface="Calibri" panose="020F0502020204030204" pitchFamily="34" charset="0"/>
              </a:rPr>
              <a:t> terveydenhoitajat). Lisäksi kokouksiin oli kutsuttuna myös edustajia Aallon </a:t>
            </a:r>
            <a:r>
              <a:rPr lang="fi-FI" sz="1600" b="0" dirty="0" err="1">
                <a:solidFill>
                  <a:srgbClr val="000000"/>
                </a:solidFill>
                <a:latin typeface="Calibri" panose="020F0502020204030204" pitchFamily="34" charset="0"/>
                <a:ea typeface="Calibri" panose="020F0502020204030204" pitchFamily="34" charset="0"/>
              </a:rPr>
              <a:t>Allwell</a:t>
            </a:r>
            <a:r>
              <a:rPr lang="fi-FI" sz="1600" b="0" dirty="0">
                <a:solidFill>
                  <a:srgbClr val="000000"/>
                </a:solidFill>
                <a:latin typeface="Calibri" panose="020F0502020204030204" pitchFamily="34" charset="0"/>
                <a:ea typeface="Calibri" panose="020F0502020204030204" pitchFamily="34" charset="0"/>
              </a:rPr>
              <a:t>- ja Oasis of </a:t>
            </a:r>
            <a:r>
              <a:rPr lang="fi-FI" sz="1600" b="0" dirty="0" err="1">
                <a:solidFill>
                  <a:srgbClr val="000000"/>
                </a:solidFill>
                <a:latin typeface="Calibri" panose="020F0502020204030204" pitchFamily="34" charset="0"/>
                <a:ea typeface="Calibri" panose="020F0502020204030204" pitchFamily="34" charset="0"/>
              </a:rPr>
              <a:t>Radical</a:t>
            </a:r>
            <a:r>
              <a:rPr lang="fi-FI" sz="1600" b="0" dirty="0">
                <a:solidFill>
                  <a:srgbClr val="000000"/>
                </a:solidFill>
                <a:latin typeface="Calibri" panose="020F0502020204030204" pitchFamily="34" charset="0"/>
                <a:ea typeface="Calibri" panose="020F0502020204030204" pitchFamily="34" charset="0"/>
              </a:rPr>
              <a:t> </a:t>
            </a:r>
            <a:r>
              <a:rPr lang="fi-FI" sz="1600" b="0" dirty="0" err="1">
                <a:solidFill>
                  <a:srgbClr val="000000"/>
                </a:solidFill>
                <a:latin typeface="Calibri" panose="020F0502020204030204" pitchFamily="34" charset="0"/>
                <a:ea typeface="Calibri" panose="020F0502020204030204" pitchFamily="34" charset="0"/>
              </a:rPr>
              <a:t>Wellbeing</a:t>
            </a:r>
            <a:r>
              <a:rPr lang="fi-FI" sz="1600" b="0" dirty="0">
                <a:solidFill>
                  <a:srgbClr val="000000"/>
                </a:solidFill>
                <a:latin typeface="Calibri" panose="020F0502020204030204" pitchFamily="34" charset="0"/>
                <a:ea typeface="Calibri" panose="020F0502020204030204" pitchFamily="34" charset="0"/>
              </a:rPr>
              <a:t> -hankkeista. Projektin aikana järjestettiin toimijaverkoston kokouksia ja 2 kehittämistyöpajaa.</a:t>
            </a:r>
          </a:p>
          <a:p>
            <a:pPr marL="285750" indent="-285750">
              <a:spcBef>
                <a:spcPts val="0"/>
              </a:spcBef>
              <a:spcAft>
                <a:spcPts val="600"/>
              </a:spcAft>
              <a:buFont typeface="Arial" panose="020B0604020202020204" pitchFamily="34" charset="0"/>
              <a:buChar char="•"/>
            </a:pPr>
            <a:r>
              <a:rPr lang="fi-FI" sz="1600" b="0" dirty="0">
                <a:solidFill>
                  <a:srgbClr val="000000"/>
                </a:solidFill>
                <a:latin typeface="Calibri" panose="020F0502020204030204" pitchFamily="34" charset="0"/>
                <a:ea typeface="Calibri" panose="020F0502020204030204" pitchFamily="34" charset="0"/>
              </a:rPr>
              <a:t>Verkostoyhteistyötä SPW-toimijaverkoston Aallon ulkopuolella tehtiin mm. </a:t>
            </a:r>
            <a:r>
              <a:rPr lang="fi-FI" sz="1600" b="0" dirty="0" err="1">
                <a:solidFill>
                  <a:srgbClr val="000000"/>
                </a:solidFill>
                <a:latin typeface="Calibri" panose="020F0502020204030204" pitchFamily="34" charset="0"/>
                <a:ea typeface="Calibri" panose="020F0502020204030204" pitchFamily="34" charset="0"/>
              </a:rPr>
              <a:t>HelsinkiMission</a:t>
            </a:r>
            <a:r>
              <a:rPr lang="fi-FI" sz="1600" b="0" dirty="0">
                <a:solidFill>
                  <a:srgbClr val="000000"/>
                </a:solidFill>
                <a:latin typeface="Calibri" panose="020F0502020204030204" pitchFamily="34" charset="0"/>
                <a:ea typeface="Calibri" panose="020F0502020204030204" pitchFamily="34" charset="0"/>
              </a:rPr>
              <a:t>, </a:t>
            </a:r>
            <a:r>
              <a:rPr lang="fi-FI" sz="1600" b="0" dirty="0" err="1">
                <a:solidFill>
                  <a:srgbClr val="000000"/>
                </a:solidFill>
                <a:latin typeface="Calibri" panose="020F0502020204030204" pitchFamily="34" charset="0"/>
                <a:ea typeface="Calibri" panose="020F0502020204030204" pitchFamily="34" charset="0"/>
              </a:rPr>
              <a:t>Vamos</a:t>
            </a:r>
            <a:r>
              <a:rPr lang="fi-FI" sz="1600" b="0" dirty="0">
                <a:solidFill>
                  <a:srgbClr val="000000"/>
                </a:solidFill>
                <a:latin typeface="Calibri" panose="020F0502020204030204" pitchFamily="34" charset="0"/>
                <a:ea typeface="Calibri" panose="020F0502020204030204" pitchFamily="34" charset="0"/>
              </a:rPr>
              <a:t> Espoon, </a:t>
            </a:r>
            <a:r>
              <a:rPr lang="fi-FI" sz="1600" b="0" dirty="0" err="1">
                <a:solidFill>
                  <a:srgbClr val="000000"/>
                </a:solidFill>
                <a:latin typeface="Calibri" panose="020F0502020204030204" pitchFamily="34" charset="0"/>
                <a:ea typeface="Calibri" panose="020F0502020204030204" pitchFamily="34" charset="0"/>
              </a:rPr>
              <a:t>Nyyti</a:t>
            </a:r>
            <a:r>
              <a:rPr lang="fi-FI" sz="1600" b="0" dirty="0">
                <a:solidFill>
                  <a:srgbClr val="000000"/>
                </a:solidFill>
                <a:latin typeface="Calibri" panose="020F0502020204030204" pitchFamily="34" charset="0"/>
                <a:ea typeface="Calibri" panose="020F0502020204030204" pitchFamily="34" charset="0"/>
              </a:rPr>
              <a:t> ry (erityisesti MielenTekoja -hanke) ja Lapinlahden lähteen kanssa. Lisäksi projektityöntekijät olivat aktiivisesti yhteydessä muihin samaan aikaan rahoitusta saaneiden hankkeiden kanssa, sekä omiin kansallisiin verkostoihinsa.</a:t>
            </a:r>
          </a:p>
        </p:txBody>
      </p:sp>
    </p:spTree>
    <p:extLst>
      <p:ext uri="{BB962C8B-B14F-4D97-AF65-F5344CB8AC3E}">
        <p14:creationId xmlns:p14="http://schemas.microsoft.com/office/powerpoint/2010/main" val="1472082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00AD1BF-C4DD-A9D4-F077-1F5F8F24307B}"/>
              </a:ext>
            </a:extLst>
          </p:cNvPr>
          <p:cNvSpPr>
            <a:spLocks noGrp="1"/>
          </p:cNvSpPr>
          <p:nvPr>
            <p:ph type="body" sz="half" idx="10"/>
          </p:nvPr>
        </p:nvSpPr>
        <p:spPr/>
        <p:txBody>
          <a:bodyPr lIns="0" tIns="0" rIns="0" bIns="0" anchor="t"/>
          <a:lstStyle/>
          <a:p>
            <a:r>
              <a:rPr lang="fi-FI">
                <a:ea typeface="+mj-lt"/>
                <a:cs typeface="+mj-lt"/>
              </a:rPr>
              <a:t>Aikataulu</a:t>
            </a:r>
            <a:endParaRPr lang="fi-FI"/>
          </a:p>
        </p:txBody>
      </p:sp>
      <p:sp>
        <p:nvSpPr>
          <p:cNvPr id="6" name="Text Placeholder 5">
            <a:extLst>
              <a:ext uri="{FF2B5EF4-FFF2-40B4-BE49-F238E27FC236}">
                <a16:creationId xmlns:a16="http://schemas.microsoft.com/office/drawing/2014/main" id="{D8EE6CE7-C6A5-EBB8-BE86-429E6D783C85}"/>
              </a:ext>
            </a:extLst>
          </p:cNvPr>
          <p:cNvSpPr>
            <a:spLocks noGrp="1"/>
          </p:cNvSpPr>
          <p:nvPr>
            <p:ph type="body" sz="half" idx="11"/>
          </p:nvPr>
        </p:nvSpPr>
        <p:spPr/>
        <p:txBody>
          <a:bodyPr lIns="0" tIns="0" rIns="0" bIns="0" anchor="t"/>
          <a:lstStyle/>
          <a:p>
            <a:pPr marL="342900" indent="-342900">
              <a:buFont typeface="Arial" panose="020B0604020202020204" pitchFamily="34" charset="0"/>
              <a:buChar char="•"/>
            </a:pPr>
            <a:r>
              <a:rPr lang="fi-FI" sz="2400" b="0" dirty="0" err="1">
                <a:ea typeface="+mn-lt"/>
                <a:cs typeface="+mn-lt"/>
              </a:rPr>
              <a:t>SPW:n</a:t>
            </a:r>
            <a:r>
              <a:rPr lang="fi-FI" sz="2400" b="0" dirty="0">
                <a:ea typeface="+mn-lt"/>
                <a:cs typeface="+mn-lt"/>
              </a:rPr>
              <a:t> kampusohjausmahdollisuus oli jo olemassa vuodesta 2018.</a:t>
            </a:r>
            <a:endParaRPr lang="fi-FI" sz="2400" b="0" dirty="0">
              <a:cs typeface="Calibri"/>
            </a:endParaRPr>
          </a:p>
          <a:p>
            <a:pPr marL="342900" indent="-342900">
              <a:buFont typeface="Arial" panose="020B0604020202020204" pitchFamily="34" charset="0"/>
              <a:buChar char="•"/>
            </a:pPr>
            <a:r>
              <a:rPr lang="fi-FI" sz="2400" b="0" dirty="0">
                <a:ea typeface="+mn-lt"/>
                <a:cs typeface="+mn-lt"/>
              </a:rPr>
              <a:t>Ajanvarauksettoman monikanavaisen ohjauspalvelun kehittäminen ja jalkauttaminen vie aikaa (</a:t>
            </a:r>
            <a:r>
              <a:rPr lang="fi-FI" sz="2400" b="0" dirty="0" err="1">
                <a:ea typeface="+mn-lt"/>
                <a:cs typeface="+mn-lt"/>
              </a:rPr>
              <a:t>väh</a:t>
            </a:r>
            <a:r>
              <a:rPr lang="fi-FI" sz="2400" b="0" dirty="0">
                <a:ea typeface="+mn-lt"/>
                <a:cs typeface="+mn-lt"/>
              </a:rPr>
              <a:t>. 1-2 vuotta). </a:t>
            </a:r>
            <a:endParaRPr lang="fi-FI" dirty="0"/>
          </a:p>
        </p:txBody>
      </p:sp>
    </p:spTree>
    <p:extLst>
      <p:ext uri="{BB962C8B-B14F-4D97-AF65-F5344CB8AC3E}">
        <p14:creationId xmlns:p14="http://schemas.microsoft.com/office/powerpoint/2010/main" val="1357004678"/>
      </p:ext>
    </p:extLst>
  </p:cSld>
  <p:clrMapOvr>
    <a:masterClrMapping/>
  </p:clrMapOvr>
</p:sld>
</file>

<file path=ppt/theme/theme1.xml><?xml version="1.0" encoding="utf-8"?>
<a:theme xmlns:a="http://schemas.openxmlformats.org/drawingml/2006/main" name="Office-teema">
  <a:themeElements>
    <a:clrScheme name="Mukautettu 1">
      <a:dk1>
        <a:sysClr val="windowText" lastClr="000000"/>
      </a:dk1>
      <a:lt1>
        <a:sysClr val="window" lastClr="FFFFFF"/>
      </a:lt1>
      <a:dk2>
        <a:srgbClr val="005EB8"/>
      </a:dk2>
      <a:lt2>
        <a:srgbClr val="669ED4"/>
      </a:lt2>
      <a:accent1>
        <a:srgbClr val="0C0C0C"/>
      </a:accent1>
      <a:accent2>
        <a:srgbClr val="595959"/>
      </a:accent2>
      <a:accent3>
        <a:srgbClr val="A5A5A5"/>
      </a:accent3>
      <a:accent4>
        <a:srgbClr val="D8D8D8"/>
      </a:accent4>
      <a:accent5>
        <a:srgbClr val="F2F2F2"/>
      </a:accent5>
      <a:accent6>
        <a:srgbClr val="FFFFFF"/>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lto_169_blue.pptx" id="{C58B9FE1-7A9A-48C0-A894-90770F412226}" vid="{8895B9A8-D772-43F6-A626-34D9D1FF4E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77D8067A49724945B01A3FCDF2E7485D" ma:contentTypeVersion="2" ma:contentTypeDescription="Luo uusi asiakirja." ma:contentTypeScope="" ma:versionID="3c46dac4364f2adef52f0ad01a1b816a">
  <xsd:schema xmlns:xsd="http://www.w3.org/2001/XMLSchema" xmlns:xs="http://www.w3.org/2001/XMLSchema" xmlns:p="http://schemas.microsoft.com/office/2006/metadata/properties" xmlns:ns2="1f75d104-e856-40ea-a1e1-b25d46133343" targetNamespace="http://schemas.microsoft.com/office/2006/metadata/properties" ma:root="true" ma:fieldsID="69bd34e4f4ba09d96092f250248d175c" ns2:_="">
    <xsd:import namespace="1f75d104-e856-40ea-a1e1-b25d4613334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5d104-e856-40ea-a1e1-b25d461333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35B9AB-D5D9-43AB-93DD-D1D5F675405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A9E1774-EB92-49C4-ADA1-DEB14092DBC8}">
  <ds:schemaRefs>
    <ds:schemaRef ds:uri="1f75d104-e856-40ea-a1e1-b25d461333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81B4B41-1383-4EE9-A903-6ACEC03B57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Aalto_169_blue</Template>
  <TotalTime>102</TotalTime>
  <Words>1275</Words>
  <Application>Microsoft Office PowerPoint</Application>
  <PresentationFormat>On-screen Show (16:9)</PresentationFormat>
  <Paragraphs>89</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Arial</vt:lpstr>
      <vt:lpstr>Calibri</vt:lpstr>
      <vt:lpstr>Office-teema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Pylkkönen Tiina</dc:creator>
  <cp:lastModifiedBy>Pylkkönen Tiina</cp:lastModifiedBy>
  <cp:revision>6</cp:revision>
  <dcterms:created xsi:type="dcterms:W3CDTF">2023-06-26T08:55:29Z</dcterms:created>
  <dcterms:modified xsi:type="dcterms:W3CDTF">2023-08-18T07:27:05Z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0x01010077D8067A49724945B01A3FCDF2E7485D</vt:lpwstr>
  </property>
</Properties>
</file>