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handoutMasterIdLst>
    <p:handoutMasterId r:id="rId21"/>
  </p:handoutMasterIdLst>
  <p:sldIdLst>
    <p:sldId id="272" r:id="rId5"/>
    <p:sldId id="258" r:id="rId6"/>
    <p:sldId id="260" r:id="rId7"/>
    <p:sldId id="261" r:id="rId8"/>
    <p:sldId id="262" r:id="rId9"/>
    <p:sldId id="263" r:id="rId10"/>
    <p:sldId id="275" r:id="rId11"/>
    <p:sldId id="264" r:id="rId12"/>
    <p:sldId id="265" r:id="rId13"/>
    <p:sldId id="266" r:id="rId14"/>
    <p:sldId id="267" r:id="rId15"/>
    <p:sldId id="268" r:id="rId16"/>
    <p:sldId id="271" r:id="rId17"/>
    <p:sldId id="274" r:id="rId18"/>
    <p:sldId id="269" r:id="rId19"/>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htinen Eeva" initials="LE" lastIdx="5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FFFFFF"/>
    <a:srgbClr val="EF363B"/>
    <a:srgbClr val="00965E"/>
    <a:srgbClr val="EE353B"/>
    <a:srgbClr val="FF0000"/>
    <a:srgbClr val="FFCD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800" y="5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CCC29D-C729-694F-A788-B5007BCA57F6}" type="datetimeFigureOut">
              <a:rPr lang="en-US" smtClean="0"/>
              <a:t>9/1/2023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540BB66-2831-4C42-9675-9DAB39629BDD}" type="slidenum">
              <a:rPr lang="en-US" smtClean="0"/>
              <a:t>‹#›</a:t>
            </a:fld>
            <a:endParaRPr lang="en-US"/>
          </a:p>
        </p:txBody>
      </p:sp>
    </p:spTree>
    <p:extLst>
      <p:ext uri="{BB962C8B-B14F-4D97-AF65-F5344CB8AC3E}">
        <p14:creationId xmlns:p14="http://schemas.microsoft.com/office/powerpoint/2010/main" val="19300430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AAFD53-F29D-C94E-BF8B-0D8B7431C954}" type="datetimeFigureOut">
              <a:rPr lang="en-US" smtClean="0"/>
              <a:t>9/1/2023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164E42-DED0-9246-9B1B-B67105F62D49}" type="slidenum">
              <a:rPr lang="en-US" smtClean="0"/>
              <a:t>‹#›</a:t>
            </a:fld>
            <a:endParaRPr lang="en-US"/>
          </a:p>
        </p:txBody>
      </p:sp>
    </p:spTree>
    <p:extLst>
      <p:ext uri="{BB962C8B-B14F-4D97-AF65-F5344CB8AC3E}">
        <p14:creationId xmlns:p14="http://schemas.microsoft.com/office/powerpoint/2010/main" val="386339113"/>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materialbank.aalto.fi/l/w2wWj_hmTJGx"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b="1" noProof="1">
                <a:latin typeface="Arial" panose="020B0604020202020204" pitchFamily="34" charset="0"/>
                <a:cs typeface="Arial" panose="020B0604020202020204" pitchFamily="34" charset="0"/>
              </a:rPr>
              <a:t>Good to remember</a:t>
            </a:r>
          </a:p>
          <a:p>
            <a:r>
              <a:rPr lang="en-GB" sz="1800" dirty="0">
                <a:solidFill>
                  <a:srgbClr val="000000"/>
                </a:solidFill>
                <a:effectLst/>
                <a:latin typeface="Arial" panose="020B0604020202020204" pitchFamily="34" charset="0"/>
                <a:ea typeface="Times New Roman" panose="02020603050405020304" pitchFamily="18" charset="0"/>
              </a:rPr>
              <a:t>Don’t paste text direct from other documents onto the PowerPoint template, as this will render incorrect formatting. Before pasting any text onto this template, use for example Notepad for removing the source text formatting.</a:t>
            </a:r>
            <a:endParaRPr lang="fi-FI" noProof="1">
              <a:latin typeface="Arial" panose="020B0604020202020204" pitchFamily="34" charset="0"/>
              <a:cs typeface="Arial" panose="020B0604020202020204" pitchFamily="34" charset="0"/>
            </a:endParaRPr>
          </a:p>
          <a:p>
            <a:endParaRPr lang="fi-FI" noProof="1">
              <a:latin typeface="Arial" panose="020B0604020202020204" pitchFamily="34" charset="0"/>
              <a:cs typeface="Arial" panose="020B0604020202020204" pitchFamily="34" charset="0"/>
            </a:endParaRPr>
          </a:p>
          <a:p>
            <a:r>
              <a:rPr lang="fi-FI" b="1" noProof="1">
                <a:latin typeface="Arial" panose="020B0604020202020204" pitchFamily="34" charset="0"/>
                <a:cs typeface="Arial" panose="020B0604020202020204" pitchFamily="34" charset="0"/>
              </a:rPr>
              <a:t>How to insert header &amp; footer</a:t>
            </a:r>
          </a:p>
          <a:p>
            <a:pPr marL="0" indent="0">
              <a:buNone/>
            </a:pPr>
            <a:r>
              <a:rPr lang="fi-FI" noProof="1">
                <a:latin typeface="Arial" panose="020B0604020202020204" pitchFamily="34" charset="0"/>
                <a:cs typeface="Arial" panose="020B0604020202020204" pitchFamily="34" charset="0"/>
              </a:rPr>
              <a:t>1. Choose </a:t>
            </a:r>
            <a:r>
              <a:rPr lang="fi-FI" i="1" noProof="1">
                <a:latin typeface="Arial" panose="020B0604020202020204" pitchFamily="34" charset="0"/>
                <a:cs typeface="Arial" panose="020B0604020202020204" pitchFamily="34" charset="0"/>
              </a:rPr>
              <a:t>"Insert / Header &amp; Footer" </a:t>
            </a:r>
            <a:r>
              <a:rPr lang="fi-FI" noProof="1">
                <a:latin typeface="Arial" panose="020B0604020202020204" pitchFamily="34" charset="0"/>
                <a:cs typeface="Arial" panose="020B0604020202020204" pitchFamily="34" charset="0"/>
              </a:rPr>
              <a:t>to change footer text. </a:t>
            </a:r>
          </a:p>
          <a:p>
            <a:pPr marL="0" indent="0">
              <a:buNone/>
            </a:pPr>
            <a:r>
              <a:rPr lang="fi-FI" noProof="1">
                <a:latin typeface="Arial" panose="020B0604020202020204" pitchFamily="34" charset="0"/>
                <a:cs typeface="Arial" panose="020B0604020202020204" pitchFamily="34" charset="0"/>
              </a:rPr>
              <a:t>2. In the panel you can change the footer, page number and date options.</a:t>
            </a:r>
          </a:p>
          <a:p>
            <a:pPr marL="0" indent="0">
              <a:buNone/>
            </a:pPr>
            <a:endParaRPr lang="fi-FI" noProof="1">
              <a:latin typeface="Arial" panose="020B0604020202020204" pitchFamily="34" charset="0"/>
              <a:cs typeface="Arial" panose="020B0604020202020204" pitchFamily="34" charset="0"/>
            </a:endParaRPr>
          </a:p>
          <a:p>
            <a:pPr marL="0" indent="0">
              <a:buNone/>
            </a:pPr>
            <a:r>
              <a:rPr lang="fi-FI" b="1" noProof="1">
                <a:latin typeface="Arial" panose="020B0604020202020204" pitchFamily="34" charset="0"/>
                <a:cs typeface="Arial" panose="020B0604020202020204" pitchFamily="34" charset="0"/>
              </a:rPr>
              <a:t>How to add images</a:t>
            </a:r>
          </a:p>
          <a:p>
            <a:pPr marL="0" marR="0" lvl="0" indent="0" algn="l" defTabSz="685800" rtl="0" eaLnBrk="1" fontAlgn="auto" latinLnBrk="0" hangingPunct="1">
              <a:lnSpc>
                <a:spcPct val="100000"/>
              </a:lnSpc>
              <a:spcBef>
                <a:spcPts val="0"/>
              </a:spcBef>
              <a:spcAft>
                <a:spcPts val="0"/>
              </a:spcAft>
              <a:buClrTx/>
              <a:buSzTx/>
              <a:buFontTx/>
              <a:buNone/>
              <a:tabLst/>
              <a:defRPr/>
            </a:pPr>
            <a:r>
              <a:rPr lang="fi-FI" sz="1800" noProof="1">
                <a:solidFill>
                  <a:srgbClr val="000000"/>
                </a:solidFill>
                <a:effectLst/>
                <a:latin typeface="Arial" panose="020B0604020202020204" pitchFamily="34" charset="0"/>
                <a:ea typeface="Times New Roman" panose="02020603050405020304" pitchFamily="18" charset="0"/>
              </a:rPr>
              <a:t>Click icon to add image. Or, you can choose one related to your content from a selection of photos available in Material Bank.</a:t>
            </a:r>
          </a:p>
          <a:p>
            <a:pPr marL="0" marR="0" lvl="0" indent="0" algn="l" defTabSz="685800" rtl="0" eaLnBrk="1" fontAlgn="auto" latinLnBrk="0" hangingPunct="1">
              <a:lnSpc>
                <a:spcPct val="100000"/>
              </a:lnSpc>
              <a:spcBef>
                <a:spcPts val="0"/>
              </a:spcBef>
              <a:spcAft>
                <a:spcPts val="0"/>
              </a:spcAft>
              <a:buClrTx/>
              <a:buSzTx/>
              <a:buFontTx/>
              <a:buNone/>
              <a:tabLst/>
              <a:defRPr/>
            </a:pPr>
            <a:r>
              <a:rPr lang="fi-FI" sz="1800" u="sng" noProof="1">
                <a:solidFill>
                  <a:srgbClr val="000000"/>
                </a:solidFill>
                <a:effectLst/>
                <a:latin typeface="Arial" panose="020B0604020202020204" pitchFamily="34" charset="0"/>
                <a:ea typeface="Calibri" panose="020F0502020204030204" pitchFamily="34" charset="0"/>
                <a:hlinkClick r:id="rId3"/>
              </a:rPr>
              <a:t>https://materialbank.aalto.fi/l/w2wWj_hmTJGx</a:t>
            </a:r>
            <a:endParaRPr lang="fi-FI" sz="1800" noProof="1">
              <a:solidFill>
                <a:srgbClr val="000000"/>
              </a:solidFill>
              <a:effectLst/>
              <a:latin typeface="Calibri" panose="020F0502020204030204" pitchFamily="34" charset="0"/>
              <a:ea typeface="Calibri" panose="020F0502020204030204" pitchFamily="34" charset="0"/>
            </a:endParaRPr>
          </a:p>
          <a:p>
            <a:pPr marL="0" indent="0">
              <a:buNone/>
            </a:pPr>
            <a:endParaRPr lang="fi-FI" noProof="1">
              <a:latin typeface="Arial" panose="020B0604020202020204" pitchFamily="34" charset="0"/>
              <a:cs typeface="Arial" panose="020B0604020202020204" pitchFamily="34" charset="0"/>
            </a:endParaRPr>
          </a:p>
          <a:p>
            <a:pPr marL="0" indent="0">
              <a:buNone/>
            </a:pPr>
            <a:r>
              <a:rPr lang="fi-FI" noProof="1">
                <a:latin typeface="Arial" panose="020B0604020202020204" pitchFamily="34" charset="0"/>
                <a:cs typeface="Arial" panose="020B0604020202020204" pitchFamily="34" charset="0"/>
              </a:rPr>
              <a:t>***</a:t>
            </a:r>
          </a:p>
          <a:p>
            <a:pPr marL="457200" indent="-457200">
              <a:buAutoNum type="arabicPeriod"/>
            </a:pPr>
            <a:endParaRPr lang="fi-FI" noProof="1">
              <a:latin typeface="Arial" panose="020B0604020202020204" pitchFamily="34" charset="0"/>
              <a:cs typeface="Arial" panose="020B0604020202020204" pitchFamily="34" charset="0"/>
            </a:endParaRPr>
          </a:p>
          <a:p>
            <a:pPr marL="0" indent="0">
              <a:buNone/>
            </a:pPr>
            <a:r>
              <a:rPr lang="fi-FI" b="1" noProof="1">
                <a:latin typeface="Arial" panose="020B0604020202020204" pitchFamily="34" charset="0"/>
                <a:cs typeface="Arial" panose="020B0604020202020204" pitchFamily="34" charset="0"/>
              </a:rPr>
              <a:t>Hyvä muistaa</a:t>
            </a:r>
          </a:p>
          <a:p>
            <a:pPr marL="0" indent="0">
              <a:buNone/>
            </a:pPr>
            <a:r>
              <a:rPr lang="fi-FI" b="0" noProof="1">
                <a:latin typeface="Arial" panose="020B0604020202020204" pitchFamily="34" charset="0"/>
                <a:cs typeface="Arial" panose="020B0604020202020204" pitchFamily="34" charset="0"/>
              </a:rPr>
              <a:t>Älä kopioi tekstiä suoraan muista sovelluksista tai dokumenteista,</a:t>
            </a:r>
            <a:r>
              <a:rPr lang="fi-FI" b="0" baseline="0" noProof="1">
                <a:latin typeface="Arial" panose="020B0604020202020204" pitchFamily="34" charset="0"/>
                <a:cs typeface="Arial" panose="020B0604020202020204" pitchFamily="34" charset="0"/>
              </a:rPr>
              <a:t> etteivät pohjan valmiit muotoiluasetukset muuttuisi</a:t>
            </a:r>
            <a:r>
              <a:rPr lang="fi-FI" b="0" noProof="1">
                <a:latin typeface="Arial" panose="020B0604020202020204" pitchFamily="34" charset="0"/>
                <a:cs typeface="Arial" panose="020B0604020202020204" pitchFamily="34" charset="0"/>
              </a:rPr>
              <a:t>. Käytä esimerkiksi Notepadia poistaaksesi</a:t>
            </a:r>
            <a:r>
              <a:rPr lang="fi-FI" b="0" baseline="0" noProof="1">
                <a:latin typeface="Arial" panose="020B0604020202020204" pitchFamily="34" charset="0"/>
                <a:cs typeface="Arial" panose="020B0604020202020204" pitchFamily="34" charset="0"/>
              </a:rPr>
              <a:t> tekstistä valmiit muotoiluasetukset.</a:t>
            </a:r>
          </a:p>
          <a:p>
            <a:pPr marL="0" indent="0">
              <a:buNone/>
            </a:pPr>
            <a:endParaRPr lang="fi-FI" b="0" baseline="0" noProof="1">
              <a:latin typeface="Arial" panose="020B0604020202020204" pitchFamily="34" charset="0"/>
              <a:cs typeface="Arial" panose="020B0604020202020204" pitchFamily="34" charset="0"/>
            </a:endParaRPr>
          </a:p>
          <a:p>
            <a:pPr marL="0" indent="0">
              <a:buNone/>
            </a:pPr>
            <a:r>
              <a:rPr lang="fi-FI" b="1" baseline="0" noProof="1">
                <a:latin typeface="Arial" panose="020B0604020202020204" pitchFamily="34" charset="0"/>
                <a:cs typeface="Arial" panose="020B0604020202020204" pitchFamily="34" charset="0"/>
              </a:rPr>
              <a:t>Näin lisäät ylä- tai alatunnisteet</a:t>
            </a:r>
          </a:p>
          <a:p>
            <a:pPr marL="0" indent="0">
              <a:buFont typeface="+mj-lt"/>
              <a:buNone/>
            </a:pPr>
            <a:r>
              <a:rPr lang="fi-FI" b="0" baseline="0" noProof="1">
                <a:latin typeface="Arial" panose="020B0604020202020204" pitchFamily="34" charset="0"/>
                <a:cs typeface="Arial" panose="020B0604020202020204" pitchFamily="34" charset="0"/>
              </a:rPr>
              <a:t>1. Valitse </a:t>
            </a:r>
            <a:r>
              <a:rPr lang="fi-FI" b="0" i="1" baseline="0" noProof="1">
                <a:latin typeface="Arial" panose="020B0604020202020204" pitchFamily="34" charset="0"/>
                <a:cs typeface="Arial" panose="020B0604020202020204" pitchFamily="34" charset="0"/>
              </a:rPr>
              <a:t>“Lisää / Ylä- ja alatunniste”</a:t>
            </a:r>
          </a:p>
          <a:p>
            <a:pPr marL="0" indent="0">
              <a:buFont typeface="+mj-lt"/>
              <a:buNone/>
            </a:pPr>
            <a:r>
              <a:rPr lang="fi-FI" b="0" baseline="0" noProof="1">
                <a:latin typeface="Arial" panose="020B0604020202020204" pitchFamily="34" charset="0"/>
                <a:cs typeface="Arial" panose="020B0604020202020204" pitchFamily="34" charset="0"/>
              </a:rPr>
              <a:t>2. Valintaikkunassa voit muuttaa ylä- ja alatunnisteiden, sivunumeroinnin ja päivämäärän asetuksia.</a:t>
            </a:r>
            <a:endParaRPr lang="fi-FI" b="0" noProof="1">
              <a:latin typeface="Arial" panose="020B0604020202020204" pitchFamily="34" charset="0"/>
              <a:cs typeface="Arial" panose="020B0604020202020204" pitchFamily="34" charset="0"/>
            </a:endParaRPr>
          </a:p>
          <a:p>
            <a:pPr marL="0" indent="0">
              <a:buNone/>
            </a:pPr>
            <a:endParaRPr lang="fi-FI" b="1" noProof="1">
              <a:latin typeface="Arial" panose="020B0604020202020204" pitchFamily="34" charset="0"/>
              <a:cs typeface="Arial" panose="020B0604020202020204" pitchFamily="34" charset="0"/>
            </a:endParaRPr>
          </a:p>
          <a:p>
            <a:pPr marL="0" indent="0">
              <a:buNone/>
            </a:pPr>
            <a:r>
              <a:rPr lang="fi-FI" b="1" noProof="1">
                <a:latin typeface="Arial" panose="020B0604020202020204" pitchFamily="34" charset="0"/>
                <a:cs typeface="Arial" panose="020B0604020202020204" pitchFamily="34" charset="0"/>
              </a:rPr>
              <a:t>Uuden sivun luominen</a:t>
            </a:r>
          </a:p>
          <a:p>
            <a:pPr marL="0" indent="0">
              <a:buNone/>
            </a:pPr>
            <a:r>
              <a:rPr lang="fi-FI" noProof="1"/>
              <a:t>Valitse valikosta ”</a:t>
            </a:r>
            <a:r>
              <a:rPr lang="fi-FI" i="1" noProof="1"/>
              <a:t>Aloitus / Uusi dia” </a:t>
            </a:r>
            <a:r>
              <a:rPr lang="fi-FI" noProof="1"/>
              <a:t>jolloin saat näkyviin listan valmiiksi määritellyistä mallipohjista.</a:t>
            </a:r>
          </a:p>
          <a:p>
            <a:pPr marL="0" indent="0">
              <a:buNone/>
            </a:pPr>
            <a:r>
              <a:rPr lang="fi-FI" noProof="1"/>
              <a:t>Voit myös muuttaa olemassa olevan sivun ilmettä valikosta ”</a:t>
            </a:r>
            <a:r>
              <a:rPr lang="fi-FI" i="1" noProof="1"/>
              <a:t>Aloitus / Asettelu”</a:t>
            </a:r>
            <a:r>
              <a:rPr lang="fi-FI" noProof="1"/>
              <a:t>, jolloin saat näkyviin listan mallipohjan sivuista. </a:t>
            </a:r>
          </a:p>
          <a:p>
            <a:pPr marL="0" indent="0">
              <a:buNone/>
            </a:pPr>
            <a:endParaRPr lang="fi-FI" b="0" noProof="1"/>
          </a:p>
          <a:p>
            <a:pPr marL="0" indent="0">
              <a:buNone/>
            </a:pPr>
            <a:r>
              <a:rPr lang="fi-FI" b="1" noProof="1"/>
              <a:t>Kuvien lisääminen</a:t>
            </a:r>
          </a:p>
          <a:p>
            <a:pPr marL="0" marR="0" lvl="0" indent="0" algn="l" defTabSz="685800" rtl="0" eaLnBrk="1" fontAlgn="auto" latinLnBrk="0" hangingPunct="1">
              <a:lnSpc>
                <a:spcPct val="100000"/>
              </a:lnSpc>
              <a:spcBef>
                <a:spcPts val="0"/>
              </a:spcBef>
              <a:spcAft>
                <a:spcPts val="0"/>
              </a:spcAft>
              <a:buClrTx/>
              <a:buSzTx/>
              <a:buFontTx/>
              <a:buNone/>
              <a:tabLst/>
              <a:defRPr/>
            </a:pPr>
            <a:r>
              <a:rPr lang="fi-FI" sz="1800" noProof="1">
                <a:solidFill>
                  <a:srgbClr val="000000"/>
                </a:solidFill>
                <a:effectLst/>
                <a:latin typeface="Arial" panose="020B0604020202020204" pitchFamily="34" charset="0"/>
                <a:ea typeface="Times New Roman" panose="02020603050405020304" pitchFamily="18" charset="0"/>
              </a:rPr>
              <a:t>Lisää kuva klikkaamalla ikonia. Vaihtoehtoisesti voit valita aiheeseen sopivan kuvan Materiaalipankissa olevista ehdotuksista.</a:t>
            </a:r>
            <a:endParaRPr lang="fi-FI" sz="1800" noProof="1">
              <a:solidFill>
                <a:srgbClr val="000000"/>
              </a:solidFill>
              <a:effectLst/>
              <a:latin typeface="Calibri" panose="020F0502020204030204" pitchFamily="34" charset="0"/>
              <a:ea typeface="Calibri" panose="020F0502020204030204" pitchFamily="34"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fi-FI" sz="900" u="sng" noProof="1">
                <a:solidFill>
                  <a:srgbClr val="000000"/>
                </a:solidFill>
                <a:effectLst/>
                <a:latin typeface="Arial" panose="020B0604020202020204" pitchFamily="34" charset="0"/>
                <a:ea typeface="Calibri" panose="020F0502020204030204" pitchFamily="34" charset="0"/>
                <a:hlinkClick r:id="rId3"/>
              </a:rPr>
              <a:t>https://materialbank.aalto.fi/l/w2wWj_hmTJGx</a:t>
            </a:r>
            <a:endParaRPr lang="fi-FI" sz="900" noProof="1">
              <a:solidFill>
                <a:srgbClr val="000000"/>
              </a:solidFill>
              <a:effectLst/>
              <a:latin typeface="Calibri" panose="020F0502020204030204" pitchFamily="34" charset="0"/>
              <a:ea typeface="Calibri" panose="020F0502020204030204" pitchFamily="34" charset="0"/>
            </a:endParaRPr>
          </a:p>
          <a:p>
            <a:pPr marL="0" indent="0">
              <a:buNone/>
            </a:pPr>
            <a:endParaRPr lang="fi-FI" b="0" noProof="1"/>
          </a:p>
        </p:txBody>
      </p:sp>
      <p:sp>
        <p:nvSpPr>
          <p:cNvPr id="4" name="Dian numeron paikkamerkki 3"/>
          <p:cNvSpPr>
            <a:spLocks noGrp="1"/>
          </p:cNvSpPr>
          <p:nvPr>
            <p:ph type="sldNum" sz="quarter" idx="10"/>
          </p:nvPr>
        </p:nvSpPr>
        <p:spPr/>
        <p:txBody>
          <a:bodyPr/>
          <a:lstStyle/>
          <a:p>
            <a:fld id="{DF164E42-DED0-9246-9B1B-B67105F62D49}" type="slidenum">
              <a:rPr lang="en-US" smtClean="0"/>
              <a:t>2</a:t>
            </a:fld>
            <a:endParaRPr lang="en-US"/>
          </a:p>
        </p:txBody>
      </p:sp>
    </p:spTree>
    <p:extLst>
      <p:ext uri="{BB962C8B-B14F-4D97-AF65-F5344CB8AC3E}">
        <p14:creationId xmlns:p14="http://schemas.microsoft.com/office/powerpoint/2010/main" val="24266870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http://www.aalto.fi/snapchat/" TargetMode="External"/><Relationship Id="rId3" Type="http://schemas.openxmlformats.org/officeDocument/2006/relationships/hyperlink" Target="https://www.linkedin.com/school/aalto-university/" TargetMode="External"/><Relationship Id="rId7" Type="http://schemas.openxmlformats.org/officeDocument/2006/relationships/hyperlink" Target="https://www.youtube.com/user/aaltouniversity" TargetMode="External"/><Relationship Id="rId12"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hyperlink" Target="http://www.facebook.com/aaltouniversity" TargetMode="External"/><Relationship Id="rId5" Type="http://schemas.openxmlformats.org/officeDocument/2006/relationships/hyperlink" Target="https://twitter.com/aaltouniversity" TargetMode="External"/><Relationship Id="rId10"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hyperlink" Target="http://instagram.com/aaltouniversity" TargetMode="External"/><Relationship Id="rId1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Header Slide">
    <p:spTree>
      <p:nvGrpSpPr>
        <p:cNvPr id="1" name=""/>
        <p:cNvGrpSpPr/>
        <p:nvPr/>
      </p:nvGrpSpPr>
      <p:grpSpPr>
        <a:xfrm>
          <a:off x="0" y="0"/>
          <a:ext cx="0" cy="0"/>
          <a:chOff x="0" y="0"/>
          <a:chExt cx="0" cy="0"/>
        </a:xfrm>
      </p:grpSpPr>
      <p:sp>
        <p:nvSpPr>
          <p:cNvPr id="5" name="Rectangle 4"/>
          <p:cNvSpPr/>
          <p:nvPr userDrawn="1"/>
        </p:nvSpPr>
        <p:spPr>
          <a:xfrm>
            <a:off x="0" y="0"/>
            <a:ext cx="9144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noProof="1"/>
          </a:p>
        </p:txBody>
      </p:sp>
      <p:sp>
        <p:nvSpPr>
          <p:cNvPr id="7" name="Text Placeholder 3"/>
          <p:cNvSpPr>
            <a:spLocks noGrp="1"/>
          </p:cNvSpPr>
          <p:nvPr>
            <p:ph type="body" sz="half" idx="11" hasCustomPrompt="1"/>
          </p:nvPr>
        </p:nvSpPr>
        <p:spPr>
          <a:xfrm>
            <a:off x="431800" y="1638135"/>
            <a:ext cx="7948556" cy="663264"/>
          </a:xfrm>
          <a:prstGeom prst="rect">
            <a:avLst/>
          </a:prstGeom>
        </p:spPr>
        <p:txBody>
          <a:bodyPr lIns="0" rIns="0" anchor="b"/>
          <a:lstStyle>
            <a:lvl1pPr marL="0" indent="0">
              <a:lnSpc>
                <a:spcPct val="100000"/>
              </a:lnSpc>
              <a:buNone/>
              <a:defRPr sz="4000" b="1" baseline="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1"/>
              <a:t>Headline</a:t>
            </a:r>
          </a:p>
        </p:txBody>
      </p:sp>
      <p:sp>
        <p:nvSpPr>
          <p:cNvPr id="8" name="Text Placeholder 3"/>
          <p:cNvSpPr>
            <a:spLocks noGrp="1"/>
          </p:cNvSpPr>
          <p:nvPr>
            <p:ph type="body" sz="half" idx="2" hasCustomPrompt="1"/>
          </p:nvPr>
        </p:nvSpPr>
        <p:spPr>
          <a:xfrm>
            <a:off x="431800" y="2571750"/>
            <a:ext cx="7998597" cy="501388"/>
          </a:xfrm>
          <a:prstGeom prst="rect">
            <a:avLst/>
          </a:prstGeom>
        </p:spPr>
        <p:txBody>
          <a:bodyPr lIns="0" rIns="0"/>
          <a:lstStyle>
            <a:lvl1pPr marL="0" indent="0">
              <a:lnSpc>
                <a:spcPct val="100000"/>
              </a:lnSpc>
              <a:buNone/>
              <a:defRPr sz="2800" b="1" i="0" baseline="0">
                <a:solidFill>
                  <a:schemeClr val="bg1"/>
                </a:solidFill>
                <a:latin typeface="arial"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1"/>
              <a:t>No Image - Sub</a:t>
            </a:r>
          </a:p>
        </p:txBody>
      </p:sp>
      <p:sp>
        <p:nvSpPr>
          <p:cNvPr id="9" name="Text Placeholder 3"/>
          <p:cNvSpPr>
            <a:spLocks noGrp="1"/>
          </p:cNvSpPr>
          <p:nvPr>
            <p:ph type="body" sz="half" idx="12" hasCustomPrompt="1"/>
          </p:nvPr>
        </p:nvSpPr>
        <p:spPr>
          <a:xfrm>
            <a:off x="5966372" y="4215388"/>
            <a:ext cx="2464025" cy="294419"/>
          </a:xfrm>
          <a:prstGeom prst="rect">
            <a:avLst/>
          </a:prstGeom>
        </p:spPr>
        <p:txBody>
          <a:bodyPr/>
          <a:lstStyle>
            <a:lvl1pPr marL="0" indent="0">
              <a:buNone/>
              <a:defRPr sz="1350" b="1" i="0" baseline="0">
                <a:solidFill>
                  <a:schemeClr val="bg1"/>
                </a:solidFill>
                <a:latin typeface="arial"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1"/>
              <a:t>Name</a:t>
            </a:r>
          </a:p>
        </p:txBody>
      </p:sp>
      <p:sp>
        <p:nvSpPr>
          <p:cNvPr id="11" name="Text Placeholder 3"/>
          <p:cNvSpPr>
            <a:spLocks noGrp="1"/>
          </p:cNvSpPr>
          <p:nvPr>
            <p:ph type="body" sz="half" idx="13" hasCustomPrompt="1"/>
          </p:nvPr>
        </p:nvSpPr>
        <p:spPr>
          <a:xfrm>
            <a:off x="5966372" y="4509807"/>
            <a:ext cx="2464025" cy="294419"/>
          </a:xfrm>
          <a:prstGeom prst="rect">
            <a:avLst/>
          </a:prstGeom>
        </p:spPr>
        <p:txBody>
          <a:bodyPr/>
          <a:lstStyle>
            <a:lvl1pPr marL="0" indent="0">
              <a:buNone/>
              <a:defRPr sz="1350" b="1" i="0" baseline="0">
                <a:solidFill>
                  <a:schemeClr val="bg1"/>
                </a:solidFill>
                <a:latin typeface="arial"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1"/>
              <a:t>Date</a:t>
            </a:r>
          </a:p>
        </p:txBody>
      </p:sp>
      <p:pic>
        <p:nvPicPr>
          <p:cNvPr id="2" name="Kuva 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467895"/>
            <a:ext cx="1734813" cy="1675605"/>
          </a:xfrm>
          <a:prstGeom prst="rect">
            <a:avLst/>
          </a:prstGeom>
        </p:spPr>
      </p:pic>
    </p:spTree>
  </p:cSld>
  <p:clrMapOvr>
    <a:masterClrMapping/>
  </p:clrMapOvr>
  <p:extLst>
    <p:ext uri="{DCECCB84-F9BA-43D5-87BE-67443E8EF086}">
      <p15:sldGuideLst xmlns:p15="http://schemas.microsoft.com/office/powerpoint/2012/main">
        <p15:guide id="1" orient="horz" pos="295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 Process slide">
    <p:bg>
      <p:bgPr>
        <a:solidFill>
          <a:schemeClr val="tx2"/>
        </a:solidFill>
        <a:effectLst/>
      </p:bgPr>
    </p:bg>
    <p:spTree>
      <p:nvGrpSpPr>
        <p:cNvPr id="1" name=""/>
        <p:cNvGrpSpPr/>
        <p:nvPr/>
      </p:nvGrpSpPr>
      <p:grpSpPr>
        <a:xfrm>
          <a:off x="0" y="0"/>
          <a:ext cx="0" cy="0"/>
          <a:chOff x="0" y="0"/>
          <a:chExt cx="0" cy="0"/>
        </a:xfrm>
      </p:grpSpPr>
      <p:sp>
        <p:nvSpPr>
          <p:cNvPr id="11" name="Text Placeholder 3"/>
          <p:cNvSpPr>
            <a:spLocks noGrp="1"/>
          </p:cNvSpPr>
          <p:nvPr>
            <p:ph type="body" sz="half" idx="10" hasCustomPrompt="1"/>
          </p:nvPr>
        </p:nvSpPr>
        <p:spPr>
          <a:xfrm>
            <a:off x="294503" y="27708"/>
            <a:ext cx="8489928" cy="995897"/>
          </a:xfrm>
          <a:prstGeom prst="rect">
            <a:avLst/>
          </a:prstGeom>
        </p:spPr>
        <p:txBody>
          <a:bodyPr lIns="0" tIns="0" rIns="0" bIns="0"/>
          <a:lstStyle>
            <a:lvl1pPr marL="0" indent="0">
              <a:lnSpc>
                <a:spcPct val="100000"/>
              </a:lnSpc>
              <a:buNone/>
              <a:defRPr sz="4000" b="1" baseline="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a:t>
            </a:r>
          </a:p>
        </p:txBody>
      </p:sp>
      <p:pic>
        <p:nvPicPr>
          <p:cNvPr id="16" name="Kuva 15">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286700"/>
            <a:ext cx="1969868" cy="856800"/>
          </a:xfrm>
          <a:prstGeom prst="rect">
            <a:avLst/>
          </a:prstGeom>
        </p:spPr>
      </p:pic>
      <p:sp>
        <p:nvSpPr>
          <p:cNvPr id="2" name="Päivämäärän paikkamerkki 1">
            <a:extLst>
              <a:ext uri="{FF2B5EF4-FFF2-40B4-BE49-F238E27FC236}">
                <a16:creationId xmlns:a16="http://schemas.microsoft.com/office/drawing/2014/main" id="{17A6B884-331F-40FA-8908-119224136FDB}"/>
              </a:ext>
            </a:extLst>
          </p:cNvPr>
          <p:cNvSpPr>
            <a:spLocks noGrp="1"/>
          </p:cNvSpPr>
          <p:nvPr>
            <p:ph type="dt" sz="half" idx="26"/>
          </p:nvPr>
        </p:nvSpPr>
        <p:spPr/>
        <p:txBody>
          <a:bodyPr/>
          <a:lstStyle>
            <a:lvl1pPr>
              <a:defRPr>
                <a:solidFill>
                  <a:srgbClr val="FFFFFF"/>
                </a:solidFill>
              </a:defRPr>
            </a:lvl1pPr>
          </a:lstStyle>
          <a:p>
            <a:r>
              <a:rPr lang="fi-FI" noProof="1"/>
              <a:t>dd.mm.yyyy</a:t>
            </a:r>
          </a:p>
        </p:txBody>
      </p:sp>
      <p:sp>
        <p:nvSpPr>
          <p:cNvPr id="3" name="Alatunnisteen paikkamerkki 2">
            <a:extLst>
              <a:ext uri="{FF2B5EF4-FFF2-40B4-BE49-F238E27FC236}">
                <a16:creationId xmlns:a16="http://schemas.microsoft.com/office/drawing/2014/main" id="{A749CABA-9FF3-45EA-9953-7B719CB699D9}"/>
              </a:ext>
            </a:extLst>
          </p:cNvPr>
          <p:cNvSpPr>
            <a:spLocks noGrp="1"/>
          </p:cNvSpPr>
          <p:nvPr>
            <p:ph type="ftr" sz="quarter" idx="27"/>
          </p:nvPr>
        </p:nvSpPr>
        <p:spPr/>
        <p:txBody>
          <a:bodyPr/>
          <a:lstStyle>
            <a:lvl1pPr>
              <a:defRPr>
                <a:solidFill>
                  <a:srgbClr val="FFFFFF"/>
                </a:solidFill>
              </a:defRPr>
            </a:lvl1pPr>
          </a:lstStyle>
          <a:p>
            <a:r>
              <a:rPr lang="fi-FI" noProof="1"/>
              <a:t>Your text here</a:t>
            </a:r>
          </a:p>
        </p:txBody>
      </p:sp>
      <p:sp>
        <p:nvSpPr>
          <p:cNvPr id="4" name="Dian numeron paikkamerkki 3">
            <a:extLst>
              <a:ext uri="{FF2B5EF4-FFF2-40B4-BE49-F238E27FC236}">
                <a16:creationId xmlns:a16="http://schemas.microsoft.com/office/drawing/2014/main" id="{FF271C0B-E7D3-474B-A483-3CBA7656076F}"/>
              </a:ext>
            </a:extLst>
          </p:cNvPr>
          <p:cNvSpPr>
            <a:spLocks noGrp="1"/>
          </p:cNvSpPr>
          <p:nvPr>
            <p:ph type="sldNum" sz="quarter" idx="28"/>
          </p:nvPr>
        </p:nvSpPr>
        <p:spPr/>
        <p:txBody>
          <a:bodyPr/>
          <a:lstStyle>
            <a:lvl1pPr>
              <a:defRPr>
                <a:solidFill>
                  <a:srgbClr val="FFFFFF"/>
                </a:solidFill>
              </a:defRPr>
            </a:lvl1pPr>
          </a:lstStyle>
          <a:p>
            <a:fld id="{28F7F04C-F568-F649-A2AE-EA61C66B69B4}" type="slidenum">
              <a:rPr lang="fi-FI" noProof="1" dirty="0" smtClean="0"/>
              <a:pPr/>
              <a:t>‹#›</a:t>
            </a:fld>
            <a:endParaRPr lang="fi-FI" noProof="1"/>
          </a:p>
        </p:txBody>
      </p:sp>
      <p:sp>
        <p:nvSpPr>
          <p:cNvPr id="19" name="Text Placeholder 5">
            <a:extLst>
              <a:ext uri="{FF2B5EF4-FFF2-40B4-BE49-F238E27FC236}">
                <a16:creationId xmlns:a16="http://schemas.microsoft.com/office/drawing/2014/main" id="{4620DCE3-5C6E-4298-B5D9-6D7750BB3A34}"/>
              </a:ext>
            </a:extLst>
          </p:cNvPr>
          <p:cNvSpPr>
            <a:spLocks noGrp="1"/>
          </p:cNvSpPr>
          <p:nvPr>
            <p:ph type="body" sz="quarter" idx="11" hasCustomPrompt="1"/>
          </p:nvPr>
        </p:nvSpPr>
        <p:spPr>
          <a:xfrm>
            <a:off x="290831" y="2440262"/>
            <a:ext cx="1539000" cy="1980000"/>
          </a:xfrm>
          <a:prstGeom prst="rect">
            <a:avLst/>
          </a:prstGeom>
        </p:spPr>
        <p:txBody>
          <a:bodyPr lIns="0" tIns="0" rIns="0" bIns="0"/>
          <a:lstStyle>
            <a:lvl1pPr marL="81000" indent="-81000" algn="l" defTabSz="514436" rtl="0" eaLnBrk="1" latinLnBrk="0" hangingPunct="1">
              <a:lnSpc>
                <a:spcPct val="100000"/>
              </a:lnSpc>
              <a:buFont typeface="Arial" charset="0"/>
              <a:buChar char="•"/>
              <a:defRPr sz="1400" b="1">
                <a:solidFill>
                  <a:schemeClr val="bg1"/>
                </a:solidFill>
              </a:defRPr>
            </a:lvl1pPr>
            <a:lvl2pPr marL="0" indent="0">
              <a:lnSpc>
                <a:spcPts val="1500"/>
              </a:lnSpc>
              <a:buNone/>
              <a:defRPr lang="en-US" sz="1350" b="1" kern="1200" dirty="0" smtClean="0">
                <a:solidFill>
                  <a:schemeClr val="bg1"/>
                </a:solidFill>
                <a:latin typeface="+mn-lt"/>
                <a:ea typeface="Arial" charset="0"/>
                <a:cs typeface="Arial" charset="0"/>
              </a:defRPr>
            </a:lvl2pPr>
            <a:lvl3pPr>
              <a:buClr>
                <a:schemeClr val="bg1"/>
              </a:buClr>
              <a:defRPr sz="788">
                <a:solidFill>
                  <a:schemeClr val="bg1"/>
                </a:solidFill>
              </a:defRPr>
            </a:lvl3pPr>
          </a:lstStyle>
          <a:p>
            <a:pPr marL="81000" lvl="0" indent="-81000" algn="l" defTabSz="514436" rtl="0" eaLnBrk="1" latinLnBrk="0" hangingPunct="1">
              <a:lnSpc>
                <a:spcPts val="975"/>
              </a:lnSpc>
              <a:buFont typeface="Arial" charset="0"/>
              <a:buChar char="•"/>
            </a:pPr>
            <a:r>
              <a:rPr lang="fi-FI" noProof="1"/>
              <a:t>Add text</a:t>
            </a:r>
          </a:p>
        </p:txBody>
      </p:sp>
      <p:sp>
        <p:nvSpPr>
          <p:cNvPr id="20" name="Text Placeholder 5">
            <a:extLst>
              <a:ext uri="{FF2B5EF4-FFF2-40B4-BE49-F238E27FC236}">
                <a16:creationId xmlns:a16="http://schemas.microsoft.com/office/drawing/2014/main" id="{D6781CB8-092B-4E00-99B0-BF17D749F759}"/>
              </a:ext>
            </a:extLst>
          </p:cNvPr>
          <p:cNvSpPr>
            <a:spLocks noGrp="1"/>
          </p:cNvSpPr>
          <p:nvPr>
            <p:ph type="body" sz="quarter" idx="12" hasCustomPrompt="1"/>
          </p:nvPr>
        </p:nvSpPr>
        <p:spPr>
          <a:xfrm>
            <a:off x="2030003" y="2440262"/>
            <a:ext cx="1539000" cy="1980000"/>
          </a:xfrm>
          <a:prstGeom prst="rect">
            <a:avLst/>
          </a:prstGeom>
        </p:spPr>
        <p:txBody>
          <a:bodyPr lIns="0" tIns="0" rIns="0" bIns="0"/>
          <a:lstStyle>
            <a:lvl1pPr marL="81000" marR="0" indent="-81000" algn="l" defTabSz="514436" rtl="0" eaLnBrk="1" fontAlgn="auto" latinLnBrk="0" hangingPunct="1">
              <a:lnSpc>
                <a:spcPct val="100000"/>
              </a:lnSpc>
              <a:spcBef>
                <a:spcPts val="750"/>
              </a:spcBef>
              <a:spcAft>
                <a:spcPts val="0"/>
              </a:spcAft>
              <a:buClrTx/>
              <a:buSzTx/>
              <a:buFont typeface="Arial" charset="0"/>
              <a:buChar char="•"/>
              <a:tabLst/>
              <a:defRPr sz="1400" b="1">
                <a:solidFill>
                  <a:schemeClr val="bg1"/>
                </a:solidFill>
              </a:defRPr>
            </a:lvl1pPr>
            <a:lvl2pPr marL="128588" indent="-128588">
              <a:lnSpc>
                <a:spcPts val="1600"/>
              </a:lnSpc>
              <a:buClr>
                <a:schemeClr val="bg1"/>
              </a:buClr>
              <a:defRPr lang="en-US" sz="1350" b="1" kern="1200" dirty="0" smtClean="0">
                <a:solidFill>
                  <a:schemeClr val="bg1"/>
                </a:solidFill>
                <a:latin typeface="+mn-lt"/>
                <a:ea typeface="Arial" charset="0"/>
                <a:cs typeface="Arial" charset="0"/>
              </a:defRPr>
            </a:lvl2pPr>
          </a:lstStyle>
          <a:p>
            <a:pPr marL="81000" marR="0" lvl="0" indent="-81000" algn="l" defTabSz="514436" rtl="0" eaLnBrk="1" fontAlgn="auto" latinLnBrk="0" hangingPunct="1">
              <a:lnSpc>
                <a:spcPts val="975"/>
              </a:lnSpc>
              <a:spcBef>
                <a:spcPts val="750"/>
              </a:spcBef>
              <a:spcAft>
                <a:spcPts val="0"/>
              </a:spcAft>
              <a:buClrTx/>
              <a:buSzTx/>
              <a:buFont typeface="Arial" charset="0"/>
              <a:buChar char="•"/>
              <a:tabLst/>
              <a:defRPr/>
            </a:pPr>
            <a:r>
              <a:rPr lang="fi-FI" noProof="1"/>
              <a:t>Add text</a:t>
            </a:r>
          </a:p>
          <a:p>
            <a:pPr marL="81000" lvl="0" indent="-81000" algn="l" defTabSz="514436" rtl="0" eaLnBrk="1" latinLnBrk="0" hangingPunct="1">
              <a:lnSpc>
                <a:spcPts val="975"/>
              </a:lnSpc>
              <a:buFont typeface="Arial" charset="0"/>
              <a:buChar char="•"/>
            </a:pPr>
            <a:endParaRPr lang="fi-FI" noProof="1"/>
          </a:p>
        </p:txBody>
      </p:sp>
      <p:sp>
        <p:nvSpPr>
          <p:cNvPr id="21" name="Text Placeholder 23">
            <a:extLst>
              <a:ext uri="{FF2B5EF4-FFF2-40B4-BE49-F238E27FC236}">
                <a16:creationId xmlns:a16="http://schemas.microsoft.com/office/drawing/2014/main" id="{E0406CE1-429D-4E38-9A11-7A8AE63F41B3}"/>
              </a:ext>
            </a:extLst>
          </p:cNvPr>
          <p:cNvSpPr>
            <a:spLocks noGrp="1"/>
          </p:cNvSpPr>
          <p:nvPr>
            <p:ph type="body" sz="quarter" idx="16" hasCustomPrompt="1"/>
          </p:nvPr>
        </p:nvSpPr>
        <p:spPr>
          <a:xfrm>
            <a:off x="502331" y="1151462"/>
            <a:ext cx="1116000" cy="111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75" b="1" smtClean="0">
                <a:solidFill>
                  <a:schemeClr val="tx2"/>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2014</a:t>
            </a:r>
          </a:p>
        </p:txBody>
      </p:sp>
      <p:sp>
        <p:nvSpPr>
          <p:cNvPr id="25" name="Text Placeholder 23">
            <a:extLst>
              <a:ext uri="{FF2B5EF4-FFF2-40B4-BE49-F238E27FC236}">
                <a16:creationId xmlns:a16="http://schemas.microsoft.com/office/drawing/2014/main" id="{AE5BE555-FC3C-4CA6-9896-CF926D2A6AFB}"/>
              </a:ext>
            </a:extLst>
          </p:cNvPr>
          <p:cNvSpPr>
            <a:spLocks noGrp="1"/>
          </p:cNvSpPr>
          <p:nvPr>
            <p:ph type="body" sz="quarter" idx="17" hasCustomPrompt="1"/>
          </p:nvPr>
        </p:nvSpPr>
        <p:spPr>
          <a:xfrm>
            <a:off x="2241503" y="1151462"/>
            <a:ext cx="1116000" cy="111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75" b="1" smtClean="0">
                <a:solidFill>
                  <a:schemeClr val="tx2"/>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2015</a:t>
            </a:r>
          </a:p>
        </p:txBody>
      </p:sp>
      <p:sp>
        <p:nvSpPr>
          <p:cNvPr id="30" name="Text Placeholder 23">
            <a:extLst>
              <a:ext uri="{FF2B5EF4-FFF2-40B4-BE49-F238E27FC236}">
                <a16:creationId xmlns:a16="http://schemas.microsoft.com/office/drawing/2014/main" id="{93B3E3B3-1B9C-4450-872B-D1A1AEA6A495}"/>
              </a:ext>
            </a:extLst>
          </p:cNvPr>
          <p:cNvSpPr>
            <a:spLocks noGrp="1"/>
          </p:cNvSpPr>
          <p:nvPr>
            <p:ph type="body" sz="quarter" idx="18" hasCustomPrompt="1"/>
          </p:nvPr>
        </p:nvSpPr>
        <p:spPr>
          <a:xfrm>
            <a:off x="3980675" y="1151462"/>
            <a:ext cx="1116000" cy="111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75" b="1" smtClean="0">
                <a:solidFill>
                  <a:schemeClr val="tx2"/>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2016</a:t>
            </a:r>
          </a:p>
        </p:txBody>
      </p:sp>
      <p:sp>
        <p:nvSpPr>
          <p:cNvPr id="31" name="Text Placeholder 23">
            <a:extLst>
              <a:ext uri="{FF2B5EF4-FFF2-40B4-BE49-F238E27FC236}">
                <a16:creationId xmlns:a16="http://schemas.microsoft.com/office/drawing/2014/main" id="{9B59805F-8E38-48E3-94F4-B5C18F61D5A7}"/>
              </a:ext>
            </a:extLst>
          </p:cNvPr>
          <p:cNvSpPr>
            <a:spLocks noGrp="1"/>
          </p:cNvSpPr>
          <p:nvPr>
            <p:ph type="body" sz="quarter" idx="19" hasCustomPrompt="1"/>
          </p:nvPr>
        </p:nvSpPr>
        <p:spPr>
          <a:xfrm>
            <a:off x="5719847" y="1151462"/>
            <a:ext cx="1116000" cy="111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75" b="1" smtClean="0">
                <a:solidFill>
                  <a:schemeClr val="tx2"/>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2017</a:t>
            </a:r>
          </a:p>
        </p:txBody>
      </p:sp>
      <p:sp>
        <p:nvSpPr>
          <p:cNvPr id="32" name="Text Placeholder 23">
            <a:extLst>
              <a:ext uri="{FF2B5EF4-FFF2-40B4-BE49-F238E27FC236}">
                <a16:creationId xmlns:a16="http://schemas.microsoft.com/office/drawing/2014/main" id="{2B494BD4-DFEC-4B13-B0B0-649B18B9D426}"/>
              </a:ext>
            </a:extLst>
          </p:cNvPr>
          <p:cNvSpPr>
            <a:spLocks noGrp="1"/>
          </p:cNvSpPr>
          <p:nvPr>
            <p:ph type="body" sz="quarter" idx="20" hasCustomPrompt="1"/>
          </p:nvPr>
        </p:nvSpPr>
        <p:spPr>
          <a:xfrm>
            <a:off x="7459018" y="1151462"/>
            <a:ext cx="1116000" cy="111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75" b="1" smtClean="0">
                <a:solidFill>
                  <a:schemeClr val="tx2"/>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2018</a:t>
            </a:r>
          </a:p>
        </p:txBody>
      </p:sp>
      <p:sp>
        <p:nvSpPr>
          <p:cNvPr id="33" name="Text Placeholder 5">
            <a:extLst>
              <a:ext uri="{FF2B5EF4-FFF2-40B4-BE49-F238E27FC236}">
                <a16:creationId xmlns:a16="http://schemas.microsoft.com/office/drawing/2014/main" id="{DC7BEC0E-D3D1-42D0-A3B4-0978FBFE8192}"/>
              </a:ext>
            </a:extLst>
          </p:cNvPr>
          <p:cNvSpPr>
            <a:spLocks noGrp="1"/>
          </p:cNvSpPr>
          <p:nvPr>
            <p:ph type="body" sz="quarter" idx="23" hasCustomPrompt="1"/>
          </p:nvPr>
        </p:nvSpPr>
        <p:spPr>
          <a:xfrm>
            <a:off x="3769175" y="2440262"/>
            <a:ext cx="1539000" cy="1980000"/>
          </a:xfrm>
          <a:prstGeom prst="rect">
            <a:avLst/>
          </a:prstGeom>
        </p:spPr>
        <p:txBody>
          <a:bodyPr lIns="0" tIns="0" rIns="0" bIns="0"/>
          <a:lstStyle>
            <a:lvl1pPr marL="81000" marR="0" indent="-81000" algn="l" defTabSz="514436" rtl="0" eaLnBrk="1" fontAlgn="auto" latinLnBrk="0" hangingPunct="1">
              <a:lnSpc>
                <a:spcPct val="100000"/>
              </a:lnSpc>
              <a:spcBef>
                <a:spcPts val="750"/>
              </a:spcBef>
              <a:spcAft>
                <a:spcPts val="0"/>
              </a:spcAft>
              <a:buClrTx/>
              <a:buSzTx/>
              <a:buFont typeface="Arial" charset="0"/>
              <a:buChar char="•"/>
              <a:tabLst/>
              <a:defRPr sz="1400" b="1">
                <a:solidFill>
                  <a:schemeClr val="bg1"/>
                </a:solidFill>
              </a:defRPr>
            </a:lvl1pPr>
            <a:lvl2pPr marL="128588" indent="-128588">
              <a:lnSpc>
                <a:spcPts val="1600"/>
              </a:lnSpc>
              <a:buClr>
                <a:schemeClr val="bg1"/>
              </a:buClr>
              <a:defRPr lang="en-US" sz="1350" b="1" kern="1200" dirty="0" smtClean="0">
                <a:solidFill>
                  <a:schemeClr val="bg1"/>
                </a:solidFill>
                <a:latin typeface="+mn-lt"/>
                <a:ea typeface="Arial" charset="0"/>
                <a:cs typeface="Arial" charset="0"/>
              </a:defRPr>
            </a:lvl2pPr>
          </a:lstStyle>
          <a:p>
            <a:pPr marL="81000" marR="0" lvl="0" indent="-81000" algn="l" defTabSz="514436" rtl="0" eaLnBrk="1" fontAlgn="auto" latinLnBrk="0" hangingPunct="1">
              <a:lnSpc>
                <a:spcPts val="975"/>
              </a:lnSpc>
              <a:spcBef>
                <a:spcPts val="750"/>
              </a:spcBef>
              <a:spcAft>
                <a:spcPts val="0"/>
              </a:spcAft>
              <a:buClrTx/>
              <a:buSzTx/>
              <a:buFont typeface="Arial" charset="0"/>
              <a:buChar char="•"/>
              <a:tabLst/>
              <a:defRPr/>
            </a:pPr>
            <a:r>
              <a:rPr lang="fi-FI" noProof="1"/>
              <a:t>Add text</a:t>
            </a:r>
          </a:p>
          <a:p>
            <a:pPr marL="81000" lvl="0" indent="-81000" algn="l" defTabSz="514436" rtl="0" eaLnBrk="1" latinLnBrk="0" hangingPunct="1">
              <a:lnSpc>
                <a:spcPts val="975"/>
              </a:lnSpc>
              <a:buFont typeface="Arial" charset="0"/>
              <a:buChar char="•"/>
            </a:pPr>
            <a:endParaRPr lang="fi-FI" noProof="1"/>
          </a:p>
        </p:txBody>
      </p:sp>
      <p:sp>
        <p:nvSpPr>
          <p:cNvPr id="34" name="Text Placeholder 5">
            <a:extLst>
              <a:ext uri="{FF2B5EF4-FFF2-40B4-BE49-F238E27FC236}">
                <a16:creationId xmlns:a16="http://schemas.microsoft.com/office/drawing/2014/main" id="{C5F28706-4036-439D-AB0D-1041D3731C1B}"/>
              </a:ext>
            </a:extLst>
          </p:cNvPr>
          <p:cNvSpPr>
            <a:spLocks noGrp="1"/>
          </p:cNvSpPr>
          <p:nvPr>
            <p:ph type="body" sz="quarter" idx="24" hasCustomPrompt="1"/>
          </p:nvPr>
        </p:nvSpPr>
        <p:spPr>
          <a:xfrm>
            <a:off x="5508347" y="2440262"/>
            <a:ext cx="1539000" cy="1980000"/>
          </a:xfrm>
          <a:prstGeom prst="rect">
            <a:avLst/>
          </a:prstGeom>
        </p:spPr>
        <p:txBody>
          <a:bodyPr lIns="0" tIns="0" rIns="0" bIns="0"/>
          <a:lstStyle>
            <a:lvl1pPr marL="81000" marR="0" indent="-81000" algn="l" defTabSz="514436" rtl="0" eaLnBrk="1" fontAlgn="auto" latinLnBrk="0" hangingPunct="1">
              <a:lnSpc>
                <a:spcPct val="100000"/>
              </a:lnSpc>
              <a:spcBef>
                <a:spcPts val="750"/>
              </a:spcBef>
              <a:spcAft>
                <a:spcPts val="0"/>
              </a:spcAft>
              <a:buClrTx/>
              <a:buSzTx/>
              <a:buFont typeface="Arial" charset="0"/>
              <a:buChar char="•"/>
              <a:tabLst/>
              <a:defRPr sz="1400" b="1">
                <a:solidFill>
                  <a:schemeClr val="bg1"/>
                </a:solidFill>
              </a:defRPr>
            </a:lvl1pPr>
            <a:lvl2pPr marL="128588" indent="-128588">
              <a:lnSpc>
                <a:spcPts val="1600"/>
              </a:lnSpc>
              <a:buClr>
                <a:schemeClr val="bg1"/>
              </a:buClr>
              <a:defRPr lang="en-US" sz="1350" b="1" kern="1200" dirty="0" smtClean="0">
                <a:solidFill>
                  <a:schemeClr val="bg1"/>
                </a:solidFill>
                <a:latin typeface="+mn-lt"/>
                <a:ea typeface="Arial" charset="0"/>
                <a:cs typeface="Arial" charset="0"/>
              </a:defRPr>
            </a:lvl2pPr>
          </a:lstStyle>
          <a:p>
            <a:pPr marL="81000" marR="0" lvl="0" indent="-81000" algn="l" defTabSz="514436" rtl="0" eaLnBrk="1" fontAlgn="auto" latinLnBrk="0" hangingPunct="1">
              <a:lnSpc>
                <a:spcPts val="975"/>
              </a:lnSpc>
              <a:spcBef>
                <a:spcPts val="750"/>
              </a:spcBef>
              <a:spcAft>
                <a:spcPts val="0"/>
              </a:spcAft>
              <a:buClrTx/>
              <a:buSzTx/>
              <a:buFont typeface="Arial" charset="0"/>
              <a:buChar char="•"/>
              <a:tabLst/>
              <a:defRPr/>
            </a:pPr>
            <a:r>
              <a:rPr lang="fi-FI" noProof="1"/>
              <a:t>Add text</a:t>
            </a:r>
          </a:p>
          <a:p>
            <a:pPr marL="81000" lvl="0" indent="-81000" algn="l" defTabSz="514436" rtl="0" eaLnBrk="1" latinLnBrk="0" hangingPunct="1">
              <a:lnSpc>
                <a:spcPts val="975"/>
              </a:lnSpc>
              <a:buFont typeface="Arial" charset="0"/>
              <a:buChar char="•"/>
            </a:pPr>
            <a:endParaRPr lang="fi-FI" noProof="1"/>
          </a:p>
        </p:txBody>
      </p:sp>
      <p:sp>
        <p:nvSpPr>
          <p:cNvPr id="35" name="Text Placeholder 5">
            <a:extLst>
              <a:ext uri="{FF2B5EF4-FFF2-40B4-BE49-F238E27FC236}">
                <a16:creationId xmlns:a16="http://schemas.microsoft.com/office/drawing/2014/main" id="{41673605-ECA8-4226-84A8-25B9A5E7624D}"/>
              </a:ext>
            </a:extLst>
          </p:cNvPr>
          <p:cNvSpPr>
            <a:spLocks noGrp="1"/>
          </p:cNvSpPr>
          <p:nvPr>
            <p:ph type="body" sz="quarter" idx="25" hasCustomPrompt="1"/>
          </p:nvPr>
        </p:nvSpPr>
        <p:spPr>
          <a:xfrm>
            <a:off x="7247518" y="2440262"/>
            <a:ext cx="1539000" cy="1980000"/>
          </a:xfrm>
          <a:prstGeom prst="rect">
            <a:avLst/>
          </a:prstGeom>
        </p:spPr>
        <p:txBody>
          <a:bodyPr lIns="0" tIns="0" rIns="0" bIns="0"/>
          <a:lstStyle>
            <a:lvl1pPr marL="81000" marR="0" indent="-81000" algn="l" defTabSz="514436" rtl="0" eaLnBrk="1" fontAlgn="auto" latinLnBrk="0" hangingPunct="1">
              <a:lnSpc>
                <a:spcPct val="100000"/>
              </a:lnSpc>
              <a:spcBef>
                <a:spcPts val="750"/>
              </a:spcBef>
              <a:spcAft>
                <a:spcPts val="0"/>
              </a:spcAft>
              <a:buClrTx/>
              <a:buSzTx/>
              <a:buFont typeface="Arial" charset="0"/>
              <a:buChar char="•"/>
              <a:tabLst/>
              <a:defRPr sz="1400" b="1">
                <a:solidFill>
                  <a:schemeClr val="bg1"/>
                </a:solidFill>
              </a:defRPr>
            </a:lvl1pPr>
            <a:lvl2pPr marL="128588" indent="-128588">
              <a:lnSpc>
                <a:spcPts val="1600"/>
              </a:lnSpc>
              <a:buClr>
                <a:schemeClr val="bg1"/>
              </a:buClr>
              <a:defRPr lang="en-US" sz="1350" b="1" kern="1200" dirty="0" smtClean="0">
                <a:solidFill>
                  <a:schemeClr val="bg1"/>
                </a:solidFill>
                <a:latin typeface="+mn-lt"/>
                <a:ea typeface="Arial" charset="0"/>
                <a:cs typeface="Arial" charset="0"/>
              </a:defRPr>
            </a:lvl2pPr>
          </a:lstStyle>
          <a:p>
            <a:pPr marL="81000" marR="0" lvl="0" indent="-81000" algn="l" defTabSz="514436" rtl="0" eaLnBrk="1" fontAlgn="auto" latinLnBrk="0" hangingPunct="1">
              <a:lnSpc>
                <a:spcPts val="975"/>
              </a:lnSpc>
              <a:spcBef>
                <a:spcPts val="750"/>
              </a:spcBef>
              <a:spcAft>
                <a:spcPts val="0"/>
              </a:spcAft>
              <a:buClrTx/>
              <a:buSzTx/>
              <a:buFont typeface="Arial" charset="0"/>
              <a:buChar char="•"/>
              <a:tabLst/>
              <a:defRPr/>
            </a:pPr>
            <a:r>
              <a:rPr lang="fi-FI" noProof="1"/>
              <a:t>Add text</a:t>
            </a:r>
          </a:p>
          <a:p>
            <a:pPr marL="81000" lvl="0" indent="-81000" algn="l" defTabSz="514436" rtl="0" eaLnBrk="1" latinLnBrk="0" hangingPunct="1">
              <a:lnSpc>
                <a:spcPts val="975"/>
              </a:lnSpc>
              <a:buFont typeface="Arial" charset="0"/>
              <a:buChar char="•"/>
            </a:pPr>
            <a:endParaRPr lang="fi-FI" noProof="1"/>
          </a:p>
        </p:txBody>
      </p:sp>
    </p:spTree>
  </p:cSld>
  <p:clrMapOvr>
    <a:masterClrMapping/>
  </p:clrMapOvr>
  <p:extLst>
    <p:ext uri="{DCECCB84-F9BA-43D5-87BE-67443E8EF086}">
      <p15:sldGuideLst xmlns:p15="http://schemas.microsoft.com/office/powerpoint/2012/main">
        <p15:guide id="1" pos="5534"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 Process slide - White">
    <p:spTree>
      <p:nvGrpSpPr>
        <p:cNvPr id="1" name=""/>
        <p:cNvGrpSpPr/>
        <p:nvPr/>
      </p:nvGrpSpPr>
      <p:grpSpPr>
        <a:xfrm>
          <a:off x="0" y="0"/>
          <a:ext cx="0" cy="0"/>
          <a:chOff x="0" y="0"/>
          <a:chExt cx="0" cy="0"/>
        </a:xfrm>
      </p:grpSpPr>
      <p:pic>
        <p:nvPicPr>
          <p:cNvPr id="15" name="Kuva 14">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284000"/>
            <a:ext cx="2052735" cy="857237"/>
          </a:xfrm>
          <a:prstGeom prst="rect">
            <a:avLst/>
          </a:prstGeom>
        </p:spPr>
      </p:pic>
      <p:sp>
        <p:nvSpPr>
          <p:cNvPr id="14" name="Slide Number Placeholder 5">
            <a:extLst>
              <a:ext uri="{FF2B5EF4-FFF2-40B4-BE49-F238E27FC236}">
                <a16:creationId xmlns:a16="http://schemas.microsoft.com/office/drawing/2014/main" id="{D9F47391-4AC0-4F7E-BFA1-6D69FD784378}"/>
              </a:ext>
            </a:extLst>
          </p:cNvPr>
          <p:cNvSpPr>
            <a:spLocks noGrp="1"/>
          </p:cNvSpPr>
          <p:nvPr>
            <p:ph type="sldNum" sz="quarter" idx="4"/>
          </p:nvPr>
        </p:nvSpPr>
        <p:spPr>
          <a:xfrm>
            <a:off x="6678800" y="4848629"/>
            <a:ext cx="2057400" cy="172823"/>
          </a:xfrm>
          <a:prstGeom prst="rect">
            <a:avLst/>
          </a:prstGeom>
        </p:spPr>
        <p:txBody>
          <a:bodyPr vert="horz" lIns="91440" tIns="45720" rIns="91440" bIns="45720" rtlCol="0" anchor="ctr"/>
          <a:lstStyle>
            <a:lvl1pPr algn="r">
              <a:defRPr sz="900" baseline="0">
                <a:solidFill>
                  <a:schemeClr val="tx1"/>
                </a:solidFill>
              </a:defRPr>
            </a:lvl1pPr>
          </a:lstStyle>
          <a:p>
            <a:fld id="{28F7F04C-F568-F649-A2AE-EA61C66B69B4}" type="slidenum">
              <a:rPr lang="fi-FI" noProof="1" dirty="0" smtClean="0"/>
              <a:pPr/>
              <a:t>‹#›</a:t>
            </a:fld>
            <a:endParaRPr lang="fi-FI" noProof="1"/>
          </a:p>
        </p:txBody>
      </p:sp>
      <p:sp>
        <p:nvSpPr>
          <p:cNvPr id="16" name="Date Placeholder 3">
            <a:extLst>
              <a:ext uri="{FF2B5EF4-FFF2-40B4-BE49-F238E27FC236}">
                <a16:creationId xmlns:a16="http://schemas.microsoft.com/office/drawing/2014/main" id="{FEF0705C-E100-4768-B5FA-237B27E15CFD}"/>
              </a:ext>
            </a:extLst>
          </p:cNvPr>
          <p:cNvSpPr>
            <a:spLocks noGrp="1"/>
          </p:cNvSpPr>
          <p:nvPr>
            <p:ph type="dt" sz="half" idx="25"/>
          </p:nvPr>
        </p:nvSpPr>
        <p:spPr>
          <a:xfrm>
            <a:off x="6678800" y="4672740"/>
            <a:ext cx="2057400" cy="175889"/>
          </a:xfrm>
          <a:prstGeom prst="rect">
            <a:avLst/>
          </a:prstGeom>
        </p:spPr>
        <p:txBody>
          <a:bodyPr vert="horz" lIns="91440" tIns="45720" rIns="91440" bIns="45720" rtlCol="0" anchor="ctr"/>
          <a:lstStyle>
            <a:lvl1pPr algn="r">
              <a:defRPr sz="900" baseline="0">
                <a:solidFill>
                  <a:schemeClr val="tx1"/>
                </a:solidFill>
              </a:defRPr>
            </a:lvl1pPr>
          </a:lstStyle>
          <a:p>
            <a:r>
              <a:rPr lang="fi-FI" noProof="1"/>
              <a:t>dd.mm.yyyy</a:t>
            </a:r>
          </a:p>
        </p:txBody>
      </p:sp>
      <p:sp>
        <p:nvSpPr>
          <p:cNvPr id="17" name="Alatunnisteen paikkamerkki 1">
            <a:extLst>
              <a:ext uri="{FF2B5EF4-FFF2-40B4-BE49-F238E27FC236}">
                <a16:creationId xmlns:a16="http://schemas.microsoft.com/office/drawing/2014/main" id="{84C2D171-9BD9-4BE0-A001-56E7273902C0}"/>
              </a:ext>
            </a:extLst>
          </p:cNvPr>
          <p:cNvSpPr>
            <a:spLocks noGrp="1"/>
          </p:cNvSpPr>
          <p:nvPr>
            <p:ph type="ftr" sz="quarter" idx="3"/>
          </p:nvPr>
        </p:nvSpPr>
        <p:spPr>
          <a:xfrm>
            <a:off x="3028950" y="4849200"/>
            <a:ext cx="3086100" cy="172800"/>
          </a:xfrm>
          <a:prstGeom prst="rect">
            <a:avLst/>
          </a:prstGeom>
        </p:spPr>
        <p:txBody>
          <a:bodyPr vert="horz" lIns="91440" tIns="45720" rIns="91440" bIns="45720" rtlCol="0" anchor="ctr"/>
          <a:lstStyle>
            <a:lvl1pPr algn="ctr">
              <a:defRPr sz="900">
                <a:solidFill>
                  <a:schemeClr val="tx1"/>
                </a:solidFill>
              </a:defRPr>
            </a:lvl1pPr>
          </a:lstStyle>
          <a:p>
            <a:r>
              <a:rPr lang="fi-FI" noProof="1"/>
              <a:t>Your text here</a:t>
            </a:r>
          </a:p>
        </p:txBody>
      </p:sp>
      <p:sp>
        <p:nvSpPr>
          <p:cNvPr id="11" name="Text Placeholder 3"/>
          <p:cNvSpPr>
            <a:spLocks noGrp="1"/>
          </p:cNvSpPr>
          <p:nvPr>
            <p:ph type="body" sz="half" idx="10" hasCustomPrompt="1"/>
          </p:nvPr>
        </p:nvSpPr>
        <p:spPr>
          <a:xfrm>
            <a:off x="287338" y="28264"/>
            <a:ext cx="8497093" cy="1136681"/>
          </a:xfrm>
          <a:prstGeom prst="rect">
            <a:avLst/>
          </a:prstGeom>
        </p:spPr>
        <p:txBody>
          <a:bodyPr lIns="0" tIns="0" rIns="0" bIns="0"/>
          <a:lstStyle>
            <a:lvl1pPr marL="0" indent="0">
              <a:lnSpc>
                <a:spcPct val="100000"/>
              </a:lnSpc>
              <a:buNone/>
              <a:defRPr sz="4000" b="1" baseline="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a:t>
            </a:r>
          </a:p>
        </p:txBody>
      </p:sp>
      <p:sp>
        <p:nvSpPr>
          <p:cNvPr id="18" name="Text Placeholder 23">
            <a:extLst>
              <a:ext uri="{FF2B5EF4-FFF2-40B4-BE49-F238E27FC236}">
                <a16:creationId xmlns:a16="http://schemas.microsoft.com/office/drawing/2014/main" id="{D789E85C-ADB6-46A0-8B71-8B0B833D98AD}"/>
              </a:ext>
            </a:extLst>
          </p:cNvPr>
          <p:cNvSpPr>
            <a:spLocks noGrp="1"/>
          </p:cNvSpPr>
          <p:nvPr>
            <p:ph type="body" sz="quarter" idx="16" hasCustomPrompt="1"/>
          </p:nvPr>
        </p:nvSpPr>
        <p:spPr>
          <a:xfrm>
            <a:off x="505754" y="1152000"/>
            <a:ext cx="1116000" cy="11160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80" b="1" smtClean="0">
                <a:solidFill>
                  <a:schemeClr val="bg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1</a:t>
            </a:r>
          </a:p>
        </p:txBody>
      </p:sp>
      <p:sp>
        <p:nvSpPr>
          <p:cNvPr id="19" name="Text Placeholder 23">
            <a:extLst>
              <a:ext uri="{FF2B5EF4-FFF2-40B4-BE49-F238E27FC236}">
                <a16:creationId xmlns:a16="http://schemas.microsoft.com/office/drawing/2014/main" id="{5C054041-6C85-4DC9-AC67-C22E6F6E0FD9}"/>
              </a:ext>
            </a:extLst>
          </p:cNvPr>
          <p:cNvSpPr>
            <a:spLocks noGrp="1"/>
          </p:cNvSpPr>
          <p:nvPr>
            <p:ph type="body" sz="quarter" idx="17" hasCustomPrompt="1"/>
          </p:nvPr>
        </p:nvSpPr>
        <p:spPr>
          <a:xfrm>
            <a:off x="2243548" y="1152000"/>
            <a:ext cx="1116000" cy="11160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80" b="1" smtClean="0">
                <a:solidFill>
                  <a:schemeClr val="bg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2</a:t>
            </a:r>
          </a:p>
        </p:txBody>
      </p:sp>
      <p:sp>
        <p:nvSpPr>
          <p:cNvPr id="20" name="Text Placeholder 23">
            <a:extLst>
              <a:ext uri="{FF2B5EF4-FFF2-40B4-BE49-F238E27FC236}">
                <a16:creationId xmlns:a16="http://schemas.microsoft.com/office/drawing/2014/main" id="{EF3E1876-E66C-43AA-9BC0-8E160BA7D69F}"/>
              </a:ext>
            </a:extLst>
          </p:cNvPr>
          <p:cNvSpPr>
            <a:spLocks noGrp="1"/>
          </p:cNvSpPr>
          <p:nvPr>
            <p:ph type="body" sz="quarter" idx="18" hasCustomPrompt="1"/>
          </p:nvPr>
        </p:nvSpPr>
        <p:spPr>
          <a:xfrm>
            <a:off x="3981342" y="1152000"/>
            <a:ext cx="1116000" cy="11160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80" b="1" smtClean="0">
                <a:solidFill>
                  <a:schemeClr val="bg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3</a:t>
            </a:r>
          </a:p>
        </p:txBody>
      </p:sp>
      <p:sp>
        <p:nvSpPr>
          <p:cNvPr id="21" name="Text Placeholder 23">
            <a:extLst>
              <a:ext uri="{FF2B5EF4-FFF2-40B4-BE49-F238E27FC236}">
                <a16:creationId xmlns:a16="http://schemas.microsoft.com/office/drawing/2014/main" id="{272EA700-C4C6-44BA-9F2B-B271740CDFBA}"/>
              </a:ext>
            </a:extLst>
          </p:cNvPr>
          <p:cNvSpPr>
            <a:spLocks noGrp="1"/>
          </p:cNvSpPr>
          <p:nvPr>
            <p:ph type="body" sz="quarter" idx="19" hasCustomPrompt="1"/>
          </p:nvPr>
        </p:nvSpPr>
        <p:spPr>
          <a:xfrm>
            <a:off x="5719136" y="1152000"/>
            <a:ext cx="1116000" cy="11160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80" b="1" smtClean="0">
                <a:solidFill>
                  <a:schemeClr val="bg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4</a:t>
            </a:r>
          </a:p>
        </p:txBody>
      </p:sp>
      <p:sp>
        <p:nvSpPr>
          <p:cNvPr id="22" name="Text Placeholder 23">
            <a:extLst>
              <a:ext uri="{FF2B5EF4-FFF2-40B4-BE49-F238E27FC236}">
                <a16:creationId xmlns:a16="http://schemas.microsoft.com/office/drawing/2014/main" id="{61BB9758-75C6-438F-93AE-B44FBEB55B47}"/>
              </a:ext>
            </a:extLst>
          </p:cNvPr>
          <p:cNvSpPr>
            <a:spLocks noGrp="1"/>
          </p:cNvSpPr>
          <p:nvPr>
            <p:ph type="body" sz="quarter" idx="20" hasCustomPrompt="1"/>
          </p:nvPr>
        </p:nvSpPr>
        <p:spPr>
          <a:xfrm>
            <a:off x="7456931" y="1152000"/>
            <a:ext cx="1116000" cy="11160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80" b="1" smtClean="0">
                <a:solidFill>
                  <a:schemeClr val="bg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5</a:t>
            </a:r>
          </a:p>
        </p:txBody>
      </p:sp>
      <p:sp>
        <p:nvSpPr>
          <p:cNvPr id="23" name="Text Placeholder 3">
            <a:extLst>
              <a:ext uri="{FF2B5EF4-FFF2-40B4-BE49-F238E27FC236}">
                <a16:creationId xmlns:a16="http://schemas.microsoft.com/office/drawing/2014/main" id="{9F34BEFF-515D-4DA3-952B-E9FF21F43D16}"/>
              </a:ext>
            </a:extLst>
          </p:cNvPr>
          <p:cNvSpPr>
            <a:spLocks noGrp="1"/>
          </p:cNvSpPr>
          <p:nvPr>
            <p:ph type="body" sz="half" idx="2" hasCustomPrompt="1"/>
          </p:nvPr>
        </p:nvSpPr>
        <p:spPr>
          <a:xfrm>
            <a:off x="294254" y="2440800"/>
            <a:ext cx="1539000" cy="1980000"/>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 typeface="Arial"/>
              <a:buNone/>
              <a:tabLst/>
              <a:defRPr lang="en-GB" sz="1400" b="1" smtClean="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Point 1</a:t>
            </a:r>
          </a:p>
        </p:txBody>
      </p:sp>
      <p:sp>
        <p:nvSpPr>
          <p:cNvPr id="25" name="Text Placeholder 3">
            <a:extLst>
              <a:ext uri="{FF2B5EF4-FFF2-40B4-BE49-F238E27FC236}">
                <a16:creationId xmlns:a16="http://schemas.microsoft.com/office/drawing/2014/main" id="{03F41173-E739-4000-99A7-216C68258F03}"/>
              </a:ext>
            </a:extLst>
          </p:cNvPr>
          <p:cNvSpPr>
            <a:spLocks noGrp="1"/>
          </p:cNvSpPr>
          <p:nvPr>
            <p:ph type="body" sz="half" idx="21" hasCustomPrompt="1"/>
          </p:nvPr>
        </p:nvSpPr>
        <p:spPr>
          <a:xfrm>
            <a:off x="2032048" y="2440800"/>
            <a:ext cx="1539000" cy="1980000"/>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 typeface="Arial"/>
              <a:buNone/>
              <a:tabLst/>
              <a:defRPr lang="en-GB" sz="1400" b="1" smtClean="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Point 2</a:t>
            </a:r>
          </a:p>
        </p:txBody>
      </p:sp>
      <p:sp>
        <p:nvSpPr>
          <p:cNvPr id="30" name="Text Placeholder 3">
            <a:extLst>
              <a:ext uri="{FF2B5EF4-FFF2-40B4-BE49-F238E27FC236}">
                <a16:creationId xmlns:a16="http://schemas.microsoft.com/office/drawing/2014/main" id="{7E1D137E-4B25-4C89-AEAB-70196BF1A1A4}"/>
              </a:ext>
            </a:extLst>
          </p:cNvPr>
          <p:cNvSpPr>
            <a:spLocks noGrp="1"/>
          </p:cNvSpPr>
          <p:nvPr>
            <p:ph type="body" sz="half" idx="22" hasCustomPrompt="1"/>
          </p:nvPr>
        </p:nvSpPr>
        <p:spPr>
          <a:xfrm>
            <a:off x="3769842" y="2440800"/>
            <a:ext cx="1539000" cy="1980000"/>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 typeface="Arial"/>
              <a:buNone/>
              <a:tabLst/>
              <a:defRPr lang="en-GB" sz="1400" b="1" smtClean="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Point 3</a:t>
            </a:r>
          </a:p>
        </p:txBody>
      </p:sp>
      <p:sp>
        <p:nvSpPr>
          <p:cNvPr id="31" name="Text Placeholder 3">
            <a:extLst>
              <a:ext uri="{FF2B5EF4-FFF2-40B4-BE49-F238E27FC236}">
                <a16:creationId xmlns:a16="http://schemas.microsoft.com/office/drawing/2014/main" id="{E857045F-B22C-44F1-ABC0-1A9DAE7AE386}"/>
              </a:ext>
            </a:extLst>
          </p:cNvPr>
          <p:cNvSpPr>
            <a:spLocks noGrp="1"/>
          </p:cNvSpPr>
          <p:nvPr>
            <p:ph type="body" sz="half" idx="23" hasCustomPrompt="1"/>
          </p:nvPr>
        </p:nvSpPr>
        <p:spPr>
          <a:xfrm>
            <a:off x="5507636" y="2440800"/>
            <a:ext cx="1539000" cy="1980000"/>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 typeface="Arial"/>
              <a:buNone/>
              <a:tabLst/>
              <a:defRPr lang="en-GB" sz="1400" b="1" smtClean="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Point 4</a:t>
            </a:r>
          </a:p>
        </p:txBody>
      </p:sp>
      <p:sp>
        <p:nvSpPr>
          <p:cNvPr id="32" name="Text Placeholder 3">
            <a:extLst>
              <a:ext uri="{FF2B5EF4-FFF2-40B4-BE49-F238E27FC236}">
                <a16:creationId xmlns:a16="http://schemas.microsoft.com/office/drawing/2014/main" id="{40C9E933-5B10-407C-B174-BC9A3079678A}"/>
              </a:ext>
            </a:extLst>
          </p:cNvPr>
          <p:cNvSpPr>
            <a:spLocks noGrp="1"/>
          </p:cNvSpPr>
          <p:nvPr>
            <p:ph type="body" sz="half" idx="24" hasCustomPrompt="1"/>
          </p:nvPr>
        </p:nvSpPr>
        <p:spPr>
          <a:xfrm>
            <a:off x="7245431" y="2440800"/>
            <a:ext cx="1539000" cy="1980000"/>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 typeface="Arial"/>
              <a:buNone/>
              <a:tabLst/>
              <a:defRPr lang="en-GB" sz="1400" b="1" smtClean="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Point 4</a:t>
            </a:r>
          </a:p>
        </p:txBody>
      </p:sp>
    </p:spTree>
    <p:extLst>
      <p:ext uri="{BB962C8B-B14F-4D97-AF65-F5344CB8AC3E}">
        <p14:creationId xmlns:p14="http://schemas.microsoft.com/office/powerpoint/2010/main" val="4012048773"/>
      </p:ext>
    </p:extLst>
  </p:cSld>
  <p:clrMapOvr>
    <a:masterClrMapping/>
  </p:clrMapOvr>
  <p:extLst>
    <p:ext uri="{DCECCB84-F9BA-43D5-87BE-67443E8EF086}">
      <p15:sldGuideLst xmlns:p15="http://schemas.microsoft.com/office/powerpoint/2012/main">
        <p15:guide id="1" pos="5534"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Closing slide - Social media icons">
    <p:spTree>
      <p:nvGrpSpPr>
        <p:cNvPr id="1" name=""/>
        <p:cNvGrpSpPr/>
        <p:nvPr/>
      </p:nvGrpSpPr>
      <p:grpSpPr>
        <a:xfrm>
          <a:off x="0" y="0"/>
          <a:ext cx="0" cy="0"/>
          <a:chOff x="0" y="0"/>
          <a:chExt cx="0" cy="0"/>
        </a:xfrm>
      </p:grpSpPr>
      <p:sp>
        <p:nvSpPr>
          <p:cNvPr id="5" name="Rectangle 4"/>
          <p:cNvSpPr/>
          <p:nvPr userDrawn="1"/>
        </p:nvSpPr>
        <p:spPr>
          <a:xfrm>
            <a:off x="-16450" y="0"/>
            <a:ext cx="9160449" cy="5143500"/>
          </a:xfrm>
          <a:prstGeom prst="rect">
            <a:avLst/>
          </a:prstGeom>
          <a:solidFill>
            <a:srgbClr val="005EB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620" noProof="1"/>
          </a:p>
        </p:txBody>
      </p:sp>
      <p:sp>
        <p:nvSpPr>
          <p:cNvPr id="12" name="Otsikko 1"/>
          <p:cNvSpPr txBox="1">
            <a:spLocks/>
          </p:cNvSpPr>
          <p:nvPr userDrawn="1"/>
        </p:nvSpPr>
        <p:spPr>
          <a:xfrm>
            <a:off x="3717365" y="3568351"/>
            <a:ext cx="1709289" cy="218038"/>
          </a:xfrm>
          <a:prstGeom prst="rect">
            <a:avLst/>
          </a:prstGeom>
        </p:spPr>
        <p:txBody>
          <a:bodyPr lIns="0" tIns="0" rIns="0" bIns="0" anchor="t" anchorCtr="0">
            <a:noAutofit/>
          </a:bodyPr>
          <a:lstStyle>
            <a:lvl1pPr algn="l" defTabSz="457200" rtl="0" eaLnBrk="0" fontAlgn="base" hangingPunct="0">
              <a:lnSpc>
                <a:spcPct val="85000"/>
              </a:lnSpc>
              <a:spcBef>
                <a:spcPct val="0"/>
              </a:spcBef>
              <a:spcAft>
                <a:spcPct val="0"/>
              </a:spcAft>
              <a:defRPr sz="3600" b="1" kern="1200" spc="-100">
                <a:solidFill>
                  <a:srgbClr val="FFFFFF"/>
                </a:solidFill>
                <a:latin typeface="+mj-lt"/>
                <a:ea typeface="ＭＳ Ｐゴシック" charset="0"/>
                <a:cs typeface="MS PGothic" pitchFamily="34" charset="-128"/>
              </a:defRPr>
            </a:lvl1pPr>
            <a:lvl2pPr algn="ctr" defTabSz="457200" rtl="0" eaLnBrk="0" fontAlgn="base" hangingPunct="0">
              <a:spcBef>
                <a:spcPct val="0"/>
              </a:spcBef>
              <a:spcAft>
                <a:spcPct val="0"/>
              </a:spcAft>
              <a:defRPr sz="4400">
                <a:solidFill>
                  <a:schemeClr val="tx1"/>
                </a:solidFill>
                <a:latin typeface="Arial" pitchFamily="-65" charset="0"/>
                <a:ea typeface="ＭＳ Ｐゴシック" charset="0"/>
                <a:cs typeface="MS PGothic" pitchFamily="34" charset="-128"/>
              </a:defRPr>
            </a:lvl2pPr>
            <a:lvl3pPr algn="ctr" defTabSz="457200" rtl="0" eaLnBrk="0" fontAlgn="base" hangingPunct="0">
              <a:spcBef>
                <a:spcPct val="0"/>
              </a:spcBef>
              <a:spcAft>
                <a:spcPct val="0"/>
              </a:spcAft>
              <a:defRPr sz="4400">
                <a:solidFill>
                  <a:schemeClr val="tx1"/>
                </a:solidFill>
                <a:latin typeface="Arial" pitchFamily="-65" charset="0"/>
                <a:ea typeface="ＭＳ Ｐゴシック" charset="0"/>
                <a:cs typeface="MS PGothic" pitchFamily="34" charset="-128"/>
              </a:defRPr>
            </a:lvl3pPr>
            <a:lvl4pPr algn="ctr" defTabSz="457200" rtl="0" eaLnBrk="0" fontAlgn="base" hangingPunct="0">
              <a:spcBef>
                <a:spcPct val="0"/>
              </a:spcBef>
              <a:spcAft>
                <a:spcPct val="0"/>
              </a:spcAft>
              <a:defRPr sz="4400">
                <a:solidFill>
                  <a:schemeClr val="tx1"/>
                </a:solidFill>
                <a:latin typeface="Arial" pitchFamily="-65" charset="0"/>
                <a:ea typeface="ＭＳ Ｐゴシック" charset="0"/>
                <a:cs typeface="MS PGothic" pitchFamily="34" charset="-128"/>
              </a:defRPr>
            </a:lvl4pPr>
            <a:lvl5pPr algn="ctr" defTabSz="457200" rtl="0" eaLnBrk="0" fontAlgn="base" hangingPunct="0">
              <a:spcBef>
                <a:spcPct val="0"/>
              </a:spcBef>
              <a:spcAft>
                <a:spcPct val="0"/>
              </a:spcAft>
              <a:defRPr sz="4400">
                <a:solidFill>
                  <a:schemeClr val="tx1"/>
                </a:solidFill>
                <a:latin typeface="Arial" pitchFamily="-65" charset="0"/>
                <a:ea typeface="ＭＳ Ｐゴシック" charset="0"/>
                <a:cs typeface="MS PGothic" pitchFamily="34" charset="-128"/>
              </a:defRPr>
            </a:lvl5pPr>
            <a:lvl6pPr marL="4572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9pPr>
          </a:lstStyle>
          <a:p>
            <a:pPr algn="ctr"/>
            <a:r>
              <a:rPr lang="fi-FI" sz="1800" spc="0" baseline="0" noProof="1">
                <a:latin typeface="Arial"/>
                <a:cs typeface="Arial"/>
              </a:rPr>
              <a:t>aalto.fi</a:t>
            </a:r>
          </a:p>
        </p:txBody>
      </p:sp>
      <p:sp>
        <p:nvSpPr>
          <p:cNvPr id="16" name="Tekstin paikkamerkki 2">
            <a:extLst>
              <a:ext uri="{FF2B5EF4-FFF2-40B4-BE49-F238E27FC236}">
                <a16:creationId xmlns:a16="http://schemas.microsoft.com/office/drawing/2014/main" id="{B67CF44B-9D5D-46DC-B676-986416FB8384}"/>
              </a:ext>
            </a:extLst>
          </p:cNvPr>
          <p:cNvSpPr>
            <a:spLocks noGrp="1"/>
          </p:cNvSpPr>
          <p:nvPr>
            <p:ph type="body" sz="quarter" idx="10" hasCustomPrompt="1"/>
          </p:nvPr>
        </p:nvSpPr>
        <p:spPr>
          <a:xfrm>
            <a:off x="1576388" y="1364641"/>
            <a:ext cx="5995987" cy="1306097"/>
          </a:xfrm>
          <a:prstGeom prst="rect">
            <a:avLst/>
          </a:prstGeom>
        </p:spPr>
        <p:txBody>
          <a:bodyPr anchor="b" anchorCtr="0"/>
          <a:lstStyle>
            <a:lvl1pPr marL="0" indent="0" algn="ctr">
              <a:lnSpc>
                <a:spcPct val="100000"/>
              </a:lnSpc>
              <a:buNone/>
              <a:defRPr sz="4000" b="1">
                <a:solidFill>
                  <a:srgbClr val="FFFFFF"/>
                </a:solidFill>
                <a:latin typeface="+mj-lt"/>
              </a:defRPr>
            </a:lvl1pPr>
            <a:lvl2pPr marL="342900" indent="0">
              <a:buNone/>
              <a:defRPr/>
            </a:lvl2pPr>
          </a:lstStyle>
          <a:p>
            <a:pPr lvl="0"/>
            <a:r>
              <a:rPr lang="fi-FI" noProof="1"/>
              <a:t>Add text</a:t>
            </a:r>
          </a:p>
        </p:txBody>
      </p:sp>
      <p:pic>
        <p:nvPicPr>
          <p:cNvPr id="13" name="Kuva 12">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467895"/>
            <a:ext cx="1734813" cy="1675605"/>
          </a:xfrm>
          <a:prstGeom prst="rect">
            <a:avLst/>
          </a:prstGeom>
        </p:spPr>
      </p:pic>
      <p:grpSp>
        <p:nvGrpSpPr>
          <p:cNvPr id="14" name="Group 14">
            <a:extLst>
              <a:ext uri="{FF2B5EF4-FFF2-40B4-BE49-F238E27FC236}">
                <a16:creationId xmlns:a16="http://schemas.microsoft.com/office/drawing/2014/main" id="{0DA611D8-397E-4CDF-A05C-EB988DE22DAB}"/>
              </a:ext>
            </a:extLst>
          </p:cNvPr>
          <p:cNvGrpSpPr/>
          <p:nvPr userDrawn="1"/>
        </p:nvGrpSpPr>
        <p:grpSpPr>
          <a:xfrm>
            <a:off x="3080871" y="2842979"/>
            <a:ext cx="2982257" cy="419100"/>
            <a:chOff x="3079396" y="2265361"/>
            <a:chExt cx="2982257" cy="419100"/>
          </a:xfrm>
        </p:grpSpPr>
        <p:pic>
          <p:nvPicPr>
            <p:cNvPr id="15" name="Picture 5">
              <a:hlinkClick r:id="rId3"/>
              <a:extLst>
                <a:ext uri="{FF2B5EF4-FFF2-40B4-BE49-F238E27FC236}">
                  <a16:creationId xmlns:a16="http://schemas.microsoft.com/office/drawing/2014/main" id="{95E2F31F-4C9D-4202-8888-4D25B33A98C0}"/>
                </a:ext>
              </a:extLst>
            </p:cNvPr>
            <p:cNvPicPr>
              <a:picLocks noChangeAspect="1"/>
            </p:cNvPicPr>
            <p:nvPr/>
          </p:nvPicPr>
          <p:blipFill>
            <a:blip r:embed="rId4"/>
            <a:stretch>
              <a:fillRect/>
            </a:stretch>
          </p:blipFill>
          <p:spPr>
            <a:xfrm>
              <a:off x="5642553" y="2265361"/>
              <a:ext cx="419100" cy="419100"/>
            </a:xfrm>
            <a:prstGeom prst="rect">
              <a:avLst/>
            </a:prstGeom>
          </p:spPr>
        </p:pic>
        <p:pic>
          <p:nvPicPr>
            <p:cNvPr id="17" name="Picture 6">
              <a:hlinkClick r:id="rId5"/>
              <a:extLst>
                <a:ext uri="{FF2B5EF4-FFF2-40B4-BE49-F238E27FC236}">
                  <a16:creationId xmlns:a16="http://schemas.microsoft.com/office/drawing/2014/main" id="{27CD9EA2-77DD-4D91-AF15-1F3CBF73960A}"/>
                </a:ext>
              </a:extLst>
            </p:cNvPr>
            <p:cNvPicPr>
              <a:picLocks noChangeAspect="1"/>
            </p:cNvPicPr>
            <p:nvPr/>
          </p:nvPicPr>
          <p:blipFill>
            <a:blip r:embed="rId6"/>
            <a:stretch>
              <a:fillRect/>
            </a:stretch>
          </p:blipFill>
          <p:spPr>
            <a:xfrm>
              <a:off x="4119898" y="2265361"/>
              <a:ext cx="419100" cy="419100"/>
            </a:xfrm>
            <a:prstGeom prst="rect">
              <a:avLst/>
            </a:prstGeom>
          </p:spPr>
        </p:pic>
        <p:pic>
          <p:nvPicPr>
            <p:cNvPr id="18" name="Picture 7">
              <a:hlinkClick r:id="rId7"/>
              <a:extLst>
                <a:ext uri="{FF2B5EF4-FFF2-40B4-BE49-F238E27FC236}">
                  <a16:creationId xmlns:a16="http://schemas.microsoft.com/office/drawing/2014/main" id="{74F25D1D-A1EC-4455-B0C6-C327BA3B6364}"/>
                </a:ext>
              </a:extLst>
            </p:cNvPr>
            <p:cNvPicPr>
              <a:picLocks noChangeAspect="1"/>
            </p:cNvPicPr>
            <p:nvPr/>
          </p:nvPicPr>
          <p:blipFill>
            <a:blip r:embed="rId8"/>
            <a:stretch>
              <a:fillRect/>
            </a:stretch>
          </p:blipFill>
          <p:spPr>
            <a:xfrm>
              <a:off x="4627449" y="2265361"/>
              <a:ext cx="419100" cy="419100"/>
            </a:xfrm>
            <a:prstGeom prst="rect">
              <a:avLst/>
            </a:prstGeom>
          </p:spPr>
        </p:pic>
        <p:pic>
          <p:nvPicPr>
            <p:cNvPr id="19" name="Picture 8">
              <a:hlinkClick r:id="rId9"/>
              <a:extLst>
                <a:ext uri="{FF2B5EF4-FFF2-40B4-BE49-F238E27FC236}">
                  <a16:creationId xmlns:a16="http://schemas.microsoft.com/office/drawing/2014/main" id="{89257015-2E2B-4154-8F92-2DC1777C9E39}"/>
                </a:ext>
              </a:extLst>
            </p:cNvPr>
            <p:cNvPicPr>
              <a:picLocks noChangeAspect="1"/>
            </p:cNvPicPr>
            <p:nvPr/>
          </p:nvPicPr>
          <p:blipFill>
            <a:blip r:embed="rId10"/>
            <a:stretch>
              <a:fillRect/>
            </a:stretch>
          </p:blipFill>
          <p:spPr>
            <a:xfrm>
              <a:off x="3612347" y="2265361"/>
              <a:ext cx="419100" cy="419100"/>
            </a:xfrm>
            <a:prstGeom prst="rect">
              <a:avLst/>
            </a:prstGeom>
          </p:spPr>
        </p:pic>
        <p:pic>
          <p:nvPicPr>
            <p:cNvPr id="20" name="Picture 9">
              <a:hlinkClick r:id="rId11"/>
              <a:extLst>
                <a:ext uri="{FF2B5EF4-FFF2-40B4-BE49-F238E27FC236}">
                  <a16:creationId xmlns:a16="http://schemas.microsoft.com/office/drawing/2014/main" id="{F9F989BD-943E-4E22-BBF1-605E6932CD2C}"/>
                </a:ext>
              </a:extLst>
            </p:cNvPr>
            <p:cNvPicPr>
              <a:picLocks noChangeAspect="1"/>
            </p:cNvPicPr>
            <p:nvPr/>
          </p:nvPicPr>
          <p:blipFill>
            <a:blip r:embed="rId12"/>
            <a:stretch>
              <a:fillRect/>
            </a:stretch>
          </p:blipFill>
          <p:spPr>
            <a:xfrm>
              <a:off x="3079396" y="2265361"/>
              <a:ext cx="444500" cy="419100"/>
            </a:xfrm>
            <a:prstGeom prst="rect">
              <a:avLst/>
            </a:prstGeom>
          </p:spPr>
        </p:pic>
        <p:pic>
          <p:nvPicPr>
            <p:cNvPr id="21" name="Picture 11">
              <a:hlinkClick r:id="rId13"/>
              <a:extLst>
                <a:ext uri="{FF2B5EF4-FFF2-40B4-BE49-F238E27FC236}">
                  <a16:creationId xmlns:a16="http://schemas.microsoft.com/office/drawing/2014/main" id="{2F8A16E9-22E1-4194-9849-CCCF2C9B7B8B}"/>
                </a:ext>
              </a:extLst>
            </p:cNvPr>
            <p:cNvPicPr>
              <a:picLocks noChangeAspect="1"/>
            </p:cNvPicPr>
            <p:nvPr/>
          </p:nvPicPr>
          <p:blipFill>
            <a:blip r:embed="rId14"/>
            <a:stretch>
              <a:fillRect/>
            </a:stretch>
          </p:blipFill>
          <p:spPr>
            <a:xfrm>
              <a:off x="5135000" y="2265361"/>
              <a:ext cx="419100" cy="419100"/>
            </a:xfrm>
            <a:prstGeom prst="rect">
              <a:avLst/>
            </a:prstGeom>
          </p:spPr>
        </p:pic>
      </p:grpSp>
    </p:spTree>
    <p:extLst>
      <p:ext uri="{BB962C8B-B14F-4D97-AF65-F5344CB8AC3E}">
        <p14:creationId xmlns:p14="http://schemas.microsoft.com/office/powerpoint/2010/main" val="637427772"/>
      </p:ext>
    </p:extLst>
  </p:cSld>
  <p:clrMapOvr>
    <a:masterClrMapping/>
  </p:clrMapOvr>
  <p:extLst>
    <p:ext uri="{DCECCB84-F9BA-43D5-87BE-67443E8EF086}">
      <p15:sldGuideLst xmlns:p15="http://schemas.microsoft.com/office/powerpoint/2012/main">
        <p15:guide id="1" orient="horz" pos="1807" userDrawn="1">
          <p15:clr>
            <a:srgbClr val="FBAE40"/>
          </p15:clr>
        </p15:guide>
        <p15:guide id="2" orient="horz" pos="202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Header Slide - Image ">
    <p:spTree>
      <p:nvGrpSpPr>
        <p:cNvPr id="1" name=""/>
        <p:cNvGrpSpPr/>
        <p:nvPr/>
      </p:nvGrpSpPr>
      <p:grpSpPr>
        <a:xfrm>
          <a:off x="0" y="0"/>
          <a:ext cx="0" cy="0"/>
          <a:chOff x="0" y="0"/>
          <a:chExt cx="0" cy="0"/>
        </a:xfrm>
      </p:grpSpPr>
      <p:sp>
        <p:nvSpPr>
          <p:cNvPr id="11" name="Rectangle 10"/>
          <p:cNvSpPr/>
          <p:nvPr userDrawn="1"/>
        </p:nvSpPr>
        <p:spPr>
          <a:xfrm>
            <a:off x="0" y="0"/>
            <a:ext cx="9144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fi-FI" sz="1013" noProof="1"/>
          </a:p>
        </p:txBody>
      </p:sp>
      <p:sp>
        <p:nvSpPr>
          <p:cNvPr id="9" name="Title 8"/>
          <p:cNvSpPr>
            <a:spLocks noGrp="1"/>
          </p:cNvSpPr>
          <p:nvPr>
            <p:ph type="title" hasCustomPrompt="1"/>
          </p:nvPr>
        </p:nvSpPr>
        <p:spPr>
          <a:xfrm>
            <a:off x="442398" y="896699"/>
            <a:ext cx="3869137" cy="570773"/>
          </a:xfrm>
          <a:prstGeom prst="rect">
            <a:avLst/>
          </a:prstGeom>
        </p:spPr>
        <p:txBody>
          <a:bodyPr lIns="0" tIns="0" rIns="0" bIns="0" anchor="b"/>
          <a:lstStyle>
            <a:lvl1pPr>
              <a:lnSpc>
                <a:spcPct val="100000"/>
              </a:lnSpc>
              <a:defRPr sz="4000" b="1" baseline="0">
                <a:solidFill>
                  <a:schemeClr val="bg1"/>
                </a:solidFill>
              </a:defRPr>
            </a:lvl1pPr>
          </a:lstStyle>
          <a:p>
            <a:r>
              <a:rPr lang="fi-FI" noProof="1"/>
              <a:t>Headline</a:t>
            </a:r>
          </a:p>
        </p:txBody>
      </p:sp>
      <p:sp>
        <p:nvSpPr>
          <p:cNvPr id="13" name="Text Placeholder 3"/>
          <p:cNvSpPr>
            <a:spLocks noGrp="1"/>
          </p:cNvSpPr>
          <p:nvPr>
            <p:ph type="body" sz="half" idx="2" hasCustomPrompt="1"/>
          </p:nvPr>
        </p:nvSpPr>
        <p:spPr>
          <a:xfrm>
            <a:off x="442398" y="1781298"/>
            <a:ext cx="3869137" cy="351692"/>
          </a:xfrm>
          <a:prstGeom prst="rect">
            <a:avLst/>
          </a:prstGeom>
        </p:spPr>
        <p:txBody>
          <a:bodyPr lIns="0" tIns="0" rIns="0" bIns="0"/>
          <a:lstStyle>
            <a:lvl1pPr marL="0" indent="0">
              <a:lnSpc>
                <a:spcPct val="100000"/>
              </a:lnSpc>
              <a:buNone/>
              <a:defRPr sz="2800" b="1" i="0" baseline="0">
                <a:solidFill>
                  <a:schemeClr val="bg1"/>
                </a:solidFill>
                <a:latin typeface="arial"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Sub Headline</a:t>
            </a:r>
          </a:p>
        </p:txBody>
      </p:sp>
      <p:sp>
        <p:nvSpPr>
          <p:cNvPr id="12" name="Text Placeholder 3"/>
          <p:cNvSpPr>
            <a:spLocks noGrp="1"/>
          </p:cNvSpPr>
          <p:nvPr>
            <p:ph type="body" sz="half" idx="11" hasCustomPrompt="1"/>
          </p:nvPr>
        </p:nvSpPr>
        <p:spPr>
          <a:xfrm>
            <a:off x="442398" y="2794132"/>
            <a:ext cx="3869137" cy="294419"/>
          </a:xfrm>
          <a:prstGeom prst="rect">
            <a:avLst/>
          </a:prstGeom>
        </p:spPr>
        <p:txBody>
          <a:bodyPr lIns="0" tIns="0" rIns="0" bIns="0"/>
          <a:lstStyle>
            <a:lvl1pPr marL="0" indent="0">
              <a:lnSpc>
                <a:spcPct val="100000"/>
              </a:lnSpc>
              <a:buNone/>
              <a:defRPr sz="1800" b="1" i="0" baseline="0">
                <a:solidFill>
                  <a:schemeClr val="bg1"/>
                </a:solidFill>
                <a:latin typeface="arial"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Name</a:t>
            </a:r>
          </a:p>
        </p:txBody>
      </p:sp>
      <p:sp>
        <p:nvSpPr>
          <p:cNvPr id="16" name="Text Placeholder 3"/>
          <p:cNvSpPr>
            <a:spLocks noGrp="1"/>
          </p:cNvSpPr>
          <p:nvPr>
            <p:ph type="body" sz="half" idx="12" hasCustomPrompt="1"/>
          </p:nvPr>
        </p:nvSpPr>
        <p:spPr>
          <a:xfrm>
            <a:off x="442398" y="3088551"/>
            <a:ext cx="3869137" cy="324054"/>
          </a:xfrm>
          <a:prstGeom prst="rect">
            <a:avLst/>
          </a:prstGeom>
        </p:spPr>
        <p:txBody>
          <a:bodyPr lIns="0" tIns="0" rIns="0" bIns="0"/>
          <a:lstStyle>
            <a:lvl1pPr marL="0" indent="0">
              <a:lnSpc>
                <a:spcPct val="100000"/>
              </a:lnSpc>
              <a:buNone/>
              <a:defRPr sz="1800" b="1" i="0" baseline="0">
                <a:solidFill>
                  <a:schemeClr val="bg1"/>
                </a:solidFill>
                <a:latin typeface="arial"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Date</a:t>
            </a:r>
          </a:p>
        </p:txBody>
      </p:sp>
      <p:sp>
        <p:nvSpPr>
          <p:cNvPr id="14" name="Picture Placeholder 2"/>
          <p:cNvSpPr>
            <a:spLocks noGrp="1"/>
          </p:cNvSpPr>
          <p:nvPr>
            <p:ph type="pic" idx="13" hasCustomPrompt="1"/>
          </p:nvPr>
        </p:nvSpPr>
        <p:spPr>
          <a:xfrm>
            <a:off x="4564419" y="0"/>
            <a:ext cx="4579582" cy="5143500"/>
          </a:xfrm>
          <a:prstGeom prst="rect">
            <a:avLst/>
          </a:prstGeom>
        </p:spPr>
        <p:txBody>
          <a:bodyPr/>
          <a:lstStyle>
            <a:lvl1pPr marL="0" marR="0" indent="0" algn="l" defTabSz="685800" rtl="0" eaLnBrk="1" fontAlgn="auto" latinLnBrk="0" hangingPunct="1">
              <a:lnSpc>
                <a:spcPct val="90000"/>
              </a:lnSpc>
              <a:spcBef>
                <a:spcPts val="750"/>
              </a:spcBef>
              <a:spcAft>
                <a:spcPts val="0"/>
              </a:spcAft>
              <a:buClrTx/>
              <a:buSzTx/>
              <a:buFont typeface="Arial"/>
              <a:buNone/>
              <a:tabLst/>
              <a:defRPr sz="2400" b="1" i="0" baseline="0">
                <a:solidFill>
                  <a:schemeClr val="bg1">
                    <a:alpha val="62000"/>
                  </a:schemeClr>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i-FI" noProof="1"/>
              <a:t>Click icon to add image.</a:t>
            </a:r>
          </a:p>
          <a:p>
            <a:r>
              <a:rPr lang="fi-FI" noProof="1"/>
              <a:t>Fit the image to frame </a:t>
            </a:r>
            <a:br>
              <a:rPr lang="fi-FI" noProof="1"/>
            </a:br>
            <a:r>
              <a:rPr lang="fi-FI" noProof="1"/>
              <a:t>by choosing: </a:t>
            </a:r>
            <a:br>
              <a:rPr lang="fi-FI" noProof="1"/>
            </a:br>
            <a:r>
              <a:rPr lang="fi-FI" noProof="1"/>
              <a:t>crop&gt;fit / rajaa&gt;sovita</a:t>
            </a:r>
          </a:p>
        </p:txBody>
      </p:sp>
      <p:pic>
        <p:nvPicPr>
          <p:cNvPr id="10" name="Kuva 9">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467895"/>
            <a:ext cx="1734813" cy="1675605"/>
          </a:xfrm>
          <a:prstGeom prst="rect">
            <a:avLst/>
          </a:prstGeom>
        </p:spPr>
      </p:pic>
    </p:spTree>
    <p:extLst>
      <p:ext uri="{BB962C8B-B14F-4D97-AF65-F5344CB8AC3E}">
        <p14:creationId xmlns:p14="http://schemas.microsoft.com/office/powerpoint/2010/main" val="75828619"/>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Body slide - 1 wide column">
    <p:spTree>
      <p:nvGrpSpPr>
        <p:cNvPr id="1" name=""/>
        <p:cNvGrpSpPr/>
        <p:nvPr/>
      </p:nvGrpSpPr>
      <p:grpSpPr>
        <a:xfrm>
          <a:off x="0" y="0"/>
          <a:ext cx="0" cy="0"/>
          <a:chOff x="0" y="0"/>
          <a:chExt cx="0" cy="0"/>
        </a:xfrm>
      </p:grpSpPr>
      <p:pic>
        <p:nvPicPr>
          <p:cNvPr id="5" name="Kuva 4">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284000"/>
            <a:ext cx="2052735" cy="857237"/>
          </a:xfrm>
          <a:prstGeom prst="rect">
            <a:avLst/>
          </a:prstGeom>
        </p:spPr>
      </p:pic>
      <p:sp>
        <p:nvSpPr>
          <p:cNvPr id="11" name="Text Placeholder 3"/>
          <p:cNvSpPr>
            <a:spLocks noGrp="1"/>
          </p:cNvSpPr>
          <p:nvPr>
            <p:ph type="body" sz="half" idx="10" hasCustomPrompt="1"/>
          </p:nvPr>
        </p:nvSpPr>
        <p:spPr>
          <a:xfrm>
            <a:off x="292328" y="28438"/>
            <a:ext cx="8492897" cy="999574"/>
          </a:xfrm>
          <a:prstGeom prst="rect">
            <a:avLst/>
          </a:prstGeom>
        </p:spPr>
        <p:txBody>
          <a:bodyPr lIns="0" tIns="0" rIns="0" bIns="0"/>
          <a:lstStyle>
            <a:lvl1pPr marL="0" indent="0">
              <a:lnSpc>
                <a:spcPct val="100000"/>
              </a:lnSpc>
              <a:buNone/>
              <a:defRPr sz="4000" b="1" baseline="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 </a:t>
            </a:r>
          </a:p>
        </p:txBody>
      </p:sp>
      <p:sp>
        <p:nvSpPr>
          <p:cNvPr id="13" name="Text Placeholder 3"/>
          <p:cNvSpPr>
            <a:spLocks noGrp="1"/>
          </p:cNvSpPr>
          <p:nvPr>
            <p:ph type="body" sz="half" idx="11" hasCustomPrompt="1"/>
          </p:nvPr>
        </p:nvSpPr>
        <p:spPr>
          <a:xfrm>
            <a:off x="292328" y="1241467"/>
            <a:ext cx="8492897" cy="3049460"/>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2100" b="1" baseline="0">
                <a:solidFill>
                  <a:schemeClr val="tx1"/>
                </a:solidFill>
              </a:defRPr>
            </a:lvl1pPr>
            <a:lvl2pPr marL="628650" indent="-271463">
              <a:buFont typeface="Arial" panose="020B0604020202020204" pitchFamily="34" charset="0"/>
              <a:buChar char="•"/>
              <a:defRPr sz="2100"/>
            </a:lvl2pPr>
            <a:lvl3pPr marL="804863" indent="-176213">
              <a:buFont typeface="Arial" panose="020B0604020202020204" pitchFamily="34" charset="0"/>
              <a:buChar char="•"/>
              <a:defRPr sz="16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Your text here</a:t>
            </a:r>
          </a:p>
          <a:p>
            <a:pPr lvl="1"/>
            <a:r>
              <a:rPr lang="fi-FI" noProof="1"/>
              <a:t>Second level</a:t>
            </a:r>
          </a:p>
          <a:p>
            <a:pPr lvl="2"/>
            <a:r>
              <a:rPr lang="fi-FI" noProof="1"/>
              <a:t>Third level</a:t>
            </a:r>
          </a:p>
        </p:txBody>
      </p:sp>
      <p:sp>
        <p:nvSpPr>
          <p:cNvPr id="2" name="Päivämäärän paikkamerkki 1">
            <a:extLst>
              <a:ext uri="{FF2B5EF4-FFF2-40B4-BE49-F238E27FC236}">
                <a16:creationId xmlns:a16="http://schemas.microsoft.com/office/drawing/2014/main" id="{4C366827-B13F-41D2-9BB1-86D6952FE74F}"/>
              </a:ext>
            </a:extLst>
          </p:cNvPr>
          <p:cNvSpPr>
            <a:spLocks noGrp="1"/>
          </p:cNvSpPr>
          <p:nvPr>
            <p:ph type="dt" sz="half" idx="12"/>
          </p:nvPr>
        </p:nvSpPr>
        <p:spPr/>
        <p:txBody>
          <a:bodyPr/>
          <a:lstStyle/>
          <a:p>
            <a:r>
              <a:rPr lang="fi-FI" noProof="1"/>
              <a:t>dd.mm.yyyy</a:t>
            </a:r>
          </a:p>
        </p:txBody>
      </p:sp>
      <p:sp>
        <p:nvSpPr>
          <p:cNvPr id="3" name="Alatunnisteen paikkamerkki 2">
            <a:extLst>
              <a:ext uri="{FF2B5EF4-FFF2-40B4-BE49-F238E27FC236}">
                <a16:creationId xmlns:a16="http://schemas.microsoft.com/office/drawing/2014/main" id="{B081CECA-2419-49BC-A865-E26F838DFBF9}"/>
              </a:ext>
            </a:extLst>
          </p:cNvPr>
          <p:cNvSpPr>
            <a:spLocks noGrp="1"/>
          </p:cNvSpPr>
          <p:nvPr>
            <p:ph type="ftr" sz="quarter" idx="13"/>
          </p:nvPr>
        </p:nvSpPr>
        <p:spPr/>
        <p:txBody>
          <a:bodyPr/>
          <a:lstStyle/>
          <a:p>
            <a:r>
              <a:rPr lang="fi-FI" noProof="1"/>
              <a:t>Your text here</a:t>
            </a:r>
          </a:p>
        </p:txBody>
      </p:sp>
      <p:sp>
        <p:nvSpPr>
          <p:cNvPr id="4" name="Dian numeron paikkamerkki 3">
            <a:extLst>
              <a:ext uri="{FF2B5EF4-FFF2-40B4-BE49-F238E27FC236}">
                <a16:creationId xmlns:a16="http://schemas.microsoft.com/office/drawing/2014/main" id="{75CA6814-F1E3-4289-929D-E2AEACCAF6C2}"/>
              </a:ext>
            </a:extLst>
          </p:cNvPr>
          <p:cNvSpPr>
            <a:spLocks noGrp="1"/>
          </p:cNvSpPr>
          <p:nvPr>
            <p:ph type="sldNum" sz="quarter" idx="14"/>
          </p:nvPr>
        </p:nvSpPr>
        <p:spPr/>
        <p:txBody>
          <a:bodyPr/>
          <a:lstStyle/>
          <a:p>
            <a:fld id="{28F7F04C-F568-F649-A2AE-EA61C66B69B4}" type="slidenum">
              <a:rPr lang="fi-FI" noProof="1" dirty="0" smtClean="0"/>
              <a:pPr/>
              <a:t>‹#›</a:t>
            </a:fld>
            <a:endParaRPr lang="fi-FI" noProof="1"/>
          </a:p>
        </p:txBody>
      </p:sp>
    </p:spTree>
    <p:extLst>
      <p:ext uri="{BB962C8B-B14F-4D97-AF65-F5344CB8AC3E}">
        <p14:creationId xmlns:p14="http://schemas.microsoft.com/office/powerpoint/2010/main" val="1497419491"/>
      </p:ext>
    </p:extLst>
  </p:cSld>
  <p:clrMapOvr>
    <a:masterClrMapping/>
  </p:clrMapOvr>
  <p:extLst>
    <p:ext uri="{DCECCB84-F9BA-43D5-87BE-67443E8EF086}">
      <p15:sldGuideLst xmlns:p15="http://schemas.microsoft.com/office/powerpoint/2012/main">
        <p15:guide id="4" pos="5534" userDrawn="1">
          <p15:clr>
            <a:srgbClr val="FBAE40"/>
          </p15:clr>
        </p15:guide>
        <p15:guide id="5" orient="horz" pos="327" userDrawn="1">
          <p15:clr>
            <a:srgbClr val="FBAE40"/>
          </p15:clr>
        </p15:guide>
        <p15:guide id="6" pos="2795" userDrawn="1">
          <p15:clr>
            <a:srgbClr val="FBAE40"/>
          </p15:clr>
        </p15:guide>
        <p15:guide id="7" pos="2965" userDrawn="1">
          <p15:clr>
            <a:srgbClr val="FBAE40"/>
          </p15:clr>
        </p15:guide>
        <p15:guide id="8" orient="horz" pos="849"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Body slide - 2 text columns ">
    <p:spTree>
      <p:nvGrpSpPr>
        <p:cNvPr id="1" name=""/>
        <p:cNvGrpSpPr/>
        <p:nvPr/>
      </p:nvGrpSpPr>
      <p:grpSpPr>
        <a:xfrm>
          <a:off x="0" y="0"/>
          <a:ext cx="0" cy="0"/>
          <a:chOff x="0" y="0"/>
          <a:chExt cx="0" cy="0"/>
        </a:xfrm>
      </p:grpSpPr>
      <p:pic>
        <p:nvPicPr>
          <p:cNvPr id="2" name="Kuva 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284000"/>
            <a:ext cx="2052735" cy="857237"/>
          </a:xfrm>
          <a:prstGeom prst="rect">
            <a:avLst/>
          </a:prstGeom>
        </p:spPr>
      </p:pic>
      <p:sp>
        <p:nvSpPr>
          <p:cNvPr id="11" name="Text Placeholder 3"/>
          <p:cNvSpPr>
            <a:spLocks noGrp="1"/>
          </p:cNvSpPr>
          <p:nvPr>
            <p:ph type="body" sz="half" idx="10" hasCustomPrompt="1"/>
          </p:nvPr>
        </p:nvSpPr>
        <p:spPr>
          <a:xfrm>
            <a:off x="292880" y="26955"/>
            <a:ext cx="8497093" cy="1016294"/>
          </a:xfrm>
          <a:prstGeom prst="rect">
            <a:avLst/>
          </a:prstGeom>
        </p:spPr>
        <p:txBody>
          <a:bodyPr lIns="0" tIns="0" rIns="0" bIns="0" anchor="t"/>
          <a:lstStyle>
            <a:lvl1pPr marL="0" indent="0">
              <a:lnSpc>
                <a:spcPct val="100000"/>
              </a:lnSpc>
              <a:buNone/>
              <a:defRPr sz="4000" b="1" baseline="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a:t>
            </a:r>
          </a:p>
        </p:txBody>
      </p:sp>
      <p:sp>
        <p:nvSpPr>
          <p:cNvPr id="13" name="Text Placeholder 3"/>
          <p:cNvSpPr>
            <a:spLocks noGrp="1"/>
          </p:cNvSpPr>
          <p:nvPr>
            <p:ph type="body" sz="half" idx="11" hasCustomPrompt="1"/>
          </p:nvPr>
        </p:nvSpPr>
        <p:spPr>
          <a:xfrm>
            <a:off x="287339" y="1347789"/>
            <a:ext cx="4150122" cy="2936212"/>
          </a:xfrm>
          <a:prstGeom prst="rect">
            <a:avLst/>
          </a:prstGeom>
        </p:spPr>
        <p:txBody>
          <a:bodyPr lIns="0" tIns="0" rIns="0" bIns="0"/>
          <a:lstStyle>
            <a:lvl1pPr marL="342900" marR="0" indent="-34290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sz="2100" b="1" baseline="0">
                <a:solidFill>
                  <a:schemeClr val="tx1"/>
                </a:solidFill>
              </a:defRPr>
            </a:lvl1pPr>
            <a:lvl2pPr marL="628650" indent="-285750">
              <a:buFont typeface="Arial" panose="020B0604020202020204" pitchFamily="34" charset="0"/>
              <a:buChar char="•"/>
              <a:defRPr sz="2100"/>
            </a:lvl2pPr>
            <a:lvl3pPr marL="804863" indent="-176213">
              <a:buFont typeface="Arial" panose="020B0604020202020204" pitchFamily="34" charset="0"/>
              <a:buChar char="•"/>
              <a:defRPr sz="16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Your text here</a:t>
            </a:r>
          </a:p>
          <a:p>
            <a:pPr lvl="1"/>
            <a:r>
              <a:rPr lang="fi-FI" noProof="1"/>
              <a:t>Second level</a:t>
            </a:r>
          </a:p>
          <a:p>
            <a:pPr lvl="2"/>
            <a:r>
              <a:rPr lang="fi-FI" noProof="1"/>
              <a:t>Third level</a:t>
            </a:r>
          </a:p>
        </p:txBody>
      </p:sp>
      <p:sp>
        <p:nvSpPr>
          <p:cNvPr id="21" name="Text Placeholder 3"/>
          <p:cNvSpPr>
            <a:spLocks noGrp="1"/>
          </p:cNvSpPr>
          <p:nvPr>
            <p:ph type="body" sz="half" idx="12" hasCustomPrompt="1"/>
          </p:nvPr>
        </p:nvSpPr>
        <p:spPr>
          <a:xfrm>
            <a:off x="4706541" y="1347789"/>
            <a:ext cx="4078684" cy="2936212"/>
          </a:xfrm>
          <a:prstGeom prst="rect">
            <a:avLst/>
          </a:prstGeom>
        </p:spPr>
        <p:txBody>
          <a:bodyPr lIns="0" tIns="0" rIns="0" bIns="0"/>
          <a:lstStyle>
            <a:lvl1pPr marL="342900" marR="0" indent="-34290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sz="2100" b="1" baseline="0">
                <a:solidFill>
                  <a:schemeClr val="tx1"/>
                </a:solidFill>
              </a:defRPr>
            </a:lvl1pPr>
            <a:lvl2pPr marL="628650" indent="-285750">
              <a:buFont typeface="Arial" panose="020B0604020202020204" pitchFamily="34" charset="0"/>
              <a:buChar char="•"/>
              <a:defRPr sz="2100"/>
            </a:lvl2pPr>
            <a:lvl3pPr marL="804863" indent="-176213">
              <a:buFont typeface="Arial" panose="020B0604020202020204" pitchFamily="34" charset="0"/>
              <a:buChar char="•"/>
              <a:defRPr sz="16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Your text here</a:t>
            </a:r>
          </a:p>
          <a:p>
            <a:pPr lvl="1"/>
            <a:r>
              <a:rPr lang="fi-FI" noProof="1"/>
              <a:t>Second level</a:t>
            </a:r>
          </a:p>
          <a:p>
            <a:pPr lvl="2"/>
            <a:r>
              <a:rPr lang="fi-FI" noProof="1"/>
              <a:t>Third level</a:t>
            </a:r>
          </a:p>
        </p:txBody>
      </p:sp>
      <p:sp>
        <p:nvSpPr>
          <p:cNvPr id="3" name="Päivämäärän paikkamerkki 2">
            <a:extLst>
              <a:ext uri="{FF2B5EF4-FFF2-40B4-BE49-F238E27FC236}">
                <a16:creationId xmlns:a16="http://schemas.microsoft.com/office/drawing/2014/main" id="{0ACE9B33-D0C7-4AF1-A02A-1559773A78AC}"/>
              </a:ext>
            </a:extLst>
          </p:cNvPr>
          <p:cNvSpPr>
            <a:spLocks noGrp="1"/>
          </p:cNvSpPr>
          <p:nvPr>
            <p:ph type="dt" sz="half" idx="13"/>
          </p:nvPr>
        </p:nvSpPr>
        <p:spPr/>
        <p:txBody>
          <a:bodyPr/>
          <a:lstStyle/>
          <a:p>
            <a:r>
              <a:rPr lang="fi-FI" noProof="1"/>
              <a:t>dd.mm.yyyy</a:t>
            </a:r>
          </a:p>
        </p:txBody>
      </p:sp>
      <p:sp>
        <p:nvSpPr>
          <p:cNvPr id="4" name="Alatunnisteen paikkamerkki 3">
            <a:extLst>
              <a:ext uri="{FF2B5EF4-FFF2-40B4-BE49-F238E27FC236}">
                <a16:creationId xmlns:a16="http://schemas.microsoft.com/office/drawing/2014/main" id="{8F7430A1-7AEB-4722-97B3-51719F60574B}"/>
              </a:ext>
            </a:extLst>
          </p:cNvPr>
          <p:cNvSpPr>
            <a:spLocks noGrp="1"/>
          </p:cNvSpPr>
          <p:nvPr>
            <p:ph type="ftr" sz="quarter" idx="14"/>
          </p:nvPr>
        </p:nvSpPr>
        <p:spPr/>
        <p:txBody>
          <a:bodyPr/>
          <a:lstStyle/>
          <a:p>
            <a:r>
              <a:rPr lang="fi-FI" noProof="1"/>
              <a:t>Your text here</a:t>
            </a:r>
          </a:p>
        </p:txBody>
      </p:sp>
      <p:sp>
        <p:nvSpPr>
          <p:cNvPr id="5" name="Dian numeron paikkamerkki 4">
            <a:extLst>
              <a:ext uri="{FF2B5EF4-FFF2-40B4-BE49-F238E27FC236}">
                <a16:creationId xmlns:a16="http://schemas.microsoft.com/office/drawing/2014/main" id="{75B56DD1-CE07-4F8B-9EEB-5CFC86C5CCF2}"/>
              </a:ext>
            </a:extLst>
          </p:cNvPr>
          <p:cNvSpPr>
            <a:spLocks noGrp="1"/>
          </p:cNvSpPr>
          <p:nvPr>
            <p:ph type="sldNum" sz="quarter" idx="15"/>
          </p:nvPr>
        </p:nvSpPr>
        <p:spPr/>
        <p:txBody>
          <a:bodyPr/>
          <a:lstStyle/>
          <a:p>
            <a:fld id="{28F7F04C-F568-F649-A2AE-EA61C66B69B4}" type="slidenum">
              <a:rPr lang="fi-FI" noProof="1" dirty="0" smtClean="0"/>
              <a:pPr/>
              <a:t>‹#›</a:t>
            </a:fld>
            <a:endParaRPr lang="fi-FI" noProof="1"/>
          </a:p>
        </p:txBody>
      </p:sp>
    </p:spTree>
  </p:cSld>
  <p:clrMapOvr>
    <a:masterClrMapping/>
  </p:clrMapOvr>
  <p:extLst>
    <p:ext uri="{DCECCB84-F9BA-43D5-87BE-67443E8EF086}">
      <p15:sldGuideLst xmlns:p15="http://schemas.microsoft.com/office/powerpoint/2012/main">
        <p15:guide id="4" pos="5534" userDrawn="1">
          <p15:clr>
            <a:srgbClr val="FBAE40"/>
          </p15:clr>
        </p15:guide>
        <p15:guide id="5" orient="horz" pos="327" userDrawn="1">
          <p15:clr>
            <a:srgbClr val="FBAE40"/>
          </p15:clr>
        </p15:guide>
        <p15:guide id="6" pos="2795" userDrawn="1">
          <p15:clr>
            <a:srgbClr val="FBAE40"/>
          </p15:clr>
        </p15:guide>
        <p15:guide id="7" pos="2965" userDrawn="1">
          <p15:clr>
            <a:srgbClr val="FBAE40"/>
          </p15:clr>
        </p15:guide>
        <p15:guide id="8" pos="181" userDrawn="1">
          <p15:clr>
            <a:srgbClr val="FBAE40"/>
          </p15:clr>
        </p15:guide>
        <p15:guide id="9" orient="horz" pos="849"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 Body slide - Black text - Image">
    <p:spTree>
      <p:nvGrpSpPr>
        <p:cNvPr id="1" name=""/>
        <p:cNvGrpSpPr/>
        <p:nvPr/>
      </p:nvGrpSpPr>
      <p:grpSpPr>
        <a:xfrm>
          <a:off x="0" y="0"/>
          <a:ext cx="0" cy="0"/>
          <a:chOff x="0" y="0"/>
          <a:chExt cx="0" cy="0"/>
        </a:xfrm>
      </p:grpSpPr>
      <p:pic>
        <p:nvPicPr>
          <p:cNvPr id="7" name="Kuva 6">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284000"/>
            <a:ext cx="2052735" cy="857237"/>
          </a:xfrm>
          <a:prstGeom prst="rect">
            <a:avLst/>
          </a:prstGeom>
        </p:spPr>
      </p:pic>
      <p:sp>
        <p:nvSpPr>
          <p:cNvPr id="8" name="Picture Placeholder 2"/>
          <p:cNvSpPr>
            <a:spLocks noGrp="1"/>
          </p:cNvSpPr>
          <p:nvPr>
            <p:ph type="pic" idx="11" hasCustomPrompt="1"/>
          </p:nvPr>
        </p:nvSpPr>
        <p:spPr>
          <a:xfrm>
            <a:off x="4710793" y="0"/>
            <a:ext cx="4433207" cy="5143500"/>
          </a:xfrm>
          <a:prstGeom prst="rect">
            <a:avLst/>
          </a:prstGeom>
        </p:spPr>
        <p:txBody>
          <a:bodyPr/>
          <a:lstStyle>
            <a:lvl1pPr marL="0" indent="0">
              <a:buNone/>
              <a:defRPr sz="2400" b="1" baseline="0">
                <a:solidFill>
                  <a:schemeClr val="bg1">
                    <a:lumMod val="85000"/>
                    <a:alpha val="62000"/>
                  </a:schemeClr>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i-FI" noProof="1"/>
              <a:t>Click icon to add image</a:t>
            </a:r>
            <a:br>
              <a:rPr lang="fi-FI" noProof="1"/>
            </a:br>
            <a:br>
              <a:rPr lang="fi-FI" noProof="1"/>
            </a:br>
            <a:r>
              <a:rPr lang="fi-FI" noProof="1"/>
              <a:t>Fit the image to frame </a:t>
            </a:r>
            <a:br>
              <a:rPr lang="fi-FI" noProof="1"/>
            </a:br>
            <a:r>
              <a:rPr lang="fi-FI" noProof="1"/>
              <a:t>by choosing: </a:t>
            </a:r>
            <a:br>
              <a:rPr lang="fi-FI" noProof="1"/>
            </a:br>
            <a:r>
              <a:rPr lang="fi-FI" noProof="1"/>
              <a:t>crop&gt;fit / rajaa&gt;sovita</a:t>
            </a:r>
          </a:p>
        </p:txBody>
      </p:sp>
      <p:sp>
        <p:nvSpPr>
          <p:cNvPr id="4" name="Text Placeholder 3"/>
          <p:cNvSpPr>
            <a:spLocks noGrp="1"/>
          </p:cNvSpPr>
          <p:nvPr>
            <p:ph type="body" sz="half" idx="2" hasCustomPrompt="1"/>
          </p:nvPr>
        </p:nvSpPr>
        <p:spPr>
          <a:xfrm>
            <a:off x="287338" y="1358537"/>
            <a:ext cx="4052221" cy="2925463"/>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Tx/>
              <a:buNone/>
              <a:tabLst/>
              <a:defRPr lang="en-GB" sz="2100" b="1" smtClean="0"/>
            </a:lvl1pPr>
            <a:lvl2pPr marL="342900" indent="0">
              <a:buFontTx/>
              <a:buNone/>
              <a:defRPr sz="2100"/>
            </a:lvl2pPr>
            <a:lvl3pPr marL="628650" indent="0">
              <a:buFontTx/>
              <a:buNone/>
              <a:defRPr sz="16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Your text here</a:t>
            </a:r>
          </a:p>
        </p:txBody>
      </p:sp>
      <p:sp>
        <p:nvSpPr>
          <p:cNvPr id="11" name="Text Placeholder 3"/>
          <p:cNvSpPr>
            <a:spLocks noGrp="1"/>
          </p:cNvSpPr>
          <p:nvPr>
            <p:ph type="body" sz="half" idx="10" hasCustomPrompt="1"/>
          </p:nvPr>
        </p:nvSpPr>
        <p:spPr>
          <a:xfrm>
            <a:off x="287338" y="34800"/>
            <a:ext cx="4052221" cy="1041475"/>
          </a:xfrm>
          <a:prstGeom prst="rect">
            <a:avLst/>
          </a:prstGeom>
        </p:spPr>
        <p:txBody>
          <a:bodyPr lIns="0" tIns="0" rIns="0" bIns="0"/>
          <a:lstStyle>
            <a:lvl1pPr marL="0" indent="0">
              <a:lnSpc>
                <a:spcPct val="100000"/>
              </a:lnSpc>
              <a:buNone/>
              <a:defRPr sz="4000" b="1" baseline="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a:t>
            </a:r>
          </a:p>
        </p:txBody>
      </p:sp>
      <p:sp>
        <p:nvSpPr>
          <p:cNvPr id="6" name="Päivämäärän paikkamerkki 5"/>
          <p:cNvSpPr>
            <a:spLocks noGrp="1"/>
          </p:cNvSpPr>
          <p:nvPr>
            <p:ph type="dt" sz="half" idx="12"/>
          </p:nvPr>
        </p:nvSpPr>
        <p:spPr/>
        <p:txBody>
          <a:bodyPr/>
          <a:lstStyle/>
          <a:p>
            <a:r>
              <a:rPr lang="fi-FI" noProof="1"/>
              <a:t>dd.mm.yyyy</a:t>
            </a:r>
          </a:p>
        </p:txBody>
      </p:sp>
      <p:sp>
        <p:nvSpPr>
          <p:cNvPr id="9" name="Alatunnisteen paikkamerkki 8"/>
          <p:cNvSpPr>
            <a:spLocks noGrp="1"/>
          </p:cNvSpPr>
          <p:nvPr>
            <p:ph type="ftr" sz="quarter" idx="13"/>
          </p:nvPr>
        </p:nvSpPr>
        <p:spPr/>
        <p:txBody>
          <a:bodyPr/>
          <a:lstStyle/>
          <a:p>
            <a:r>
              <a:rPr lang="fi-FI" noProof="1"/>
              <a:t>Your text here</a:t>
            </a:r>
          </a:p>
        </p:txBody>
      </p:sp>
      <p:sp>
        <p:nvSpPr>
          <p:cNvPr id="10" name="Dian numeron paikkamerkki 9"/>
          <p:cNvSpPr>
            <a:spLocks noGrp="1"/>
          </p:cNvSpPr>
          <p:nvPr>
            <p:ph type="sldNum" sz="quarter" idx="14"/>
          </p:nvPr>
        </p:nvSpPr>
        <p:spPr/>
        <p:txBody>
          <a:bodyPr/>
          <a:lstStyle/>
          <a:p>
            <a:fld id="{28F7F04C-F568-F649-A2AE-EA61C66B69B4}" type="slidenum">
              <a:rPr lang="fi-FI" noProof="1" dirty="0" smtClean="0"/>
              <a:pPr/>
              <a:t>‹#›</a:t>
            </a:fld>
            <a:endParaRPr lang="fi-FI" noProof="1"/>
          </a:p>
        </p:txBody>
      </p:sp>
    </p:spTree>
    <p:extLst>
      <p:ext uri="{BB962C8B-B14F-4D97-AF65-F5344CB8AC3E}">
        <p14:creationId xmlns:p14="http://schemas.microsoft.com/office/powerpoint/2010/main" val="410651558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 Divider - Text and image">
    <p:spTree>
      <p:nvGrpSpPr>
        <p:cNvPr id="1" name=""/>
        <p:cNvGrpSpPr/>
        <p:nvPr/>
      </p:nvGrpSpPr>
      <p:grpSpPr>
        <a:xfrm>
          <a:off x="0" y="0"/>
          <a:ext cx="0" cy="0"/>
          <a:chOff x="0" y="0"/>
          <a:chExt cx="0" cy="0"/>
        </a:xfrm>
      </p:grpSpPr>
      <p:sp>
        <p:nvSpPr>
          <p:cNvPr id="11" name="Rectangle 10"/>
          <p:cNvSpPr/>
          <p:nvPr userDrawn="1"/>
        </p:nvSpPr>
        <p:spPr>
          <a:xfrm>
            <a:off x="0" y="0"/>
            <a:ext cx="9144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fi-FI" sz="1013" noProof="1"/>
          </a:p>
        </p:txBody>
      </p:sp>
      <p:sp>
        <p:nvSpPr>
          <p:cNvPr id="6" name="Picture Placeholder 2"/>
          <p:cNvSpPr>
            <a:spLocks noGrp="1"/>
          </p:cNvSpPr>
          <p:nvPr>
            <p:ph type="pic" idx="11" hasCustomPrompt="1"/>
          </p:nvPr>
        </p:nvSpPr>
        <p:spPr>
          <a:xfrm>
            <a:off x="4710793" y="0"/>
            <a:ext cx="4433207" cy="5143500"/>
          </a:xfrm>
          <a:prstGeom prst="rect">
            <a:avLst/>
          </a:prstGeom>
        </p:spPr>
        <p:txBody>
          <a:bodyPr/>
          <a:lstStyle>
            <a:lvl1pPr marL="0" marR="0" indent="0" algn="l" defTabSz="685800" rtl="0" eaLnBrk="1" fontAlgn="auto" latinLnBrk="0" hangingPunct="1">
              <a:lnSpc>
                <a:spcPct val="90000"/>
              </a:lnSpc>
              <a:spcBef>
                <a:spcPts val="750"/>
              </a:spcBef>
              <a:spcAft>
                <a:spcPts val="0"/>
              </a:spcAft>
              <a:buClrTx/>
              <a:buSzTx/>
              <a:buFont typeface="Arial"/>
              <a:buNone/>
              <a:tabLst/>
              <a:defRPr sz="2400" b="1" baseline="0">
                <a:solidFill>
                  <a:schemeClr val="bg1">
                    <a:alpha val="62000"/>
                  </a:schemeClr>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i-FI" noProof="1"/>
              <a:t>Click icon to add image.</a:t>
            </a:r>
            <a:br>
              <a:rPr lang="fi-FI" noProof="1"/>
            </a:br>
            <a:br>
              <a:rPr lang="fi-FI" noProof="1"/>
            </a:br>
            <a:r>
              <a:rPr lang="fi-FI" noProof="1"/>
              <a:t>Fit the image to frame </a:t>
            </a:r>
            <a:br>
              <a:rPr lang="fi-FI" noProof="1"/>
            </a:br>
            <a:r>
              <a:rPr lang="fi-FI" noProof="1"/>
              <a:t>by choosing: </a:t>
            </a:r>
            <a:br>
              <a:rPr lang="fi-FI" noProof="1"/>
            </a:br>
            <a:r>
              <a:rPr lang="fi-FI" noProof="1"/>
              <a:t>crop&gt;fit / rajaa&gt;sovita</a:t>
            </a:r>
          </a:p>
        </p:txBody>
      </p:sp>
      <p:pic>
        <p:nvPicPr>
          <p:cNvPr id="2" name="Kuva 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286700"/>
            <a:ext cx="1969868" cy="856800"/>
          </a:xfrm>
          <a:prstGeom prst="rect">
            <a:avLst/>
          </a:prstGeom>
        </p:spPr>
      </p:pic>
      <p:sp>
        <p:nvSpPr>
          <p:cNvPr id="4" name="Päivämäärän paikkamerkki 3">
            <a:extLst>
              <a:ext uri="{FF2B5EF4-FFF2-40B4-BE49-F238E27FC236}">
                <a16:creationId xmlns:a16="http://schemas.microsoft.com/office/drawing/2014/main" id="{04E326D0-D397-4DCF-88BA-ADD90C3D5C3E}"/>
              </a:ext>
            </a:extLst>
          </p:cNvPr>
          <p:cNvSpPr>
            <a:spLocks noGrp="1"/>
          </p:cNvSpPr>
          <p:nvPr>
            <p:ph type="dt" sz="half" idx="13"/>
          </p:nvPr>
        </p:nvSpPr>
        <p:spPr/>
        <p:txBody>
          <a:bodyPr/>
          <a:lstStyle>
            <a:lvl1pPr>
              <a:defRPr>
                <a:solidFill>
                  <a:srgbClr val="FFFFFF"/>
                </a:solidFill>
              </a:defRPr>
            </a:lvl1pPr>
          </a:lstStyle>
          <a:p>
            <a:r>
              <a:rPr lang="fi-FI" noProof="1"/>
              <a:t>dd.mm.yyyy</a:t>
            </a:r>
          </a:p>
        </p:txBody>
      </p:sp>
      <p:sp>
        <p:nvSpPr>
          <p:cNvPr id="5" name="Alatunnisteen paikkamerkki 4">
            <a:extLst>
              <a:ext uri="{FF2B5EF4-FFF2-40B4-BE49-F238E27FC236}">
                <a16:creationId xmlns:a16="http://schemas.microsoft.com/office/drawing/2014/main" id="{0B124AD7-04E5-4E26-A7E3-6E499B81497F}"/>
              </a:ext>
            </a:extLst>
          </p:cNvPr>
          <p:cNvSpPr>
            <a:spLocks noGrp="1"/>
          </p:cNvSpPr>
          <p:nvPr>
            <p:ph type="ftr" sz="quarter" idx="14"/>
          </p:nvPr>
        </p:nvSpPr>
        <p:spPr/>
        <p:txBody>
          <a:bodyPr/>
          <a:lstStyle>
            <a:lvl1pPr>
              <a:defRPr>
                <a:solidFill>
                  <a:srgbClr val="FFFFFF"/>
                </a:solidFill>
              </a:defRPr>
            </a:lvl1pPr>
          </a:lstStyle>
          <a:p>
            <a:r>
              <a:rPr lang="fi-FI" noProof="1"/>
              <a:t>Your text here</a:t>
            </a:r>
          </a:p>
        </p:txBody>
      </p:sp>
      <p:sp>
        <p:nvSpPr>
          <p:cNvPr id="10" name="Dian numeron paikkamerkki 9">
            <a:extLst>
              <a:ext uri="{FF2B5EF4-FFF2-40B4-BE49-F238E27FC236}">
                <a16:creationId xmlns:a16="http://schemas.microsoft.com/office/drawing/2014/main" id="{439BEBFE-6A3C-4862-B3C0-DF2EC5E8CBFB}"/>
              </a:ext>
            </a:extLst>
          </p:cNvPr>
          <p:cNvSpPr>
            <a:spLocks noGrp="1"/>
          </p:cNvSpPr>
          <p:nvPr>
            <p:ph type="sldNum" sz="quarter" idx="15"/>
          </p:nvPr>
        </p:nvSpPr>
        <p:spPr/>
        <p:txBody>
          <a:bodyPr/>
          <a:lstStyle>
            <a:lvl1pPr>
              <a:defRPr>
                <a:solidFill>
                  <a:srgbClr val="FFFFFF"/>
                </a:solidFill>
              </a:defRPr>
            </a:lvl1pPr>
          </a:lstStyle>
          <a:p>
            <a:fld id="{28F7F04C-F568-F649-A2AE-EA61C66B69B4}" type="slidenum">
              <a:rPr lang="fi-FI" noProof="1" dirty="0" smtClean="0"/>
              <a:pPr/>
              <a:t>‹#›</a:t>
            </a:fld>
            <a:endParaRPr lang="fi-FI" noProof="1"/>
          </a:p>
        </p:txBody>
      </p:sp>
      <p:sp>
        <p:nvSpPr>
          <p:cNvPr id="9" name="Text Placeholder 2">
            <a:extLst>
              <a:ext uri="{FF2B5EF4-FFF2-40B4-BE49-F238E27FC236}">
                <a16:creationId xmlns:a16="http://schemas.microsoft.com/office/drawing/2014/main" id="{3CC9C0A2-E518-4F61-BACC-25E3255118C4}"/>
              </a:ext>
            </a:extLst>
          </p:cNvPr>
          <p:cNvSpPr>
            <a:spLocks noGrp="1"/>
          </p:cNvSpPr>
          <p:nvPr>
            <p:ph type="body" sz="quarter" idx="12" hasCustomPrompt="1"/>
          </p:nvPr>
        </p:nvSpPr>
        <p:spPr>
          <a:xfrm>
            <a:off x="287338" y="519113"/>
            <a:ext cx="4218160" cy="3767587"/>
          </a:xfrm>
          <a:prstGeom prst="rect">
            <a:avLst/>
          </a:prstGeom>
        </p:spPr>
        <p:txBody>
          <a:bodyPr lIns="0" tIns="0" rIns="0" bIns="0"/>
          <a:lstStyle>
            <a:lvl1pPr marL="0" indent="0">
              <a:lnSpc>
                <a:spcPct val="100000"/>
              </a:lnSpc>
              <a:buNone/>
              <a:defRPr sz="3300" b="1">
                <a:solidFill>
                  <a:schemeClr val="bg1"/>
                </a:solidFill>
              </a:defRPr>
            </a:lvl1pPr>
          </a:lstStyle>
          <a:p>
            <a:r>
              <a:rPr lang="fi-FI" noProof="1"/>
              <a:t>Lorem ipsum dolor sit amet, consectetur adipiscing elit. Maecenas velit velit, consequat eget ullamcorper a, maximus ac ex.</a:t>
            </a:r>
          </a:p>
        </p:txBody>
      </p:sp>
    </p:spTree>
    <p:extLst>
      <p:ext uri="{BB962C8B-B14F-4D97-AF65-F5344CB8AC3E}">
        <p14:creationId xmlns:p14="http://schemas.microsoft.com/office/powerpoint/2010/main" val="362416079"/>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 Divider">
    <p:spTree>
      <p:nvGrpSpPr>
        <p:cNvPr id="1" name=""/>
        <p:cNvGrpSpPr/>
        <p:nvPr/>
      </p:nvGrpSpPr>
      <p:grpSpPr>
        <a:xfrm>
          <a:off x="0" y="0"/>
          <a:ext cx="0" cy="0"/>
          <a:chOff x="0" y="0"/>
          <a:chExt cx="0" cy="0"/>
        </a:xfrm>
      </p:grpSpPr>
      <p:sp>
        <p:nvSpPr>
          <p:cNvPr id="5" name="Rectangle 4"/>
          <p:cNvSpPr/>
          <p:nvPr userDrawn="1"/>
        </p:nvSpPr>
        <p:spPr>
          <a:xfrm>
            <a:off x="-1066" y="0"/>
            <a:ext cx="9144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013" noProof="1"/>
          </a:p>
        </p:txBody>
      </p:sp>
      <p:sp>
        <p:nvSpPr>
          <p:cNvPr id="7" name="Text Placeholder 3"/>
          <p:cNvSpPr>
            <a:spLocks noGrp="1"/>
          </p:cNvSpPr>
          <p:nvPr>
            <p:ph type="body" sz="half" idx="11" hasCustomPrompt="1"/>
          </p:nvPr>
        </p:nvSpPr>
        <p:spPr>
          <a:xfrm>
            <a:off x="755650" y="1759425"/>
            <a:ext cx="7669159" cy="1352265"/>
          </a:xfrm>
          <a:prstGeom prst="rect">
            <a:avLst/>
          </a:prstGeom>
        </p:spPr>
        <p:txBody>
          <a:bodyPr lIns="0" rIns="0"/>
          <a:lstStyle>
            <a:lvl1pPr marL="0" indent="0" algn="l">
              <a:lnSpc>
                <a:spcPct val="100000"/>
              </a:lnSpc>
              <a:spcBef>
                <a:spcPts val="0"/>
              </a:spcBef>
              <a:buNone/>
              <a:defRPr sz="4000" b="1" baseline="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Divider – Headline</a:t>
            </a:r>
          </a:p>
        </p:txBody>
      </p:sp>
      <p:pic>
        <p:nvPicPr>
          <p:cNvPr id="8" name="Kuva 7">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286700"/>
            <a:ext cx="1969868" cy="856800"/>
          </a:xfrm>
          <a:prstGeom prst="rect">
            <a:avLst/>
          </a:prstGeom>
        </p:spPr>
      </p:pic>
      <p:sp>
        <p:nvSpPr>
          <p:cNvPr id="2" name="Päivämäärän paikkamerkki 1">
            <a:extLst>
              <a:ext uri="{FF2B5EF4-FFF2-40B4-BE49-F238E27FC236}">
                <a16:creationId xmlns:a16="http://schemas.microsoft.com/office/drawing/2014/main" id="{37C6C481-D72C-4B89-AA19-AC91EB21FEFA}"/>
              </a:ext>
            </a:extLst>
          </p:cNvPr>
          <p:cNvSpPr>
            <a:spLocks noGrp="1"/>
          </p:cNvSpPr>
          <p:nvPr>
            <p:ph type="dt" sz="half" idx="12"/>
          </p:nvPr>
        </p:nvSpPr>
        <p:spPr/>
        <p:txBody>
          <a:bodyPr/>
          <a:lstStyle>
            <a:lvl1pPr>
              <a:defRPr>
                <a:solidFill>
                  <a:srgbClr val="FFFFFF"/>
                </a:solidFill>
              </a:defRPr>
            </a:lvl1pPr>
          </a:lstStyle>
          <a:p>
            <a:r>
              <a:rPr lang="fi-FI" noProof="1"/>
              <a:t>dd.mm.yyyy</a:t>
            </a:r>
          </a:p>
        </p:txBody>
      </p:sp>
      <p:sp>
        <p:nvSpPr>
          <p:cNvPr id="3" name="Alatunnisteen paikkamerkki 2">
            <a:extLst>
              <a:ext uri="{FF2B5EF4-FFF2-40B4-BE49-F238E27FC236}">
                <a16:creationId xmlns:a16="http://schemas.microsoft.com/office/drawing/2014/main" id="{2A81A4FB-6563-4C02-8A9B-51D830F1EAB1}"/>
              </a:ext>
            </a:extLst>
          </p:cNvPr>
          <p:cNvSpPr>
            <a:spLocks noGrp="1"/>
          </p:cNvSpPr>
          <p:nvPr>
            <p:ph type="ftr" sz="quarter" idx="13"/>
          </p:nvPr>
        </p:nvSpPr>
        <p:spPr/>
        <p:txBody>
          <a:bodyPr/>
          <a:lstStyle>
            <a:lvl1pPr>
              <a:defRPr>
                <a:solidFill>
                  <a:srgbClr val="FFFFFF"/>
                </a:solidFill>
              </a:defRPr>
            </a:lvl1pPr>
          </a:lstStyle>
          <a:p>
            <a:r>
              <a:rPr lang="fi-FI" noProof="1"/>
              <a:t>Your text here</a:t>
            </a:r>
          </a:p>
        </p:txBody>
      </p:sp>
      <p:sp>
        <p:nvSpPr>
          <p:cNvPr id="4" name="Dian numeron paikkamerkki 3">
            <a:extLst>
              <a:ext uri="{FF2B5EF4-FFF2-40B4-BE49-F238E27FC236}">
                <a16:creationId xmlns:a16="http://schemas.microsoft.com/office/drawing/2014/main" id="{1F6A7C93-158F-48BA-8E95-EC2109A4B4DE}"/>
              </a:ext>
            </a:extLst>
          </p:cNvPr>
          <p:cNvSpPr>
            <a:spLocks noGrp="1"/>
          </p:cNvSpPr>
          <p:nvPr>
            <p:ph type="sldNum" sz="quarter" idx="14"/>
          </p:nvPr>
        </p:nvSpPr>
        <p:spPr/>
        <p:txBody>
          <a:bodyPr/>
          <a:lstStyle>
            <a:lvl1pPr>
              <a:defRPr>
                <a:solidFill>
                  <a:srgbClr val="FFFFFF"/>
                </a:solidFill>
              </a:defRPr>
            </a:lvl1pPr>
          </a:lstStyle>
          <a:p>
            <a:fld id="{28F7F04C-F568-F649-A2AE-EA61C66B69B4}" type="slidenum">
              <a:rPr lang="fi-FI" noProof="1" dirty="0" smtClean="0"/>
              <a:pPr/>
              <a:t>‹#›</a:t>
            </a:fld>
            <a:endParaRPr lang="fi-FI" noProof="1"/>
          </a:p>
        </p:txBody>
      </p:sp>
    </p:spTree>
    <p:extLst>
      <p:ext uri="{BB962C8B-B14F-4D97-AF65-F5344CB8AC3E}">
        <p14:creationId xmlns:p14="http://schemas.microsoft.com/office/powerpoint/2010/main" val="3803549555"/>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 Body slide - Table">
    <p:spTree>
      <p:nvGrpSpPr>
        <p:cNvPr id="1" name=""/>
        <p:cNvGrpSpPr/>
        <p:nvPr/>
      </p:nvGrpSpPr>
      <p:grpSpPr>
        <a:xfrm>
          <a:off x="0" y="0"/>
          <a:ext cx="0" cy="0"/>
          <a:chOff x="0" y="0"/>
          <a:chExt cx="0" cy="0"/>
        </a:xfrm>
      </p:grpSpPr>
      <p:pic>
        <p:nvPicPr>
          <p:cNvPr id="7" name="Kuva 6">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284000"/>
            <a:ext cx="2052735" cy="857237"/>
          </a:xfrm>
          <a:prstGeom prst="rect">
            <a:avLst/>
          </a:prstGeom>
        </p:spPr>
      </p:pic>
      <p:sp>
        <p:nvSpPr>
          <p:cNvPr id="11" name="Text Placeholder 3"/>
          <p:cNvSpPr>
            <a:spLocks noGrp="1"/>
          </p:cNvSpPr>
          <p:nvPr>
            <p:ph type="body" sz="half" idx="10" hasCustomPrompt="1"/>
          </p:nvPr>
        </p:nvSpPr>
        <p:spPr>
          <a:xfrm>
            <a:off x="287338" y="28435"/>
            <a:ext cx="8497093" cy="1007055"/>
          </a:xfrm>
          <a:prstGeom prst="rect">
            <a:avLst/>
          </a:prstGeom>
        </p:spPr>
        <p:txBody>
          <a:bodyPr lIns="0" tIns="0" rIns="0" bIns="0"/>
          <a:lstStyle>
            <a:lvl1pPr marL="0" indent="0">
              <a:lnSpc>
                <a:spcPct val="100000"/>
              </a:lnSpc>
              <a:buNone/>
              <a:defRPr sz="4000" b="1" baseline="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 </a:t>
            </a:r>
          </a:p>
        </p:txBody>
      </p:sp>
      <p:sp>
        <p:nvSpPr>
          <p:cNvPr id="6" name="Table Placeholder 12">
            <a:extLst>
              <a:ext uri="{FF2B5EF4-FFF2-40B4-BE49-F238E27FC236}">
                <a16:creationId xmlns:a16="http://schemas.microsoft.com/office/drawing/2014/main" id="{D90CC8CD-0F46-F240-AF4E-99DE2A9ECF91}"/>
              </a:ext>
            </a:extLst>
          </p:cNvPr>
          <p:cNvSpPr>
            <a:spLocks noGrp="1"/>
          </p:cNvSpPr>
          <p:nvPr>
            <p:ph type="tbl" sz="quarter" idx="13" hasCustomPrompt="1"/>
          </p:nvPr>
        </p:nvSpPr>
        <p:spPr>
          <a:xfrm>
            <a:off x="287338" y="1208314"/>
            <a:ext cx="8497093" cy="3075686"/>
          </a:xfrm>
          <a:prstGeom prst="rect">
            <a:avLst/>
          </a:prstGeom>
        </p:spPr>
        <p:txBody>
          <a:bodyPr/>
          <a:lstStyle>
            <a:lvl1pPr marL="0" indent="0" algn="ctr">
              <a:buNone/>
              <a:defRPr b="1">
                <a:solidFill>
                  <a:schemeClr val="bg1">
                    <a:lumMod val="85000"/>
                  </a:schemeClr>
                </a:solidFill>
              </a:defRPr>
            </a:lvl1pPr>
          </a:lstStyle>
          <a:p>
            <a:r>
              <a:rPr lang="fi-FI" noProof="1"/>
              <a:t>Click icon to add table</a:t>
            </a:r>
          </a:p>
        </p:txBody>
      </p:sp>
      <p:sp>
        <p:nvSpPr>
          <p:cNvPr id="5" name="Slide Number Placeholder 5">
            <a:extLst>
              <a:ext uri="{FF2B5EF4-FFF2-40B4-BE49-F238E27FC236}">
                <a16:creationId xmlns:a16="http://schemas.microsoft.com/office/drawing/2014/main" id="{2D4CDEE4-AFAC-4BB1-B02E-FDE939F20DC1}"/>
              </a:ext>
            </a:extLst>
          </p:cNvPr>
          <p:cNvSpPr>
            <a:spLocks noGrp="1"/>
          </p:cNvSpPr>
          <p:nvPr>
            <p:ph type="sldNum" sz="quarter" idx="4"/>
          </p:nvPr>
        </p:nvSpPr>
        <p:spPr>
          <a:xfrm>
            <a:off x="6678800" y="4848629"/>
            <a:ext cx="2057400" cy="172823"/>
          </a:xfrm>
          <a:prstGeom prst="rect">
            <a:avLst/>
          </a:prstGeom>
        </p:spPr>
        <p:txBody>
          <a:bodyPr vert="horz" lIns="91440" tIns="45720" rIns="91440" bIns="45720" rtlCol="0" anchor="ctr"/>
          <a:lstStyle>
            <a:lvl1pPr algn="r">
              <a:defRPr sz="900" baseline="0">
                <a:solidFill>
                  <a:schemeClr val="tx1"/>
                </a:solidFill>
              </a:defRPr>
            </a:lvl1pPr>
          </a:lstStyle>
          <a:p>
            <a:fld id="{28F7F04C-F568-F649-A2AE-EA61C66B69B4}" type="slidenum">
              <a:rPr lang="fi-FI" noProof="1" dirty="0" smtClean="0"/>
              <a:pPr/>
              <a:t>‹#›</a:t>
            </a:fld>
            <a:endParaRPr lang="fi-FI" noProof="1"/>
          </a:p>
        </p:txBody>
      </p:sp>
      <p:sp>
        <p:nvSpPr>
          <p:cNvPr id="8" name="Date Placeholder 3">
            <a:extLst>
              <a:ext uri="{FF2B5EF4-FFF2-40B4-BE49-F238E27FC236}">
                <a16:creationId xmlns:a16="http://schemas.microsoft.com/office/drawing/2014/main" id="{32C686F0-0C1B-46BD-9DE7-A93BAA6AC898}"/>
              </a:ext>
            </a:extLst>
          </p:cNvPr>
          <p:cNvSpPr>
            <a:spLocks noGrp="1"/>
          </p:cNvSpPr>
          <p:nvPr>
            <p:ph type="dt" sz="half" idx="2"/>
          </p:nvPr>
        </p:nvSpPr>
        <p:spPr>
          <a:xfrm>
            <a:off x="6678800" y="4672740"/>
            <a:ext cx="2057400" cy="175889"/>
          </a:xfrm>
          <a:prstGeom prst="rect">
            <a:avLst/>
          </a:prstGeom>
        </p:spPr>
        <p:txBody>
          <a:bodyPr vert="horz" lIns="91440" tIns="45720" rIns="91440" bIns="45720" rtlCol="0" anchor="ctr"/>
          <a:lstStyle>
            <a:lvl1pPr algn="r">
              <a:defRPr sz="900" baseline="0">
                <a:solidFill>
                  <a:schemeClr val="tx1"/>
                </a:solidFill>
              </a:defRPr>
            </a:lvl1pPr>
          </a:lstStyle>
          <a:p>
            <a:r>
              <a:rPr lang="fi-FI" noProof="1"/>
              <a:t>dd.mm.yyyy</a:t>
            </a:r>
          </a:p>
        </p:txBody>
      </p:sp>
      <p:sp>
        <p:nvSpPr>
          <p:cNvPr id="9" name="Alatunnisteen paikkamerkki 1">
            <a:extLst>
              <a:ext uri="{FF2B5EF4-FFF2-40B4-BE49-F238E27FC236}">
                <a16:creationId xmlns:a16="http://schemas.microsoft.com/office/drawing/2014/main" id="{4338FCB4-9412-423F-84B9-91EDDBA25087}"/>
              </a:ext>
            </a:extLst>
          </p:cNvPr>
          <p:cNvSpPr>
            <a:spLocks noGrp="1"/>
          </p:cNvSpPr>
          <p:nvPr>
            <p:ph type="ftr" sz="quarter" idx="3"/>
          </p:nvPr>
        </p:nvSpPr>
        <p:spPr>
          <a:xfrm>
            <a:off x="3028950" y="4849200"/>
            <a:ext cx="3086100" cy="172800"/>
          </a:xfrm>
          <a:prstGeom prst="rect">
            <a:avLst/>
          </a:prstGeom>
        </p:spPr>
        <p:txBody>
          <a:bodyPr vert="horz" lIns="91440" tIns="45720" rIns="91440" bIns="45720" rtlCol="0" anchor="ctr"/>
          <a:lstStyle>
            <a:lvl1pPr algn="ctr">
              <a:defRPr sz="900">
                <a:solidFill>
                  <a:schemeClr val="tx1"/>
                </a:solidFill>
              </a:defRPr>
            </a:lvl1pPr>
          </a:lstStyle>
          <a:p>
            <a:r>
              <a:rPr lang="fi-FI" noProof="1"/>
              <a:t>Your text here</a:t>
            </a:r>
          </a:p>
        </p:txBody>
      </p:sp>
    </p:spTree>
    <p:extLst>
      <p:ext uri="{BB962C8B-B14F-4D97-AF65-F5344CB8AC3E}">
        <p14:creationId xmlns:p14="http://schemas.microsoft.com/office/powerpoint/2010/main" val="2920564110"/>
      </p:ext>
    </p:extLst>
  </p:cSld>
  <p:clrMapOvr>
    <a:masterClrMapping/>
  </p:clrMapOvr>
  <p:extLst>
    <p:ext uri="{DCECCB84-F9BA-43D5-87BE-67443E8EF086}">
      <p15:sldGuideLst xmlns:p15="http://schemas.microsoft.com/office/powerpoint/2012/main">
        <p15:guide id="1" orient="horz" pos="3100" userDrawn="1">
          <p15:clr>
            <a:srgbClr val="FBAE40"/>
          </p15:clr>
        </p15:guide>
        <p15:guide id="4" pos="5534" userDrawn="1">
          <p15:clr>
            <a:srgbClr val="FBAE40"/>
          </p15:clr>
        </p15:guide>
        <p15:guide id="5" orient="horz" pos="327" userDrawn="1">
          <p15:clr>
            <a:srgbClr val="FBAE40"/>
          </p15:clr>
        </p15:guide>
        <p15:guide id="6" pos="2795" userDrawn="1">
          <p15:clr>
            <a:srgbClr val="FBAE40"/>
          </p15:clr>
        </p15:guide>
        <p15:guide id="7" pos="2965"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 Body slide - Chart">
    <p:spTree>
      <p:nvGrpSpPr>
        <p:cNvPr id="1" name=""/>
        <p:cNvGrpSpPr/>
        <p:nvPr/>
      </p:nvGrpSpPr>
      <p:grpSpPr>
        <a:xfrm>
          <a:off x="0" y="0"/>
          <a:ext cx="0" cy="0"/>
          <a:chOff x="0" y="0"/>
          <a:chExt cx="0" cy="0"/>
        </a:xfrm>
      </p:grpSpPr>
      <p:pic>
        <p:nvPicPr>
          <p:cNvPr id="7" name="Kuva 6">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284000"/>
            <a:ext cx="2052735" cy="857237"/>
          </a:xfrm>
          <a:prstGeom prst="rect">
            <a:avLst/>
          </a:prstGeom>
        </p:spPr>
      </p:pic>
      <p:sp>
        <p:nvSpPr>
          <p:cNvPr id="11" name="Text Placeholder 3"/>
          <p:cNvSpPr>
            <a:spLocks noGrp="1"/>
          </p:cNvSpPr>
          <p:nvPr>
            <p:ph type="body" sz="half" idx="10" hasCustomPrompt="1"/>
          </p:nvPr>
        </p:nvSpPr>
        <p:spPr>
          <a:xfrm>
            <a:off x="287338" y="28435"/>
            <a:ext cx="8497093" cy="1007055"/>
          </a:xfrm>
          <a:prstGeom prst="rect">
            <a:avLst/>
          </a:prstGeom>
        </p:spPr>
        <p:txBody>
          <a:bodyPr lIns="0" tIns="0" rIns="0" bIns="0"/>
          <a:lstStyle>
            <a:lvl1pPr marL="0" indent="0">
              <a:lnSpc>
                <a:spcPct val="100000"/>
              </a:lnSpc>
              <a:buNone/>
              <a:defRPr sz="4000" b="1" baseline="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 </a:t>
            </a:r>
          </a:p>
        </p:txBody>
      </p:sp>
      <p:sp>
        <p:nvSpPr>
          <p:cNvPr id="5" name="Slide Number Placeholder 5">
            <a:extLst>
              <a:ext uri="{FF2B5EF4-FFF2-40B4-BE49-F238E27FC236}">
                <a16:creationId xmlns:a16="http://schemas.microsoft.com/office/drawing/2014/main" id="{2D4CDEE4-AFAC-4BB1-B02E-FDE939F20DC1}"/>
              </a:ext>
            </a:extLst>
          </p:cNvPr>
          <p:cNvSpPr>
            <a:spLocks noGrp="1"/>
          </p:cNvSpPr>
          <p:nvPr>
            <p:ph type="sldNum" sz="quarter" idx="4"/>
          </p:nvPr>
        </p:nvSpPr>
        <p:spPr>
          <a:xfrm>
            <a:off x="6678800" y="4848629"/>
            <a:ext cx="2057400" cy="172823"/>
          </a:xfrm>
          <a:prstGeom prst="rect">
            <a:avLst/>
          </a:prstGeom>
        </p:spPr>
        <p:txBody>
          <a:bodyPr vert="horz" lIns="91440" tIns="45720" rIns="91440" bIns="45720" rtlCol="0" anchor="ctr"/>
          <a:lstStyle>
            <a:lvl1pPr algn="r">
              <a:defRPr sz="900" baseline="0">
                <a:solidFill>
                  <a:schemeClr val="tx1"/>
                </a:solidFill>
              </a:defRPr>
            </a:lvl1pPr>
          </a:lstStyle>
          <a:p>
            <a:fld id="{28F7F04C-F568-F649-A2AE-EA61C66B69B4}" type="slidenum">
              <a:rPr lang="fi-FI" noProof="1" dirty="0" smtClean="0"/>
              <a:pPr/>
              <a:t>‹#›</a:t>
            </a:fld>
            <a:endParaRPr lang="fi-FI" noProof="1"/>
          </a:p>
        </p:txBody>
      </p:sp>
      <p:sp>
        <p:nvSpPr>
          <p:cNvPr id="8" name="Date Placeholder 3">
            <a:extLst>
              <a:ext uri="{FF2B5EF4-FFF2-40B4-BE49-F238E27FC236}">
                <a16:creationId xmlns:a16="http://schemas.microsoft.com/office/drawing/2014/main" id="{32C686F0-0C1B-46BD-9DE7-A93BAA6AC898}"/>
              </a:ext>
            </a:extLst>
          </p:cNvPr>
          <p:cNvSpPr>
            <a:spLocks noGrp="1"/>
          </p:cNvSpPr>
          <p:nvPr>
            <p:ph type="dt" sz="half" idx="2"/>
          </p:nvPr>
        </p:nvSpPr>
        <p:spPr>
          <a:xfrm>
            <a:off x="6678800" y="4672740"/>
            <a:ext cx="2057400" cy="175889"/>
          </a:xfrm>
          <a:prstGeom prst="rect">
            <a:avLst/>
          </a:prstGeom>
        </p:spPr>
        <p:txBody>
          <a:bodyPr vert="horz" lIns="91440" tIns="45720" rIns="91440" bIns="45720" rtlCol="0" anchor="ctr"/>
          <a:lstStyle>
            <a:lvl1pPr algn="r">
              <a:defRPr sz="900" baseline="0">
                <a:solidFill>
                  <a:schemeClr val="tx1"/>
                </a:solidFill>
              </a:defRPr>
            </a:lvl1pPr>
          </a:lstStyle>
          <a:p>
            <a:r>
              <a:rPr lang="fi-FI" noProof="1"/>
              <a:t>dd.mm.yyyy</a:t>
            </a:r>
          </a:p>
        </p:txBody>
      </p:sp>
      <p:sp>
        <p:nvSpPr>
          <p:cNvPr id="9" name="Alatunnisteen paikkamerkki 1">
            <a:extLst>
              <a:ext uri="{FF2B5EF4-FFF2-40B4-BE49-F238E27FC236}">
                <a16:creationId xmlns:a16="http://schemas.microsoft.com/office/drawing/2014/main" id="{4338FCB4-9412-423F-84B9-91EDDBA25087}"/>
              </a:ext>
            </a:extLst>
          </p:cNvPr>
          <p:cNvSpPr>
            <a:spLocks noGrp="1"/>
          </p:cNvSpPr>
          <p:nvPr>
            <p:ph type="ftr" sz="quarter" idx="3"/>
          </p:nvPr>
        </p:nvSpPr>
        <p:spPr>
          <a:xfrm>
            <a:off x="3028950" y="4849200"/>
            <a:ext cx="3086100" cy="172800"/>
          </a:xfrm>
          <a:prstGeom prst="rect">
            <a:avLst/>
          </a:prstGeom>
        </p:spPr>
        <p:txBody>
          <a:bodyPr vert="horz" lIns="91440" tIns="45720" rIns="91440" bIns="45720" rtlCol="0" anchor="ctr"/>
          <a:lstStyle>
            <a:lvl1pPr algn="ctr">
              <a:defRPr sz="900">
                <a:solidFill>
                  <a:schemeClr val="tx1"/>
                </a:solidFill>
              </a:defRPr>
            </a:lvl1pPr>
          </a:lstStyle>
          <a:p>
            <a:r>
              <a:rPr lang="fi-FI" noProof="1"/>
              <a:t>Your text here</a:t>
            </a:r>
          </a:p>
        </p:txBody>
      </p:sp>
      <p:sp>
        <p:nvSpPr>
          <p:cNvPr id="10" name="Chart Placeholder 2">
            <a:extLst>
              <a:ext uri="{FF2B5EF4-FFF2-40B4-BE49-F238E27FC236}">
                <a16:creationId xmlns:a16="http://schemas.microsoft.com/office/drawing/2014/main" id="{8551FBDC-3C83-4CDD-8E27-C1CD37FC8F41}"/>
              </a:ext>
            </a:extLst>
          </p:cNvPr>
          <p:cNvSpPr>
            <a:spLocks noGrp="1"/>
          </p:cNvSpPr>
          <p:nvPr>
            <p:ph type="chart" sz="quarter" idx="12" hasCustomPrompt="1"/>
          </p:nvPr>
        </p:nvSpPr>
        <p:spPr>
          <a:xfrm>
            <a:off x="287338" y="1208314"/>
            <a:ext cx="8497093" cy="3075686"/>
          </a:xfrm>
          <a:prstGeom prst="rect">
            <a:avLst/>
          </a:prstGeom>
        </p:spPr>
        <p:txBody>
          <a:bodyPr/>
          <a:lstStyle>
            <a:lvl1pPr marL="0" marR="0" indent="0" algn="ctr" defTabSz="685800" rtl="0" eaLnBrk="1" fontAlgn="auto" latinLnBrk="0" hangingPunct="1">
              <a:lnSpc>
                <a:spcPct val="90000"/>
              </a:lnSpc>
              <a:spcBef>
                <a:spcPts val="750"/>
              </a:spcBef>
              <a:spcAft>
                <a:spcPts val="0"/>
              </a:spcAft>
              <a:buClrTx/>
              <a:buSzTx/>
              <a:buFont typeface="Arial"/>
              <a:buNone/>
              <a:tabLst/>
              <a:defRPr b="1">
                <a:solidFill>
                  <a:schemeClr val="tx1">
                    <a:alpha val="17000"/>
                  </a:schemeClr>
                </a:solidFill>
              </a:defRPr>
            </a:lvl1pPr>
          </a:lstStyle>
          <a:p>
            <a:r>
              <a:rPr lang="fi-FI" noProof="1"/>
              <a:t>Click icon to add chart</a:t>
            </a:r>
          </a:p>
        </p:txBody>
      </p:sp>
    </p:spTree>
    <p:extLst>
      <p:ext uri="{BB962C8B-B14F-4D97-AF65-F5344CB8AC3E}">
        <p14:creationId xmlns:p14="http://schemas.microsoft.com/office/powerpoint/2010/main" val="2508521677"/>
      </p:ext>
    </p:extLst>
  </p:cSld>
  <p:clrMapOvr>
    <a:masterClrMapping/>
  </p:clrMapOvr>
  <p:extLst>
    <p:ext uri="{DCECCB84-F9BA-43D5-87BE-67443E8EF086}">
      <p15:sldGuideLst xmlns:p15="http://schemas.microsoft.com/office/powerpoint/2012/main">
        <p15:guide id="1" orient="horz" pos="3100" userDrawn="1">
          <p15:clr>
            <a:srgbClr val="FBAE40"/>
          </p15:clr>
        </p15:guide>
        <p15:guide id="4" pos="5534" userDrawn="1">
          <p15:clr>
            <a:srgbClr val="FBAE40"/>
          </p15:clr>
        </p15:guide>
        <p15:guide id="5" orient="horz" pos="327" userDrawn="1">
          <p15:clr>
            <a:srgbClr val="FBAE40"/>
          </p15:clr>
        </p15:guide>
        <p15:guide id="6" pos="2795" userDrawn="1">
          <p15:clr>
            <a:srgbClr val="FBAE40"/>
          </p15:clr>
        </p15:guide>
        <p15:guide id="7" pos="2965"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a:spLocks noGrp="1"/>
          </p:cNvSpPr>
          <p:nvPr>
            <p:ph type="sldNum" sz="quarter" idx="4"/>
          </p:nvPr>
        </p:nvSpPr>
        <p:spPr>
          <a:xfrm>
            <a:off x="6678800" y="4848629"/>
            <a:ext cx="2057400" cy="172823"/>
          </a:xfrm>
          <a:prstGeom prst="rect">
            <a:avLst/>
          </a:prstGeom>
        </p:spPr>
        <p:txBody>
          <a:bodyPr vert="horz" lIns="91440" tIns="45720" rIns="91440" bIns="45720" rtlCol="0" anchor="ctr"/>
          <a:lstStyle>
            <a:lvl1pPr algn="r">
              <a:defRPr sz="900" baseline="0">
                <a:solidFill>
                  <a:schemeClr val="tx1"/>
                </a:solidFill>
              </a:defRPr>
            </a:lvl1pPr>
          </a:lstStyle>
          <a:p>
            <a:fld id="{28F7F04C-F568-F649-A2AE-EA61C66B69B4}" type="slidenum">
              <a:rPr lang="en-US" smtClean="0"/>
              <a:pPr/>
              <a:t>‹#›</a:t>
            </a:fld>
            <a:endParaRPr lang="en-US"/>
          </a:p>
        </p:txBody>
      </p:sp>
      <p:sp>
        <p:nvSpPr>
          <p:cNvPr id="4" name="Date Placeholder 3"/>
          <p:cNvSpPr>
            <a:spLocks noGrp="1"/>
          </p:cNvSpPr>
          <p:nvPr>
            <p:ph type="dt" sz="half" idx="2"/>
          </p:nvPr>
        </p:nvSpPr>
        <p:spPr>
          <a:xfrm>
            <a:off x="6678800" y="4672740"/>
            <a:ext cx="2057400" cy="175889"/>
          </a:xfrm>
          <a:prstGeom prst="rect">
            <a:avLst/>
          </a:prstGeom>
        </p:spPr>
        <p:txBody>
          <a:bodyPr vert="horz" lIns="91440" tIns="45720" rIns="91440" bIns="45720" rtlCol="0" anchor="ctr"/>
          <a:lstStyle>
            <a:lvl1pPr algn="r">
              <a:defRPr sz="900" baseline="0">
                <a:solidFill>
                  <a:schemeClr val="tx1"/>
                </a:solidFill>
              </a:defRPr>
            </a:lvl1pPr>
          </a:lstStyle>
          <a:p>
            <a:r>
              <a:rPr lang="fi-FI"/>
              <a:t>dd.mm.yyyy</a:t>
            </a:r>
            <a:endParaRPr lang="en-US"/>
          </a:p>
        </p:txBody>
      </p:sp>
      <p:sp>
        <p:nvSpPr>
          <p:cNvPr id="2" name="Alatunnisteen paikkamerkki 1">
            <a:extLst>
              <a:ext uri="{FF2B5EF4-FFF2-40B4-BE49-F238E27FC236}">
                <a16:creationId xmlns:a16="http://schemas.microsoft.com/office/drawing/2014/main" id="{1C150BC1-EEBC-48B9-AEAE-962A54F46FC4}"/>
              </a:ext>
            </a:extLst>
          </p:cNvPr>
          <p:cNvSpPr>
            <a:spLocks noGrp="1"/>
          </p:cNvSpPr>
          <p:nvPr>
            <p:ph type="ftr" sz="quarter" idx="3"/>
          </p:nvPr>
        </p:nvSpPr>
        <p:spPr>
          <a:xfrm>
            <a:off x="3028950" y="4849200"/>
            <a:ext cx="3086100" cy="172800"/>
          </a:xfrm>
          <a:prstGeom prst="rect">
            <a:avLst/>
          </a:prstGeom>
        </p:spPr>
        <p:txBody>
          <a:bodyPr vert="horz" lIns="91440" tIns="45720" rIns="91440" bIns="45720" rtlCol="0" anchor="ctr"/>
          <a:lstStyle>
            <a:lvl1pPr algn="ctr">
              <a:defRPr sz="900">
                <a:solidFill>
                  <a:schemeClr val="tx1"/>
                </a:solidFill>
              </a:defRPr>
            </a:lvl1pPr>
          </a:lstStyle>
          <a:p>
            <a:r>
              <a:rPr lang="fi-FI" err="1"/>
              <a:t>Your</a:t>
            </a:r>
            <a:r>
              <a:rPr lang="fi-FI"/>
              <a:t> text </a:t>
            </a:r>
            <a:r>
              <a:rPr lang="fi-FI" err="1"/>
              <a:t>here</a:t>
            </a:r>
            <a:endParaRPr lang="fi-FI"/>
          </a:p>
        </p:txBody>
      </p:sp>
    </p:spTree>
    <p:extLst>
      <p:ext uri="{BB962C8B-B14F-4D97-AF65-F5344CB8AC3E}">
        <p14:creationId xmlns:p14="http://schemas.microsoft.com/office/powerpoint/2010/main" val="1833754440"/>
      </p:ext>
    </p:extLst>
  </p:cSld>
  <p:clrMap bg1="lt1" tx1="dk1" bg2="lt2" tx2="dk2" accent1="accent1" accent2="accent2" accent3="accent3" accent4="accent4" accent5="accent5" accent6="accent6" hlink="hlink" folHlink="folHlink"/>
  <p:sldLayoutIdLst>
    <p:sldLayoutId id="2147483667" r:id="rId1"/>
    <p:sldLayoutId id="2147483650" r:id="rId2"/>
    <p:sldLayoutId id="2147483704" r:id="rId3"/>
    <p:sldLayoutId id="2147483707" r:id="rId4"/>
    <p:sldLayoutId id="2147483694" r:id="rId5"/>
    <p:sldLayoutId id="2147483695" r:id="rId6"/>
    <p:sldLayoutId id="2147483702" r:id="rId7"/>
    <p:sldLayoutId id="2147483701" r:id="rId8"/>
    <p:sldLayoutId id="2147483715" r:id="rId9"/>
    <p:sldLayoutId id="2147483691" r:id="rId10"/>
    <p:sldLayoutId id="2147483699" r:id="rId11"/>
    <p:sldLayoutId id="2147483679" r:id="rId12"/>
  </p:sldLayoutIdLst>
  <p:hf sldNum="0" hdr="0" ftr="0" dt="0"/>
  <p:txStyles>
    <p:titleStyle>
      <a:lvl1pPr algn="l" defTabSz="685800" rtl="0" eaLnBrk="1" latinLnBrk="0" hangingPunct="1">
        <a:lnSpc>
          <a:spcPct val="90000"/>
        </a:lnSpc>
        <a:spcBef>
          <a:spcPct val="0"/>
        </a:spcBef>
        <a:buNone/>
        <a:defRPr sz="3300" kern="1200" baseline="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1" userDrawn="1">
          <p15:clr>
            <a:srgbClr val="F26B43"/>
          </p15:clr>
        </p15:guide>
        <p15:guide id="3" orient="horz" pos="327"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mailto:alli.mattila@aalto.fi" TargetMode="External"/><Relationship Id="rId2" Type="http://schemas.openxmlformats.org/officeDocument/2006/relationships/hyperlink" Target="mailto:sanni.saarimaki@aalto.fi" TargetMode="External"/><Relationship Id="rId1" Type="http://schemas.openxmlformats.org/officeDocument/2006/relationships/slideLayout" Target="../slideLayouts/slideLayout3.xml"/><Relationship Id="rId4" Type="http://schemas.openxmlformats.org/officeDocument/2006/relationships/hyperlink" Target="https://www.aalto.fi/fi/opiskelu-aallossa/starting-point-of-wellbeing"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s://podcast.aalto.fi/parashetkipaivassa/wp-content/uploads/2021/10/Osa-11-Uudelleen-aloittaminen-Sanni-Saarimaki-ja-Alli-Mattila.mp3"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710609A-A2C5-AF7E-B3C5-08AE43BA432E}"/>
              </a:ext>
            </a:extLst>
          </p:cNvPr>
          <p:cNvSpPr>
            <a:spLocks noGrp="1"/>
          </p:cNvSpPr>
          <p:nvPr>
            <p:ph type="body" sz="half" idx="11"/>
          </p:nvPr>
        </p:nvSpPr>
        <p:spPr/>
        <p:txBody>
          <a:bodyPr/>
          <a:lstStyle/>
          <a:p>
            <a:r>
              <a:rPr lang="en-US" dirty="0" err="1"/>
              <a:t>Tauolta</a:t>
            </a:r>
            <a:r>
              <a:rPr lang="en-US" dirty="0"/>
              <a:t> </a:t>
            </a:r>
            <a:r>
              <a:rPr lang="en-US" dirty="0" err="1"/>
              <a:t>tutkintoon</a:t>
            </a:r>
            <a:r>
              <a:rPr lang="en-US" dirty="0"/>
              <a:t> – </a:t>
            </a:r>
            <a:r>
              <a:rPr lang="en-US" dirty="0" err="1"/>
              <a:t>Yhdessä</a:t>
            </a:r>
            <a:r>
              <a:rPr lang="en-US" dirty="0"/>
              <a:t> </a:t>
            </a:r>
            <a:r>
              <a:rPr lang="en-US" dirty="0" err="1"/>
              <a:t>eteenpäin</a:t>
            </a:r>
            <a:endParaRPr lang="fi-FI" dirty="0"/>
          </a:p>
        </p:txBody>
      </p:sp>
      <p:sp>
        <p:nvSpPr>
          <p:cNvPr id="3" name="Text Placeholder 2">
            <a:extLst>
              <a:ext uri="{FF2B5EF4-FFF2-40B4-BE49-F238E27FC236}">
                <a16:creationId xmlns:a16="http://schemas.microsoft.com/office/drawing/2014/main" id="{0E7432B3-9341-205F-FFF3-5F7EAB789AE3}"/>
              </a:ext>
            </a:extLst>
          </p:cNvPr>
          <p:cNvSpPr>
            <a:spLocks noGrp="1"/>
          </p:cNvSpPr>
          <p:nvPr>
            <p:ph type="body" sz="half" idx="2"/>
          </p:nvPr>
        </p:nvSpPr>
        <p:spPr/>
        <p:txBody>
          <a:bodyPr lIns="0" tIns="45720" rIns="0" bIns="45720" anchor="t"/>
          <a:lstStyle/>
          <a:p>
            <a:r>
              <a:rPr lang="en-US" sz="2400" dirty="0" err="1">
                <a:latin typeface="arial"/>
                <a:cs typeface="arial"/>
              </a:rPr>
              <a:t>Ohjattu</a:t>
            </a:r>
            <a:r>
              <a:rPr lang="en-US" sz="2400" dirty="0">
                <a:latin typeface="arial"/>
                <a:cs typeface="arial"/>
              </a:rPr>
              <a:t> </a:t>
            </a:r>
            <a:r>
              <a:rPr lang="en-US" sz="2400" dirty="0" err="1">
                <a:latin typeface="arial"/>
                <a:cs typeface="arial"/>
              </a:rPr>
              <a:t>vertaisryhmä</a:t>
            </a:r>
            <a:r>
              <a:rPr lang="en-US" sz="2400" dirty="0">
                <a:latin typeface="arial"/>
                <a:cs typeface="arial"/>
              </a:rPr>
              <a:t> </a:t>
            </a:r>
            <a:r>
              <a:rPr lang="en-US" sz="2400" dirty="0" err="1">
                <a:latin typeface="arial"/>
                <a:cs typeface="arial"/>
              </a:rPr>
              <a:t>opintoihin</a:t>
            </a:r>
            <a:r>
              <a:rPr lang="en-US" sz="2400" dirty="0">
                <a:latin typeface="arial"/>
                <a:cs typeface="arial"/>
              </a:rPr>
              <a:t> </a:t>
            </a:r>
            <a:r>
              <a:rPr lang="en-US" sz="2400" dirty="0" err="1">
                <a:latin typeface="arial"/>
                <a:cs typeface="arial"/>
              </a:rPr>
              <a:t>palaaville</a:t>
            </a:r>
            <a:r>
              <a:rPr lang="en-US" sz="2400" dirty="0">
                <a:latin typeface="arial"/>
                <a:cs typeface="arial"/>
              </a:rPr>
              <a:t> tai </a:t>
            </a:r>
            <a:r>
              <a:rPr lang="en-US" sz="2400" dirty="0" err="1">
                <a:latin typeface="arial"/>
                <a:cs typeface="arial"/>
              </a:rPr>
              <a:t>hyvin</a:t>
            </a:r>
            <a:r>
              <a:rPr lang="en-US" sz="2400" dirty="0">
                <a:latin typeface="arial"/>
                <a:cs typeface="arial"/>
              </a:rPr>
              <a:t> </a:t>
            </a:r>
            <a:r>
              <a:rPr lang="en-US" sz="2400" dirty="0" err="1">
                <a:latin typeface="arial"/>
                <a:cs typeface="arial"/>
              </a:rPr>
              <a:t>vähän</a:t>
            </a:r>
            <a:r>
              <a:rPr lang="en-US" sz="2400" dirty="0">
                <a:latin typeface="arial"/>
                <a:cs typeface="arial"/>
              </a:rPr>
              <a:t> </a:t>
            </a:r>
            <a:r>
              <a:rPr lang="en-US" sz="2400" dirty="0" err="1">
                <a:latin typeface="arial"/>
                <a:cs typeface="arial"/>
              </a:rPr>
              <a:t>opintopisteitä</a:t>
            </a:r>
            <a:r>
              <a:rPr lang="en-US" sz="2400" dirty="0">
                <a:latin typeface="arial"/>
                <a:cs typeface="arial"/>
              </a:rPr>
              <a:t> </a:t>
            </a:r>
            <a:r>
              <a:rPr lang="en-US" sz="2400" dirty="0" err="1">
                <a:latin typeface="arial"/>
                <a:cs typeface="arial"/>
              </a:rPr>
              <a:t>saaneille</a:t>
            </a:r>
            <a:r>
              <a:rPr lang="en-US" sz="2400" dirty="0">
                <a:latin typeface="arial"/>
                <a:cs typeface="arial"/>
              </a:rPr>
              <a:t> </a:t>
            </a:r>
            <a:r>
              <a:rPr lang="en-US" sz="2400" dirty="0" err="1">
                <a:latin typeface="arial"/>
                <a:cs typeface="arial"/>
              </a:rPr>
              <a:t>opiskelijoille</a:t>
            </a:r>
            <a:endParaRPr lang="fi-FI" sz="2400" dirty="0">
              <a:latin typeface="arial"/>
              <a:cs typeface="arial"/>
            </a:endParaRPr>
          </a:p>
        </p:txBody>
      </p:sp>
      <p:sp>
        <p:nvSpPr>
          <p:cNvPr id="4" name="Text Placeholder 3">
            <a:extLst>
              <a:ext uri="{FF2B5EF4-FFF2-40B4-BE49-F238E27FC236}">
                <a16:creationId xmlns:a16="http://schemas.microsoft.com/office/drawing/2014/main" id="{F65576EA-0E2A-1F1A-6A5A-8FB9DFADB1EE}"/>
              </a:ext>
            </a:extLst>
          </p:cNvPr>
          <p:cNvSpPr>
            <a:spLocks noGrp="1"/>
          </p:cNvSpPr>
          <p:nvPr>
            <p:ph type="body" sz="half" idx="12"/>
          </p:nvPr>
        </p:nvSpPr>
        <p:spPr>
          <a:xfrm>
            <a:off x="5966372" y="4008420"/>
            <a:ext cx="2464025" cy="501388"/>
          </a:xfrm>
        </p:spPr>
        <p:txBody>
          <a:bodyPr/>
          <a:lstStyle/>
          <a:p>
            <a:r>
              <a:rPr lang="en-US" dirty="0" err="1"/>
              <a:t>Opintopsykologit</a:t>
            </a:r>
            <a:r>
              <a:rPr lang="en-US" dirty="0"/>
              <a:t> Sanni Saarimäki ja Alli Mattila</a:t>
            </a:r>
          </a:p>
        </p:txBody>
      </p:sp>
      <p:sp>
        <p:nvSpPr>
          <p:cNvPr id="5" name="Text Placeholder 4">
            <a:extLst>
              <a:ext uri="{FF2B5EF4-FFF2-40B4-BE49-F238E27FC236}">
                <a16:creationId xmlns:a16="http://schemas.microsoft.com/office/drawing/2014/main" id="{CD038B04-EE53-6A4F-208E-23D8937ECE98}"/>
              </a:ext>
            </a:extLst>
          </p:cNvPr>
          <p:cNvSpPr>
            <a:spLocks noGrp="1"/>
          </p:cNvSpPr>
          <p:nvPr>
            <p:ph type="body" sz="half" idx="13"/>
          </p:nvPr>
        </p:nvSpPr>
        <p:spPr/>
        <p:txBody>
          <a:bodyPr/>
          <a:lstStyle/>
          <a:p>
            <a:r>
              <a:rPr lang="en-US" dirty="0" err="1"/>
              <a:t>Elokuu</a:t>
            </a:r>
            <a:r>
              <a:rPr lang="en-US" dirty="0"/>
              <a:t> 2023</a:t>
            </a:r>
            <a:endParaRPr lang="fi-FI" dirty="0"/>
          </a:p>
        </p:txBody>
      </p:sp>
    </p:spTree>
    <p:extLst>
      <p:ext uri="{BB962C8B-B14F-4D97-AF65-F5344CB8AC3E}">
        <p14:creationId xmlns:p14="http://schemas.microsoft.com/office/powerpoint/2010/main" val="2839846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C71C16B-5F99-4E0F-81DC-F20090B8E34E}"/>
              </a:ext>
            </a:extLst>
          </p:cNvPr>
          <p:cNvSpPr>
            <a:spLocks noGrp="1"/>
          </p:cNvSpPr>
          <p:nvPr>
            <p:ph type="body" sz="half" idx="10"/>
          </p:nvPr>
        </p:nvSpPr>
        <p:spPr/>
        <p:txBody>
          <a:bodyPr lIns="0" tIns="0" rIns="0" bIns="0" anchor="t"/>
          <a:lstStyle/>
          <a:p>
            <a:r>
              <a:rPr lang="fi-FI">
                <a:ea typeface="+mj-lt"/>
                <a:cs typeface="+mj-lt"/>
              </a:rPr>
              <a:t>Opiskelijan tehtävät ja rooli</a:t>
            </a:r>
            <a:endParaRPr lang="fi-FI"/>
          </a:p>
        </p:txBody>
      </p:sp>
      <p:sp>
        <p:nvSpPr>
          <p:cNvPr id="3" name="Text Placeholder 2">
            <a:extLst>
              <a:ext uri="{FF2B5EF4-FFF2-40B4-BE49-F238E27FC236}">
                <a16:creationId xmlns:a16="http://schemas.microsoft.com/office/drawing/2014/main" id="{C0773CB5-E394-4398-E7E8-70299E00C63F}"/>
              </a:ext>
            </a:extLst>
          </p:cNvPr>
          <p:cNvSpPr>
            <a:spLocks noGrp="1"/>
          </p:cNvSpPr>
          <p:nvPr>
            <p:ph type="body" sz="half" idx="11"/>
          </p:nvPr>
        </p:nvSpPr>
        <p:spPr/>
        <p:txBody>
          <a:bodyPr lIns="0" tIns="0" rIns="0" bIns="0" anchor="t"/>
          <a:lstStyle/>
          <a:p>
            <a:r>
              <a:rPr lang="fi-FI" sz="2000" b="0" dirty="0">
                <a:ea typeface="+mn-lt"/>
                <a:cs typeface="+mn-lt"/>
              </a:rPr>
              <a:t>Opiskelijalta odotetaan sitoutumista ryhmän tapaamiskertoihin. Ryhmään ilmoittaudutaan vapaaehtoisesti, joten lähtökohtaisesti osallistujilla on tarve ja/tai halu osallistua siihen. Ryhmän jäsenten ohjenuorat:</a:t>
            </a:r>
          </a:p>
          <a:p>
            <a:pPr algn="l" rtl="0" fontAlgn="base">
              <a:buFont typeface="Arial" panose="020B0604020202020204" pitchFamily="34" charset="0"/>
              <a:buChar char="•"/>
            </a:pPr>
            <a:r>
              <a:rPr lang="fi-FI" sz="1200" b="0" i="0" u="none" strike="noStrike" dirty="0">
                <a:solidFill>
                  <a:srgbClr val="000000"/>
                </a:solidFill>
                <a:effectLst/>
                <a:latin typeface="Arial" panose="020B0604020202020204" pitchFamily="34" charset="0"/>
              </a:rPr>
              <a:t>Kuulluksi tuleminen ja tilan ottaminen sekä antaminen: Jokainen on tervetullut omana itsenään ja saa kertoa tai olla kertomatta itsestään sen verran kuin haluaa</a:t>
            </a:r>
            <a:r>
              <a:rPr lang="en-US" sz="1200" b="0" i="0" dirty="0">
                <a:solidFill>
                  <a:srgbClr val="000000"/>
                </a:solidFill>
                <a:effectLst/>
                <a:latin typeface="Arial" panose="020B0604020202020204" pitchFamily="34" charset="0"/>
              </a:rPr>
              <a:t>​</a:t>
            </a:r>
            <a:endParaRPr lang="en-US" sz="14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fi-FI" sz="1200" b="0" i="0" u="none" strike="noStrike" dirty="0">
                <a:solidFill>
                  <a:srgbClr val="000000"/>
                </a:solidFill>
                <a:effectLst/>
                <a:latin typeface="Arial" panose="020B0604020202020204" pitchFamily="34" charset="0"/>
              </a:rPr>
              <a:t>Kunnioitus ja luottamus: toisia ja pidetään toisten kertomat asiat tämän ryhmän sisäpuolella. Kaikesta mitä ohjaajat kertovat ja omista kokemuksistasi saat toki puhua myös ryhmän ulkopuolella.</a:t>
            </a:r>
            <a:r>
              <a:rPr lang="en-US" sz="1200" b="0" i="0" dirty="0">
                <a:solidFill>
                  <a:srgbClr val="000000"/>
                </a:solidFill>
                <a:effectLst/>
                <a:latin typeface="Arial" panose="020B0604020202020204" pitchFamily="34" charset="0"/>
              </a:rPr>
              <a:t>​</a:t>
            </a:r>
            <a:endParaRPr lang="en-US" sz="14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fi-FI" sz="1200" b="0" i="0" u="none" strike="noStrike" dirty="0">
                <a:solidFill>
                  <a:srgbClr val="000000"/>
                </a:solidFill>
                <a:effectLst/>
                <a:latin typeface="Arial" panose="020B0604020202020204" pitchFamily="34" charset="0"/>
              </a:rPr>
              <a:t>Sitoutuminen: Ryhmän keskiössä on vertaistuki, joten pyrithän osallistumaan kaikkiin tapaamisiin. Paikalle saa tulla myös silloin kun ei ole hyvä päivä – osallistumista ei tarvitse suorittaa, myös hankalat fiilikset mahtuvat mukaan!</a:t>
            </a:r>
            <a:endParaRPr lang="en-US" sz="14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fi-FI" sz="1200" b="0" i="0" u="none" strike="noStrike" dirty="0">
                <a:solidFill>
                  <a:srgbClr val="000000"/>
                </a:solidFill>
                <a:effectLst/>
                <a:latin typeface="Arial" panose="020B0604020202020204" pitchFamily="34" charset="0"/>
              </a:rPr>
              <a:t>Tulevat kerrat muotoutuvat toiveidenne ja tarpeidenne mukaan, mutta muistathan mahdollisuuden yksilökeskusteluihin, jos jokin teema mietityttää sinua enemmän kuin mihin meillä on yhdessä aikaa mahdollisuuksia. </a:t>
            </a:r>
            <a:r>
              <a:rPr lang="en-US" sz="1200" b="0" i="0" dirty="0">
                <a:solidFill>
                  <a:srgbClr val="000000"/>
                </a:solidFill>
                <a:effectLst/>
                <a:latin typeface="Arial" panose="020B0604020202020204" pitchFamily="34" charset="0"/>
              </a:rPr>
              <a:t>​</a:t>
            </a:r>
            <a:endParaRPr lang="en-US" sz="14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fi-FI" sz="1200" b="0" i="0" u="none" strike="noStrike" dirty="0">
                <a:solidFill>
                  <a:srgbClr val="000000"/>
                </a:solidFill>
                <a:effectLst/>
                <a:latin typeface="Arial" panose="020B0604020202020204" pitchFamily="34" charset="0"/>
              </a:rPr>
              <a:t>Pidetään mahdollisuuksien mukaan kamerat ja mikrofonit päällä</a:t>
            </a:r>
            <a:r>
              <a:rPr lang="fi-FI" sz="1200" b="0" i="0" dirty="0">
                <a:solidFill>
                  <a:srgbClr val="000000"/>
                </a:solidFill>
                <a:effectLst/>
                <a:latin typeface="Arial" panose="020B0604020202020204" pitchFamily="34" charset="0"/>
              </a:rPr>
              <a:t>​ etätapaamisissa</a:t>
            </a:r>
            <a:endParaRPr lang="fi-FI" sz="1400" b="0" i="0" dirty="0">
              <a:solidFill>
                <a:srgbClr val="000000"/>
              </a:solidFill>
              <a:effectLst/>
              <a:latin typeface="Arial" panose="020B0604020202020204" pitchFamily="34" charset="0"/>
            </a:endParaRPr>
          </a:p>
          <a:p>
            <a:endParaRPr lang="fi-FI" sz="2400" b="0" dirty="0">
              <a:ea typeface="+mn-lt"/>
              <a:cs typeface="+mn-lt"/>
            </a:endParaRPr>
          </a:p>
          <a:p>
            <a:endParaRPr lang="fi-FI" dirty="0"/>
          </a:p>
        </p:txBody>
      </p:sp>
    </p:spTree>
    <p:extLst>
      <p:ext uri="{BB962C8B-B14F-4D97-AF65-F5344CB8AC3E}">
        <p14:creationId xmlns:p14="http://schemas.microsoft.com/office/powerpoint/2010/main" val="1784895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6EC6BAC-A356-A869-760B-70F912F69AD3}"/>
              </a:ext>
            </a:extLst>
          </p:cNvPr>
          <p:cNvSpPr>
            <a:spLocks noGrp="1"/>
          </p:cNvSpPr>
          <p:nvPr>
            <p:ph type="body" sz="half" idx="10"/>
          </p:nvPr>
        </p:nvSpPr>
        <p:spPr/>
        <p:txBody>
          <a:bodyPr lIns="0" tIns="0" rIns="0" bIns="0" anchor="t"/>
          <a:lstStyle/>
          <a:p>
            <a:r>
              <a:rPr lang="fi-FI">
                <a:ea typeface="+mj-lt"/>
                <a:cs typeface="+mj-lt"/>
              </a:rPr>
              <a:t>Markkinointi ja viestintä</a:t>
            </a:r>
            <a:endParaRPr lang="fi-FI"/>
          </a:p>
        </p:txBody>
      </p:sp>
      <p:sp>
        <p:nvSpPr>
          <p:cNvPr id="3" name="Text Placeholder 2">
            <a:extLst>
              <a:ext uri="{FF2B5EF4-FFF2-40B4-BE49-F238E27FC236}">
                <a16:creationId xmlns:a16="http://schemas.microsoft.com/office/drawing/2014/main" id="{9843F6C0-41E5-59FB-AE22-D1328BF90681}"/>
              </a:ext>
            </a:extLst>
          </p:cNvPr>
          <p:cNvSpPr>
            <a:spLocks noGrp="1"/>
          </p:cNvSpPr>
          <p:nvPr>
            <p:ph type="body" sz="half" idx="11"/>
          </p:nvPr>
        </p:nvSpPr>
        <p:spPr/>
        <p:txBody>
          <a:bodyPr lIns="0" tIns="0" rIns="0" bIns="0" anchor="t"/>
          <a:lstStyle/>
          <a:p>
            <a:r>
              <a:rPr lang="fi-FI" sz="2000" b="0" dirty="0">
                <a:ea typeface="+mn-lt"/>
                <a:cs typeface="+mn-lt"/>
              </a:rPr>
              <a:t>Markkinointia ja viestintää kannattaa tehdä sekä suoraan opiskelijoille (uutiskirjeet, some-mainonta) että opiskelijoita tapaavan henkilökunnan kautta. Kohderyhmään kuuluvien tavoittaminen on erityisen haastavaa, koska he ovat jo saattaneet pudota pois opiskeluista niin, etteivät seuraa mitään korkeakoulun viestintää, ja heidän ainoa linkkinsä opiskeluihin on esim. satunnainen opintokoordinaattorin yhteydenotto. Tärkeää on siis, että erityisesti nämä tahot tietävät tulevasta ryhmästä ja osaavat suositella sitä.</a:t>
            </a:r>
            <a:endParaRPr lang="fi-FI" sz="2000" b="0" dirty="0">
              <a:cs typeface="Calibri"/>
            </a:endParaRPr>
          </a:p>
          <a:p>
            <a:endParaRPr lang="fi-FI" sz="2000" dirty="0"/>
          </a:p>
        </p:txBody>
      </p:sp>
    </p:spTree>
    <p:extLst>
      <p:ext uri="{BB962C8B-B14F-4D97-AF65-F5344CB8AC3E}">
        <p14:creationId xmlns:p14="http://schemas.microsoft.com/office/powerpoint/2010/main" val="4155117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3BA91A3-0F64-997C-FAEB-674E5C65CAAC}"/>
              </a:ext>
            </a:extLst>
          </p:cNvPr>
          <p:cNvSpPr>
            <a:spLocks noGrp="1"/>
          </p:cNvSpPr>
          <p:nvPr>
            <p:ph type="body" sz="half" idx="10"/>
          </p:nvPr>
        </p:nvSpPr>
        <p:spPr/>
        <p:txBody>
          <a:bodyPr lIns="0" tIns="0" rIns="0" bIns="0" anchor="t"/>
          <a:lstStyle/>
          <a:p>
            <a:r>
              <a:rPr lang="fi-FI">
                <a:ea typeface="+mj-lt"/>
                <a:cs typeface="+mj-lt"/>
              </a:rPr>
              <a:t>Palaute ja arviointi</a:t>
            </a:r>
            <a:endParaRPr lang="fi-FI"/>
          </a:p>
        </p:txBody>
      </p:sp>
      <p:sp>
        <p:nvSpPr>
          <p:cNvPr id="3" name="Text Placeholder 2">
            <a:extLst>
              <a:ext uri="{FF2B5EF4-FFF2-40B4-BE49-F238E27FC236}">
                <a16:creationId xmlns:a16="http://schemas.microsoft.com/office/drawing/2014/main" id="{B6322513-0779-D3E4-7242-F1AB88FD48E9}"/>
              </a:ext>
            </a:extLst>
          </p:cNvPr>
          <p:cNvSpPr>
            <a:spLocks noGrp="1"/>
          </p:cNvSpPr>
          <p:nvPr>
            <p:ph type="body" sz="half" idx="11"/>
          </p:nvPr>
        </p:nvSpPr>
        <p:spPr/>
        <p:txBody>
          <a:bodyPr lIns="0" tIns="0" rIns="0" bIns="0" anchor="t"/>
          <a:lstStyle/>
          <a:p>
            <a:r>
              <a:rPr lang="fi-FI" sz="2400" dirty="0">
                <a:ea typeface="+mn-lt"/>
                <a:cs typeface="+mn-lt"/>
              </a:rPr>
              <a:t>Millaista palautetta on saatu osallistujilta?</a:t>
            </a:r>
            <a:r>
              <a:rPr lang="fi-FI" dirty="0">
                <a:ea typeface="+mn-lt"/>
                <a:cs typeface="+mn-lt"/>
              </a:rPr>
              <a:t> </a:t>
            </a:r>
            <a:r>
              <a:rPr lang="fi-FI" sz="2400" dirty="0">
                <a:ea typeface="+mn-lt"/>
                <a:cs typeface="+mn-lt"/>
              </a:rPr>
              <a:t>Miten toimintaa voi arvioida ja kerätä palautetta osana prosessia? Kyselyn sisällöt? </a:t>
            </a:r>
            <a:r>
              <a:rPr lang="fi-FI" sz="2400" b="0" dirty="0">
                <a:ea typeface="+mn-lt"/>
                <a:cs typeface="+mn-lt"/>
              </a:rPr>
              <a:t>Palaute toteutuksista on ollut hyvää ja erityisesti vertaistukea on kehuttu. Jokaisella tapaamisella kerätään ns. tyhjän paperin palautetta ja lisäksi loppupalaute. Palautteiden perustella tehdään muokkauksia seuraavaan tapaamiseen ja toteutuksiin.</a:t>
            </a:r>
            <a:endParaRPr lang="fi-FI" b="0" dirty="0">
              <a:ea typeface="+mn-lt"/>
              <a:cs typeface="+mn-lt"/>
            </a:endParaRPr>
          </a:p>
          <a:p>
            <a:r>
              <a:rPr lang="fi-FI" sz="2400" b="0" dirty="0">
                <a:ea typeface="+mn-lt"/>
                <a:cs typeface="+mn-lt"/>
              </a:rPr>
              <a:t>Onko helppo ottaa käyttöön (tähtiluokitus 1-5 tähteä käyttöönoton mukaan, 1=helppo, 5=vaikeahko)? 3</a:t>
            </a:r>
            <a:endParaRPr lang="fi-FI" b="0" dirty="0">
              <a:ea typeface="+mn-lt"/>
              <a:cs typeface="+mn-lt"/>
            </a:endParaRPr>
          </a:p>
          <a:p>
            <a:endParaRPr lang="fi-FI" dirty="0"/>
          </a:p>
        </p:txBody>
      </p:sp>
    </p:spTree>
    <p:extLst>
      <p:ext uri="{BB962C8B-B14F-4D97-AF65-F5344CB8AC3E}">
        <p14:creationId xmlns:p14="http://schemas.microsoft.com/office/powerpoint/2010/main" val="262925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A06241C-886B-00E2-9A07-85CEE9312A19}"/>
              </a:ext>
            </a:extLst>
          </p:cNvPr>
          <p:cNvSpPr>
            <a:spLocks noGrp="1"/>
          </p:cNvSpPr>
          <p:nvPr>
            <p:ph type="body" sz="half" idx="10"/>
          </p:nvPr>
        </p:nvSpPr>
        <p:spPr/>
        <p:txBody>
          <a:bodyPr lIns="0" tIns="0" rIns="0" bIns="0" anchor="t"/>
          <a:lstStyle/>
          <a:p>
            <a:r>
              <a:rPr lang="fi-FI">
                <a:ea typeface="+mj-lt"/>
                <a:cs typeface="+mj-lt"/>
              </a:rPr>
              <a:t>Lisätietoja</a:t>
            </a:r>
            <a:endParaRPr lang="en-US"/>
          </a:p>
        </p:txBody>
      </p:sp>
      <p:sp>
        <p:nvSpPr>
          <p:cNvPr id="4" name="Sisällön paikkamerkki 2">
            <a:extLst>
              <a:ext uri="{FF2B5EF4-FFF2-40B4-BE49-F238E27FC236}">
                <a16:creationId xmlns:a16="http://schemas.microsoft.com/office/drawing/2014/main" id="{0277DE24-9D33-5333-EEFC-3C1B1BF19C02}"/>
              </a:ext>
            </a:extLst>
          </p:cNvPr>
          <p:cNvSpPr txBox="1">
            <a:spLocks/>
          </p:cNvSpPr>
          <p:nvPr/>
        </p:nvSpPr>
        <p:spPr>
          <a:xfrm>
            <a:off x="650883" y="1337616"/>
            <a:ext cx="6814644" cy="60949"/>
          </a:xfrm>
          <a:prstGeom prst="rect">
            <a:avLst/>
          </a:prstGeom>
        </p:spPr>
        <p:txBody>
          <a:bodyPr vert="horz" lIns="91440" tIns="45720" rIns="91440" bIns="45720" rtlCol="0" anchor="t">
            <a:noAutofit/>
          </a:bodyPr>
          <a:lst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a:lstStyle>
          <a:p>
            <a:endParaRPr lang="fi-FI" sz="1400">
              <a:ea typeface="+mn-lt"/>
              <a:cs typeface="+mn-lt"/>
            </a:endParaRPr>
          </a:p>
        </p:txBody>
      </p:sp>
      <p:sp>
        <p:nvSpPr>
          <p:cNvPr id="6" name="Otsikko 1">
            <a:extLst>
              <a:ext uri="{FF2B5EF4-FFF2-40B4-BE49-F238E27FC236}">
                <a16:creationId xmlns:a16="http://schemas.microsoft.com/office/drawing/2014/main" id="{9337EE99-050E-DFBA-7DB8-055C3E91A849}"/>
              </a:ext>
            </a:extLst>
          </p:cNvPr>
          <p:cNvSpPr txBox="1">
            <a:spLocks/>
          </p:cNvSpPr>
          <p:nvPr/>
        </p:nvSpPr>
        <p:spPr>
          <a:xfrm>
            <a:off x="650883" y="1922632"/>
            <a:ext cx="6823974" cy="113175"/>
          </a:xfrm>
          <a:prstGeom prst="rect">
            <a:avLst/>
          </a:prstGeom>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i-FI" sz="6400">
              <a:ea typeface="+mj-lt"/>
              <a:cs typeface="+mj-lt"/>
            </a:endParaRPr>
          </a:p>
        </p:txBody>
      </p:sp>
      <p:sp>
        <p:nvSpPr>
          <p:cNvPr id="3" name="TextBox 2">
            <a:extLst>
              <a:ext uri="{FF2B5EF4-FFF2-40B4-BE49-F238E27FC236}">
                <a16:creationId xmlns:a16="http://schemas.microsoft.com/office/drawing/2014/main" id="{33CDBCFB-7D71-AEE4-473F-75194A16E282}"/>
              </a:ext>
            </a:extLst>
          </p:cNvPr>
          <p:cNvSpPr txBox="1"/>
          <p:nvPr/>
        </p:nvSpPr>
        <p:spPr>
          <a:xfrm>
            <a:off x="355444" y="1491475"/>
            <a:ext cx="7833731"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cs typeface="Arial"/>
              </a:rPr>
              <a:t>Sanni Saarimäki, Opintopsykologi, Aalto-</a:t>
            </a:r>
            <a:r>
              <a:rPr lang="en-US" sz="2400" dirty="0" err="1">
                <a:cs typeface="Arial"/>
              </a:rPr>
              <a:t>yliopisto</a:t>
            </a:r>
            <a:endParaRPr lang="en-US" sz="2400" dirty="0">
              <a:cs typeface="Arial"/>
            </a:endParaRPr>
          </a:p>
          <a:p>
            <a:r>
              <a:rPr lang="en-US" sz="2400" dirty="0">
                <a:cs typeface="Arial"/>
                <a:hlinkClick r:id="rId2"/>
              </a:rPr>
              <a:t>sanni.saarimaki@aalto.fi</a:t>
            </a:r>
            <a:endParaRPr lang="en-US" sz="2400" dirty="0">
              <a:cs typeface="Arial"/>
            </a:endParaRPr>
          </a:p>
          <a:p>
            <a:endParaRPr lang="en-US" sz="2400" dirty="0">
              <a:cs typeface="Arial"/>
            </a:endParaRPr>
          </a:p>
          <a:p>
            <a:r>
              <a:rPr lang="en-US" sz="2400" dirty="0">
                <a:cs typeface="Arial"/>
              </a:rPr>
              <a:t>Alli Mattila, Opintopsykologi, Aalto-</a:t>
            </a:r>
            <a:r>
              <a:rPr lang="en-US" sz="2400" dirty="0" err="1">
                <a:cs typeface="Arial"/>
              </a:rPr>
              <a:t>yliopisto</a:t>
            </a:r>
            <a:endParaRPr lang="en-US" sz="2400" dirty="0">
              <a:cs typeface="Arial"/>
            </a:endParaRPr>
          </a:p>
          <a:p>
            <a:r>
              <a:rPr lang="en-US" sz="2400" dirty="0">
                <a:cs typeface="Arial"/>
                <a:hlinkClick r:id="rId3"/>
              </a:rPr>
              <a:t>alli.mattila@aalto.fi</a:t>
            </a:r>
            <a:endParaRPr lang="en-US" sz="2400" dirty="0">
              <a:cs typeface="Arial"/>
            </a:endParaRPr>
          </a:p>
          <a:p>
            <a:endParaRPr lang="en-US" sz="2400" dirty="0">
              <a:cs typeface="Arial"/>
            </a:endParaRPr>
          </a:p>
          <a:p>
            <a:r>
              <a:rPr lang="en-US" sz="2400" dirty="0">
                <a:cs typeface="Arial"/>
                <a:hlinkClick r:id="rId4"/>
              </a:rPr>
              <a:t>https://www.aalto.fi/fi/opiskelu-aallossa/starting-point-of-wellbeing</a:t>
            </a:r>
            <a:r>
              <a:rPr lang="en-US" sz="2400" dirty="0">
                <a:cs typeface="Arial"/>
              </a:rPr>
              <a:t> </a:t>
            </a:r>
          </a:p>
          <a:p>
            <a:endParaRPr lang="fi-FI" sz="2400" dirty="0">
              <a:cs typeface="Arial"/>
            </a:endParaRPr>
          </a:p>
        </p:txBody>
      </p:sp>
    </p:spTree>
    <p:extLst>
      <p:ext uri="{BB962C8B-B14F-4D97-AF65-F5344CB8AC3E}">
        <p14:creationId xmlns:p14="http://schemas.microsoft.com/office/powerpoint/2010/main" val="1481112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A06241C-886B-00E2-9A07-85CEE9312A19}"/>
              </a:ext>
            </a:extLst>
          </p:cNvPr>
          <p:cNvSpPr>
            <a:spLocks noGrp="1"/>
          </p:cNvSpPr>
          <p:nvPr>
            <p:ph type="body" sz="half" idx="10"/>
          </p:nvPr>
        </p:nvSpPr>
        <p:spPr/>
        <p:txBody>
          <a:bodyPr lIns="0" tIns="0" rIns="0" bIns="0" anchor="t"/>
          <a:lstStyle/>
          <a:p>
            <a:r>
              <a:rPr lang="fi-FI">
                <a:ea typeface="+mj-lt"/>
                <a:cs typeface="+mj-lt"/>
              </a:rPr>
              <a:t>Julkaisut</a:t>
            </a:r>
            <a:endParaRPr lang="en-US"/>
          </a:p>
        </p:txBody>
      </p:sp>
      <p:sp>
        <p:nvSpPr>
          <p:cNvPr id="4" name="Sisällön paikkamerkki 2">
            <a:extLst>
              <a:ext uri="{FF2B5EF4-FFF2-40B4-BE49-F238E27FC236}">
                <a16:creationId xmlns:a16="http://schemas.microsoft.com/office/drawing/2014/main" id="{0277DE24-9D33-5333-EEFC-3C1B1BF19C02}"/>
              </a:ext>
            </a:extLst>
          </p:cNvPr>
          <p:cNvSpPr txBox="1">
            <a:spLocks/>
          </p:cNvSpPr>
          <p:nvPr/>
        </p:nvSpPr>
        <p:spPr>
          <a:xfrm>
            <a:off x="650883" y="1337616"/>
            <a:ext cx="6814644" cy="60949"/>
          </a:xfrm>
          <a:prstGeom prst="rect">
            <a:avLst/>
          </a:prstGeom>
        </p:spPr>
        <p:txBody>
          <a:bodyPr vert="horz" lIns="91440" tIns="45720" rIns="91440" bIns="45720" rtlCol="0" anchor="t">
            <a:noAutofit/>
          </a:bodyPr>
          <a:lst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a:lstStyle>
          <a:p>
            <a:endParaRPr lang="fi-FI" sz="1400">
              <a:ea typeface="+mn-lt"/>
              <a:cs typeface="+mn-lt"/>
            </a:endParaRPr>
          </a:p>
        </p:txBody>
      </p:sp>
      <p:sp>
        <p:nvSpPr>
          <p:cNvPr id="6" name="Otsikko 1">
            <a:extLst>
              <a:ext uri="{FF2B5EF4-FFF2-40B4-BE49-F238E27FC236}">
                <a16:creationId xmlns:a16="http://schemas.microsoft.com/office/drawing/2014/main" id="{9337EE99-050E-DFBA-7DB8-055C3E91A849}"/>
              </a:ext>
            </a:extLst>
          </p:cNvPr>
          <p:cNvSpPr txBox="1">
            <a:spLocks/>
          </p:cNvSpPr>
          <p:nvPr/>
        </p:nvSpPr>
        <p:spPr>
          <a:xfrm>
            <a:off x="650883" y="1922632"/>
            <a:ext cx="6823974" cy="113175"/>
          </a:xfrm>
          <a:prstGeom prst="rect">
            <a:avLst/>
          </a:prstGeom>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i-FI" sz="6400">
              <a:ea typeface="+mj-lt"/>
              <a:cs typeface="+mj-lt"/>
            </a:endParaRPr>
          </a:p>
        </p:txBody>
      </p:sp>
      <p:sp>
        <p:nvSpPr>
          <p:cNvPr id="3" name="TextBox 2">
            <a:extLst>
              <a:ext uri="{FF2B5EF4-FFF2-40B4-BE49-F238E27FC236}">
                <a16:creationId xmlns:a16="http://schemas.microsoft.com/office/drawing/2014/main" id="{33CDBCFB-7D71-AEE4-473F-75194A16E282}"/>
              </a:ext>
            </a:extLst>
          </p:cNvPr>
          <p:cNvSpPr txBox="1"/>
          <p:nvPr/>
        </p:nvSpPr>
        <p:spPr>
          <a:xfrm>
            <a:off x="292328" y="1199481"/>
            <a:ext cx="7833731" cy="377795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dirty="0" err="1">
                <a:cs typeface="Arial"/>
              </a:rPr>
              <a:t>Tauolta</a:t>
            </a:r>
            <a:r>
              <a:rPr lang="en-US" sz="1800" dirty="0">
                <a:cs typeface="Arial"/>
              </a:rPr>
              <a:t> </a:t>
            </a:r>
            <a:r>
              <a:rPr lang="en-US" sz="1800" dirty="0" err="1">
                <a:cs typeface="Arial"/>
              </a:rPr>
              <a:t>tutkintoon</a:t>
            </a:r>
            <a:r>
              <a:rPr lang="en-US" sz="1800" dirty="0">
                <a:cs typeface="Arial"/>
              </a:rPr>
              <a:t> –</a:t>
            </a:r>
            <a:r>
              <a:rPr lang="en-US" sz="1800" dirty="0" err="1">
                <a:cs typeface="Arial"/>
              </a:rPr>
              <a:t>ryhmästä</a:t>
            </a:r>
            <a:r>
              <a:rPr lang="en-US" sz="1800" dirty="0">
                <a:cs typeface="Arial"/>
              </a:rPr>
              <a:t> on </a:t>
            </a:r>
            <a:r>
              <a:rPr lang="en-US" sz="1800" dirty="0" err="1">
                <a:cs typeface="Arial"/>
              </a:rPr>
              <a:t>kerrottu</a:t>
            </a:r>
            <a:r>
              <a:rPr lang="en-US" sz="1800" dirty="0">
                <a:cs typeface="Arial"/>
              </a:rPr>
              <a:t> </a:t>
            </a:r>
            <a:r>
              <a:rPr lang="en-US" sz="1800" dirty="0" err="1">
                <a:cs typeface="Arial"/>
              </a:rPr>
              <a:t>lisää</a:t>
            </a:r>
            <a:r>
              <a:rPr lang="en-US" sz="1800" dirty="0">
                <a:cs typeface="Arial"/>
              </a:rPr>
              <a:t> Aalto-yliopiston </a:t>
            </a:r>
            <a:r>
              <a:rPr lang="en-US" sz="1800" dirty="0" err="1">
                <a:cs typeface="Arial"/>
              </a:rPr>
              <a:t>psykologien</a:t>
            </a:r>
            <a:r>
              <a:rPr lang="en-US" sz="1800" dirty="0">
                <a:cs typeface="Arial"/>
              </a:rPr>
              <a:t> podcast-</a:t>
            </a:r>
            <a:r>
              <a:rPr lang="en-US" sz="1800" dirty="0" err="1">
                <a:cs typeface="Arial"/>
              </a:rPr>
              <a:t>sarjassa</a:t>
            </a:r>
            <a:r>
              <a:rPr lang="en-US" sz="1800" dirty="0">
                <a:cs typeface="Arial"/>
              </a:rPr>
              <a:t> </a:t>
            </a:r>
            <a:r>
              <a:rPr lang="en-US" sz="1800" i="1" dirty="0">
                <a:cs typeface="Arial"/>
              </a:rPr>
              <a:t>Paras </a:t>
            </a:r>
            <a:r>
              <a:rPr lang="en-US" sz="1800" i="1" dirty="0" err="1">
                <a:cs typeface="Arial"/>
              </a:rPr>
              <a:t>hetki</a:t>
            </a:r>
            <a:r>
              <a:rPr lang="en-US" sz="1800" i="1" dirty="0">
                <a:cs typeface="Arial"/>
              </a:rPr>
              <a:t> </a:t>
            </a:r>
            <a:r>
              <a:rPr lang="en-US" sz="1800" i="1" dirty="0" err="1">
                <a:cs typeface="Arial"/>
              </a:rPr>
              <a:t>päivässä</a:t>
            </a:r>
            <a:r>
              <a:rPr lang="en-US" sz="1800" dirty="0">
                <a:cs typeface="Arial"/>
              </a:rPr>
              <a:t>. </a:t>
            </a:r>
            <a:r>
              <a:rPr lang="en-US" sz="1800" dirty="0">
                <a:cs typeface="Arial"/>
                <a:hlinkClick r:id="rId2"/>
              </a:rPr>
              <a:t>https://podcast.aalto.fi/parashetkipaivassa/wp-content/uploads/2021/10/Osa-11-Uudelleen-aloittaminen-Sanni-Saarimaki-ja-Alli-Mattila.mp3</a:t>
            </a:r>
            <a:r>
              <a:rPr lang="en-US" sz="1800" dirty="0">
                <a:cs typeface="Arial"/>
              </a:rPr>
              <a:t> </a:t>
            </a:r>
          </a:p>
          <a:p>
            <a:endParaRPr lang="en-US" sz="2000" dirty="0">
              <a:cs typeface="Arial"/>
            </a:endParaRPr>
          </a:p>
          <a:p>
            <a:r>
              <a:rPr lang="fi-FI" sz="1200" dirty="0"/>
              <a:t>Podcast-jakson kuvaus: ”Joskus elämä voi heittää eteemme tilanteen, jonka vuoksi opinnot keskeytyvät hetkellisesti, tai saamme omiin toiveisiimme nähden kasaan vain vähän opintopisteitä. Opiskelurytmiin palaaminen pidemmän tauon, kuten sairausloman tai muun elämänkäänteen jälkeen voi tuntua haastavalta ja nostaa mieleen ajatuksen siitä, että on tilanteen kanssa yksin. Opintopsykologit Sanni </a:t>
            </a:r>
            <a:r>
              <a:rPr lang="fi-FI" sz="1200" dirty="0" err="1"/>
              <a:t>Saariimäki</a:t>
            </a:r>
            <a:r>
              <a:rPr lang="fi-FI" sz="1200" dirty="0"/>
              <a:t> ja Alli Mattila </a:t>
            </a:r>
            <a:r>
              <a:rPr lang="fi-FI" sz="1200" dirty="0" err="1"/>
              <a:t>keskustlevat</a:t>
            </a:r>
            <a:r>
              <a:rPr lang="fi-FI" sz="1200" dirty="0"/>
              <a:t> siitä, minkälaisia ajatuksia tauolta palaamiseen saattaa liittyä, ja millä keinoilla onnistunutta palaamista voisi tukea. Jokaisella meistä on oikeus omien voimavarojen kuunteluun ja omannäköiseen polkuun - myös opiskeluaikana!”</a:t>
            </a:r>
            <a:endParaRPr lang="en-US" sz="1050" dirty="0">
              <a:cs typeface="Arial"/>
            </a:endParaRPr>
          </a:p>
          <a:p>
            <a:endParaRPr lang="fi-FI" sz="1600" dirty="0">
              <a:cs typeface="Arial"/>
            </a:endParaRPr>
          </a:p>
          <a:p>
            <a:endParaRPr lang="fi-FI" sz="1600" dirty="0">
              <a:cs typeface="Arial"/>
            </a:endParaRPr>
          </a:p>
          <a:p>
            <a:endParaRPr lang="en-US" dirty="0">
              <a:cs typeface="Arial"/>
            </a:endParaRPr>
          </a:p>
        </p:txBody>
      </p:sp>
    </p:spTree>
    <p:extLst>
      <p:ext uri="{BB962C8B-B14F-4D97-AF65-F5344CB8AC3E}">
        <p14:creationId xmlns:p14="http://schemas.microsoft.com/office/powerpoint/2010/main" val="33765899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918B59-C5F0-F7CF-591B-4053DF8C0A1E}"/>
              </a:ext>
            </a:extLst>
          </p:cNvPr>
          <p:cNvSpPr>
            <a:spLocks noGrp="1"/>
          </p:cNvSpPr>
          <p:nvPr>
            <p:ph type="body" sz="half" idx="10"/>
          </p:nvPr>
        </p:nvSpPr>
        <p:spPr/>
        <p:txBody>
          <a:bodyPr lIns="0" tIns="0" rIns="0" bIns="0" anchor="t"/>
          <a:lstStyle/>
          <a:p>
            <a:r>
              <a:rPr lang="fi-FI">
                <a:ea typeface="+mj-lt"/>
                <a:cs typeface="+mj-lt"/>
              </a:rPr>
              <a:t>Asiasanat</a:t>
            </a:r>
            <a:endParaRPr lang="fi-FI"/>
          </a:p>
        </p:txBody>
      </p:sp>
      <p:sp>
        <p:nvSpPr>
          <p:cNvPr id="3" name="Text Placeholder 2">
            <a:extLst>
              <a:ext uri="{FF2B5EF4-FFF2-40B4-BE49-F238E27FC236}">
                <a16:creationId xmlns:a16="http://schemas.microsoft.com/office/drawing/2014/main" id="{11375E65-6B55-CB5E-FCE7-B92DF2189011}"/>
              </a:ext>
            </a:extLst>
          </p:cNvPr>
          <p:cNvSpPr>
            <a:spLocks noGrp="1"/>
          </p:cNvSpPr>
          <p:nvPr>
            <p:ph type="body" sz="half" idx="11"/>
          </p:nvPr>
        </p:nvSpPr>
        <p:spPr>
          <a:xfrm>
            <a:off x="300012" y="1241467"/>
            <a:ext cx="8492897" cy="3049460"/>
          </a:xfrm>
        </p:spPr>
        <p:txBody>
          <a:bodyPr lIns="0" tIns="0" rIns="0" bIns="0" anchor="t"/>
          <a:lstStyle/>
          <a:p>
            <a:r>
              <a:rPr lang="en-US" sz="1200" b="0" dirty="0" err="1">
                <a:ea typeface="+mn-lt"/>
                <a:cs typeface="+mn-lt"/>
              </a:rPr>
              <a:t>Vertaisuus</a:t>
            </a:r>
            <a:r>
              <a:rPr lang="en-US" sz="1200" b="0" dirty="0">
                <a:ea typeface="+mn-lt"/>
                <a:cs typeface="+mn-lt"/>
              </a:rPr>
              <a:t>, </a:t>
            </a:r>
            <a:r>
              <a:rPr lang="en-US" sz="1200" b="0" dirty="0" err="1">
                <a:ea typeface="+mn-lt"/>
                <a:cs typeface="+mn-lt"/>
              </a:rPr>
              <a:t>vertaistuki</a:t>
            </a:r>
            <a:r>
              <a:rPr lang="en-US" sz="1200" b="0" dirty="0">
                <a:ea typeface="+mn-lt"/>
                <a:cs typeface="+mn-lt"/>
              </a:rPr>
              <a:t>, </a:t>
            </a:r>
            <a:r>
              <a:rPr lang="en-US" sz="1200" b="0" dirty="0" err="1">
                <a:ea typeface="+mn-lt"/>
                <a:cs typeface="+mn-lt"/>
              </a:rPr>
              <a:t>vertaisryhmä</a:t>
            </a:r>
            <a:r>
              <a:rPr lang="en-US" sz="1200" b="0" dirty="0">
                <a:ea typeface="+mn-lt"/>
                <a:cs typeface="+mn-lt"/>
              </a:rPr>
              <a:t>, </a:t>
            </a:r>
            <a:r>
              <a:rPr lang="en-US" sz="1200" b="0" dirty="0" err="1">
                <a:ea typeface="+mn-lt"/>
                <a:cs typeface="+mn-lt"/>
              </a:rPr>
              <a:t>strukturoitu</a:t>
            </a:r>
            <a:r>
              <a:rPr lang="en-US" sz="1200" b="0" dirty="0">
                <a:ea typeface="+mn-lt"/>
                <a:cs typeface="+mn-lt"/>
              </a:rPr>
              <a:t> </a:t>
            </a:r>
            <a:r>
              <a:rPr lang="en-US" sz="1200" b="0" dirty="0" err="1">
                <a:ea typeface="+mn-lt"/>
                <a:cs typeface="+mn-lt"/>
              </a:rPr>
              <a:t>vertaisryhmätoiminta</a:t>
            </a:r>
            <a:r>
              <a:rPr lang="en-US" sz="1200" b="0" dirty="0">
                <a:ea typeface="+mn-lt"/>
                <a:cs typeface="+mn-lt"/>
              </a:rPr>
              <a:t>, </a:t>
            </a:r>
            <a:r>
              <a:rPr lang="en-US" sz="1200" b="0" dirty="0" err="1">
                <a:ea typeface="+mn-lt"/>
                <a:cs typeface="+mn-lt"/>
              </a:rPr>
              <a:t>yhteisöllisyys</a:t>
            </a:r>
            <a:r>
              <a:rPr lang="en-US" sz="1200" b="0" dirty="0">
                <a:ea typeface="+mn-lt"/>
                <a:cs typeface="+mn-lt"/>
              </a:rPr>
              <a:t>, </a:t>
            </a:r>
            <a:r>
              <a:rPr lang="en-US" sz="1200" b="0" dirty="0" err="1">
                <a:ea typeface="+mn-lt"/>
                <a:cs typeface="+mn-lt"/>
              </a:rPr>
              <a:t>oppimisen</a:t>
            </a:r>
            <a:r>
              <a:rPr lang="en-US" sz="1200" b="0" dirty="0">
                <a:ea typeface="+mn-lt"/>
                <a:cs typeface="+mn-lt"/>
              </a:rPr>
              <a:t> </a:t>
            </a:r>
            <a:r>
              <a:rPr lang="en-US" sz="1200" b="0" dirty="0" err="1">
                <a:ea typeface="+mn-lt"/>
                <a:cs typeface="+mn-lt"/>
              </a:rPr>
              <a:t>tuki</a:t>
            </a:r>
            <a:r>
              <a:rPr lang="en-US" sz="1200" b="0" dirty="0">
                <a:ea typeface="+mn-lt"/>
                <a:cs typeface="+mn-lt"/>
              </a:rPr>
              <a:t>, </a:t>
            </a:r>
            <a:r>
              <a:rPr lang="en-US" sz="1200" b="0" dirty="0" err="1">
                <a:ea typeface="+mn-lt"/>
                <a:cs typeface="+mn-lt"/>
              </a:rPr>
              <a:t>tuen</a:t>
            </a:r>
            <a:r>
              <a:rPr lang="en-US" sz="1200" b="0" dirty="0">
                <a:ea typeface="+mn-lt"/>
                <a:cs typeface="+mn-lt"/>
              </a:rPr>
              <a:t> </a:t>
            </a:r>
            <a:r>
              <a:rPr lang="en-US" sz="1200" b="0" dirty="0" err="1">
                <a:ea typeface="+mn-lt"/>
                <a:cs typeface="+mn-lt"/>
              </a:rPr>
              <a:t>tarpeiden</a:t>
            </a:r>
            <a:r>
              <a:rPr lang="en-US" sz="1200" b="0" dirty="0">
                <a:ea typeface="+mn-lt"/>
                <a:cs typeface="+mn-lt"/>
              </a:rPr>
              <a:t> </a:t>
            </a:r>
            <a:r>
              <a:rPr lang="en-US" sz="1200" b="0" dirty="0" err="1">
                <a:ea typeface="+mn-lt"/>
                <a:cs typeface="+mn-lt"/>
              </a:rPr>
              <a:t>tunnistaminen</a:t>
            </a:r>
            <a:r>
              <a:rPr lang="en-US" sz="1200" b="0" dirty="0">
                <a:ea typeface="+mn-lt"/>
                <a:cs typeface="+mn-lt"/>
              </a:rPr>
              <a:t>, </a:t>
            </a:r>
            <a:r>
              <a:rPr lang="en-US" sz="1200" b="0" dirty="0" err="1">
                <a:ea typeface="+mn-lt"/>
                <a:cs typeface="+mn-lt"/>
              </a:rPr>
              <a:t>opintojen</a:t>
            </a:r>
            <a:r>
              <a:rPr lang="en-US" sz="1200" b="0" dirty="0">
                <a:ea typeface="+mn-lt"/>
                <a:cs typeface="+mn-lt"/>
              </a:rPr>
              <a:t> </a:t>
            </a:r>
            <a:r>
              <a:rPr lang="en-US" sz="1200" b="0" dirty="0" err="1">
                <a:ea typeface="+mn-lt"/>
                <a:cs typeface="+mn-lt"/>
              </a:rPr>
              <a:t>eteneminen</a:t>
            </a:r>
            <a:r>
              <a:rPr lang="en-US" sz="1200" b="0" dirty="0">
                <a:ea typeface="+mn-lt"/>
                <a:cs typeface="+mn-lt"/>
              </a:rPr>
              <a:t>, </a:t>
            </a:r>
            <a:r>
              <a:rPr lang="en-US" sz="1200" b="0" dirty="0" err="1">
                <a:ea typeface="+mn-lt"/>
                <a:cs typeface="+mn-lt"/>
              </a:rPr>
              <a:t>opiskelutaito</a:t>
            </a:r>
            <a:r>
              <a:rPr lang="en-US" sz="1200" b="0" dirty="0">
                <a:ea typeface="+mn-lt"/>
                <a:cs typeface="+mn-lt"/>
              </a:rPr>
              <a:t>, -</a:t>
            </a:r>
            <a:r>
              <a:rPr lang="en-US" sz="1200" b="0" dirty="0" err="1">
                <a:ea typeface="+mn-lt"/>
                <a:cs typeface="+mn-lt"/>
              </a:rPr>
              <a:t>taidot</a:t>
            </a:r>
            <a:r>
              <a:rPr lang="en-US" sz="1200" b="0" dirty="0">
                <a:ea typeface="+mn-lt"/>
                <a:cs typeface="+mn-lt"/>
              </a:rPr>
              <a:t>, </a:t>
            </a:r>
            <a:r>
              <a:rPr lang="en-US" sz="1200" b="0" dirty="0" err="1">
                <a:ea typeface="+mn-lt"/>
                <a:cs typeface="+mn-lt"/>
              </a:rPr>
              <a:t>oppimisvaikeus</a:t>
            </a:r>
            <a:r>
              <a:rPr lang="en-US" sz="1200" b="0" dirty="0">
                <a:ea typeface="+mn-lt"/>
                <a:cs typeface="+mn-lt"/>
              </a:rPr>
              <a:t>, -</a:t>
            </a:r>
            <a:r>
              <a:rPr lang="en-US" sz="1200" b="0" dirty="0" err="1">
                <a:ea typeface="+mn-lt"/>
                <a:cs typeface="+mn-lt"/>
              </a:rPr>
              <a:t>vaikeudet</a:t>
            </a:r>
            <a:r>
              <a:rPr lang="en-US" sz="1200" b="0" dirty="0">
                <a:ea typeface="+mn-lt"/>
                <a:cs typeface="+mn-lt"/>
              </a:rPr>
              <a:t>, </a:t>
            </a:r>
            <a:r>
              <a:rPr lang="en-US" sz="1200" b="0" dirty="0" err="1">
                <a:ea typeface="+mn-lt"/>
                <a:cs typeface="+mn-lt"/>
              </a:rPr>
              <a:t>opiskelukyky</a:t>
            </a:r>
            <a:r>
              <a:rPr lang="en-US" sz="1200" b="0" dirty="0">
                <a:ea typeface="+mn-lt"/>
                <a:cs typeface="+mn-lt"/>
              </a:rPr>
              <a:t>, </a:t>
            </a:r>
            <a:r>
              <a:rPr lang="en-US" sz="1200" b="0" dirty="0" err="1">
                <a:ea typeface="+mn-lt"/>
                <a:cs typeface="+mn-lt"/>
              </a:rPr>
              <a:t>opiskeluhyvinvointi</a:t>
            </a:r>
            <a:r>
              <a:rPr lang="en-US" sz="1200" b="0" dirty="0">
                <a:ea typeface="+mn-lt"/>
                <a:cs typeface="+mn-lt"/>
              </a:rPr>
              <a:t>, </a:t>
            </a:r>
            <a:r>
              <a:rPr lang="en-US" sz="1200" b="0" dirty="0" err="1">
                <a:ea typeface="+mn-lt"/>
                <a:cs typeface="+mn-lt"/>
              </a:rPr>
              <a:t>opiskelijahyvinvointi</a:t>
            </a:r>
            <a:r>
              <a:rPr lang="en-US" sz="1200" b="0" dirty="0">
                <a:ea typeface="+mn-lt"/>
                <a:cs typeface="+mn-lt"/>
              </a:rPr>
              <a:t>, </a:t>
            </a:r>
            <a:r>
              <a:rPr lang="en-US" sz="1200" b="0" dirty="0" err="1">
                <a:ea typeface="+mn-lt"/>
                <a:cs typeface="+mn-lt"/>
              </a:rPr>
              <a:t>erityinen</a:t>
            </a:r>
            <a:r>
              <a:rPr lang="en-US" sz="1200" b="0" dirty="0">
                <a:ea typeface="+mn-lt"/>
                <a:cs typeface="+mn-lt"/>
              </a:rPr>
              <a:t> </a:t>
            </a:r>
            <a:r>
              <a:rPr lang="en-US" sz="1200" b="0" dirty="0" err="1">
                <a:ea typeface="+mn-lt"/>
                <a:cs typeface="+mn-lt"/>
              </a:rPr>
              <a:t>tuki</a:t>
            </a:r>
            <a:r>
              <a:rPr lang="en-US" sz="1200" b="0" dirty="0">
                <a:ea typeface="+mn-lt"/>
                <a:cs typeface="+mn-lt"/>
              </a:rPr>
              <a:t>, </a:t>
            </a:r>
            <a:r>
              <a:rPr lang="en-US" sz="1200" b="0" dirty="0" err="1">
                <a:ea typeface="+mn-lt"/>
                <a:cs typeface="+mn-lt"/>
              </a:rPr>
              <a:t>saavutettavuus</a:t>
            </a:r>
            <a:r>
              <a:rPr lang="en-US" sz="1200" b="0" dirty="0">
                <a:ea typeface="+mn-lt"/>
                <a:cs typeface="+mn-lt"/>
              </a:rPr>
              <a:t>, </a:t>
            </a:r>
            <a:r>
              <a:rPr lang="en-US" sz="1200" b="0" dirty="0" err="1">
                <a:ea typeface="+mn-lt"/>
                <a:cs typeface="+mn-lt"/>
              </a:rPr>
              <a:t>hyvinvointipalveluverkosto</a:t>
            </a:r>
            <a:r>
              <a:rPr lang="en-US" sz="1200" b="0" dirty="0">
                <a:ea typeface="+mn-lt"/>
                <a:cs typeface="+mn-lt"/>
              </a:rPr>
              <a:t>, </a:t>
            </a:r>
            <a:r>
              <a:rPr lang="en-US" sz="1200" b="0" dirty="0" err="1">
                <a:ea typeface="+mn-lt"/>
                <a:cs typeface="+mn-lt"/>
              </a:rPr>
              <a:t>moniammatillinen</a:t>
            </a:r>
            <a:r>
              <a:rPr lang="en-US" sz="1200" b="0" dirty="0">
                <a:ea typeface="+mn-lt"/>
                <a:cs typeface="+mn-lt"/>
              </a:rPr>
              <a:t> </a:t>
            </a:r>
            <a:r>
              <a:rPr lang="en-US" sz="1200" b="0" dirty="0" err="1">
                <a:ea typeface="+mn-lt"/>
                <a:cs typeface="+mn-lt"/>
              </a:rPr>
              <a:t>yhteistyö</a:t>
            </a:r>
            <a:r>
              <a:rPr lang="en-US" sz="1200" b="0" dirty="0">
                <a:ea typeface="+mn-lt"/>
                <a:cs typeface="+mn-lt"/>
              </a:rPr>
              <a:t>, </a:t>
            </a:r>
            <a:r>
              <a:rPr lang="en-US" sz="1200" b="0" dirty="0" err="1">
                <a:ea typeface="+mn-lt"/>
                <a:cs typeface="+mn-lt"/>
              </a:rPr>
              <a:t>hyvinvointitaidot</a:t>
            </a:r>
            <a:r>
              <a:rPr lang="en-US" sz="1200" b="0" dirty="0">
                <a:ea typeface="+mn-lt"/>
                <a:cs typeface="+mn-lt"/>
              </a:rPr>
              <a:t>, </a:t>
            </a:r>
            <a:r>
              <a:rPr lang="en-US" sz="1200" b="0" dirty="0" err="1">
                <a:ea typeface="+mn-lt"/>
                <a:cs typeface="+mn-lt"/>
              </a:rPr>
              <a:t>opiskelu</a:t>
            </a:r>
            <a:r>
              <a:rPr lang="en-US" sz="1200" b="0" dirty="0">
                <a:ea typeface="+mn-lt"/>
                <a:cs typeface="+mn-lt"/>
              </a:rPr>
              <a:t> korona-</a:t>
            </a:r>
            <a:r>
              <a:rPr lang="en-US" sz="1200" b="0" dirty="0" err="1">
                <a:ea typeface="+mn-lt"/>
                <a:cs typeface="+mn-lt"/>
              </a:rPr>
              <a:t>aikana</a:t>
            </a:r>
            <a:r>
              <a:rPr lang="en-US" sz="1200" b="0" dirty="0">
                <a:ea typeface="+mn-lt"/>
                <a:cs typeface="+mn-lt"/>
              </a:rPr>
              <a:t>, </a:t>
            </a:r>
            <a:r>
              <a:rPr lang="en-US" sz="1200" b="0" dirty="0" err="1">
                <a:ea typeface="+mn-lt"/>
                <a:cs typeface="+mn-lt"/>
              </a:rPr>
              <a:t>korkeakouluopiskelija</a:t>
            </a:r>
            <a:r>
              <a:rPr lang="en-US" sz="1200" b="0" dirty="0">
                <a:ea typeface="+mn-lt"/>
                <a:cs typeface="+mn-lt"/>
              </a:rPr>
              <a:t>, </a:t>
            </a:r>
            <a:r>
              <a:rPr lang="en-US" sz="1200" b="0" dirty="0" err="1">
                <a:ea typeface="+mn-lt"/>
                <a:cs typeface="+mn-lt"/>
              </a:rPr>
              <a:t>opiskelija</a:t>
            </a:r>
            <a:r>
              <a:rPr lang="en-US" sz="1200" b="0" dirty="0">
                <a:ea typeface="+mn-lt"/>
                <a:cs typeface="+mn-lt"/>
              </a:rPr>
              <a:t>, </a:t>
            </a:r>
            <a:r>
              <a:rPr lang="en-US" sz="1200" b="0" dirty="0" err="1">
                <a:ea typeface="+mn-lt"/>
                <a:cs typeface="+mn-lt"/>
              </a:rPr>
              <a:t>hyvinvoiva</a:t>
            </a:r>
            <a:r>
              <a:rPr lang="en-US" sz="1200" b="0" dirty="0">
                <a:ea typeface="+mn-lt"/>
                <a:cs typeface="+mn-lt"/>
              </a:rPr>
              <a:t> </a:t>
            </a:r>
            <a:r>
              <a:rPr lang="en-US" sz="1200" b="0" dirty="0" err="1">
                <a:ea typeface="+mn-lt"/>
                <a:cs typeface="+mn-lt"/>
              </a:rPr>
              <a:t>opiskelija</a:t>
            </a:r>
            <a:r>
              <a:rPr lang="en-US" sz="1200" b="0" dirty="0">
                <a:ea typeface="+mn-lt"/>
                <a:cs typeface="+mn-lt"/>
              </a:rPr>
              <a:t>, </a:t>
            </a:r>
            <a:r>
              <a:rPr lang="en-US" sz="1200" b="0" dirty="0" err="1">
                <a:ea typeface="+mn-lt"/>
                <a:cs typeface="+mn-lt"/>
              </a:rPr>
              <a:t>korkeakoulu</a:t>
            </a:r>
            <a:r>
              <a:rPr lang="en-US" sz="1200" b="0" dirty="0">
                <a:ea typeface="+mn-lt"/>
                <a:cs typeface="+mn-lt"/>
              </a:rPr>
              <a:t>, </a:t>
            </a:r>
            <a:r>
              <a:rPr lang="en-US" sz="1200" b="0" dirty="0" err="1">
                <a:ea typeface="+mn-lt"/>
                <a:cs typeface="+mn-lt"/>
              </a:rPr>
              <a:t>yliopisto</a:t>
            </a:r>
            <a:endParaRPr lang="en-US" sz="1200" b="0" dirty="0">
              <a:ea typeface="+mn-lt"/>
              <a:cs typeface="+mn-lt"/>
            </a:endParaRPr>
          </a:p>
        </p:txBody>
      </p:sp>
    </p:spTree>
    <p:extLst>
      <p:ext uri="{BB962C8B-B14F-4D97-AF65-F5344CB8AC3E}">
        <p14:creationId xmlns:p14="http://schemas.microsoft.com/office/powerpoint/2010/main" val="1967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kstin paikkamerkki 16"/>
          <p:cNvSpPr>
            <a:spLocks noGrp="1"/>
          </p:cNvSpPr>
          <p:nvPr>
            <p:ph type="body" sz="half" idx="10"/>
          </p:nvPr>
        </p:nvSpPr>
        <p:spPr>
          <a:xfrm>
            <a:off x="287338" y="221282"/>
            <a:ext cx="8228012" cy="1554362"/>
          </a:xfrm>
        </p:spPr>
        <p:txBody>
          <a:bodyPr lIns="0" tIns="0" rIns="0" bIns="0" anchor="t"/>
          <a:lstStyle/>
          <a:p>
            <a:r>
              <a:rPr lang="fi-FI">
                <a:ea typeface="+mj-lt"/>
                <a:cs typeface="+mj-lt"/>
              </a:rPr>
              <a:t>Toimintamallin / käytänteen esittely</a:t>
            </a:r>
            <a:endParaRPr lang="fi-FI"/>
          </a:p>
        </p:txBody>
      </p:sp>
      <p:sp>
        <p:nvSpPr>
          <p:cNvPr id="2" name="Sisällön paikkamerkki 2">
            <a:extLst>
              <a:ext uri="{FF2B5EF4-FFF2-40B4-BE49-F238E27FC236}">
                <a16:creationId xmlns:a16="http://schemas.microsoft.com/office/drawing/2014/main" id="{224EA5BE-5ACB-EA15-54EF-885F3367E73A}"/>
              </a:ext>
            </a:extLst>
          </p:cNvPr>
          <p:cNvSpPr txBox="1">
            <a:spLocks/>
          </p:cNvSpPr>
          <p:nvPr/>
        </p:nvSpPr>
        <p:spPr>
          <a:xfrm>
            <a:off x="209550" y="1589162"/>
            <a:ext cx="8376889" cy="2555875"/>
          </a:xfrm>
          <a:prstGeom prst="rect">
            <a:avLst/>
          </a:prstGeom>
        </p:spPr>
        <p:txBody>
          <a:bodyPr vert="horz" lIns="91440" tIns="45720" rIns="91440" bIns="45720" rtlCol="0" anchor="t">
            <a:normAutofit/>
          </a:bodyPr>
          <a:lst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a:lstStyle>
          <a:p>
            <a:pPr marL="0" indent="0">
              <a:buNone/>
            </a:pPr>
            <a:r>
              <a:rPr lang="fi-FI" sz="1800" b="0" i="0" dirty="0">
                <a:solidFill>
                  <a:srgbClr val="000000"/>
                </a:solidFill>
                <a:effectLst/>
                <a:latin typeface="Arial" panose="020B0604020202020204" pitchFamily="34" charset="0"/>
              </a:rPr>
              <a:t>Aallon opintopsykologien ja/tai opinto-ohjaajien vetämä ohjattu vertaisryhmä opintoihin palaaville tai viimeisen vuoden aikana hyvin vähän opiskelleille.  Ryhmässä tarkastellaan opintojen etenemistä tukevia elementtejä, kuten ajanhallintaa, aikaansaamista ja opiskelumotivaatiota. Tapaamisilla jaetaan myös opiskeluun liittyviä fiiliksiä sekä pysähdytään etsimään omia voimavaroja ja polttoainetta opintoihin. Osallistumisesta ei saa opintopisteitä. </a:t>
            </a:r>
          </a:p>
          <a:p>
            <a:pPr marL="0" indent="0">
              <a:buNone/>
            </a:pPr>
            <a:r>
              <a:rPr lang="fi-FI" sz="1800" b="1" dirty="0">
                <a:solidFill>
                  <a:srgbClr val="000000"/>
                </a:solidFill>
                <a:latin typeface="Arial" panose="020B0604020202020204" pitchFamily="34" charset="0"/>
                <a:ea typeface="Calibri"/>
                <a:cs typeface="Calibri"/>
              </a:rPr>
              <a:t>Runko voidaan toteuttaa 3:n, 5:n tai 7:n kerran mallina viikoittain, tai niin, että viimeinen tapaaminen on noin kuukausi edellisen tapaamisen jälkeen (ns. seurantatapaaminen). </a:t>
            </a:r>
            <a:endParaRPr lang="fi-FI" sz="2600" b="1" dirty="0">
              <a:ea typeface="Calibri"/>
              <a:cs typeface="Calibri"/>
            </a:endParaRPr>
          </a:p>
        </p:txBody>
      </p:sp>
    </p:spTree>
    <p:extLst>
      <p:ext uri="{BB962C8B-B14F-4D97-AF65-F5344CB8AC3E}">
        <p14:creationId xmlns:p14="http://schemas.microsoft.com/office/powerpoint/2010/main" val="1378088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AC0B9FC-B035-E9C5-811C-CFB93DB150EC}"/>
              </a:ext>
            </a:extLst>
          </p:cNvPr>
          <p:cNvSpPr>
            <a:spLocks noGrp="1"/>
          </p:cNvSpPr>
          <p:nvPr>
            <p:ph type="body" sz="half" idx="10"/>
          </p:nvPr>
        </p:nvSpPr>
        <p:spPr/>
        <p:txBody>
          <a:bodyPr lIns="0" tIns="0" rIns="0" bIns="0" anchor="t"/>
          <a:lstStyle/>
          <a:p>
            <a:r>
              <a:rPr lang="fi-FI">
                <a:ea typeface="+mj-lt"/>
                <a:cs typeface="+mj-lt"/>
              </a:rPr>
              <a:t>Miksi toimintamallia / käytännettä kannattaa hyödyntää?</a:t>
            </a:r>
            <a:endParaRPr lang="fi-FI"/>
          </a:p>
          <a:p>
            <a:endParaRPr lang="fi-FI"/>
          </a:p>
        </p:txBody>
      </p:sp>
      <p:sp>
        <p:nvSpPr>
          <p:cNvPr id="6" name="Text Placeholder 5">
            <a:extLst>
              <a:ext uri="{FF2B5EF4-FFF2-40B4-BE49-F238E27FC236}">
                <a16:creationId xmlns:a16="http://schemas.microsoft.com/office/drawing/2014/main" id="{A11CD154-6449-0A53-3278-DD777015F27E}"/>
              </a:ext>
            </a:extLst>
          </p:cNvPr>
          <p:cNvSpPr>
            <a:spLocks noGrp="1"/>
          </p:cNvSpPr>
          <p:nvPr>
            <p:ph type="body" sz="half" idx="11"/>
          </p:nvPr>
        </p:nvSpPr>
        <p:spPr>
          <a:xfrm>
            <a:off x="292327" y="1488210"/>
            <a:ext cx="8492897" cy="3049460"/>
          </a:xfrm>
        </p:spPr>
        <p:txBody>
          <a:bodyPr lIns="0" tIns="0" rIns="0" bIns="0" anchor="t"/>
          <a:lstStyle/>
          <a:p>
            <a:r>
              <a:rPr lang="fi-FI" sz="1600" b="0" dirty="0">
                <a:solidFill>
                  <a:srgbClr val="000000"/>
                </a:solidFill>
                <a:latin typeface="Arial" panose="020B0604020202020204" pitchFamily="34" charset="0"/>
              </a:rPr>
              <a:t>Opiskelijan opinnot saattavat keskeytyä, viivästyä tai eteneminen muuten heiketä monesta syystä. Kun opintojen jatkaminen on ajankohtaista, moni yrittää paluuta, mutta se voi olla yllättävän vaikeaa varsinkin, jos opiskeluista on jo aikaa. </a:t>
            </a:r>
            <a:r>
              <a:rPr lang="fi-FI" sz="1600" b="0" i="0" dirty="0">
                <a:solidFill>
                  <a:srgbClr val="000000"/>
                </a:solidFill>
                <a:effectLst/>
                <a:latin typeface="Arial" panose="020B0604020202020204" pitchFamily="34" charset="0"/>
              </a:rPr>
              <a:t>Hyvään opiskelurytmiin palaaminen tai katkenneiden opintojen jatkaminen voi olla haastavaa ja herättää </a:t>
            </a:r>
            <a:r>
              <a:rPr lang="fi-FI" sz="1600" b="0" dirty="0">
                <a:solidFill>
                  <a:srgbClr val="000000"/>
                </a:solidFill>
                <a:latin typeface="Arial" panose="020B0604020202020204" pitchFamily="34" charset="0"/>
              </a:rPr>
              <a:t>opiskelijoissa </a:t>
            </a:r>
            <a:r>
              <a:rPr lang="fi-FI" sz="1600" b="0" i="0" dirty="0">
                <a:solidFill>
                  <a:srgbClr val="000000"/>
                </a:solidFill>
                <a:effectLst/>
                <a:latin typeface="Arial" panose="020B0604020202020204" pitchFamily="34" charset="0"/>
              </a:rPr>
              <a:t>monenlaisia tunteita. Monesti saatetaan tietää, miten </a:t>
            </a:r>
            <a:r>
              <a:rPr lang="fi-FI" sz="1600" b="1" i="0" dirty="0">
                <a:solidFill>
                  <a:srgbClr val="000000"/>
                </a:solidFill>
                <a:effectLst/>
                <a:latin typeface="Arial" panose="020B0604020202020204" pitchFamily="34" charset="0"/>
              </a:rPr>
              <a:t>pitäisi </a:t>
            </a:r>
            <a:r>
              <a:rPr lang="fi-FI" sz="1600" b="0" i="0" dirty="0">
                <a:solidFill>
                  <a:srgbClr val="000000"/>
                </a:solidFill>
                <a:effectLst/>
                <a:latin typeface="Arial" panose="020B0604020202020204" pitchFamily="34" charset="0"/>
              </a:rPr>
              <a:t>toimia, mutta ajatusten käytäntöön vieminen voi olla helpommin sanottu kuin tehty. Yhdessä oppimalla ja kokemuksia jakamalla voidaan ottaa pieniä askelia kohti sujuvampaa opiskeluarkea. Kun opinnot etenevät, stressitasot laskevat ja löydetään energiaa asioille, jotka ovat kaikista tärkeimpiä.</a:t>
            </a:r>
          </a:p>
          <a:p>
            <a:r>
              <a:rPr lang="fi-FI" sz="1600" b="0" dirty="0">
                <a:solidFill>
                  <a:srgbClr val="000000"/>
                </a:solidFill>
                <a:latin typeface="Arial" panose="020B0604020202020204" pitchFamily="34" charset="0"/>
                <a:ea typeface="+mn-lt"/>
                <a:cs typeface="+mn-lt"/>
              </a:rPr>
              <a:t>Vertaisryhmässä hyödynnetään opintopsykologien ja opinto-ohjaajien asiantuntijuutta, mutta tärkeimpänä elementtinä on mahdollistaa opiskelijoiden keskinäinen kokemusten ja vinkkien jakaminen.</a:t>
            </a:r>
            <a:endParaRPr lang="fi-FI" sz="2000" b="0" dirty="0">
              <a:ea typeface="+mn-lt"/>
              <a:cs typeface="+mn-lt"/>
            </a:endParaRPr>
          </a:p>
          <a:p>
            <a:endParaRPr lang="fi-FI" sz="2400" b="0" dirty="0">
              <a:cs typeface="Arial"/>
            </a:endParaRPr>
          </a:p>
        </p:txBody>
      </p:sp>
    </p:spTree>
    <p:extLst>
      <p:ext uri="{BB962C8B-B14F-4D97-AF65-F5344CB8AC3E}">
        <p14:creationId xmlns:p14="http://schemas.microsoft.com/office/powerpoint/2010/main" val="2758437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27092DD-6C02-33EF-3338-D220DEEB2932}"/>
              </a:ext>
            </a:extLst>
          </p:cNvPr>
          <p:cNvSpPr>
            <a:spLocks noGrp="1"/>
          </p:cNvSpPr>
          <p:nvPr>
            <p:ph type="body" sz="half" idx="10"/>
          </p:nvPr>
        </p:nvSpPr>
        <p:spPr/>
        <p:txBody>
          <a:bodyPr lIns="0" tIns="0" rIns="0" bIns="0" anchor="t"/>
          <a:lstStyle/>
          <a:p>
            <a:r>
              <a:rPr lang="fi-FI">
                <a:ea typeface="+mj-lt"/>
                <a:cs typeface="+mj-lt"/>
              </a:rPr>
              <a:t>Tavoitteet</a:t>
            </a:r>
            <a:endParaRPr lang="fi-FI"/>
          </a:p>
        </p:txBody>
      </p:sp>
      <p:sp>
        <p:nvSpPr>
          <p:cNvPr id="6" name="Text Placeholder 5">
            <a:extLst>
              <a:ext uri="{FF2B5EF4-FFF2-40B4-BE49-F238E27FC236}">
                <a16:creationId xmlns:a16="http://schemas.microsoft.com/office/drawing/2014/main" id="{89A33921-79DA-9338-1469-3E484CB58F8E}"/>
              </a:ext>
            </a:extLst>
          </p:cNvPr>
          <p:cNvSpPr>
            <a:spLocks noGrp="1"/>
          </p:cNvSpPr>
          <p:nvPr>
            <p:ph type="body" sz="half" idx="11"/>
          </p:nvPr>
        </p:nvSpPr>
        <p:spPr/>
        <p:txBody>
          <a:bodyPr lIns="0" tIns="0" rIns="0" bIns="0" anchor="t"/>
          <a:lstStyle/>
          <a:p>
            <a:r>
              <a:rPr lang="fi-FI" sz="2000" b="0" dirty="0">
                <a:solidFill>
                  <a:srgbClr val="172B4D"/>
                </a:solidFill>
                <a:latin typeface="Arial" panose="020B0604020202020204" pitchFamily="34" charset="0"/>
              </a:rPr>
              <a:t>Tavoitteena on edistää opintoihin paluuta, sujuvaa opiskeluarkea ja integroitutumista opiskeluyhteisöön.</a:t>
            </a:r>
            <a:endParaRPr lang="fi-FI" sz="2000" dirty="0"/>
          </a:p>
          <a:p>
            <a:r>
              <a:rPr lang="fi-FI" sz="2000" b="0" i="0" dirty="0">
                <a:solidFill>
                  <a:srgbClr val="172B4D"/>
                </a:solidFill>
                <a:effectLst/>
                <a:latin typeface="Arial" panose="020B0604020202020204" pitchFamily="34" charset="0"/>
              </a:rPr>
              <a:t>Ryhmässä tarkastellaan opintojen etenemistä tukevia elementtejä, kuten ajanhallintaa, aikaansaamista ja opiskelumotivaatiota. Tapaamisilla jaetaan myös opiskeluun liittyviä fiiliksiä sekä pysähdytään etsimään omia voimavaroja ja polttoainetta opintoihin. Osallistumisesta ei saa opintopisteitä.</a:t>
            </a:r>
          </a:p>
        </p:txBody>
      </p:sp>
    </p:spTree>
    <p:extLst>
      <p:ext uri="{BB962C8B-B14F-4D97-AF65-F5344CB8AC3E}">
        <p14:creationId xmlns:p14="http://schemas.microsoft.com/office/powerpoint/2010/main" val="1008736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8A47ACAA-5C3D-6B81-2773-2FF4221FAC91}"/>
              </a:ext>
            </a:extLst>
          </p:cNvPr>
          <p:cNvSpPr>
            <a:spLocks noGrp="1"/>
          </p:cNvSpPr>
          <p:nvPr>
            <p:ph type="body" sz="half" idx="10"/>
          </p:nvPr>
        </p:nvSpPr>
        <p:spPr/>
        <p:txBody>
          <a:bodyPr lIns="0" tIns="0" rIns="0" bIns="0" anchor="t"/>
          <a:lstStyle/>
          <a:p>
            <a:r>
              <a:rPr lang="fi-FI">
                <a:ea typeface="+mj-lt"/>
                <a:cs typeface="+mj-lt"/>
              </a:rPr>
              <a:t>Kohderyhmä</a:t>
            </a:r>
            <a:endParaRPr lang="fi-FI"/>
          </a:p>
        </p:txBody>
      </p:sp>
      <p:sp>
        <p:nvSpPr>
          <p:cNvPr id="6" name="Text Placeholder 5">
            <a:extLst>
              <a:ext uri="{FF2B5EF4-FFF2-40B4-BE49-F238E27FC236}">
                <a16:creationId xmlns:a16="http://schemas.microsoft.com/office/drawing/2014/main" id="{D235CCFE-6436-F432-8C58-B5A2286F9291}"/>
              </a:ext>
            </a:extLst>
          </p:cNvPr>
          <p:cNvSpPr>
            <a:spLocks noGrp="1"/>
          </p:cNvSpPr>
          <p:nvPr>
            <p:ph type="body" sz="half" idx="11"/>
          </p:nvPr>
        </p:nvSpPr>
        <p:spPr/>
        <p:txBody>
          <a:bodyPr lIns="0" tIns="0" rIns="0" bIns="0" anchor="t"/>
          <a:lstStyle/>
          <a:p>
            <a:r>
              <a:rPr lang="fi-FI" sz="2400" b="0" dirty="0">
                <a:solidFill>
                  <a:srgbClr val="000000"/>
                </a:solidFill>
                <a:latin typeface="Arial" panose="020B0604020202020204" pitchFamily="34" charset="0"/>
              </a:rPr>
              <a:t>O</a:t>
            </a:r>
            <a:r>
              <a:rPr lang="fi-FI" sz="2400" b="0" i="0" dirty="0">
                <a:solidFill>
                  <a:srgbClr val="000000"/>
                </a:solidFill>
                <a:effectLst/>
                <a:latin typeface="Arial" panose="020B0604020202020204" pitchFamily="34" charset="0"/>
              </a:rPr>
              <a:t>pintoihin palaavat tai viimeisen vuoden aikana hyvin vähän opiskelleet. </a:t>
            </a:r>
          </a:p>
          <a:p>
            <a:r>
              <a:rPr lang="fi-FI" sz="2000" b="0" i="0" dirty="0">
                <a:solidFill>
                  <a:srgbClr val="000000"/>
                </a:solidFill>
                <a:effectLst/>
                <a:latin typeface="Arial" panose="020B0604020202020204" pitchFamily="34" charset="0"/>
              </a:rPr>
              <a:t>Todellisuudessa palaajien joukko on hyvin heterogeenistä, ja jokaisen toteutuksen kohdalla on tärkeää miettiä sitä, miten ryhmäytyminen ja erilaisten tarpeiden huomioiminen mahdollistetaan, kun syyt taukoon ovat hyvin erilaisia (esim</a:t>
            </a:r>
            <a:r>
              <a:rPr lang="fi-FI" sz="2000" b="0" dirty="0">
                <a:solidFill>
                  <a:srgbClr val="000000"/>
                </a:solidFill>
                <a:latin typeface="Arial" panose="020B0604020202020204" pitchFamily="34" charset="0"/>
              </a:rPr>
              <a:t>. varusmies/siviilipalveluksen vuoksi poissa ollut parikymppinen </a:t>
            </a:r>
            <a:r>
              <a:rPr lang="fi-FI" sz="2000" b="0" dirty="0" err="1">
                <a:solidFill>
                  <a:srgbClr val="000000"/>
                </a:solidFill>
                <a:latin typeface="Arial" panose="020B0604020202020204" pitchFamily="34" charset="0"/>
              </a:rPr>
              <a:t>vr</a:t>
            </a:r>
            <a:r>
              <a:rPr lang="fi-FI" sz="2000" b="0" dirty="0">
                <a:solidFill>
                  <a:srgbClr val="000000"/>
                </a:solidFill>
                <a:latin typeface="Arial" panose="020B0604020202020204" pitchFamily="34" charset="0"/>
              </a:rPr>
              <a:t>. pitkään mielenterveyssyistä poissa ollut aikuisopiskelija).</a:t>
            </a:r>
          </a:p>
          <a:p>
            <a:r>
              <a:rPr lang="fi-FI" sz="2000" b="0" dirty="0">
                <a:solidFill>
                  <a:srgbClr val="000000"/>
                </a:solidFill>
                <a:latin typeface="Arial" panose="020B0604020202020204" pitchFamily="34" charset="0"/>
                <a:cs typeface="Arial"/>
              </a:rPr>
              <a:t>Osallistujat on hyvä haastatella toiveiden ja tarpeiden (sekä ryhmään sopivuuden) selvittämiseksi etukäteen. </a:t>
            </a:r>
            <a:r>
              <a:rPr lang="fi-FI" sz="2000" dirty="0">
                <a:solidFill>
                  <a:srgbClr val="000000"/>
                </a:solidFill>
                <a:latin typeface="Arial" panose="020B0604020202020204" pitchFamily="34" charset="0"/>
                <a:cs typeface="Calibri"/>
              </a:rPr>
              <a:t>Min/</a:t>
            </a:r>
            <a:r>
              <a:rPr lang="fi-FI" sz="2000" dirty="0" err="1">
                <a:solidFill>
                  <a:srgbClr val="000000"/>
                </a:solidFill>
                <a:latin typeface="Arial" panose="020B0604020202020204" pitchFamily="34" charset="0"/>
                <a:cs typeface="Calibri"/>
              </a:rPr>
              <a:t>max</a:t>
            </a:r>
            <a:r>
              <a:rPr lang="fi-FI" sz="2000" dirty="0">
                <a:solidFill>
                  <a:srgbClr val="000000"/>
                </a:solidFill>
                <a:latin typeface="Arial" panose="020B0604020202020204" pitchFamily="34" charset="0"/>
                <a:cs typeface="Calibri"/>
              </a:rPr>
              <a:t> osallistujamäärä:</a:t>
            </a:r>
            <a:r>
              <a:rPr lang="fi-FI" sz="2000" b="1" dirty="0">
                <a:solidFill>
                  <a:srgbClr val="000000"/>
                </a:solidFill>
                <a:latin typeface="Arial" panose="020B0604020202020204" pitchFamily="34" charset="0"/>
                <a:ea typeface="Calibri"/>
                <a:cs typeface="Calibri"/>
              </a:rPr>
              <a:t> 5-12 opiskelijaa.</a:t>
            </a:r>
            <a:endParaRPr lang="fi-FI" sz="2000" b="0" dirty="0">
              <a:cs typeface="Arial"/>
            </a:endParaRPr>
          </a:p>
          <a:p>
            <a:endParaRPr lang="fi-FI" b="0" dirty="0">
              <a:cs typeface="Arial"/>
            </a:endParaRPr>
          </a:p>
        </p:txBody>
      </p:sp>
    </p:spTree>
    <p:extLst>
      <p:ext uri="{BB962C8B-B14F-4D97-AF65-F5344CB8AC3E}">
        <p14:creationId xmlns:p14="http://schemas.microsoft.com/office/powerpoint/2010/main" val="2396265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30781CE-640B-ABF8-AF64-6493528D7897}"/>
              </a:ext>
            </a:extLst>
          </p:cNvPr>
          <p:cNvSpPr>
            <a:spLocks noGrp="1"/>
          </p:cNvSpPr>
          <p:nvPr>
            <p:ph type="body" sz="half" idx="10"/>
          </p:nvPr>
        </p:nvSpPr>
        <p:spPr/>
        <p:txBody>
          <a:bodyPr lIns="0" tIns="0" rIns="0" bIns="0" anchor="t"/>
          <a:lstStyle/>
          <a:p>
            <a:r>
              <a:rPr lang="fi-FI">
                <a:ea typeface="+mj-lt"/>
                <a:cs typeface="+mj-lt"/>
              </a:rPr>
              <a:t>Käytännön toteutuksen ja järjestelyjen kuvaus</a:t>
            </a:r>
            <a:endParaRPr lang="fi-FI"/>
          </a:p>
        </p:txBody>
      </p:sp>
      <p:sp>
        <p:nvSpPr>
          <p:cNvPr id="6" name="Text Placeholder 5">
            <a:extLst>
              <a:ext uri="{FF2B5EF4-FFF2-40B4-BE49-F238E27FC236}">
                <a16:creationId xmlns:a16="http://schemas.microsoft.com/office/drawing/2014/main" id="{892E8171-7E47-5C77-2D14-C1B2935F3381}"/>
              </a:ext>
            </a:extLst>
          </p:cNvPr>
          <p:cNvSpPr>
            <a:spLocks noGrp="1"/>
          </p:cNvSpPr>
          <p:nvPr>
            <p:ph type="body" sz="half" idx="11"/>
          </p:nvPr>
        </p:nvSpPr>
        <p:spPr>
          <a:xfrm>
            <a:off x="233714" y="1341910"/>
            <a:ext cx="8492897" cy="3049460"/>
          </a:xfrm>
        </p:spPr>
        <p:txBody>
          <a:bodyPr lIns="0" tIns="0" rIns="0" bIns="0" anchor="t"/>
          <a:lstStyle/>
          <a:p>
            <a:pPr marL="457200" indent="-457200">
              <a:buAutoNum type="arabicPeriod"/>
            </a:pPr>
            <a:r>
              <a:rPr lang="fi-FI" sz="1100" b="0" dirty="0">
                <a:ea typeface="+mn-lt"/>
                <a:cs typeface="+mn-lt"/>
              </a:rPr>
              <a:t>Ryhmän ohjaajakokoonpanon (2-3 ohjaajaa), kertamäärien (3, 5 vai 7) päättäminen ja </a:t>
            </a:r>
            <a:r>
              <a:rPr lang="fi-FI" sz="1100" b="0" dirty="0" err="1">
                <a:ea typeface="+mn-lt"/>
                <a:cs typeface="+mn-lt"/>
              </a:rPr>
              <a:t>kalenterointi</a:t>
            </a:r>
            <a:r>
              <a:rPr lang="fi-FI" sz="1100" b="0" dirty="0">
                <a:ea typeface="+mn-lt"/>
                <a:cs typeface="+mn-lt"/>
              </a:rPr>
              <a:t>, tilavaraukset, ennakkoilmoittautumislomakkeen (esim. </a:t>
            </a:r>
            <a:r>
              <a:rPr lang="fi-FI" sz="1100" b="0" dirty="0" err="1">
                <a:ea typeface="+mn-lt"/>
                <a:cs typeface="+mn-lt"/>
              </a:rPr>
              <a:t>webropol</a:t>
            </a:r>
            <a:r>
              <a:rPr lang="fi-FI" sz="1100" b="0" dirty="0">
                <a:ea typeface="+mn-lt"/>
                <a:cs typeface="+mn-lt"/>
              </a:rPr>
              <a:t>, jossa kysytään opiskelijan tietojen lisäksi hänen toiveistaan ja tarpeistaan ryhmän suhteen) ja mainostekstin tekeminen, tiedotus &amp; viestintä</a:t>
            </a:r>
          </a:p>
          <a:p>
            <a:pPr marL="457200" indent="-457200">
              <a:buAutoNum type="arabicPeriod"/>
            </a:pPr>
            <a:r>
              <a:rPr lang="fi-FI" sz="1100" b="0" dirty="0">
                <a:ea typeface="+mn-lt"/>
                <a:cs typeface="+mn-lt"/>
              </a:rPr>
              <a:t>Alustavien teemojen ja kertojen ohjelman suunnittelu hyödyntäen ennakkoilmoittautumisen yhteydessä saatuja tietoja. Ajanvaraaminen kalentereista osallistujien haastettuja varten. Ensimmäisen tapaamisen suunnittelu tarkasti. Sovitaan millä tavalla kertojen materiaalit jaetaan osallistuville opiskelijoille (esim. sähköposti, Teams-alusta, oman organisaation Moodle, jne.) ja tarvittaessa valitun alustan sisältöjen rakentaminen.</a:t>
            </a:r>
          </a:p>
          <a:p>
            <a:pPr marL="457200" indent="-457200">
              <a:buAutoNum type="arabicPeriod"/>
            </a:pPr>
            <a:r>
              <a:rPr lang="fi-FI" sz="1100" b="0" dirty="0">
                <a:ea typeface="+mn-lt"/>
                <a:cs typeface="+mn-lt"/>
              </a:rPr>
              <a:t>Ilmoittautuneiden haastattelu (n. 20-30 min/hlö) toiveiden ja tarpeiden kartoittamiseksi paikan päällä, videoyhteydellä tai puhelimitse. Haastatteluilla ollut selkeästi sitouttava vaikutus.</a:t>
            </a:r>
          </a:p>
          <a:p>
            <a:pPr marL="457200" indent="-457200">
              <a:buAutoNum type="arabicPeriod"/>
            </a:pPr>
            <a:r>
              <a:rPr lang="fi-FI" sz="1100" b="0" dirty="0">
                <a:ea typeface="+mn-lt"/>
                <a:cs typeface="+mn-lt"/>
              </a:rPr>
              <a:t>Viestintä ryhmään valituille</a:t>
            </a:r>
          </a:p>
          <a:p>
            <a:pPr marL="457200" indent="-457200">
              <a:buAutoNum type="arabicPeriod"/>
            </a:pPr>
            <a:r>
              <a:rPr lang="fi-FI" sz="1100" b="0" dirty="0">
                <a:ea typeface="+mn-lt"/>
                <a:cs typeface="+mn-lt"/>
              </a:rPr>
              <a:t>Ensimmäinen tapaamiskerta, tyhjän paperin palaute osallistujilta kerran lopuksi ja sen jälkeen ohjaajien purkukeskustelu ja seuraavien tapaamisten tarkempi suunnittelu.</a:t>
            </a:r>
          </a:p>
          <a:p>
            <a:pPr marL="457200" indent="-457200">
              <a:buAutoNum type="arabicPeriod"/>
            </a:pPr>
            <a:r>
              <a:rPr lang="fi-FI" sz="1100" b="0" dirty="0">
                <a:ea typeface="+mn-lt"/>
                <a:cs typeface="+mn-lt"/>
              </a:rPr>
              <a:t>Muut tapaamiskerrat ja ohjaajien viikoittainen noin puolen tunnin purku- ja suunnittelutapaaminen</a:t>
            </a:r>
          </a:p>
          <a:p>
            <a:pPr marL="457200" indent="-457200">
              <a:buAutoNum type="arabicPeriod"/>
            </a:pPr>
            <a:r>
              <a:rPr lang="fi-FI" sz="1100" b="0" dirty="0">
                <a:ea typeface="+mn-lt"/>
                <a:cs typeface="+mn-lt"/>
              </a:rPr>
              <a:t>Viimeinen tapaaminen ja mahdollinen kuukauden kuluttua oleva seurantatapaaminen</a:t>
            </a:r>
          </a:p>
          <a:p>
            <a:pPr marL="457200" indent="-457200">
              <a:buAutoNum type="arabicPeriod"/>
            </a:pPr>
            <a:r>
              <a:rPr lang="fi-FI" sz="1100" b="0" dirty="0">
                <a:ea typeface="+mn-lt"/>
                <a:cs typeface="+mn-lt"/>
              </a:rPr>
              <a:t>Ohjaajien lopetuskeskustelu: miten meni, mitä opittiin, mitä pitää tehdä toisin seuraavan toteutuksen kanssa</a:t>
            </a:r>
          </a:p>
        </p:txBody>
      </p:sp>
    </p:spTree>
    <p:extLst>
      <p:ext uri="{BB962C8B-B14F-4D97-AF65-F5344CB8AC3E}">
        <p14:creationId xmlns:p14="http://schemas.microsoft.com/office/powerpoint/2010/main" val="2150116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30781CE-640B-ABF8-AF64-6493528D7897}"/>
              </a:ext>
            </a:extLst>
          </p:cNvPr>
          <p:cNvSpPr>
            <a:spLocks noGrp="1"/>
          </p:cNvSpPr>
          <p:nvPr>
            <p:ph type="body" sz="half" idx="10"/>
          </p:nvPr>
        </p:nvSpPr>
        <p:spPr/>
        <p:txBody>
          <a:bodyPr lIns="0" tIns="0" rIns="0" bIns="0" anchor="t"/>
          <a:lstStyle/>
          <a:p>
            <a:r>
              <a:rPr lang="fi-FI" dirty="0">
                <a:ea typeface="+mj-lt"/>
                <a:cs typeface="+mj-lt"/>
              </a:rPr>
              <a:t>Esimerkkirunko (5. kerran malli)</a:t>
            </a:r>
            <a:endParaRPr lang="fi-FI" dirty="0"/>
          </a:p>
        </p:txBody>
      </p:sp>
      <p:pic>
        <p:nvPicPr>
          <p:cNvPr id="7" name="Picture 6">
            <a:extLst>
              <a:ext uri="{FF2B5EF4-FFF2-40B4-BE49-F238E27FC236}">
                <a16:creationId xmlns:a16="http://schemas.microsoft.com/office/drawing/2014/main" id="{3B9AEE00-4C82-6230-C555-5E2E87262F7A}"/>
              </a:ext>
            </a:extLst>
          </p:cNvPr>
          <p:cNvPicPr>
            <a:picLocks noChangeAspect="1"/>
          </p:cNvPicPr>
          <p:nvPr/>
        </p:nvPicPr>
        <p:blipFill>
          <a:blip r:embed="rId2"/>
          <a:stretch>
            <a:fillRect/>
          </a:stretch>
        </p:blipFill>
        <p:spPr>
          <a:xfrm>
            <a:off x="228146" y="709940"/>
            <a:ext cx="8226184" cy="4324090"/>
          </a:xfrm>
          <a:prstGeom prst="rect">
            <a:avLst/>
          </a:prstGeom>
        </p:spPr>
      </p:pic>
    </p:spTree>
    <p:extLst>
      <p:ext uri="{BB962C8B-B14F-4D97-AF65-F5344CB8AC3E}">
        <p14:creationId xmlns:p14="http://schemas.microsoft.com/office/powerpoint/2010/main" val="1131308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300AD1BF-C4DD-A9D4-F077-1F5F8F24307B}"/>
              </a:ext>
            </a:extLst>
          </p:cNvPr>
          <p:cNvSpPr>
            <a:spLocks noGrp="1"/>
          </p:cNvSpPr>
          <p:nvPr>
            <p:ph type="body" sz="half" idx="10"/>
          </p:nvPr>
        </p:nvSpPr>
        <p:spPr/>
        <p:txBody>
          <a:bodyPr lIns="0" tIns="0" rIns="0" bIns="0" anchor="t"/>
          <a:lstStyle/>
          <a:p>
            <a:r>
              <a:rPr lang="fi-FI">
                <a:ea typeface="+mj-lt"/>
                <a:cs typeface="+mj-lt"/>
              </a:rPr>
              <a:t>Aikataulu</a:t>
            </a:r>
            <a:endParaRPr lang="fi-FI"/>
          </a:p>
        </p:txBody>
      </p:sp>
      <p:sp>
        <p:nvSpPr>
          <p:cNvPr id="6" name="Text Placeholder 5">
            <a:extLst>
              <a:ext uri="{FF2B5EF4-FFF2-40B4-BE49-F238E27FC236}">
                <a16:creationId xmlns:a16="http://schemas.microsoft.com/office/drawing/2014/main" id="{D8EE6CE7-C6A5-EBB8-BE86-429E6D783C85}"/>
              </a:ext>
            </a:extLst>
          </p:cNvPr>
          <p:cNvSpPr>
            <a:spLocks noGrp="1"/>
          </p:cNvSpPr>
          <p:nvPr>
            <p:ph type="body" sz="half" idx="11"/>
          </p:nvPr>
        </p:nvSpPr>
        <p:spPr/>
        <p:txBody>
          <a:bodyPr lIns="0" tIns="0" rIns="0" bIns="0" anchor="t"/>
          <a:lstStyle/>
          <a:p>
            <a:pPr marL="0" indent="0">
              <a:buNone/>
            </a:pPr>
            <a:r>
              <a:rPr lang="fi-FI" sz="2000" b="0" dirty="0">
                <a:solidFill>
                  <a:srgbClr val="000000"/>
                </a:solidFill>
                <a:latin typeface="Arial" panose="020B0604020202020204" pitchFamily="34" charset="0"/>
                <a:ea typeface="Calibri"/>
                <a:cs typeface="Calibri"/>
              </a:rPr>
              <a:t>Runko voidaan toteuttaa 3:n, 5:n tai 7:n kerran mallina viikoittain, tai niin, että viimeinen tapaaminen on noin kuukausi edellisen tapaamisen jälkeen (ns. seurantatapaaminen). Toteutuksen aloitus on tärkeää kohdistaa joko syyslukukauden alkuun tai tammikuulle, jolloin paluuta on mahdollista yrittää käytännössä.</a:t>
            </a:r>
          </a:p>
          <a:p>
            <a:pPr marL="0" indent="0">
              <a:buNone/>
            </a:pPr>
            <a:r>
              <a:rPr lang="fi-FI" sz="2000" b="0" dirty="0">
                <a:solidFill>
                  <a:srgbClr val="000000"/>
                </a:solidFill>
                <a:latin typeface="Arial" panose="020B0604020202020204" pitchFamily="34" charset="0"/>
                <a:ea typeface="Calibri"/>
                <a:cs typeface="Calibri"/>
              </a:rPr>
              <a:t>Yhden tapaamisen kesto 1.5-2h. </a:t>
            </a:r>
          </a:p>
          <a:p>
            <a:pPr marL="0" indent="0">
              <a:buNone/>
            </a:pPr>
            <a:r>
              <a:rPr lang="fi-FI" sz="2000" b="0" dirty="0">
                <a:solidFill>
                  <a:srgbClr val="000000"/>
                </a:solidFill>
                <a:latin typeface="Arial" panose="020B0604020202020204" pitchFamily="34" charset="0"/>
                <a:ea typeface="Calibri"/>
                <a:cs typeface="Calibri"/>
              </a:rPr>
              <a:t>Voidaan toteuttaa paikanpäällä, etänä videoyhteydellä tai niin, että osa tapaamisista on kampuksella ja osa etänä. Samanaikaista hybridimallia (samaan aikaa sekä lähi- että etäosallistujia) emme suosittele.</a:t>
            </a:r>
            <a:endParaRPr lang="fi-FI" sz="3200" b="0" dirty="0">
              <a:ea typeface="Calibri"/>
              <a:cs typeface="Calibri"/>
            </a:endParaRPr>
          </a:p>
          <a:p>
            <a:endParaRPr lang="fi-FI" sz="2000" dirty="0"/>
          </a:p>
        </p:txBody>
      </p:sp>
    </p:spTree>
    <p:extLst>
      <p:ext uri="{BB962C8B-B14F-4D97-AF65-F5344CB8AC3E}">
        <p14:creationId xmlns:p14="http://schemas.microsoft.com/office/powerpoint/2010/main" val="1357004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0CBBFBDF-A49D-138B-9FD4-F66367D16D46}"/>
              </a:ext>
            </a:extLst>
          </p:cNvPr>
          <p:cNvSpPr>
            <a:spLocks noGrp="1"/>
          </p:cNvSpPr>
          <p:nvPr>
            <p:ph type="body" sz="half" idx="10"/>
          </p:nvPr>
        </p:nvSpPr>
        <p:spPr/>
        <p:txBody>
          <a:bodyPr lIns="0" tIns="0" rIns="0" bIns="0" anchor="t"/>
          <a:lstStyle/>
          <a:p>
            <a:r>
              <a:rPr lang="fi-FI">
                <a:ea typeface="+mj-lt"/>
                <a:cs typeface="+mj-lt"/>
              </a:rPr>
              <a:t>Ohjaaja(t)</a:t>
            </a:r>
            <a:endParaRPr lang="fi-FI">
              <a:cs typeface="Arial" panose="020B0604020202020204"/>
            </a:endParaRPr>
          </a:p>
        </p:txBody>
      </p:sp>
      <p:sp>
        <p:nvSpPr>
          <p:cNvPr id="6" name="Text Placeholder 5">
            <a:extLst>
              <a:ext uri="{FF2B5EF4-FFF2-40B4-BE49-F238E27FC236}">
                <a16:creationId xmlns:a16="http://schemas.microsoft.com/office/drawing/2014/main" id="{B86F4443-E7E2-9560-D09C-D48A60C35DB3}"/>
              </a:ext>
            </a:extLst>
          </p:cNvPr>
          <p:cNvSpPr>
            <a:spLocks noGrp="1"/>
          </p:cNvSpPr>
          <p:nvPr>
            <p:ph type="body" sz="half" idx="11"/>
          </p:nvPr>
        </p:nvSpPr>
        <p:spPr/>
        <p:txBody>
          <a:bodyPr lIns="0" tIns="0" rIns="0" bIns="0" anchor="t"/>
          <a:lstStyle/>
          <a:p>
            <a:r>
              <a:rPr lang="fi-FI" sz="2400" b="0" dirty="0">
                <a:ea typeface="+mn-lt"/>
                <a:cs typeface="+mn-lt"/>
              </a:rPr>
              <a:t>Aallossa mallia ovat toteuttaneet opintopsykologit ja opinto-ohjaajat pareittain tai kolmen hengen ohjaajaporukalla. Periaatteessa toteutuksen ohjaajaksi voisi varmasti ottaa myös jonkun muun opiskelijarajapinnassa työskentelevän henkilön (esim. opintokuraattori, opettaja, opintokoordinaattori, oppilaitospappi, jne.). Koemme, että ryhmän ohjaajia on hyvä olla joka tapaamisella paikalla vähintään kaksi.</a:t>
            </a:r>
            <a:endParaRPr lang="fi-FI" b="0" dirty="0">
              <a:ea typeface="+mn-lt"/>
              <a:cs typeface="+mn-lt"/>
            </a:endParaRPr>
          </a:p>
          <a:p>
            <a:endParaRPr lang="fi-FI" b="0" dirty="0">
              <a:cs typeface="Arial"/>
            </a:endParaRPr>
          </a:p>
        </p:txBody>
      </p:sp>
    </p:spTree>
    <p:extLst>
      <p:ext uri="{BB962C8B-B14F-4D97-AF65-F5344CB8AC3E}">
        <p14:creationId xmlns:p14="http://schemas.microsoft.com/office/powerpoint/2010/main" val="1994660852"/>
      </p:ext>
    </p:extLst>
  </p:cSld>
  <p:clrMapOvr>
    <a:masterClrMapping/>
  </p:clrMapOvr>
</p:sld>
</file>

<file path=ppt/theme/theme1.xml><?xml version="1.0" encoding="utf-8"?>
<a:theme xmlns:a="http://schemas.openxmlformats.org/drawingml/2006/main" name="Office-teema">
  <a:themeElements>
    <a:clrScheme name="Mukautettu 1">
      <a:dk1>
        <a:sysClr val="windowText" lastClr="000000"/>
      </a:dk1>
      <a:lt1>
        <a:sysClr val="window" lastClr="FFFFFF"/>
      </a:lt1>
      <a:dk2>
        <a:srgbClr val="005EB8"/>
      </a:dk2>
      <a:lt2>
        <a:srgbClr val="669ED4"/>
      </a:lt2>
      <a:accent1>
        <a:srgbClr val="0C0C0C"/>
      </a:accent1>
      <a:accent2>
        <a:srgbClr val="595959"/>
      </a:accent2>
      <a:accent3>
        <a:srgbClr val="A5A5A5"/>
      </a:accent3>
      <a:accent4>
        <a:srgbClr val="D8D8D8"/>
      </a:accent4>
      <a:accent5>
        <a:srgbClr val="F2F2F2"/>
      </a:accent5>
      <a:accent6>
        <a:srgbClr val="FFFFFF"/>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alto_169_blue.pptx" id="{C58B9FE1-7A9A-48C0-A894-90770F412226}" vid="{8895B9A8-D772-43F6-A626-34D9D1FF4E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77D8067A49724945B01A3FCDF2E7485D" ma:contentTypeVersion="2" ma:contentTypeDescription="Luo uusi asiakirja." ma:contentTypeScope="" ma:versionID="3c46dac4364f2adef52f0ad01a1b816a">
  <xsd:schema xmlns:xsd="http://www.w3.org/2001/XMLSchema" xmlns:xs="http://www.w3.org/2001/XMLSchema" xmlns:p="http://schemas.microsoft.com/office/2006/metadata/properties" xmlns:ns2="1f75d104-e856-40ea-a1e1-b25d46133343" targetNamespace="http://schemas.microsoft.com/office/2006/metadata/properties" ma:root="true" ma:fieldsID="69bd34e4f4ba09d96092f250248d175c" ns2:_="">
    <xsd:import namespace="1f75d104-e856-40ea-a1e1-b25d46133343"/>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75d104-e856-40ea-a1e1-b25d461333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A9E1774-EB92-49C4-ADA1-DEB14092DBC8}">
  <ds:schemaRefs>
    <ds:schemaRef ds:uri="1f75d104-e856-40ea-a1e1-b25d4613334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81B4B41-1383-4EE9-A903-6ACEC03B578B}">
  <ds:schemaRefs>
    <ds:schemaRef ds:uri="http://schemas.microsoft.com/sharepoint/v3/contenttype/forms"/>
  </ds:schemaRefs>
</ds:datastoreItem>
</file>

<file path=customXml/itemProps3.xml><?xml version="1.0" encoding="utf-8"?>
<ds:datastoreItem xmlns:ds="http://schemas.openxmlformats.org/officeDocument/2006/customXml" ds:itemID="{9635B9AB-D5D9-43AB-93DD-D1D5F6754055}">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Aalto_169_blue</Template>
  <TotalTime>67</TotalTime>
  <Words>1488</Words>
  <Application>Microsoft Office PowerPoint</Application>
  <PresentationFormat>On-screen Show (16:9)</PresentationFormat>
  <Paragraphs>88</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Office-teema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Pylkkönen Tiina</dc:creator>
  <cp:lastModifiedBy>Saarimäki Sanni</cp:lastModifiedBy>
  <cp:revision>8</cp:revision>
  <dcterms:created xsi:type="dcterms:W3CDTF">2023-06-26T08:55:29Z</dcterms:created>
  <dcterms:modified xsi:type="dcterms:W3CDTF">2023-09-01T09:49:21Z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0x01010077D8067A49724945B01A3FCDF2E7485D</vt:lpwstr>
  </property>
</Properties>
</file>