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4"/>
    <p:sldMasterId id="2147483660" r:id="rId5"/>
  </p:sldMasterIdLst>
  <p:notesMasterIdLst>
    <p:notesMasterId r:id="rId31"/>
  </p:notesMasterIdLst>
  <p:sldIdLst>
    <p:sldId id="256" r:id="rId6"/>
    <p:sldId id="272" r:id="rId7"/>
    <p:sldId id="258" r:id="rId8"/>
    <p:sldId id="275" r:id="rId9"/>
    <p:sldId id="273" r:id="rId10"/>
    <p:sldId id="270" r:id="rId11"/>
    <p:sldId id="257" r:id="rId12"/>
    <p:sldId id="259" r:id="rId13"/>
    <p:sldId id="281" r:id="rId14"/>
    <p:sldId id="260" r:id="rId15"/>
    <p:sldId id="263" r:id="rId16"/>
    <p:sldId id="264" r:id="rId17"/>
    <p:sldId id="262" r:id="rId18"/>
    <p:sldId id="266" r:id="rId19"/>
    <p:sldId id="267" r:id="rId20"/>
    <p:sldId id="280" r:id="rId21"/>
    <p:sldId id="282" r:id="rId22"/>
    <p:sldId id="268" r:id="rId23"/>
    <p:sldId id="279" r:id="rId24"/>
    <p:sldId id="285" r:id="rId25"/>
    <p:sldId id="286" r:id="rId26"/>
    <p:sldId id="276" r:id="rId27"/>
    <p:sldId id="283" r:id="rId28"/>
    <p:sldId id="271" r:id="rId29"/>
    <p:sldId id="277" r:id="rId3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A24B90-56BD-49CF-9572-CCA4103AED01}" v="40" dt="2025-02-28T11:48:21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wn Jenni" userId="d10b05c0-7e35-413c-bdd5-8a50bd69a0e1" providerId="ADAL" clId="{8779F029-C8EC-450B-A1F9-52CEF6BBA3E5}"/>
    <pc:docChg chg="undo custSel addSld delSld modSld sldOrd">
      <pc:chgData name="Brown Jenni" userId="d10b05c0-7e35-413c-bdd5-8a50bd69a0e1" providerId="ADAL" clId="{8779F029-C8EC-450B-A1F9-52CEF6BBA3E5}" dt="2024-03-01T08:14:58.826" v="6435" actId="20577"/>
      <pc:docMkLst>
        <pc:docMk/>
      </pc:docMkLst>
      <pc:sldChg chg="modNotesTx">
        <pc:chgData name="Brown Jenni" userId="d10b05c0-7e35-413c-bdd5-8a50bd69a0e1" providerId="ADAL" clId="{8779F029-C8EC-450B-A1F9-52CEF6BBA3E5}" dt="2024-03-01T08:01:32.934" v="5787" actId="20577"/>
        <pc:sldMkLst>
          <pc:docMk/>
          <pc:sldMk cId="2879569423" sldId="257"/>
        </pc:sldMkLst>
      </pc:sldChg>
      <pc:sldChg chg="modSp mod">
        <pc:chgData name="Brown Jenni" userId="d10b05c0-7e35-413c-bdd5-8a50bd69a0e1" providerId="ADAL" clId="{8779F029-C8EC-450B-A1F9-52CEF6BBA3E5}" dt="2024-02-16T07:34:00.787" v="656" actId="20577"/>
        <pc:sldMkLst>
          <pc:docMk/>
          <pc:sldMk cId="4239970254" sldId="258"/>
        </pc:sldMkLst>
      </pc:sldChg>
      <pc:sldChg chg="addSp modSp add mod">
        <pc:chgData name="Brown Jenni" userId="d10b05c0-7e35-413c-bdd5-8a50bd69a0e1" providerId="ADAL" clId="{8779F029-C8EC-450B-A1F9-52CEF6BBA3E5}" dt="2024-02-16T07:38:36.601" v="993" actId="403"/>
        <pc:sldMkLst>
          <pc:docMk/>
          <pc:sldMk cId="54542823" sldId="259"/>
        </pc:sldMkLst>
      </pc:sldChg>
      <pc:sldChg chg="addSp modSp add mod">
        <pc:chgData name="Brown Jenni" userId="d10b05c0-7e35-413c-bdd5-8a50bd69a0e1" providerId="ADAL" clId="{8779F029-C8EC-450B-A1F9-52CEF6BBA3E5}" dt="2024-02-16T07:43:41.076" v="1590" actId="20577"/>
        <pc:sldMkLst>
          <pc:docMk/>
          <pc:sldMk cId="3503628437" sldId="260"/>
        </pc:sldMkLst>
      </pc:sldChg>
      <pc:sldChg chg="modSp add mod">
        <pc:chgData name="Brown Jenni" userId="d10b05c0-7e35-413c-bdd5-8a50bd69a0e1" providerId="ADAL" clId="{8779F029-C8EC-450B-A1F9-52CEF6BBA3E5}" dt="2024-02-16T08:13:26.152" v="4421" actId="20577"/>
        <pc:sldMkLst>
          <pc:docMk/>
          <pc:sldMk cId="3312519079" sldId="261"/>
        </pc:sldMkLst>
      </pc:sldChg>
      <pc:sldChg chg="modSp add mod">
        <pc:chgData name="Brown Jenni" userId="d10b05c0-7e35-413c-bdd5-8a50bd69a0e1" providerId="ADAL" clId="{8779F029-C8EC-450B-A1F9-52CEF6BBA3E5}" dt="2024-02-16T07:55:25.442" v="3339" actId="20577"/>
        <pc:sldMkLst>
          <pc:docMk/>
          <pc:sldMk cId="1781967920" sldId="262"/>
        </pc:sldMkLst>
      </pc:sldChg>
      <pc:sldChg chg="modSp add mod">
        <pc:chgData name="Brown Jenni" userId="d10b05c0-7e35-413c-bdd5-8a50bd69a0e1" providerId="ADAL" clId="{8779F029-C8EC-450B-A1F9-52CEF6BBA3E5}" dt="2024-02-16T07:45:21.409" v="1916" actId="20577"/>
        <pc:sldMkLst>
          <pc:docMk/>
          <pc:sldMk cId="160784401" sldId="263"/>
        </pc:sldMkLst>
      </pc:sldChg>
      <pc:sldChg chg="modSp add mod">
        <pc:chgData name="Brown Jenni" userId="d10b05c0-7e35-413c-bdd5-8a50bd69a0e1" providerId="ADAL" clId="{8779F029-C8EC-450B-A1F9-52CEF6BBA3E5}" dt="2024-02-16T07:49:37.953" v="2409" actId="20577"/>
        <pc:sldMkLst>
          <pc:docMk/>
          <pc:sldMk cId="2305186876" sldId="264"/>
        </pc:sldMkLst>
      </pc:sldChg>
      <pc:sldChg chg="addSp delSp modSp add del mod">
        <pc:chgData name="Brown Jenni" userId="d10b05c0-7e35-413c-bdd5-8a50bd69a0e1" providerId="ADAL" clId="{8779F029-C8EC-450B-A1F9-52CEF6BBA3E5}" dt="2024-03-01T07:59:39.392" v="5735" actId="2696"/>
        <pc:sldMkLst>
          <pc:docMk/>
          <pc:sldMk cId="2526342353" sldId="265"/>
        </pc:sldMkLst>
      </pc:sldChg>
      <pc:sldChg chg="modSp add mod">
        <pc:chgData name="Brown Jenni" userId="d10b05c0-7e35-413c-bdd5-8a50bd69a0e1" providerId="ADAL" clId="{8779F029-C8EC-450B-A1F9-52CEF6BBA3E5}" dt="2024-02-16T07:59:38.503" v="3847" actId="20577"/>
        <pc:sldMkLst>
          <pc:docMk/>
          <pc:sldMk cId="685175317" sldId="266"/>
        </pc:sldMkLst>
      </pc:sldChg>
      <pc:sldChg chg="modSp add mod">
        <pc:chgData name="Brown Jenni" userId="d10b05c0-7e35-413c-bdd5-8a50bd69a0e1" providerId="ADAL" clId="{8779F029-C8EC-450B-A1F9-52CEF6BBA3E5}" dt="2024-02-16T08:04:12.568" v="4376" actId="20577"/>
        <pc:sldMkLst>
          <pc:docMk/>
          <pc:sldMk cId="1496048427" sldId="267"/>
        </pc:sldMkLst>
      </pc:sldChg>
      <pc:sldChg chg="modSp add mod">
        <pc:chgData name="Brown Jenni" userId="d10b05c0-7e35-413c-bdd5-8a50bd69a0e1" providerId="ADAL" clId="{8779F029-C8EC-450B-A1F9-52CEF6BBA3E5}" dt="2024-02-16T10:04:34.754" v="4971" actId="20577"/>
        <pc:sldMkLst>
          <pc:docMk/>
          <pc:sldMk cId="1046889975" sldId="268"/>
        </pc:sldMkLst>
      </pc:sldChg>
      <pc:sldChg chg="modSp add mod">
        <pc:chgData name="Brown Jenni" userId="d10b05c0-7e35-413c-bdd5-8a50bd69a0e1" providerId="ADAL" clId="{8779F029-C8EC-450B-A1F9-52CEF6BBA3E5}" dt="2024-02-16T08:24:01.613" v="4940" actId="20577"/>
        <pc:sldMkLst>
          <pc:docMk/>
          <pc:sldMk cId="2112043663" sldId="269"/>
        </pc:sldMkLst>
      </pc:sldChg>
      <pc:sldChg chg="modSp add mod modShow modNotesTx">
        <pc:chgData name="Brown Jenni" userId="d10b05c0-7e35-413c-bdd5-8a50bd69a0e1" providerId="ADAL" clId="{8779F029-C8EC-450B-A1F9-52CEF6BBA3E5}" dt="2024-03-01T08:10:49.430" v="6162" actId="20577"/>
        <pc:sldMkLst>
          <pc:docMk/>
          <pc:sldMk cId="4072939804" sldId="279"/>
        </pc:sldMkLst>
      </pc:sldChg>
      <pc:sldChg chg="addSp delSp modSp add mod setClrOvrMap modShow modNotesTx">
        <pc:chgData name="Brown Jenni" userId="d10b05c0-7e35-413c-bdd5-8a50bd69a0e1" providerId="ADAL" clId="{8779F029-C8EC-450B-A1F9-52CEF6BBA3E5}" dt="2024-03-01T07:59:58.285" v="5737" actId="1076"/>
        <pc:sldMkLst>
          <pc:docMk/>
          <pc:sldMk cId="2140521862" sldId="280"/>
        </pc:sldMkLst>
      </pc:sldChg>
      <pc:sldChg chg="modSp add mod">
        <pc:chgData name="Brown Jenni" userId="d10b05c0-7e35-413c-bdd5-8a50bd69a0e1" providerId="ADAL" clId="{8779F029-C8EC-450B-A1F9-52CEF6BBA3E5}" dt="2024-03-01T08:05:38.734" v="5963" actId="20577"/>
        <pc:sldMkLst>
          <pc:docMk/>
          <pc:sldMk cId="1460863" sldId="281"/>
        </pc:sldMkLst>
      </pc:sldChg>
      <pc:sldChg chg="modSp add mod ord">
        <pc:chgData name="Brown Jenni" userId="d10b05c0-7e35-413c-bdd5-8a50bd69a0e1" providerId="ADAL" clId="{8779F029-C8EC-450B-A1F9-52CEF6BBA3E5}" dt="2024-03-01T08:14:58.826" v="6435" actId="20577"/>
        <pc:sldMkLst>
          <pc:docMk/>
          <pc:sldMk cId="2420382431" sldId="282"/>
        </pc:sldMkLst>
      </pc:sldChg>
      <pc:sldChg chg="modSp add del mod">
        <pc:chgData name="Brown Jenni" userId="d10b05c0-7e35-413c-bdd5-8a50bd69a0e1" providerId="ADAL" clId="{8779F029-C8EC-450B-A1F9-52CEF6BBA3E5}" dt="2024-03-01T08:11:25.149" v="6176" actId="2696"/>
        <pc:sldMkLst>
          <pc:docMk/>
          <pc:sldMk cId="2677486186" sldId="282"/>
        </pc:sldMkLst>
      </pc:sldChg>
    </pc:docChg>
  </pc:docChgLst>
  <pc:docChgLst>
    <pc:chgData name="Inkinen Marko" userId="fb3ff6dc-f0ca-4368-9387-a267a5b21af1" providerId="ADAL" clId="{E8E1B102-2F4C-42BE-A312-25EDD7919A99}"/>
    <pc:docChg chg="undo custSel addSld modSld sldOrd">
      <pc:chgData name="Inkinen Marko" userId="fb3ff6dc-f0ca-4368-9387-a267a5b21af1" providerId="ADAL" clId="{E8E1B102-2F4C-42BE-A312-25EDD7919A99}" dt="2024-03-11T09:52:58.254" v="783" actId="729"/>
      <pc:docMkLst>
        <pc:docMk/>
      </pc:docMkLst>
      <pc:sldChg chg="modSp mod">
        <pc:chgData name="Inkinen Marko" userId="fb3ff6dc-f0ca-4368-9387-a267a5b21af1" providerId="ADAL" clId="{E8E1B102-2F4C-42BE-A312-25EDD7919A99}" dt="2024-03-11T06:29:41.256" v="489" actId="20577"/>
        <pc:sldMkLst>
          <pc:docMk/>
          <pc:sldMk cId="4239970254" sldId="258"/>
        </pc:sldMkLst>
      </pc:sldChg>
      <pc:sldChg chg="delSp modSp mod">
        <pc:chgData name="Inkinen Marko" userId="fb3ff6dc-f0ca-4368-9387-a267a5b21af1" providerId="ADAL" clId="{E8E1B102-2F4C-42BE-A312-25EDD7919A99}" dt="2024-03-11T06:21:47.363" v="374"/>
        <pc:sldMkLst>
          <pc:docMk/>
          <pc:sldMk cId="54542823" sldId="259"/>
        </pc:sldMkLst>
      </pc:sldChg>
      <pc:sldChg chg="modSp mod modAnim">
        <pc:chgData name="Inkinen Marko" userId="fb3ff6dc-f0ca-4368-9387-a267a5b21af1" providerId="ADAL" clId="{E8E1B102-2F4C-42BE-A312-25EDD7919A99}" dt="2024-03-11T06:22:29.163" v="380"/>
        <pc:sldMkLst>
          <pc:docMk/>
          <pc:sldMk cId="3503628437" sldId="260"/>
        </pc:sldMkLst>
      </pc:sldChg>
      <pc:sldChg chg="mod modShow">
        <pc:chgData name="Inkinen Marko" userId="fb3ff6dc-f0ca-4368-9387-a267a5b21af1" providerId="ADAL" clId="{E8E1B102-2F4C-42BE-A312-25EDD7919A99}" dt="2024-03-11T05:48:33.633" v="298" actId="729"/>
        <pc:sldMkLst>
          <pc:docMk/>
          <pc:sldMk cId="3312519079" sldId="261"/>
        </pc:sldMkLst>
      </pc:sldChg>
      <pc:sldChg chg="addSp delSp modSp mod modAnim setClrOvrMap">
        <pc:chgData name="Inkinen Marko" userId="fb3ff6dc-f0ca-4368-9387-a267a5b21af1" providerId="ADAL" clId="{E8E1B102-2F4C-42BE-A312-25EDD7919A99}" dt="2024-03-11T07:39:44.958" v="735" actId="20577"/>
        <pc:sldMkLst>
          <pc:docMk/>
          <pc:sldMk cId="1781967920" sldId="262"/>
        </pc:sldMkLst>
      </pc:sldChg>
      <pc:sldChg chg="modSp mod modShow">
        <pc:chgData name="Inkinen Marko" userId="fb3ff6dc-f0ca-4368-9387-a267a5b21af1" providerId="ADAL" clId="{E8E1B102-2F4C-42BE-A312-25EDD7919A99}" dt="2024-03-11T06:11:04.328" v="369" actId="729"/>
        <pc:sldMkLst>
          <pc:docMk/>
          <pc:sldMk cId="160784401" sldId="263"/>
        </pc:sldMkLst>
      </pc:sldChg>
      <pc:sldChg chg="mod modShow">
        <pc:chgData name="Inkinen Marko" userId="fb3ff6dc-f0ca-4368-9387-a267a5b21af1" providerId="ADAL" clId="{E8E1B102-2F4C-42BE-A312-25EDD7919A99}" dt="2024-03-11T06:10:57.896" v="368" actId="729"/>
        <pc:sldMkLst>
          <pc:docMk/>
          <pc:sldMk cId="2305186876" sldId="264"/>
        </pc:sldMkLst>
      </pc:sldChg>
      <pc:sldChg chg="mod modShow">
        <pc:chgData name="Inkinen Marko" userId="fb3ff6dc-f0ca-4368-9387-a267a5b21af1" providerId="ADAL" clId="{E8E1B102-2F4C-42BE-A312-25EDD7919A99}" dt="2024-03-11T06:52:26.441" v="588" actId="729"/>
        <pc:sldMkLst>
          <pc:docMk/>
          <pc:sldMk cId="685175317" sldId="266"/>
        </pc:sldMkLst>
      </pc:sldChg>
      <pc:sldChg chg="mod modShow">
        <pc:chgData name="Inkinen Marko" userId="fb3ff6dc-f0ca-4368-9387-a267a5b21af1" providerId="ADAL" clId="{E8E1B102-2F4C-42BE-A312-25EDD7919A99}" dt="2024-03-11T06:52:49.551" v="589" actId="729"/>
        <pc:sldMkLst>
          <pc:docMk/>
          <pc:sldMk cId="1496048427" sldId="267"/>
        </pc:sldMkLst>
      </pc:sldChg>
      <pc:sldChg chg="modSp mod modAnim modNotesTx">
        <pc:chgData name="Inkinen Marko" userId="fb3ff6dc-f0ca-4368-9387-a267a5b21af1" providerId="ADAL" clId="{E8E1B102-2F4C-42BE-A312-25EDD7919A99}" dt="2024-03-11T07:46:11.237" v="782"/>
        <pc:sldMkLst>
          <pc:docMk/>
          <pc:sldMk cId="1046889975" sldId="268"/>
        </pc:sldMkLst>
      </pc:sldChg>
      <pc:sldChg chg="mod modShow">
        <pc:chgData name="Inkinen Marko" userId="fb3ff6dc-f0ca-4368-9387-a267a5b21af1" providerId="ADAL" clId="{E8E1B102-2F4C-42BE-A312-25EDD7919A99}" dt="2024-03-11T05:48:38.322" v="299" actId="729"/>
        <pc:sldMkLst>
          <pc:docMk/>
          <pc:sldMk cId="2112043663" sldId="269"/>
        </pc:sldMkLst>
      </pc:sldChg>
      <pc:sldChg chg="mod modShow">
        <pc:chgData name="Inkinen Marko" userId="fb3ff6dc-f0ca-4368-9387-a267a5b21af1" providerId="ADAL" clId="{E8E1B102-2F4C-42BE-A312-25EDD7919A99}" dt="2024-03-11T06:34:49.496" v="496" actId="729"/>
        <pc:sldMkLst>
          <pc:docMk/>
          <pc:sldMk cId="3644555318" sldId="271"/>
        </pc:sldMkLst>
      </pc:sldChg>
      <pc:sldChg chg="modSp mod">
        <pc:chgData name="Inkinen Marko" userId="fb3ff6dc-f0ca-4368-9387-a267a5b21af1" providerId="ADAL" clId="{E8E1B102-2F4C-42BE-A312-25EDD7919A99}" dt="2024-03-10T09:45:48.032" v="187" actId="20577"/>
        <pc:sldMkLst>
          <pc:docMk/>
          <pc:sldMk cId="2068871267" sldId="272"/>
        </pc:sldMkLst>
      </pc:sldChg>
      <pc:sldChg chg="modSp mod ord modShow">
        <pc:chgData name="Inkinen Marko" userId="fb3ff6dc-f0ca-4368-9387-a267a5b21af1" providerId="ADAL" clId="{E8E1B102-2F4C-42BE-A312-25EDD7919A99}" dt="2024-03-11T05:46:08.068" v="288" actId="20577"/>
        <pc:sldMkLst>
          <pc:docMk/>
          <pc:sldMk cId="131746192" sldId="275"/>
        </pc:sldMkLst>
      </pc:sldChg>
      <pc:sldChg chg="modSp mod">
        <pc:chgData name="Inkinen Marko" userId="fb3ff6dc-f0ca-4368-9387-a267a5b21af1" providerId="ADAL" clId="{E8E1B102-2F4C-42BE-A312-25EDD7919A99}" dt="2024-03-11T07:24:11.313" v="691" actId="20577"/>
        <pc:sldMkLst>
          <pc:docMk/>
          <pc:sldMk cId="4072939804" sldId="279"/>
        </pc:sldMkLst>
      </pc:sldChg>
      <pc:sldChg chg="mod modShow">
        <pc:chgData name="Inkinen Marko" userId="fb3ff6dc-f0ca-4368-9387-a267a5b21af1" providerId="ADAL" clId="{E8E1B102-2F4C-42BE-A312-25EDD7919A99}" dt="2024-03-11T05:48:50.123" v="300" actId="729"/>
        <pc:sldMkLst>
          <pc:docMk/>
          <pc:sldMk cId="1460863" sldId="281"/>
        </pc:sldMkLst>
      </pc:sldChg>
      <pc:sldChg chg="modSp mod">
        <pc:chgData name="Inkinen Marko" userId="fb3ff6dc-f0ca-4368-9387-a267a5b21af1" providerId="ADAL" clId="{E8E1B102-2F4C-42BE-A312-25EDD7919A99}" dt="2024-03-10T09:47:56.347" v="201" actId="20577"/>
        <pc:sldMkLst>
          <pc:docMk/>
          <pc:sldMk cId="2420382431" sldId="282"/>
        </pc:sldMkLst>
      </pc:sldChg>
      <pc:sldChg chg="addSp delSp modSp new mod setBg setClrOvrMap">
        <pc:chgData name="Inkinen Marko" userId="fb3ff6dc-f0ca-4368-9387-a267a5b21af1" providerId="ADAL" clId="{E8E1B102-2F4C-42BE-A312-25EDD7919A99}" dt="2024-03-11T06:33:26.540" v="495" actId="26606"/>
        <pc:sldMkLst>
          <pc:docMk/>
          <pc:sldMk cId="3753598501" sldId="283"/>
        </pc:sldMkLst>
      </pc:sldChg>
      <pc:sldChg chg="modSp new mod ord modShow">
        <pc:chgData name="Inkinen Marko" userId="fb3ff6dc-f0ca-4368-9387-a267a5b21af1" providerId="ADAL" clId="{E8E1B102-2F4C-42BE-A312-25EDD7919A99}" dt="2024-03-11T09:52:58.254" v="783" actId="729"/>
        <pc:sldMkLst>
          <pc:docMk/>
          <pc:sldMk cId="1688855859" sldId="284"/>
        </pc:sldMkLst>
      </pc:sldChg>
      <pc:sldChg chg="addSp delSp add mod ord">
        <pc:chgData name="Inkinen Marko" userId="fb3ff6dc-f0ca-4368-9387-a267a5b21af1" providerId="ADAL" clId="{E8E1B102-2F4C-42BE-A312-25EDD7919A99}" dt="2024-03-11T06:32:01.714" v="492" actId="11529"/>
        <pc:sldMkLst>
          <pc:docMk/>
          <pc:sldMk cId="2255806321" sldId="285"/>
        </pc:sldMkLst>
      </pc:sldChg>
      <pc:sldChg chg="modSp add mod ord modShow">
        <pc:chgData name="Inkinen Marko" userId="fb3ff6dc-f0ca-4368-9387-a267a5b21af1" providerId="ADAL" clId="{E8E1B102-2F4C-42BE-A312-25EDD7919A99}" dt="2024-03-11T06:27:50.460" v="478" actId="20577"/>
        <pc:sldMkLst>
          <pc:docMk/>
          <pc:sldMk cId="1294571571" sldId="286"/>
        </pc:sldMkLst>
      </pc:sldChg>
    </pc:docChg>
  </pc:docChgLst>
  <pc:docChgLst>
    <pc:chgData name="Inkinen Marko" userId="fb3ff6dc-f0ca-4368-9387-a267a5b21af1" providerId="ADAL" clId="{1C64091F-628B-4767-B3D5-63EAE7E8BE45}"/>
    <pc:docChg chg="undo custSel addSld delSld modSld sldOrd addMainMaster">
      <pc:chgData name="Inkinen Marko" userId="fb3ff6dc-f0ca-4368-9387-a267a5b21af1" providerId="ADAL" clId="{1C64091F-628B-4767-B3D5-63EAE7E8BE45}" dt="2024-02-21T08:26:22.933" v="2006" actId="20577"/>
      <pc:docMkLst>
        <pc:docMk/>
      </pc:docMkLst>
      <pc:sldChg chg="addSp modSp mod modShow">
        <pc:chgData name="Inkinen Marko" userId="fb3ff6dc-f0ca-4368-9387-a267a5b21af1" providerId="ADAL" clId="{1C64091F-628B-4767-B3D5-63EAE7E8BE45}" dt="2024-02-21T07:55:09.554" v="555" actId="20577"/>
        <pc:sldMkLst>
          <pc:docMk/>
          <pc:sldMk cId="676989338" sldId="256"/>
        </pc:sldMkLst>
      </pc:sldChg>
      <pc:sldChg chg="modSp mod modNotesTx">
        <pc:chgData name="Inkinen Marko" userId="fb3ff6dc-f0ca-4368-9387-a267a5b21af1" providerId="ADAL" clId="{1C64091F-628B-4767-B3D5-63EAE7E8BE45}" dt="2024-02-21T08:25:14.129" v="1907" actId="20577"/>
        <pc:sldMkLst>
          <pc:docMk/>
          <pc:sldMk cId="2879569423" sldId="257"/>
        </pc:sldMkLst>
      </pc:sldChg>
      <pc:sldChg chg="modSp mod ord modShow">
        <pc:chgData name="Inkinen Marko" userId="fb3ff6dc-f0ca-4368-9387-a267a5b21af1" providerId="ADAL" clId="{1C64091F-628B-4767-B3D5-63EAE7E8BE45}" dt="2024-02-21T08:17:31.736" v="1285" actId="20577"/>
        <pc:sldMkLst>
          <pc:docMk/>
          <pc:sldMk cId="4239970254" sldId="258"/>
        </pc:sldMkLst>
      </pc:sldChg>
      <pc:sldChg chg="addSp delSp modSp new mod setBg addAnim modNotesTx">
        <pc:chgData name="Inkinen Marko" userId="fb3ff6dc-f0ca-4368-9387-a267a5b21af1" providerId="ADAL" clId="{1C64091F-628B-4767-B3D5-63EAE7E8BE45}" dt="2024-02-21T08:13:43.242" v="1146" actId="20577"/>
        <pc:sldMkLst>
          <pc:docMk/>
          <pc:sldMk cId="3842954860" sldId="270"/>
        </pc:sldMkLst>
      </pc:sldChg>
      <pc:sldChg chg="add ord modNotesTx">
        <pc:chgData name="Inkinen Marko" userId="fb3ff6dc-f0ca-4368-9387-a267a5b21af1" providerId="ADAL" clId="{1C64091F-628B-4767-B3D5-63EAE7E8BE45}" dt="2024-02-21T07:59:30.717" v="907" actId="20577"/>
        <pc:sldMkLst>
          <pc:docMk/>
          <pc:sldMk cId="3644555318" sldId="271"/>
        </pc:sldMkLst>
      </pc:sldChg>
      <pc:sldChg chg="modSp new mod modShow">
        <pc:chgData name="Inkinen Marko" userId="fb3ff6dc-f0ca-4368-9387-a267a5b21af1" providerId="ADAL" clId="{1C64091F-628B-4767-B3D5-63EAE7E8BE45}" dt="2024-02-21T08:26:22.933" v="2006" actId="20577"/>
        <pc:sldMkLst>
          <pc:docMk/>
          <pc:sldMk cId="2068871267" sldId="272"/>
        </pc:sldMkLst>
      </pc:sldChg>
      <pc:sldChg chg="addSp delSp modSp new mod setBg">
        <pc:chgData name="Inkinen Marko" userId="fb3ff6dc-f0ca-4368-9387-a267a5b21af1" providerId="ADAL" clId="{1C64091F-628B-4767-B3D5-63EAE7E8BE45}" dt="2024-02-21T06:53:55.723" v="434" actId="20577"/>
        <pc:sldMkLst>
          <pc:docMk/>
          <pc:sldMk cId="3816481975" sldId="273"/>
        </pc:sldMkLst>
      </pc:sldChg>
      <pc:sldChg chg="addSp modSp new del mod ord setBg addAnim">
        <pc:chgData name="Inkinen Marko" userId="fb3ff6dc-f0ca-4368-9387-a267a5b21af1" providerId="ADAL" clId="{1C64091F-628B-4767-B3D5-63EAE7E8BE45}" dt="2024-02-21T07:54:09.308" v="547" actId="47"/>
        <pc:sldMkLst>
          <pc:docMk/>
          <pc:sldMk cId="2652641611" sldId="274"/>
        </pc:sldMkLst>
      </pc:sldChg>
      <pc:sldChg chg="addSp delSp modSp new mod setBg">
        <pc:chgData name="Inkinen Marko" userId="fb3ff6dc-f0ca-4368-9387-a267a5b21af1" providerId="ADAL" clId="{1C64091F-628B-4767-B3D5-63EAE7E8BE45}" dt="2024-02-21T08:24:26.062" v="1802" actId="20577"/>
        <pc:sldMkLst>
          <pc:docMk/>
          <pc:sldMk cId="131746192" sldId="275"/>
        </pc:sldMkLst>
      </pc:sldChg>
      <pc:sldChg chg="addSp modSp new mod setBg addAnim">
        <pc:chgData name="Inkinen Marko" userId="fb3ff6dc-f0ca-4368-9387-a267a5b21af1" providerId="ADAL" clId="{1C64091F-628B-4767-B3D5-63EAE7E8BE45}" dt="2024-02-21T08:07:59.280" v="922" actId="962"/>
        <pc:sldMkLst>
          <pc:docMk/>
          <pc:sldMk cId="2400664921" sldId="276"/>
        </pc:sldMkLst>
      </pc:sldChg>
      <pc:sldChg chg="addSp modSp new mod setBg setClrOvrMap">
        <pc:chgData name="Inkinen Marko" userId="fb3ff6dc-f0ca-4368-9387-a267a5b21af1" providerId="ADAL" clId="{1C64091F-628B-4767-B3D5-63EAE7E8BE45}" dt="2024-02-21T08:09:01.017" v="930" actId="26606"/>
        <pc:sldMkLst>
          <pc:docMk/>
          <pc:sldMk cId="3108567549" sldId="277"/>
        </pc:sldMkLst>
      </pc:sldChg>
      <pc:sldChg chg="modSp new mod modShow">
        <pc:chgData name="Inkinen Marko" userId="fb3ff6dc-f0ca-4368-9387-a267a5b21af1" providerId="ADAL" clId="{1C64091F-628B-4767-B3D5-63EAE7E8BE45}" dt="2024-02-21T08:23:03.918" v="1801" actId="729"/>
        <pc:sldMkLst>
          <pc:docMk/>
          <pc:sldMk cId="2296192209" sldId="278"/>
        </pc:sldMkLst>
      </pc:sldChg>
      <pc:sldMasterChg chg="add addSldLayout">
        <pc:chgData name="Inkinen Marko" userId="fb3ff6dc-f0ca-4368-9387-a267a5b21af1" providerId="ADAL" clId="{1C64091F-628B-4767-B3D5-63EAE7E8BE45}" dt="2024-02-21T06:38:59.678" v="43" actId="27028"/>
        <pc:sldMasterMkLst>
          <pc:docMk/>
          <pc:sldMasterMk cId="380658955" sldId="2147483660"/>
        </pc:sldMasterMkLst>
        <pc:sldLayoutChg chg="add">
          <pc:chgData name="Inkinen Marko" userId="fb3ff6dc-f0ca-4368-9387-a267a5b21af1" providerId="ADAL" clId="{1C64091F-628B-4767-B3D5-63EAE7E8BE45}" dt="2024-02-21T06:38:59.678" v="43" actId="27028"/>
          <pc:sldLayoutMkLst>
            <pc:docMk/>
            <pc:sldMasterMk cId="380658955" sldId="2147483660"/>
            <pc:sldLayoutMk cId="1720222977" sldId="2147483670"/>
          </pc:sldLayoutMkLst>
        </pc:sldLayoutChg>
      </pc:sldMasterChg>
    </pc:docChg>
  </pc:docChgLst>
  <pc:docChgLst>
    <pc:chgData name="Parviainen Jere" userId="S::jere.parviainen@edusampo.fi::7323d3c8-d2b0-4933-a244-66ee5fe6c5a5" providerId="AD" clId="Web-{D3046F00-F4EA-2FE2-F2E5-530AD2EAC372}"/>
    <pc:docChg chg="modSld">
      <pc:chgData name="Parviainen Jere" userId="S::jere.parviainen@edusampo.fi::7323d3c8-d2b0-4933-a244-66ee5fe6c5a5" providerId="AD" clId="Web-{D3046F00-F4EA-2FE2-F2E5-530AD2EAC372}" dt="2024-03-11T09:52:46.771" v="56" actId="20577"/>
      <pc:docMkLst>
        <pc:docMk/>
      </pc:docMkLst>
      <pc:sldChg chg="modSp">
        <pc:chgData name="Parviainen Jere" userId="S::jere.parviainen@edusampo.fi::7323d3c8-d2b0-4933-a244-66ee5fe6c5a5" providerId="AD" clId="Web-{D3046F00-F4EA-2FE2-F2E5-530AD2EAC372}" dt="2024-03-11T09:52:46.771" v="56" actId="20577"/>
        <pc:sldMkLst>
          <pc:docMk/>
          <pc:sldMk cId="1460863" sldId="281"/>
        </pc:sldMkLst>
      </pc:sldChg>
    </pc:docChg>
  </pc:docChgLst>
  <pc:docChgLst>
    <pc:chgData name="Inkinen Marko" userId="S::marko.inkinen@edusampo.fi::fb3ff6dc-f0ca-4368-9387-a267a5b21af1" providerId="AD" clId="Web-{9FA24B90-56BD-49CF-9572-CCA4103AED01}"/>
    <pc:docChg chg="delSld modSld">
      <pc:chgData name="Inkinen Marko" userId="S::marko.inkinen@edusampo.fi::fb3ff6dc-f0ca-4368-9387-a267a5b21af1" providerId="AD" clId="Web-{9FA24B90-56BD-49CF-9572-CCA4103AED01}" dt="2025-02-28T11:48:21.607" v="39"/>
      <pc:docMkLst>
        <pc:docMk/>
      </pc:docMkLst>
      <pc:sldChg chg="del">
        <pc:chgData name="Inkinen Marko" userId="S::marko.inkinen@edusampo.fi::fb3ff6dc-f0ca-4368-9387-a267a5b21af1" providerId="AD" clId="Web-{9FA24B90-56BD-49CF-9572-CCA4103AED01}" dt="2025-02-28T11:43:57.886" v="25"/>
        <pc:sldMkLst>
          <pc:docMk/>
          <pc:sldMk cId="3312519079" sldId="261"/>
        </pc:sldMkLst>
      </pc:sldChg>
      <pc:sldChg chg="del">
        <pc:chgData name="Inkinen Marko" userId="S::marko.inkinen@edusampo.fi::fb3ff6dc-f0ca-4368-9387-a267a5b21af1" providerId="AD" clId="Web-{9FA24B90-56BD-49CF-9572-CCA4103AED01}" dt="2025-02-28T11:44:00.574" v="26"/>
        <pc:sldMkLst>
          <pc:docMk/>
          <pc:sldMk cId="2112043663" sldId="269"/>
        </pc:sldMkLst>
      </pc:sldChg>
      <pc:sldChg chg="modSp">
        <pc:chgData name="Inkinen Marko" userId="S::marko.inkinen@edusampo.fi::fb3ff6dc-f0ca-4368-9387-a267a5b21af1" providerId="AD" clId="Web-{9FA24B90-56BD-49CF-9572-CCA4103AED01}" dt="2025-02-28T11:40:53.182" v="6" actId="20577"/>
        <pc:sldMkLst>
          <pc:docMk/>
          <pc:sldMk cId="2068871267" sldId="272"/>
        </pc:sldMkLst>
        <pc:spChg chg="mod">
          <ac:chgData name="Inkinen Marko" userId="S::marko.inkinen@edusampo.fi::fb3ff6dc-f0ca-4368-9387-a267a5b21af1" providerId="AD" clId="Web-{9FA24B90-56BD-49CF-9572-CCA4103AED01}" dt="2025-02-28T11:40:53.182" v="6" actId="20577"/>
          <ac:spMkLst>
            <pc:docMk/>
            <pc:sldMk cId="2068871267" sldId="272"/>
            <ac:spMk id="3" creationId="{EBB39310-D582-4AA9-A70B-95F5FA4FDD23}"/>
          </ac:spMkLst>
        </pc:spChg>
      </pc:sldChg>
      <pc:sldChg chg="modSp">
        <pc:chgData name="Inkinen Marko" userId="S::marko.inkinen@edusampo.fi::fb3ff6dc-f0ca-4368-9387-a267a5b21af1" providerId="AD" clId="Web-{9FA24B90-56BD-49CF-9572-CCA4103AED01}" dt="2025-02-28T11:42:39.245" v="23" actId="20577"/>
        <pc:sldMkLst>
          <pc:docMk/>
          <pc:sldMk cId="131746192" sldId="275"/>
        </pc:sldMkLst>
        <pc:spChg chg="mod">
          <ac:chgData name="Inkinen Marko" userId="S::marko.inkinen@edusampo.fi::fb3ff6dc-f0ca-4368-9387-a267a5b21af1" providerId="AD" clId="Web-{9FA24B90-56BD-49CF-9572-CCA4103AED01}" dt="2025-02-28T11:42:39.245" v="23" actId="20577"/>
          <ac:spMkLst>
            <pc:docMk/>
            <pc:sldMk cId="131746192" sldId="275"/>
            <ac:spMk id="3" creationId="{4A1FFAAF-A9CD-B820-0C48-65AF29A72DEA}"/>
          </ac:spMkLst>
        </pc:spChg>
      </pc:sldChg>
      <pc:sldChg chg="modSp del">
        <pc:chgData name="Inkinen Marko" userId="S::marko.inkinen@edusampo.fi::fb3ff6dc-f0ca-4368-9387-a267a5b21af1" providerId="AD" clId="Web-{9FA24B90-56BD-49CF-9572-CCA4103AED01}" dt="2025-02-28T11:48:21.607" v="39"/>
        <pc:sldMkLst>
          <pc:docMk/>
          <pc:sldMk cId="2296192209" sldId="278"/>
        </pc:sldMkLst>
        <pc:spChg chg="mod">
          <ac:chgData name="Inkinen Marko" userId="S::marko.inkinen@edusampo.fi::fb3ff6dc-f0ca-4368-9387-a267a5b21af1" providerId="AD" clId="Web-{9FA24B90-56BD-49CF-9572-CCA4103AED01}" dt="2025-02-28T11:41:59.557" v="14" actId="20577"/>
          <ac:spMkLst>
            <pc:docMk/>
            <pc:sldMk cId="2296192209" sldId="278"/>
            <ac:spMk id="3" creationId="{27E387A5-BA3D-B746-42CD-06AD409B8D68}"/>
          </ac:spMkLst>
        </pc:spChg>
      </pc:sldChg>
      <pc:sldChg chg="del">
        <pc:chgData name="Inkinen Marko" userId="S::marko.inkinen@edusampo.fi::fb3ff6dc-f0ca-4368-9387-a267a5b21af1" providerId="AD" clId="Web-{9FA24B90-56BD-49CF-9572-CCA4103AED01}" dt="2025-02-28T11:43:38.683" v="24"/>
        <pc:sldMkLst>
          <pc:docMk/>
          <pc:sldMk cId="1688855859" sldId="284"/>
        </pc:sldMkLst>
      </pc:sldChg>
      <pc:sldChg chg="modSp modNotes">
        <pc:chgData name="Inkinen Marko" userId="S::marko.inkinen@edusampo.fi::fb3ff6dc-f0ca-4368-9387-a267a5b21af1" providerId="AD" clId="Web-{9FA24B90-56BD-49CF-9572-CCA4103AED01}" dt="2025-02-28T11:48:17.560" v="38"/>
        <pc:sldMkLst>
          <pc:docMk/>
          <pc:sldMk cId="1294571571" sldId="286"/>
        </pc:sldMkLst>
        <pc:spChg chg="mod">
          <ac:chgData name="Inkinen Marko" userId="S::marko.inkinen@edusampo.fi::fb3ff6dc-f0ca-4368-9387-a267a5b21af1" providerId="AD" clId="Web-{9FA24B90-56BD-49CF-9572-CCA4103AED01}" dt="2025-02-28T11:47:10.888" v="36" actId="20577"/>
          <ac:spMkLst>
            <pc:docMk/>
            <pc:sldMk cId="1294571571" sldId="286"/>
            <ac:spMk id="3" creationId="{27E387A5-BA3D-B746-42CD-06AD409B8D6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F996D9-18AD-4BE0-8B6B-3FE739B7CF01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959893-84CD-4675-B4BE-3C4ABEB1AB54}">
      <dgm:prSet custT="1"/>
      <dgm:spPr/>
      <dgm:t>
        <a:bodyPr/>
        <a:lstStyle/>
        <a:p>
          <a:r>
            <a:rPr lang="fi-FI" sz="2400"/>
            <a:t>Kesto 1 tunti 15 minuuttia</a:t>
          </a:r>
          <a:endParaRPr lang="en-US" sz="2400"/>
        </a:p>
      </dgm:t>
    </dgm:pt>
    <dgm:pt modelId="{08E7DADB-509A-4549-8222-D65C2DF84301}" type="parTrans" cxnId="{E7322CAC-9974-4D7F-8F46-23FA0F1C810A}">
      <dgm:prSet/>
      <dgm:spPr/>
      <dgm:t>
        <a:bodyPr/>
        <a:lstStyle/>
        <a:p>
          <a:endParaRPr lang="en-US"/>
        </a:p>
      </dgm:t>
    </dgm:pt>
    <dgm:pt modelId="{C74BFEB4-7ABF-40DA-ABC5-3CD45566E30A}" type="sibTrans" cxnId="{E7322CAC-9974-4D7F-8F46-23FA0F1C810A}">
      <dgm:prSet/>
      <dgm:spPr/>
      <dgm:t>
        <a:bodyPr/>
        <a:lstStyle/>
        <a:p>
          <a:endParaRPr lang="en-US"/>
        </a:p>
      </dgm:t>
    </dgm:pt>
    <dgm:pt modelId="{5AFB9933-552B-436E-A7DC-90C4F462755B}">
      <dgm:prSet custT="1"/>
      <dgm:spPr/>
      <dgm:t>
        <a:bodyPr/>
        <a:lstStyle/>
        <a:p>
          <a:r>
            <a:rPr lang="fi-FI" sz="2400"/>
            <a:t>Alustus</a:t>
          </a:r>
          <a:endParaRPr lang="en-US" sz="2400"/>
        </a:p>
      </dgm:t>
    </dgm:pt>
    <dgm:pt modelId="{9D79EEF6-8A61-4AB5-A7AE-DBD5260BF824}" type="parTrans" cxnId="{1F2D126B-F31E-486A-BA2B-268027F2DD38}">
      <dgm:prSet/>
      <dgm:spPr/>
      <dgm:t>
        <a:bodyPr/>
        <a:lstStyle/>
        <a:p>
          <a:endParaRPr lang="en-US"/>
        </a:p>
      </dgm:t>
    </dgm:pt>
    <dgm:pt modelId="{DD8D5C1D-72C4-4E7E-85E5-9454A813111E}" type="sibTrans" cxnId="{1F2D126B-F31E-486A-BA2B-268027F2DD38}">
      <dgm:prSet/>
      <dgm:spPr/>
      <dgm:t>
        <a:bodyPr/>
        <a:lstStyle/>
        <a:p>
          <a:endParaRPr lang="en-US"/>
        </a:p>
      </dgm:t>
    </dgm:pt>
    <dgm:pt modelId="{DE1E4375-75B0-43EF-AE9B-B0E9DA6F90ED}">
      <dgm:prSet custT="1"/>
      <dgm:spPr/>
      <dgm:t>
        <a:bodyPr/>
        <a:lstStyle/>
        <a:p>
          <a:r>
            <a:rPr lang="fi-FI" sz="2400"/>
            <a:t>Pikkutiimit 3 pisteessä</a:t>
          </a:r>
          <a:endParaRPr lang="en-US" sz="2400"/>
        </a:p>
      </dgm:t>
    </dgm:pt>
    <dgm:pt modelId="{CBB45356-D955-4E44-A3DD-B94D975B9C35}" type="parTrans" cxnId="{3E6FADE6-7611-460F-AAAC-10E62B26DEC8}">
      <dgm:prSet/>
      <dgm:spPr/>
      <dgm:t>
        <a:bodyPr/>
        <a:lstStyle/>
        <a:p>
          <a:endParaRPr lang="en-US"/>
        </a:p>
      </dgm:t>
    </dgm:pt>
    <dgm:pt modelId="{023B395D-DFCA-468F-AFCC-6519653471C2}" type="sibTrans" cxnId="{3E6FADE6-7611-460F-AAAC-10E62B26DEC8}">
      <dgm:prSet/>
      <dgm:spPr/>
      <dgm:t>
        <a:bodyPr/>
        <a:lstStyle/>
        <a:p>
          <a:endParaRPr lang="en-US"/>
        </a:p>
      </dgm:t>
    </dgm:pt>
    <dgm:pt modelId="{9E63A12F-09AE-4CF5-8991-986EED190C0E}">
      <dgm:prSet custT="1"/>
      <dgm:spPr/>
      <dgm:t>
        <a:bodyPr/>
        <a:lstStyle/>
        <a:p>
          <a:r>
            <a:rPr lang="fi-FI" sz="2400"/>
            <a:t>Yhteenveto</a:t>
          </a:r>
          <a:endParaRPr lang="en-US" sz="2400"/>
        </a:p>
      </dgm:t>
    </dgm:pt>
    <dgm:pt modelId="{7B64F938-6FD3-4E5A-BDC7-1C3C67BABF7A}" type="parTrans" cxnId="{E822D9CC-2CE3-4295-A4D8-536E124275E6}">
      <dgm:prSet/>
      <dgm:spPr/>
      <dgm:t>
        <a:bodyPr/>
        <a:lstStyle/>
        <a:p>
          <a:endParaRPr lang="en-US"/>
        </a:p>
      </dgm:t>
    </dgm:pt>
    <dgm:pt modelId="{5B0124D9-36D8-4D94-A791-853FD72181D9}" type="sibTrans" cxnId="{E822D9CC-2CE3-4295-A4D8-536E124275E6}">
      <dgm:prSet/>
      <dgm:spPr/>
      <dgm:t>
        <a:bodyPr/>
        <a:lstStyle/>
        <a:p>
          <a:endParaRPr lang="en-US"/>
        </a:p>
      </dgm:t>
    </dgm:pt>
    <dgm:pt modelId="{CAC8C961-043E-4D5C-918E-2F411FB80160}" type="pres">
      <dgm:prSet presAssocID="{35F996D9-18AD-4BE0-8B6B-3FE739B7CF0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425796E-B0C7-47BC-A488-5A75B3804157}" type="pres">
      <dgm:prSet presAssocID="{CD959893-84CD-4675-B4BE-3C4ABEB1AB54}" presName="hierRoot1" presStyleCnt="0"/>
      <dgm:spPr/>
    </dgm:pt>
    <dgm:pt modelId="{B152DE76-4D89-4EF9-932E-3B5A5B5A5DD4}" type="pres">
      <dgm:prSet presAssocID="{CD959893-84CD-4675-B4BE-3C4ABEB1AB54}" presName="composite" presStyleCnt="0"/>
      <dgm:spPr/>
    </dgm:pt>
    <dgm:pt modelId="{C85AFBB3-0B3F-43E7-9FC3-2345DA677D7C}" type="pres">
      <dgm:prSet presAssocID="{CD959893-84CD-4675-B4BE-3C4ABEB1AB54}" presName="background" presStyleLbl="node0" presStyleIdx="0" presStyleCnt="4"/>
      <dgm:spPr/>
    </dgm:pt>
    <dgm:pt modelId="{2F652D9E-BB6B-46EA-83EE-72953D9764EC}" type="pres">
      <dgm:prSet presAssocID="{CD959893-84CD-4675-B4BE-3C4ABEB1AB54}" presName="text" presStyleLbl="fgAcc0" presStyleIdx="0" presStyleCnt="4">
        <dgm:presLayoutVars>
          <dgm:chPref val="3"/>
        </dgm:presLayoutVars>
      </dgm:prSet>
      <dgm:spPr/>
    </dgm:pt>
    <dgm:pt modelId="{E608EBA2-9C07-4D69-8A01-6A673A9AB6F9}" type="pres">
      <dgm:prSet presAssocID="{CD959893-84CD-4675-B4BE-3C4ABEB1AB54}" presName="hierChild2" presStyleCnt="0"/>
      <dgm:spPr/>
    </dgm:pt>
    <dgm:pt modelId="{2981A9E7-BAC9-44F4-973C-12617920FD14}" type="pres">
      <dgm:prSet presAssocID="{5AFB9933-552B-436E-A7DC-90C4F462755B}" presName="hierRoot1" presStyleCnt="0"/>
      <dgm:spPr/>
    </dgm:pt>
    <dgm:pt modelId="{F6BD9220-CCAC-4428-BEC6-B04EC9D17CF9}" type="pres">
      <dgm:prSet presAssocID="{5AFB9933-552B-436E-A7DC-90C4F462755B}" presName="composite" presStyleCnt="0"/>
      <dgm:spPr/>
    </dgm:pt>
    <dgm:pt modelId="{5C6CF8FA-C288-48F3-A5E0-FD0AC649FDA9}" type="pres">
      <dgm:prSet presAssocID="{5AFB9933-552B-436E-A7DC-90C4F462755B}" presName="background" presStyleLbl="node0" presStyleIdx="1" presStyleCnt="4"/>
      <dgm:spPr/>
    </dgm:pt>
    <dgm:pt modelId="{F16DB34B-DB28-464A-92E7-62E20F91A6B7}" type="pres">
      <dgm:prSet presAssocID="{5AFB9933-552B-436E-A7DC-90C4F462755B}" presName="text" presStyleLbl="fgAcc0" presStyleIdx="1" presStyleCnt="4">
        <dgm:presLayoutVars>
          <dgm:chPref val="3"/>
        </dgm:presLayoutVars>
      </dgm:prSet>
      <dgm:spPr/>
    </dgm:pt>
    <dgm:pt modelId="{095A6B31-E0FC-4D7B-A783-81B68B432FBD}" type="pres">
      <dgm:prSet presAssocID="{5AFB9933-552B-436E-A7DC-90C4F462755B}" presName="hierChild2" presStyleCnt="0"/>
      <dgm:spPr/>
    </dgm:pt>
    <dgm:pt modelId="{B61F0C60-D036-4F57-B5D4-8F3E8FC492BD}" type="pres">
      <dgm:prSet presAssocID="{DE1E4375-75B0-43EF-AE9B-B0E9DA6F90ED}" presName="hierRoot1" presStyleCnt="0"/>
      <dgm:spPr/>
    </dgm:pt>
    <dgm:pt modelId="{ABA48712-A6F3-4FC3-95EF-9F2ADD88088C}" type="pres">
      <dgm:prSet presAssocID="{DE1E4375-75B0-43EF-AE9B-B0E9DA6F90ED}" presName="composite" presStyleCnt="0"/>
      <dgm:spPr/>
    </dgm:pt>
    <dgm:pt modelId="{79CCEE7B-F283-45C4-ACDC-2F55DCA77FD6}" type="pres">
      <dgm:prSet presAssocID="{DE1E4375-75B0-43EF-AE9B-B0E9DA6F90ED}" presName="background" presStyleLbl="node0" presStyleIdx="2" presStyleCnt="4"/>
      <dgm:spPr/>
    </dgm:pt>
    <dgm:pt modelId="{FA0BA954-EE65-496C-8309-B9F32D8272CA}" type="pres">
      <dgm:prSet presAssocID="{DE1E4375-75B0-43EF-AE9B-B0E9DA6F90ED}" presName="text" presStyleLbl="fgAcc0" presStyleIdx="2" presStyleCnt="4">
        <dgm:presLayoutVars>
          <dgm:chPref val="3"/>
        </dgm:presLayoutVars>
      </dgm:prSet>
      <dgm:spPr/>
    </dgm:pt>
    <dgm:pt modelId="{2049B1C0-12AC-4525-B4DA-7D30F1DCC671}" type="pres">
      <dgm:prSet presAssocID="{DE1E4375-75B0-43EF-AE9B-B0E9DA6F90ED}" presName="hierChild2" presStyleCnt="0"/>
      <dgm:spPr/>
    </dgm:pt>
    <dgm:pt modelId="{696000A2-EC38-4D7C-8301-AAEEEE30E0AA}" type="pres">
      <dgm:prSet presAssocID="{9E63A12F-09AE-4CF5-8991-986EED190C0E}" presName="hierRoot1" presStyleCnt="0"/>
      <dgm:spPr/>
    </dgm:pt>
    <dgm:pt modelId="{4DA83762-6C01-4466-A180-C97099E660A4}" type="pres">
      <dgm:prSet presAssocID="{9E63A12F-09AE-4CF5-8991-986EED190C0E}" presName="composite" presStyleCnt="0"/>
      <dgm:spPr/>
    </dgm:pt>
    <dgm:pt modelId="{E4C27915-3502-4825-8C6B-7D6F8AFF0823}" type="pres">
      <dgm:prSet presAssocID="{9E63A12F-09AE-4CF5-8991-986EED190C0E}" presName="background" presStyleLbl="node0" presStyleIdx="3" presStyleCnt="4"/>
      <dgm:spPr/>
    </dgm:pt>
    <dgm:pt modelId="{06E84457-8CC9-41BA-8183-186E22D6FA91}" type="pres">
      <dgm:prSet presAssocID="{9E63A12F-09AE-4CF5-8991-986EED190C0E}" presName="text" presStyleLbl="fgAcc0" presStyleIdx="3" presStyleCnt="4">
        <dgm:presLayoutVars>
          <dgm:chPref val="3"/>
        </dgm:presLayoutVars>
      </dgm:prSet>
      <dgm:spPr/>
    </dgm:pt>
    <dgm:pt modelId="{B2564015-5206-4142-A791-364A5B92C8D2}" type="pres">
      <dgm:prSet presAssocID="{9E63A12F-09AE-4CF5-8991-986EED190C0E}" presName="hierChild2" presStyleCnt="0"/>
      <dgm:spPr/>
    </dgm:pt>
  </dgm:ptLst>
  <dgm:cxnLst>
    <dgm:cxn modelId="{AEE01F2E-731E-4014-A64D-F4E2E9138A61}" type="presOf" srcId="{CD959893-84CD-4675-B4BE-3C4ABEB1AB54}" destId="{2F652D9E-BB6B-46EA-83EE-72953D9764EC}" srcOrd="0" destOrd="0" presId="urn:microsoft.com/office/officeart/2005/8/layout/hierarchy1"/>
    <dgm:cxn modelId="{E036F268-9761-4FC4-92A2-705C896728FA}" type="presOf" srcId="{9E63A12F-09AE-4CF5-8991-986EED190C0E}" destId="{06E84457-8CC9-41BA-8183-186E22D6FA91}" srcOrd="0" destOrd="0" presId="urn:microsoft.com/office/officeart/2005/8/layout/hierarchy1"/>
    <dgm:cxn modelId="{1F2D126B-F31E-486A-BA2B-268027F2DD38}" srcId="{35F996D9-18AD-4BE0-8B6B-3FE739B7CF01}" destId="{5AFB9933-552B-436E-A7DC-90C4F462755B}" srcOrd="1" destOrd="0" parTransId="{9D79EEF6-8A61-4AB5-A7AE-DBD5260BF824}" sibTransId="{DD8D5C1D-72C4-4E7E-85E5-9454A813111E}"/>
    <dgm:cxn modelId="{E7322CAC-9974-4D7F-8F46-23FA0F1C810A}" srcId="{35F996D9-18AD-4BE0-8B6B-3FE739B7CF01}" destId="{CD959893-84CD-4675-B4BE-3C4ABEB1AB54}" srcOrd="0" destOrd="0" parTransId="{08E7DADB-509A-4549-8222-D65C2DF84301}" sibTransId="{C74BFEB4-7ABF-40DA-ABC5-3CD45566E30A}"/>
    <dgm:cxn modelId="{F6BA5DB5-16FA-4D7B-BD6F-8EEF5D5326D1}" type="presOf" srcId="{5AFB9933-552B-436E-A7DC-90C4F462755B}" destId="{F16DB34B-DB28-464A-92E7-62E20F91A6B7}" srcOrd="0" destOrd="0" presId="urn:microsoft.com/office/officeart/2005/8/layout/hierarchy1"/>
    <dgm:cxn modelId="{08E4FEC5-5D87-42D6-9B9D-66266BA99985}" type="presOf" srcId="{35F996D9-18AD-4BE0-8B6B-3FE739B7CF01}" destId="{CAC8C961-043E-4D5C-918E-2F411FB80160}" srcOrd="0" destOrd="0" presId="urn:microsoft.com/office/officeart/2005/8/layout/hierarchy1"/>
    <dgm:cxn modelId="{FF66D1CC-EA6D-4E50-82D3-34B31FBC8183}" type="presOf" srcId="{DE1E4375-75B0-43EF-AE9B-B0E9DA6F90ED}" destId="{FA0BA954-EE65-496C-8309-B9F32D8272CA}" srcOrd="0" destOrd="0" presId="urn:microsoft.com/office/officeart/2005/8/layout/hierarchy1"/>
    <dgm:cxn modelId="{E822D9CC-2CE3-4295-A4D8-536E124275E6}" srcId="{35F996D9-18AD-4BE0-8B6B-3FE739B7CF01}" destId="{9E63A12F-09AE-4CF5-8991-986EED190C0E}" srcOrd="3" destOrd="0" parTransId="{7B64F938-6FD3-4E5A-BDC7-1C3C67BABF7A}" sibTransId="{5B0124D9-36D8-4D94-A791-853FD72181D9}"/>
    <dgm:cxn modelId="{3E6FADE6-7611-460F-AAAC-10E62B26DEC8}" srcId="{35F996D9-18AD-4BE0-8B6B-3FE739B7CF01}" destId="{DE1E4375-75B0-43EF-AE9B-B0E9DA6F90ED}" srcOrd="2" destOrd="0" parTransId="{CBB45356-D955-4E44-A3DD-B94D975B9C35}" sibTransId="{023B395D-DFCA-468F-AFCC-6519653471C2}"/>
    <dgm:cxn modelId="{57F1EC9F-D60A-4280-A8A0-4828E17F0532}" type="presParOf" srcId="{CAC8C961-043E-4D5C-918E-2F411FB80160}" destId="{6425796E-B0C7-47BC-A488-5A75B3804157}" srcOrd="0" destOrd="0" presId="urn:microsoft.com/office/officeart/2005/8/layout/hierarchy1"/>
    <dgm:cxn modelId="{3AE1CA5C-A4B9-414D-A7B8-C30F0EAE3643}" type="presParOf" srcId="{6425796E-B0C7-47BC-A488-5A75B3804157}" destId="{B152DE76-4D89-4EF9-932E-3B5A5B5A5DD4}" srcOrd="0" destOrd="0" presId="urn:microsoft.com/office/officeart/2005/8/layout/hierarchy1"/>
    <dgm:cxn modelId="{0569F69A-6ED0-4450-98FF-9A47D6467E71}" type="presParOf" srcId="{B152DE76-4D89-4EF9-932E-3B5A5B5A5DD4}" destId="{C85AFBB3-0B3F-43E7-9FC3-2345DA677D7C}" srcOrd="0" destOrd="0" presId="urn:microsoft.com/office/officeart/2005/8/layout/hierarchy1"/>
    <dgm:cxn modelId="{DF41B937-36A1-4571-9E4F-40E385FBD0CD}" type="presParOf" srcId="{B152DE76-4D89-4EF9-932E-3B5A5B5A5DD4}" destId="{2F652D9E-BB6B-46EA-83EE-72953D9764EC}" srcOrd="1" destOrd="0" presId="urn:microsoft.com/office/officeart/2005/8/layout/hierarchy1"/>
    <dgm:cxn modelId="{62F9ACF7-D9D2-4363-9CC6-9BF70CEAE92D}" type="presParOf" srcId="{6425796E-B0C7-47BC-A488-5A75B3804157}" destId="{E608EBA2-9C07-4D69-8A01-6A673A9AB6F9}" srcOrd="1" destOrd="0" presId="urn:microsoft.com/office/officeart/2005/8/layout/hierarchy1"/>
    <dgm:cxn modelId="{B68F26AE-9EE1-4F00-9240-14BCA1D1A577}" type="presParOf" srcId="{CAC8C961-043E-4D5C-918E-2F411FB80160}" destId="{2981A9E7-BAC9-44F4-973C-12617920FD14}" srcOrd="1" destOrd="0" presId="urn:microsoft.com/office/officeart/2005/8/layout/hierarchy1"/>
    <dgm:cxn modelId="{FFE8D0EA-12B1-4802-BDFB-463C456C2FC3}" type="presParOf" srcId="{2981A9E7-BAC9-44F4-973C-12617920FD14}" destId="{F6BD9220-CCAC-4428-BEC6-B04EC9D17CF9}" srcOrd="0" destOrd="0" presId="urn:microsoft.com/office/officeart/2005/8/layout/hierarchy1"/>
    <dgm:cxn modelId="{13B10C08-8AE3-4BFB-8BE1-0C60C5141B6C}" type="presParOf" srcId="{F6BD9220-CCAC-4428-BEC6-B04EC9D17CF9}" destId="{5C6CF8FA-C288-48F3-A5E0-FD0AC649FDA9}" srcOrd="0" destOrd="0" presId="urn:microsoft.com/office/officeart/2005/8/layout/hierarchy1"/>
    <dgm:cxn modelId="{A7A89010-535F-43D2-A7F1-E4E1CCD7C603}" type="presParOf" srcId="{F6BD9220-CCAC-4428-BEC6-B04EC9D17CF9}" destId="{F16DB34B-DB28-464A-92E7-62E20F91A6B7}" srcOrd="1" destOrd="0" presId="urn:microsoft.com/office/officeart/2005/8/layout/hierarchy1"/>
    <dgm:cxn modelId="{C45B8706-C946-4312-BA58-80F9AD0BFCC1}" type="presParOf" srcId="{2981A9E7-BAC9-44F4-973C-12617920FD14}" destId="{095A6B31-E0FC-4D7B-A783-81B68B432FBD}" srcOrd="1" destOrd="0" presId="urn:microsoft.com/office/officeart/2005/8/layout/hierarchy1"/>
    <dgm:cxn modelId="{18F965E1-8762-40E8-BE62-3B0CEBA4D66E}" type="presParOf" srcId="{CAC8C961-043E-4D5C-918E-2F411FB80160}" destId="{B61F0C60-D036-4F57-B5D4-8F3E8FC492BD}" srcOrd="2" destOrd="0" presId="urn:microsoft.com/office/officeart/2005/8/layout/hierarchy1"/>
    <dgm:cxn modelId="{8EAB6536-BD59-4016-80BF-5C69C6BF6089}" type="presParOf" srcId="{B61F0C60-D036-4F57-B5D4-8F3E8FC492BD}" destId="{ABA48712-A6F3-4FC3-95EF-9F2ADD88088C}" srcOrd="0" destOrd="0" presId="urn:microsoft.com/office/officeart/2005/8/layout/hierarchy1"/>
    <dgm:cxn modelId="{6AB1DD3E-F63B-4D2A-9E29-610E36890485}" type="presParOf" srcId="{ABA48712-A6F3-4FC3-95EF-9F2ADD88088C}" destId="{79CCEE7B-F283-45C4-ACDC-2F55DCA77FD6}" srcOrd="0" destOrd="0" presId="urn:microsoft.com/office/officeart/2005/8/layout/hierarchy1"/>
    <dgm:cxn modelId="{DFDBC553-958B-4B16-B60C-7813FA5079B3}" type="presParOf" srcId="{ABA48712-A6F3-4FC3-95EF-9F2ADD88088C}" destId="{FA0BA954-EE65-496C-8309-B9F32D8272CA}" srcOrd="1" destOrd="0" presId="urn:microsoft.com/office/officeart/2005/8/layout/hierarchy1"/>
    <dgm:cxn modelId="{800CAD3C-1853-444B-BD8C-93DDA6378ED2}" type="presParOf" srcId="{B61F0C60-D036-4F57-B5D4-8F3E8FC492BD}" destId="{2049B1C0-12AC-4525-B4DA-7D30F1DCC671}" srcOrd="1" destOrd="0" presId="urn:microsoft.com/office/officeart/2005/8/layout/hierarchy1"/>
    <dgm:cxn modelId="{8972237F-346C-4055-A377-BBC5DDC1323C}" type="presParOf" srcId="{CAC8C961-043E-4D5C-918E-2F411FB80160}" destId="{696000A2-EC38-4D7C-8301-AAEEEE30E0AA}" srcOrd="3" destOrd="0" presId="urn:microsoft.com/office/officeart/2005/8/layout/hierarchy1"/>
    <dgm:cxn modelId="{2A98F183-4CAA-49C8-BB8F-DFA789505199}" type="presParOf" srcId="{696000A2-EC38-4D7C-8301-AAEEEE30E0AA}" destId="{4DA83762-6C01-4466-A180-C97099E660A4}" srcOrd="0" destOrd="0" presId="urn:microsoft.com/office/officeart/2005/8/layout/hierarchy1"/>
    <dgm:cxn modelId="{2A805677-808D-44BA-B31B-9F22A5FE0343}" type="presParOf" srcId="{4DA83762-6C01-4466-A180-C97099E660A4}" destId="{E4C27915-3502-4825-8C6B-7D6F8AFF0823}" srcOrd="0" destOrd="0" presId="urn:microsoft.com/office/officeart/2005/8/layout/hierarchy1"/>
    <dgm:cxn modelId="{0E9E2657-8EDB-407E-AA67-F7204A33C1C3}" type="presParOf" srcId="{4DA83762-6C01-4466-A180-C97099E660A4}" destId="{06E84457-8CC9-41BA-8183-186E22D6FA91}" srcOrd="1" destOrd="0" presId="urn:microsoft.com/office/officeart/2005/8/layout/hierarchy1"/>
    <dgm:cxn modelId="{D0E59A58-539F-4102-8907-C23DA84EC1B2}" type="presParOf" srcId="{696000A2-EC38-4D7C-8301-AAEEEE30E0AA}" destId="{B2564015-5206-4142-A791-364A5B92C8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F996D9-18AD-4BE0-8B6B-3FE739B7CF01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959893-84CD-4675-B4BE-3C4ABEB1AB54}">
      <dgm:prSet custT="1"/>
      <dgm:spPr/>
      <dgm:t>
        <a:bodyPr/>
        <a:lstStyle/>
        <a:p>
          <a:r>
            <a:rPr lang="fi-FI" sz="2400"/>
            <a:t>Kesto 1 tunti 15 minuuttia</a:t>
          </a:r>
          <a:endParaRPr lang="en-US" sz="2400"/>
        </a:p>
      </dgm:t>
    </dgm:pt>
    <dgm:pt modelId="{08E7DADB-509A-4549-8222-D65C2DF84301}" type="parTrans" cxnId="{E7322CAC-9974-4D7F-8F46-23FA0F1C810A}">
      <dgm:prSet/>
      <dgm:spPr/>
      <dgm:t>
        <a:bodyPr/>
        <a:lstStyle/>
        <a:p>
          <a:endParaRPr lang="en-US"/>
        </a:p>
      </dgm:t>
    </dgm:pt>
    <dgm:pt modelId="{C74BFEB4-7ABF-40DA-ABC5-3CD45566E30A}" type="sibTrans" cxnId="{E7322CAC-9974-4D7F-8F46-23FA0F1C810A}">
      <dgm:prSet/>
      <dgm:spPr/>
      <dgm:t>
        <a:bodyPr/>
        <a:lstStyle/>
        <a:p>
          <a:endParaRPr lang="en-US"/>
        </a:p>
      </dgm:t>
    </dgm:pt>
    <dgm:pt modelId="{5AFB9933-552B-436E-A7DC-90C4F462755B}">
      <dgm:prSet custT="1"/>
      <dgm:spPr/>
      <dgm:t>
        <a:bodyPr/>
        <a:lstStyle/>
        <a:p>
          <a:r>
            <a:rPr lang="fi-FI" sz="2400"/>
            <a:t>Alustus</a:t>
          </a:r>
          <a:endParaRPr lang="en-US" sz="2400"/>
        </a:p>
      </dgm:t>
    </dgm:pt>
    <dgm:pt modelId="{9D79EEF6-8A61-4AB5-A7AE-DBD5260BF824}" type="parTrans" cxnId="{1F2D126B-F31E-486A-BA2B-268027F2DD38}">
      <dgm:prSet/>
      <dgm:spPr/>
      <dgm:t>
        <a:bodyPr/>
        <a:lstStyle/>
        <a:p>
          <a:endParaRPr lang="en-US"/>
        </a:p>
      </dgm:t>
    </dgm:pt>
    <dgm:pt modelId="{DD8D5C1D-72C4-4E7E-85E5-9454A813111E}" type="sibTrans" cxnId="{1F2D126B-F31E-486A-BA2B-268027F2DD38}">
      <dgm:prSet/>
      <dgm:spPr/>
      <dgm:t>
        <a:bodyPr/>
        <a:lstStyle/>
        <a:p>
          <a:endParaRPr lang="en-US"/>
        </a:p>
      </dgm:t>
    </dgm:pt>
    <dgm:pt modelId="{DE1E4375-75B0-43EF-AE9B-B0E9DA6F90ED}">
      <dgm:prSet custT="1"/>
      <dgm:spPr/>
      <dgm:t>
        <a:bodyPr/>
        <a:lstStyle/>
        <a:p>
          <a:r>
            <a:rPr lang="fi-FI" sz="2400"/>
            <a:t>Pikkutiimit 3 pisteessä</a:t>
          </a:r>
          <a:endParaRPr lang="en-US" sz="2400"/>
        </a:p>
      </dgm:t>
    </dgm:pt>
    <dgm:pt modelId="{CBB45356-D955-4E44-A3DD-B94D975B9C35}" type="parTrans" cxnId="{3E6FADE6-7611-460F-AAAC-10E62B26DEC8}">
      <dgm:prSet/>
      <dgm:spPr/>
      <dgm:t>
        <a:bodyPr/>
        <a:lstStyle/>
        <a:p>
          <a:endParaRPr lang="en-US"/>
        </a:p>
      </dgm:t>
    </dgm:pt>
    <dgm:pt modelId="{023B395D-DFCA-468F-AFCC-6519653471C2}" type="sibTrans" cxnId="{3E6FADE6-7611-460F-AAAC-10E62B26DEC8}">
      <dgm:prSet/>
      <dgm:spPr/>
      <dgm:t>
        <a:bodyPr/>
        <a:lstStyle/>
        <a:p>
          <a:endParaRPr lang="en-US"/>
        </a:p>
      </dgm:t>
    </dgm:pt>
    <dgm:pt modelId="{9E63A12F-09AE-4CF5-8991-986EED190C0E}">
      <dgm:prSet custT="1"/>
      <dgm:spPr/>
      <dgm:t>
        <a:bodyPr/>
        <a:lstStyle/>
        <a:p>
          <a:r>
            <a:rPr lang="fi-FI" sz="2400"/>
            <a:t>Yhteenveto</a:t>
          </a:r>
          <a:endParaRPr lang="en-US" sz="2400"/>
        </a:p>
      </dgm:t>
    </dgm:pt>
    <dgm:pt modelId="{7B64F938-6FD3-4E5A-BDC7-1C3C67BABF7A}" type="parTrans" cxnId="{E822D9CC-2CE3-4295-A4D8-536E124275E6}">
      <dgm:prSet/>
      <dgm:spPr/>
      <dgm:t>
        <a:bodyPr/>
        <a:lstStyle/>
        <a:p>
          <a:endParaRPr lang="en-US"/>
        </a:p>
      </dgm:t>
    </dgm:pt>
    <dgm:pt modelId="{5B0124D9-36D8-4D94-A791-853FD72181D9}" type="sibTrans" cxnId="{E822D9CC-2CE3-4295-A4D8-536E124275E6}">
      <dgm:prSet/>
      <dgm:spPr/>
      <dgm:t>
        <a:bodyPr/>
        <a:lstStyle/>
        <a:p>
          <a:endParaRPr lang="en-US"/>
        </a:p>
      </dgm:t>
    </dgm:pt>
    <dgm:pt modelId="{CAC8C961-043E-4D5C-918E-2F411FB80160}" type="pres">
      <dgm:prSet presAssocID="{35F996D9-18AD-4BE0-8B6B-3FE739B7CF0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425796E-B0C7-47BC-A488-5A75B3804157}" type="pres">
      <dgm:prSet presAssocID="{CD959893-84CD-4675-B4BE-3C4ABEB1AB54}" presName="hierRoot1" presStyleCnt="0"/>
      <dgm:spPr/>
    </dgm:pt>
    <dgm:pt modelId="{B152DE76-4D89-4EF9-932E-3B5A5B5A5DD4}" type="pres">
      <dgm:prSet presAssocID="{CD959893-84CD-4675-B4BE-3C4ABEB1AB54}" presName="composite" presStyleCnt="0"/>
      <dgm:spPr/>
    </dgm:pt>
    <dgm:pt modelId="{C85AFBB3-0B3F-43E7-9FC3-2345DA677D7C}" type="pres">
      <dgm:prSet presAssocID="{CD959893-84CD-4675-B4BE-3C4ABEB1AB54}" presName="background" presStyleLbl="node0" presStyleIdx="0" presStyleCnt="4"/>
      <dgm:spPr/>
    </dgm:pt>
    <dgm:pt modelId="{2F652D9E-BB6B-46EA-83EE-72953D9764EC}" type="pres">
      <dgm:prSet presAssocID="{CD959893-84CD-4675-B4BE-3C4ABEB1AB54}" presName="text" presStyleLbl="fgAcc0" presStyleIdx="0" presStyleCnt="4">
        <dgm:presLayoutVars>
          <dgm:chPref val="3"/>
        </dgm:presLayoutVars>
      </dgm:prSet>
      <dgm:spPr/>
    </dgm:pt>
    <dgm:pt modelId="{E608EBA2-9C07-4D69-8A01-6A673A9AB6F9}" type="pres">
      <dgm:prSet presAssocID="{CD959893-84CD-4675-B4BE-3C4ABEB1AB54}" presName="hierChild2" presStyleCnt="0"/>
      <dgm:spPr/>
    </dgm:pt>
    <dgm:pt modelId="{2981A9E7-BAC9-44F4-973C-12617920FD14}" type="pres">
      <dgm:prSet presAssocID="{5AFB9933-552B-436E-A7DC-90C4F462755B}" presName="hierRoot1" presStyleCnt="0"/>
      <dgm:spPr/>
    </dgm:pt>
    <dgm:pt modelId="{F6BD9220-CCAC-4428-BEC6-B04EC9D17CF9}" type="pres">
      <dgm:prSet presAssocID="{5AFB9933-552B-436E-A7DC-90C4F462755B}" presName="composite" presStyleCnt="0"/>
      <dgm:spPr/>
    </dgm:pt>
    <dgm:pt modelId="{5C6CF8FA-C288-48F3-A5E0-FD0AC649FDA9}" type="pres">
      <dgm:prSet presAssocID="{5AFB9933-552B-436E-A7DC-90C4F462755B}" presName="background" presStyleLbl="node0" presStyleIdx="1" presStyleCnt="4"/>
      <dgm:spPr/>
    </dgm:pt>
    <dgm:pt modelId="{F16DB34B-DB28-464A-92E7-62E20F91A6B7}" type="pres">
      <dgm:prSet presAssocID="{5AFB9933-552B-436E-A7DC-90C4F462755B}" presName="text" presStyleLbl="fgAcc0" presStyleIdx="1" presStyleCnt="4">
        <dgm:presLayoutVars>
          <dgm:chPref val="3"/>
        </dgm:presLayoutVars>
      </dgm:prSet>
      <dgm:spPr/>
    </dgm:pt>
    <dgm:pt modelId="{095A6B31-E0FC-4D7B-A783-81B68B432FBD}" type="pres">
      <dgm:prSet presAssocID="{5AFB9933-552B-436E-A7DC-90C4F462755B}" presName="hierChild2" presStyleCnt="0"/>
      <dgm:spPr/>
    </dgm:pt>
    <dgm:pt modelId="{B61F0C60-D036-4F57-B5D4-8F3E8FC492BD}" type="pres">
      <dgm:prSet presAssocID="{DE1E4375-75B0-43EF-AE9B-B0E9DA6F90ED}" presName="hierRoot1" presStyleCnt="0"/>
      <dgm:spPr/>
    </dgm:pt>
    <dgm:pt modelId="{ABA48712-A6F3-4FC3-95EF-9F2ADD88088C}" type="pres">
      <dgm:prSet presAssocID="{DE1E4375-75B0-43EF-AE9B-B0E9DA6F90ED}" presName="composite" presStyleCnt="0"/>
      <dgm:spPr/>
    </dgm:pt>
    <dgm:pt modelId="{79CCEE7B-F283-45C4-ACDC-2F55DCA77FD6}" type="pres">
      <dgm:prSet presAssocID="{DE1E4375-75B0-43EF-AE9B-B0E9DA6F90ED}" presName="background" presStyleLbl="node0" presStyleIdx="2" presStyleCnt="4"/>
      <dgm:spPr/>
    </dgm:pt>
    <dgm:pt modelId="{FA0BA954-EE65-496C-8309-B9F32D8272CA}" type="pres">
      <dgm:prSet presAssocID="{DE1E4375-75B0-43EF-AE9B-B0E9DA6F90ED}" presName="text" presStyleLbl="fgAcc0" presStyleIdx="2" presStyleCnt="4">
        <dgm:presLayoutVars>
          <dgm:chPref val="3"/>
        </dgm:presLayoutVars>
      </dgm:prSet>
      <dgm:spPr/>
    </dgm:pt>
    <dgm:pt modelId="{2049B1C0-12AC-4525-B4DA-7D30F1DCC671}" type="pres">
      <dgm:prSet presAssocID="{DE1E4375-75B0-43EF-AE9B-B0E9DA6F90ED}" presName="hierChild2" presStyleCnt="0"/>
      <dgm:spPr/>
    </dgm:pt>
    <dgm:pt modelId="{696000A2-EC38-4D7C-8301-AAEEEE30E0AA}" type="pres">
      <dgm:prSet presAssocID="{9E63A12F-09AE-4CF5-8991-986EED190C0E}" presName="hierRoot1" presStyleCnt="0"/>
      <dgm:spPr/>
    </dgm:pt>
    <dgm:pt modelId="{4DA83762-6C01-4466-A180-C97099E660A4}" type="pres">
      <dgm:prSet presAssocID="{9E63A12F-09AE-4CF5-8991-986EED190C0E}" presName="composite" presStyleCnt="0"/>
      <dgm:spPr/>
    </dgm:pt>
    <dgm:pt modelId="{E4C27915-3502-4825-8C6B-7D6F8AFF0823}" type="pres">
      <dgm:prSet presAssocID="{9E63A12F-09AE-4CF5-8991-986EED190C0E}" presName="background" presStyleLbl="node0" presStyleIdx="3" presStyleCnt="4"/>
      <dgm:spPr/>
    </dgm:pt>
    <dgm:pt modelId="{06E84457-8CC9-41BA-8183-186E22D6FA91}" type="pres">
      <dgm:prSet presAssocID="{9E63A12F-09AE-4CF5-8991-986EED190C0E}" presName="text" presStyleLbl="fgAcc0" presStyleIdx="3" presStyleCnt="4">
        <dgm:presLayoutVars>
          <dgm:chPref val="3"/>
        </dgm:presLayoutVars>
      </dgm:prSet>
      <dgm:spPr/>
    </dgm:pt>
    <dgm:pt modelId="{B2564015-5206-4142-A791-364A5B92C8D2}" type="pres">
      <dgm:prSet presAssocID="{9E63A12F-09AE-4CF5-8991-986EED190C0E}" presName="hierChild2" presStyleCnt="0"/>
      <dgm:spPr/>
    </dgm:pt>
  </dgm:ptLst>
  <dgm:cxnLst>
    <dgm:cxn modelId="{AEE01F2E-731E-4014-A64D-F4E2E9138A61}" type="presOf" srcId="{CD959893-84CD-4675-B4BE-3C4ABEB1AB54}" destId="{2F652D9E-BB6B-46EA-83EE-72953D9764EC}" srcOrd="0" destOrd="0" presId="urn:microsoft.com/office/officeart/2005/8/layout/hierarchy1"/>
    <dgm:cxn modelId="{E036F268-9761-4FC4-92A2-705C896728FA}" type="presOf" srcId="{9E63A12F-09AE-4CF5-8991-986EED190C0E}" destId="{06E84457-8CC9-41BA-8183-186E22D6FA91}" srcOrd="0" destOrd="0" presId="urn:microsoft.com/office/officeart/2005/8/layout/hierarchy1"/>
    <dgm:cxn modelId="{1F2D126B-F31E-486A-BA2B-268027F2DD38}" srcId="{35F996D9-18AD-4BE0-8B6B-3FE739B7CF01}" destId="{5AFB9933-552B-436E-A7DC-90C4F462755B}" srcOrd="1" destOrd="0" parTransId="{9D79EEF6-8A61-4AB5-A7AE-DBD5260BF824}" sibTransId="{DD8D5C1D-72C4-4E7E-85E5-9454A813111E}"/>
    <dgm:cxn modelId="{E7322CAC-9974-4D7F-8F46-23FA0F1C810A}" srcId="{35F996D9-18AD-4BE0-8B6B-3FE739B7CF01}" destId="{CD959893-84CD-4675-B4BE-3C4ABEB1AB54}" srcOrd="0" destOrd="0" parTransId="{08E7DADB-509A-4549-8222-D65C2DF84301}" sibTransId="{C74BFEB4-7ABF-40DA-ABC5-3CD45566E30A}"/>
    <dgm:cxn modelId="{F6BA5DB5-16FA-4D7B-BD6F-8EEF5D5326D1}" type="presOf" srcId="{5AFB9933-552B-436E-A7DC-90C4F462755B}" destId="{F16DB34B-DB28-464A-92E7-62E20F91A6B7}" srcOrd="0" destOrd="0" presId="urn:microsoft.com/office/officeart/2005/8/layout/hierarchy1"/>
    <dgm:cxn modelId="{08E4FEC5-5D87-42D6-9B9D-66266BA99985}" type="presOf" srcId="{35F996D9-18AD-4BE0-8B6B-3FE739B7CF01}" destId="{CAC8C961-043E-4D5C-918E-2F411FB80160}" srcOrd="0" destOrd="0" presId="urn:microsoft.com/office/officeart/2005/8/layout/hierarchy1"/>
    <dgm:cxn modelId="{FF66D1CC-EA6D-4E50-82D3-34B31FBC8183}" type="presOf" srcId="{DE1E4375-75B0-43EF-AE9B-B0E9DA6F90ED}" destId="{FA0BA954-EE65-496C-8309-B9F32D8272CA}" srcOrd="0" destOrd="0" presId="urn:microsoft.com/office/officeart/2005/8/layout/hierarchy1"/>
    <dgm:cxn modelId="{E822D9CC-2CE3-4295-A4D8-536E124275E6}" srcId="{35F996D9-18AD-4BE0-8B6B-3FE739B7CF01}" destId="{9E63A12F-09AE-4CF5-8991-986EED190C0E}" srcOrd="3" destOrd="0" parTransId="{7B64F938-6FD3-4E5A-BDC7-1C3C67BABF7A}" sibTransId="{5B0124D9-36D8-4D94-A791-853FD72181D9}"/>
    <dgm:cxn modelId="{3E6FADE6-7611-460F-AAAC-10E62B26DEC8}" srcId="{35F996D9-18AD-4BE0-8B6B-3FE739B7CF01}" destId="{DE1E4375-75B0-43EF-AE9B-B0E9DA6F90ED}" srcOrd="2" destOrd="0" parTransId="{CBB45356-D955-4E44-A3DD-B94D975B9C35}" sibTransId="{023B395D-DFCA-468F-AFCC-6519653471C2}"/>
    <dgm:cxn modelId="{57F1EC9F-D60A-4280-A8A0-4828E17F0532}" type="presParOf" srcId="{CAC8C961-043E-4D5C-918E-2F411FB80160}" destId="{6425796E-B0C7-47BC-A488-5A75B3804157}" srcOrd="0" destOrd="0" presId="urn:microsoft.com/office/officeart/2005/8/layout/hierarchy1"/>
    <dgm:cxn modelId="{3AE1CA5C-A4B9-414D-A7B8-C30F0EAE3643}" type="presParOf" srcId="{6425796E-B0C7-47BC-A488-5A75B3804157}" destId="{B152DE76-4D89-4EF9-932E-3B5A5B5A5DD4}" srcOrd="0" destOrd="0" presId="urn:microsoft.com/office/officeart/2005/8/layout/hierarchy1"/>
    <dgm:cxn modelId="{0569F69A-6ED0-4450-98FF-9A47D6467E71}" type="presParOf" srcId="{B152DE76-4D89-4EF9-932E-3B5A5B5A5DD4}" destId="{C85AFBB3-0B3F-43E7-9FC3-2345DA677D7C}" srcOrd="0" destOrd="0" presId="urn:microsoft.com/office/officeart/2005/8/layout/hierarchy1"/>
    <dgm:cxn modelId="{DF41B937-36A1-4571-9E4F-40E385FBD0CD}" type="presParOf" srcId="{B152DE76-4D89-4EF9-932E-3B5A5B5A5DD4}" destId="{2F652D9E-BB6B-46EA-83EE-72953D9764EC}" srcOrd="1" destOrd="0" presId="urn:microsoft.com/office/officeart/2005/8/layout/hierarchy1"/>
    <dgm:cxn modelId="{62F9ACF7-D9D2-4363-9CC6-9BF70CEAE92D}" type="presParOf" srcId="{6425796E-B0C7-47BC-A488-5A75B3804157}" destId="{E608EBA2-9C07-4D69-8A01-6A673A9AB6F9}" srcOrd="1" destOrd="0" presId="urn:microsoft.com/office/officeart/2005/8/layout/hierarchy1"/>
    <dgm:cxn modelId="{B68F26AE-9EE1-4F00-9240-14BCA1D1A577}" type="presParOf" srcId="{CAC8C961-043E-4D5C-918E-2F411FB80160}" destId="{2981A9E7-BAC9-44F4-973C-12617920FD14}" srcOrd="1" destOrd="0" presId="urn:microsoft.com/office/officeart/2005/8/layout/hierarchy1"/>
    <dgm:cxn modelId="{FFE8D0EA-12B1-4802-BDFB-463C456C2FC3}" type="presParOf" srcId="{2981A9E7-BAC9-44F4-973C-12617920FD14}" destId="{F6BD9220-CCAC-4428-BEC6-B04EC9D17CF9}" srcOrd="0" destOrd="0" presId="urn:microsoft.com/office/officeart/2005/8/layout/hierarchy1"/>
    <dgm:cxn modelId="{13B10C08-8AE3-4BFB-8BE1-0C60C5141B6C}" type="presParOf" srcId="{F6BD9220-CCAC-4428-BEC6-B04EC9D17CF9}" destId="{5C6CF8FA-C288-48F3-A5E0-FD0AC649FDA9}" srcOrd="0" destOrd="0" presId="urn:microsoft.com/office/officeart/2005/8/layout/hierarchy1"/>
    <dgm:cxn modelId="{A7A89010-535F-43D2-A7F1-E4E1CCD7C603}" type="presParOf" srcId="{F6BD9220-CCAC-4428-BEC6-B04EC9D17CF9}" destId="{F16DB34B-DB28-464A-92E7-62E20F91A6B7}" srcOrd="1" destOrd="0" presId="urn:microsoft.com/office/officeart/2005/8/layout/hierarchy1"/>
    <dgm:cxn modelId="{C45B8706-C946-4312-BA58-80F9AD0BFCC1}" type="presParOf" srcId="{2981A9E7-BAC9-44F4-973C-12617920FD14}" destId="{095A6B31-E0FC-4D7B-A783-81B68B432FBD}" srcOrd="1" destOrd="0" presId="urn:microsoft.com/office/officeart/2005/8/layout/hierarchy1"/>
    <dgm:cxn modelId="{18F965E1-8762-40E8-BE62-3B0CEBA4D66E}" type="presParOf" srcId="{CAC8C961-043E-4D5C-918E-2F411FB80160}" destId="{B61F0C60-D036-4F57-B5D4-8F3E8FC492BD}" srcOrd="2" destOrd="0" presId="urn:microsoft.com/office/officeart/2005/8/layout/hierarchy1"/>
    <dgm:cxn modelId="{8EAB6536-BD59-4016-80BF-5C69C6BF6089}" type="presParOf" srcId="{B61F0C60-D036-4F57-B5D4-8F3E8FC492BD}" destId="{ABA48712-A6F3-4FC3-95EF-9F2ADD88088C}" srcOrd="0" destOrd="0" presId="urn:microsoft.com/office/officeart/2005/8/layout/hierarchy1"/>
    <dgm:cxn modelId="{6AB1DD3E-F63B-4D2A-9E29-610E36890485}" type="presParOf" srcId="{ABA48712-A6F3-4FC3-95EF-9F2ADD88088C}" destId="{79CCEE7B-F283-45C4-ACDC-2F55DCA77FD6}" srcOrd="0" destOrd="0" presId="urn:microsoft.com/office/officeart/2005/8/layout/hierarchy1"/>
    <dgm:cxn modelId="{DFDBC553-958B-4B16-B60C-7813FA5079B3}" type="presParOf" srcId="{ABA48712-A6F3-4FC3-95EF-9F2ADD88088C}" destId="{FA0BA954-EE65-496C-8309-B9F32D8272CA}" srcOrd="1" destOrd="0" presId="urn:microsoft.com/office/officeart/2005/8/layout/hierarchy1"/>
    <dgm:cxn modelId="{800CAD3C-1853-444B-BD8C-93DDA6378ED2}" type="presParOf" srcId="{B61F0C60-D036-4F57-B5D4-8F3E8FC492BD}" destId="{2049B1C0-12AC-4525-B4DA-7D30F1DCC671}" srcOrd="1" destOrd="0" presId="urn:microsoft.com/office/officeart/2005/8/layout/hierarchy1"/>
    <dgm:cxn modelId="{8972237F-346C-4055-A377-BBC5DDC1323C}" type="presParOf" srcId="{CAC8C961-043E-4D5C-918E-2F411FB80160}" destId="{696000A2-EC38-4D7C-8301-AAEEEE30E0AA}" srcOrd="3" destOrd="0" presId="urn:microsoft.com/office/officeart/2005/8/layout/hierarchy1"/>
    <dgm:cxn modelId="{2A98F183-4CAA-49C8-BB8F-DFA789505199}" type="presParOf" srcId="{696000A2-EC38-4D7C-8301-AAEEEE30E0AA}" destId="{4DA83762-6C01-4466-A180-C97099E660A4}" srcOrd="0" destOrd="0" presId="urn:microsoft.com/office/officeart/2005/8/layout/hierarchy1"/>
    <dgm:cxn modelId="{2A805677-808D-44BA-B31B-9F22A5FE0343}" type="presParOf" srcId="{4DA83762-6C01-4466-A180-C97099E660A4}" destId="{E4C27915-3502-4825-8C6B-7D6F8AFF0823}" srcOrd="0" destOrd="0" presId="urn:microsoft.com/office/officeart/2005/8/layout/hierarchy1"/>
    <dgm:cxn modelId="{0E9E2657-8EDB-407E-AA67-F7204A33C1C3}" type="presParOf" srcId="{4DA83762-6C01-4466-A180-C97099E660A4}" destId="{06E84457-8CC9-41BA-8183-186E22D6FA91}" srcOrd="1" destOrd="0" presId="urn:microsoft.com/office/officeart/2005/8/layout/hierarchy1"/>
    <dgm:cxn modelId="{D0E59A58-539F-4102-8907-C23DA84EC1B2}" type="presParOf" srcId="{696000A2-EC38-4D7C-8301-AAEEEE30E0AA}" destId="{B2564015-5206-4142-A791-364A5B92C8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AFBB3-0B3F-43E7-9FC3-2345DA677D7C}">
      <dsp:nvSpPr>
        <dsp:cNvPr id="0" name=""/>
        <dsp:cNvSpPr/>
      </dsp:nvSpPr>
      <dsp:spPr>
        <a:xfrm>
          <a:off x="2946" y="1083736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652D9E-BB6B-46EA-83EE-72953D9764EC}">
      <dsp:nvSpPr>
        <dsp:cNvPr id="0" name=""/>
        <dsp:cNvSpPr/>
      </dsp:nvSpPr>
      <dsp:spPr>
        <a:xfrm>
          <a:off x="236726" y="1305827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Kesto 1 tunti 15 minuuttia</a:t>
          </a:r>
          <a:endParaRPr lang="en-US" sz="2400" kern="1200"/>
        </a:p>
      </dsp:txBody>
      <dsp:txXfrm>
        <a:off x="275858" y="1344959"/>
        <a:ext cx="2025748" cy="1257784"/>
      </dsp:txXfrm>
    </dsp:sp>
    <dsp:sp modelId="{5C6CF8FA-C288-48F3-A5E0-FD0AC649FDA9}">
      <dsp:nvSpPr>
        <dsp:cNvPr id="0" name=""/>
        <dsp:cNvSpPr/>
      </dsp:nvSpPr>
      <dsp:spPr>
        <a:xfrm>
          <a:off x="2574518" y="1083736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6DB34B-DB28-464A-92E7-62E20F91A6B7}">
      <dsp:nvSpPr>
        <dsp:cNvPr id="0" name=""/>
        <dsp:cNvSpPr/>
      </dsp:nvSpPr>
      <dsp:spPr>
        <a:xfrm>
          <a:off x="2808297" y="1305827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Alustus</a:t>
          </a:r>
          <a:endParaRPr lang="en-US" sz="2400" kern="1200"/>
        </a:p>
      </dsp:txBody>
      <dsp:txXfrm>
        <a:off x="2847429" y="1344959"/>
        <a:ext cx="2025748" cy="1257784"/>
      </dsp:txXfrm>
    </dsp:sp>
    <dsp:sp modelId="{79CCEE7B-F283-45C4-ACDC-2F55DCA77FD6}">
      <dsp:nvSpPr>
        <dsp:cNvPr id="0" name=""/>
        <dsp:cNvSpPr/>
      </dsp:nvSpPr>
      <dsp:spPr>
        <a:xfrm>
          <a:off x="5146089" y="1083736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0BA954-EE65-496C-8309-B9F32D8272CA}">
      <dsp:nvSpPr>
        <dsp:cNvPr id="0" name=""/>
        <dsp:cNvSpPr/>
      </dsp:nvSpPr>
      <dsp:spPr>
        <a:xfrm>
          <a:off x="5379868" y="1305827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Pikkutiimit 3 pisteessä</a:t>
          </a:r>
          <a:endParaRPr lang="en-US" sz="2400" kern="1200"/>
        </a:p>
      </dsp:txBody>
      <dsp:txXfrm>
        <a:off x="5419000" y="1344959"/>
        <a:ext cx="2025748" cy="1257784"/>
      </dsp:txXfrm>
    </dsp:sp>
    <dsp:sp modelId="{E4C27915-3502-4825-8C6B-7D6F8AFF0823}">
      <dsp:nvSpPr>
        <dsp:cNvPr id="0" name=""/>
        <dsp:cNvSpPr/>
      </dsp:nvSpPr>
      <dsp:spPr>
        <a:xfrm>
          <a:off x="7717661" y="1083736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6E84457-8CC9-41BA-8183-186E22D6FA91}">
      <dsp:nvSpPr>
        <dsp:cNvPr id="0" name=""/>
        <dsp:cNvSpPr/>
      </dsp:nvSpPr>
      <dsp:spPr>
        <a:xfrm>
          <a:off x="7951440" y="1305827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Yhteenveto</a:t>
          </a:r>
          <a:endParaRPr lang="en-US" sz="2400" kern="1200"/>
        </a:p>
      </dsp:txBody>
      <dsp:txXfrm>
        <a:off x="7990572" y="1344959"/>
        <a:ext cx="2025748" cy="12577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AFBB3-0B3F-43E7-9FC3-2345DA677D7C}">
      <dsp:nvSpPr>
        <dsp:cNvPr id="0" name=""/>
        <dsp:cNvSpPr/>
      </dsp:nvSpPr>
      <dsp:spPr>
        <a:xfrm>
          <a:off x="2946" y="1083736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652D9E-BB6B-46EA-83EE-72953D9764EC}">
      <dsp:nvSpPr>
        <dsp:cNvPr id="0" name=""/>
        <dsp:cNvSpPr/>
      </dsp:nvSpPr>
      <dsp:spPr>
        <a:xfrm>
          <a:off x="236726" y="1305827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Kesto 1 tunti 15 minuuttia</a:t>
          </a:r>
          <a:endParaRPr lang="en-US" sz="2400" kern="1200"/>
        </a:p>
      </dsp:txBody>
      <dsp:txXfrm>
        <a:off x="275858" y="1344959"/>
        <a:ext cx="2025748" cy="1257784"/>
      </dsp:txXfrm>
    </dsp:sp>
    <dsp:sp modelId="{5C6CF8FA-C288-48F3-A5E0-FD0AC649FDA9}">
      <dsp:nvSpPr>
        <dsp:cNvPr id="0" name=""/>
        <dsp:cNvSpPr/>
      </dsp:nvSpPr>
      <dsp:spPr>
        <a:xfrm>
          <a:off x="2574518" y="1083736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6DB34B-DB28-464A-92E7-62E20F91A6B7}">
      <dsp:nvSpPr>
        <dsp:cNvPr id="0" name=""/>
        <dsp:cNvSpPr/>
      </dsp:nvSpPr>
      <dsp:spPr>
        <a:xfrm>
          <a:off x="2808297" y="1305827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Alustus</a:t>
          </a:r>
          <a:endParaRPr lang="en-US" sz="2400" kern="1200"/>
        </a:p>
      </dsp:txBody>
      <dsp:txXfrm>
        <a:off x="2847429" y="1344959"/>
        <a:ext cx="2025748" cy="1257784"/>
      </dsp:txXfrm>
    </dsp:sp>
    <dsp:sp modelId="{79CCEE7B-F283-45C4-ACDC-2F55DCA77FD6}">
      <dsp:nvSpPr>
        <dsp:cNvPr id="0" name=""/>
        <dsp:cNvSpPr/>
      </dsp:nvSpPr>
      <dsp:spPr>
        <a:xfrm>
          <a:off x="5146089" y="1083736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0BA954-EE65-496C-8309-B9F32D8272CA}">
      <dsp:nvSpPr>
        <dsp:cNvPr id="0" name=""/>
        <dsp:cNvSpPr/>
      </dsp:nvSpPr>
      <dsp:spPr>
        <a:xfrm>
          <a:off x="5379868" y="1305827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Pikkutiimit 3 pisteessä</a:t>
          </a:r>
          <a:endParaRPr lang="en-US" sz="2400" kern="1200"/>
        </a:p>
      </dsp:txBody>
      <dsp:txXfrm>
        <a:off x="5419000" y="1344959"/>
        <a:ext cx="2025748" cy="1257784"/>
      </dsp:txXfrm>
    </dsp:sp>
    <dsp:sp modelId="{E4C27915-3502-4825-8C6B-7D6F8AFF0823}">
      <dsp:nvSpPr>
        <dsp:cNvPr id="0" name=""/>
        <dsp:cNvSpPr/>
      </dsp:nvSpPr>
      <dsp:spPr>
        <a:xfrm>
          <a:off x="7717661" y="1083736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6E84457-8CC9-41BA-8183-186E22D6FA91}">
      <dsp:nvSpPr>
        <dsp:cNvPr id="0" name=""/>
        <dsp:cNvSpPr/>
      </dsp:nvSpPr>
      <dsp:spPr>
        <a:xfrm>
          <a:off x="7951440" y="1305827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Yhteenveto</a:t>
          </a:r>
          <a:endParaRPr lang="en-US" sz="2400" kern="1200"/>
        </a:p>
      </dsp:txBody>
      <dsp:txXfrm>
        <a:off x="7990572" y="1344959"/>
        <a:ext cx="2025748" cy="1257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016E-ECD6-4DAD-8CD4-DF38B59065A8}" type="datetimeFigureOut">
              <a:rPr lang="fi-FI" smtClean="0"/>
              <a:t>28.2.2025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46A52-4BF9-4283-A1FC-660D83B697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1045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open.fi/lab-pro/mita-jokaisen-kasvattajan-olisi-hyva-tietaa-pedagogisesta-turvallisuudesta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46A52-4BF9-4283-A1FC-660D83B6979B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4646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Ajattelua herättelevä kysymys. Voi olla myös ns. assosiaatiokysymys: Mitä tulee ensimmäisenä mieleen? Halukkaat osallistujat voivat jakaa muille, mitä kullekin tuli (ensimmäisenä) mieleen.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46A52-4BF9-4283-A1FC-660D83B6979B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064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Rakennetaan osallistujille kuvaa turvallisuuden kokonaisuudesta sen eri osa-alueista lähtien. Jätetään näytölle pajatoiminnan ajaksi.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46A52-4BF9-4283-A1FC-660D83B6979B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4506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Tulostetaan toimintapisteelle virittämään keskustelua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46A52-4BF9-4283-A1FC-660D83B6979B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9224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Tulostetaan toimintapisteelle virittämään keskustelua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46A52-4BF9-4283-A1FC-660D83B6979B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8653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0" i="0">
                <a:solidFill>
                  <a:srgbClr val="222222"/>
                </a:solidFill>
                <a:effectLst/>
                <a:latin typeface="PT Serif" panose="020A0603040505020204" pitchFamily="18" charset="0"/>
              </a:rPr>
              <a:t>Kokko-Muhonen, O. &amp; Murto, P. 2023. Mitä jokaisen kasvattajan olisi hyvä tietää pedagogisesta turvallisuudesta? LAB Pro. Viitattu 11.3.2024. Saatavissa </a:t>
            </a:r>
            <a:r>
              <a:rPr lang="fi-FI" b="1" i="0" u="sng">
                <a:solidFill>
                  <a:srgbClr val="052FC2"/>
                </a:solidFill>
                <a:effectLst/>
                <a:latin typeface="PT Serif" panose="020A0603040505020204" pitchFamily="18" charset="0"/>
                <a:hlinkClick r:id="rId3"/>
              </a:rPr>
              <a:t>https://www.labopen.fi/lab-pro/mita-jokaisen-kasvattajan-olisi-hyva-tietaa-pedagogisesta-turvallisuudesta/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46A52-4BF9-4283-A1FC-660D83B6979B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1037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Tulostetaan toimintapisteelle virittämään keskustelua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46A52-4BF9-4283-A1FC-660D83B6979B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8539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vieruskaverit eriytyvät oppimaan uusien ihmisten kanssa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46A52-4BF9-4283-A1FC-660D83B6979B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2396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Tämä ajatus </a:t>
            </a:r>
            <a:r>
              <a:rPr lang="fi-FI" err="1"/>
              <a:t>kotiinviemisiksi</a:t>
            </a:r>
            <a:r>
              <a:rPr lang="fi-FI"/>
              <a:t> työpajasta: Vaikka julkisuudessakin nousee esiin paljon ei-toivottuja ilmiöitä, on nuorisorikollisuus pitkässä juoksussa vähentynyt.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46A52-4BF9-4283-A1FC-660D83B6979B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304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2/28/2025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2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2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18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2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6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6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7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4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5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0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2/28/2025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6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141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9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16" r:id="rId5"/>
    <p:sldLayoutId id="2147483822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4">
            <a:extLst>
              <a:ext uri="{FF2B5EF4-FFF2-40B4-BE49-F238E27FC236}">
                <a16:creationId xmlns:a16="http://schemas.microsoft.com/office/drawing/2014/main" id="{56F7F177-4AE8-4934-A7F6-B3910259F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1DAC2350-FA6C-4B24-9A17-926C160E8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fi-FI"/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2A637C44-0146-4C54-A1A1-57BC8E6C3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EED929B-9C80-176D-181D-961FB9873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170" y="3755360"/>
            <a:ext cx="9732773" cy="1465112"/>
          </a:xfrm>
        </p:spPr>
        <p:txBody>
          <a:bodyPr>
            <a:normAutofit/>
          </a:bodyPr>
          <a:lstStyle/>
          <a:p>
            <a:r>
              <a:rPr lang="fi-FI" sz="6000"/>
              <a:t>Turvallisemmin töissä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0610348-BF2C-8BF8-BB22-CA2097208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220472"/>
            <a:ext cx="9517450" cy="638904"/>
          </a:xfrm>
        </p:spPr>
        <p:txBody>
          <a:bodyPr>
            <a:normAutofit/>
          </a:bodyPr>
          <a:lstStyle/>
          <a:p>
            <a:r>
              <a:rPr lang="fi-FI"/>
              <a:t>-työpaja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B310E7-DE5C-4964-8CBB-E87A22B5B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cxnSp>
        <p:nvCxnSpPr>
          <p:cNvPr id="31" name="Straight Connector 22">
            <a:extLst>
              <a:ext uri="{FF2B5EF4-FFF2-40B4-BE49-F238E27FC236}">
                <a16:creationId xmlns:a16="http://schemas.microsoft.com/office/drawing/2014/main" id="{BC6D0BA2-2FCA-496D-A55A-C56A7B3E0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158404-99A1-4EB0-B63C-8744C273A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1848EA8-FE52-4762-AE9B-5D1DD4C33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>
            <a:extLst>
              <a:ext uri="{FF2B5EF4-FFF2-40B4-BE49-F238E27FC236}">
                <a16:creationId xmlns:a16="http://schemas.microsoft.com/office/drawing/2014/main" id="{0AF78BEB-80F8-DADA-5EC9-46C3AD32C7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" r="-1" b="8677"/>
          <a:stretch/>
        </p:blipFill>
        <p:spPr>
          <a:xfrm>
            <a:off x="4780806" y="1395172"/>
            <a:ext cx="2640970" cy="2216708"/>
          </a:xfrm>
          <a:prstGeom prst="rect">
            <a:avLst/>
          </a:prstGeom>
        </p:spPr>
      </p:pic>
      <p:pic>
        <p:nvPicPr>
          <p:cNvPr id="6" name="Kuva 5" descr="Kuva, joka sisältää kohteen Fontti, Grafiikka, logo, ympyrä&#10;&#10;Kuvaus luotu automaattisesti">
            <a:extLst>
              <a:ext uri="{FF2B5EF4-FFF2-40B4-BE49-F238E27FC236}">
                <a16:creationId xmlns:a16="http://schemas.microsoft.com/office/drawing/2014/main" id="{FFAD8920-1D59-79FB-4610-15D52B87FB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008" y="666750"/>
            <a:ext cx="1920241" cy="1856233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E0DA42DB-8FE3-D26A-41A6-CD79FECEEE0B}"/>
              </a:ext>
            </a:extLst>
          </p:cNvPr>
          <p:cNvSpPr txBox="1"/>
          <p:nvPr/>
        </p:nvSpPr>
        <p:spPr>
          <a:xfrm>
            <a:off x="1123950" y="1086903"/>
            <a:ext cx="2095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0" i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”Käden ja sydämen symboliikka kuvastaa hyvinvointia ja turvallista ympäristöä, jossa opiskelijoiden, valmentautujien ja opettajien on helppo kohdata.”</a:t>
            </a:r>
            <a:endParaRPr lang="fi-FI" sz="160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37838D8-F732-3636-F9AD-320CE5D4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Hyvinvointia ja turvallisuutta Kaakon yhteistyönä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89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421797-7B77-498E-A01C-0A1194615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E082F28-70BB-D6E0-97ED-392C993FD2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35" b="23724"/>
          <a:stretch/>
        </p:blipFill>
        <p:spPr>
          <a:xfrm>
            <a:off x="-110931" y="1"/>
            <a:ext cx="12191999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6D38EC-CD1B-456B-A813-64F8D8E71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C18E46-CA2E-43A8-A2EC-61D30FAC3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03C568-C8DC-7629-08C1-57309064D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56" y="642594"/>
            <a:ext cx="10521144" cy="841671"/>
          </a:xfrm>
        </p:spPr>
        <p:txBody>
          <a:bodyPr>
            <a:normAutofit/>
          </a:bodyPr>
          <a:lstStyle/>
          <a:p>
            <a:r>
              <a:rPr lang="fi-FI"/>
              <a:t>Psykologinen turvallisuus (mm. Amy </a:t>
            </a:r>
            <a:r>
              <a:rPr lang="fi-FI" err="1"/>
              <a:t>Edmondson</a:t>
            </a:r>
            <a:r>
              <a:rPr lang="fi-FI"/>
              <a:t>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117ED2-3AA0-E652-5668-068A61C34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56" y="1484265"/>
            <a:ext cx="11049228" cy="4916535"/>
          </a:xfrm>
        </p:spPr>
        <p:txBody>
          <a:bodyPr>
            <a:normAutofit/>
          </a:bodyPr>
          <a:lstStyle/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Uskomus/tunne, että </a:t>
            </a:r>
            <a:r>
              <a:rPr lang="fi-FI" sz="2800" b="1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ryhmässä</a:t>
            </a:r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voi olla oma itsensä ja mennä epämukavuusalueelle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Positiivinen ilmapiiri, ei vähättelyä, ei sättimistä, ei rankaisua tai nolaamista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Saa olla eri mieltä ja erimielisyyksistä keskustellaan rakentavasti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Korkea psykologinen turvallisuus edistää oppimista ja tuloksellisuutta ja vahvistaa sitoutumista (mm. Googlen Aristoteles-tutkimus)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Tukee innovaatiota ja luovaa ajattelua 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Ei tarkoita tavoitteiden madaltamista!</a:t>
            </a:r>
          </a:p>
          <a:p>
            <a:endParaRPr lang="fi-FI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2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421797-7B77-498E-A01C-0A1194615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E082F28-70BB-D6E0-97ED-392C993FD2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35" b="23724"/>
          <a:stretch/>
        </p:blipFill>
        <p:spPr>
          <a:xfrm>
            <a:off x="-110931" y="1"/>
            <a:ext cx="12191999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6D38EC-CD1B-456B-A813-64F8D8E71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C18E46-CA2E-43A8-A2EC-61D30FAC3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03C568-C8DC-7629-08C1-57309064D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56" y="642594"/>
            <a:ext cx="10521144" cy="841671"/>
          </a:xfrm>
        </p:spPr>
        <p:txBody>
          <a:bodyPr>
            <a:normAutofit/>
          </a:bodyPr>
          <a:lstStyle/>
          <a:p>
            <a:r>
              <a:rPr lang="fi-FI"/>
              <a:t>Psykologinen turvallisuus ilmenee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117ED2-3AA0-E652-5668-068A61C34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56" y="1484265"/>
            <a:ext cx="11049228" cy="4916535"/>
          </a:xfrm>
        </p:spPr>
        <p:txBody>
          <a:bodyPr>
            <a:normAutofit/>
          </a:bodyPr>
          <a:lstStyle/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Avoimena vuorovaikutuksena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Virheistä oppimisena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Kunnioittavana suhtautumisena kaikkia kohtaan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Itsensä likoon laittamisena (riskit, epämukavuusalueelle meneminen)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Sujuvana yhteistyönä 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Luottamuksena </a:t>
            </a:r>
          </a:p>
        </p:txBody>
      </p:sp>
    </p:spTree>
    <p:extLst>
      <p:ext uri="{BB962C8B-B14F-4D97-AF65-F5344CB8AC3E}">
        <p14:creationId xmlns:p14="http://schemas.microsoft.com/office/powerpoint/2010/main" val="160784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421797-7B77-498E-A01C-0A1194615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E082F28-70BB-D6E0-97ED-392C993FD2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35" b="23724"/>
          <a:stretch/>
        </p:blipFill>
        <p:spPr>
          <a:xfrm>
            <a:off x="-110931" y="1"/>
            <a:ext cx="12191999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6D38EC-CD1B-456B-A813-64F8D8E71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C18E46-CA2E-43A8-A2EC-61D30FAC3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03C568-C8DC-7629-08C1-57309064D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56" y="642594"/>
            <a:ext cx="10521144" cy="841671"/>
          </a:xfrm>
        </p:spPr>
        <p:txBody>
          <a:bodyPr>
            <a:normAutofit/>
          </a:bodyPr>
          <a:lstStyle/>
          <a:p>
            <a:r>
              <a:rPr lang="fi-FI"/>
              <a:t>Psykologista turvallisuutta edistää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117ED2-3AA0-E652-5668-068A61C34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56" y="1484265"/>
            <a:ext cx="11049228" cy="4916535"/>
          </a:xfrm>
        </p:spPr>
        <p:txBody>
          <a:bodyPr>
            <a:normAutofit fontScale="92500" lnSpcReduction="10000"/>
          </a:bodyPr>
          <a:lstStyle/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Tunnistetaan omia uskomuksia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Kunnioitetaan eriäviäkin mielipiteitä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Avoimuus – asetetaan itsemme alttiiksi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Nostetaan myös vaikeat asiat esiin kunnioittavasti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Keskustelut, ei syyllistetä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Yhteiset pelisäännöt ja ryhmäytyminen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Erilaisuuden hyväksyminen ja osallisuuden vahvistaminen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Vahvistetaan tunnetaitoja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Ollaan aidosti läsnä ja kiinnostuneita				</a:t>
            </a:r>
            <a:r>
              <a:rPr lang="fi-FI" sz="2200">
                <a:solidFill>
                  <a:schemeClr val="tx1">
                    <a:lumMod val="85000"/>
                    <a:lumOff val="15000"/>
                  </a:schemeClr>
                </a:solidFill>
              </a:rPr>
              <a:t>(OPH 2018)</a:t>
            </a:r>
          </a:p>
          <a:p>
            <a:endParaRPr lang="fi-FI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86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421797-7B77-498E-A01C-0A1194615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E082F28-70BB-D6E0-97ED-392C993FD2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35" b="23724"/>
          <a:stretch/>
        </p:blipFill>
        <p:spPr>
          <a:xfrm>
            <a:off x="-110931" y="1"/>
            <a:ext cx="12191999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6D38EC-CD1B-456B-A813-64F8D8E71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C18E46-CA2E-43A8-A2EC-61D30FAC3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03C568-C8DC-7629-08C1-57309064D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56" y="642594"/>
            <a:ext cx="10521144" cy="1461509"/>
          </a:xfrm>
        </p:spPr>
        <p:txBody>
          <a:bodyPr>
            <a:normAutofit fontScale="90000"/>
          </a:bodyPr>
          <a:lstStyle/>
          <a:p>
            <a:r>
              <a:rPr lang="fi-FI"/>
              <a:t>Sosiaalinen turvallisuus -</a:t>
            </a:r>
            <a:br>
              <a:rPr lang="fi-FI"/>
            </a:br>
            <a:r>
              <a:rPr lang="fi-FI"/>
              <a:t>Yksilö voi toteuttaa perustarvettaan kuulua joukkoon ja yhteisöön turvallisesti.</a:t>
            </a:r>
            <a:br>
              <a:rPr lang="fi-FI"/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117ED2-3AA0-E652-5668-068A61C34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56" y="2104103"/>
            <a:ext cx="11049228" cy="3711905"/>
          </a:xfrm>
        </p:spPr>
        <p:txBody>
          <a:bodyPr>
            <a:normAutofit/>
          </a:bodyPr>
          <a:lstStyle/>
          <a:p>
            <a:pPr lvl="1"/>
            <a:r>
              <a:rPr lang="fi-FI" sz="2600">
                <a:solidFill>
                  <a:schemeClr val="tx1">
                    <a:lumMod val="85000"/>
                    <a:lumOff val="15000"/>
                  </a:schemeClr>
                </a:solidFill>
              </a:rPr>
              <a:t>Osallistaminen </a:t>
            </a:r>
            <a:r>
              <a:rPr lang="fi-FI" sz="260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(?)</a:t>
            </a:r>
            <a:r>
              <a:rPr lang="fi-FI" sz="2600">
                <a:solidFill>
                  <a:schemeClr val="tx1">
                    <a:lumMod val="85000"/>
                    <a:lumOff val="15000"/>
                  </a:schemeClr>
                </a:solidFill>
              </a:rPr>
              <a:t> osallisuuden kokemus ja vuorovaikutus</a:t>
            </a:r>
          </a:p>
          <a:p>
            <a:pPr lvl="1"/>
            <a:r>
              <a:rPr lang="fi-FI" sz="2600">
                <a:solidFill>
                  <a:schemeClr val="tx1">
                    <a:lumMod val="85000"/>
                    <a:lumOff val="15000"/>
                  </a:schemeClr>
                </a:solidFill>
              </a:rPr>
              <a:t>Sosiaalisesti turvallinen ympäristö tukee opiskelijoiden osallisuutta ja mahdollistaa jatkuvan vuorovaikutuksen kehityksen</a:t>
            </a:r>
          </a:p>
          <a:p>
            <a:pPr lvl="1"/>
            <a:r>
              <a:rPr lang="fi-FI" sz="2600">
                <a:solidFill>
                  <a:schemeClr val="tx1">
                    <a:lumMod val="85000"/>
                    <a:lumOff val="15000"/>
                  </a:schemeClr>
                </a:solidFill>
              </a:rPr>
              <a:t>Tukee itsetuntoa ja kuulumisen tunnetta</a:t>
            </a:r>
          </a:p>
          <a:p>
            <a:pPr lvl="1"/>
            <a:r>
              <a:rPr lang="fi-FI" sz="2600">
                <a:solidFill>
                  <a:schemeClr val="tx1">
                    <a:lumMod val="85000"/>
                    <a:lumOff val="15000"/>
                  </a:schemeClr>
                </a:solidFill>
              </a:rPr>
              <a:t>Tunne omista vaikuttamismahdollisuuksista vahvistuu</a:t>
            </a:r>
          </a:p>
          <a:p>
            <a:pPr lvl="1"/>
            <a:r>
              <a:rPr lang="fi-FI" sz="2600">
                <a:solidFill>
                  <a:schemeClr val="tx1">
                    <a:lumMod val="85000"/>
                    <a:lumOff val="15000"/>
                  </a:schemeClr>
                </a:solidFill>
              </a:rPr>
              <a:t>Selkeät yhteiset pelisäännöt ja prosessit</a:t>
            </a:r>
          </a:p>
        </p:txBody>
      </p:sp>
    </p:spTree>
    <p:extLst>
      <p:ext uri="{BB962C8B-B14F-4D97-AF65-F5344CB8AC3E}">
        <p14:creationId xmlns:p14="http://schemas.microsoft.com/office/powerpoint/2010/main" val="178196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421797-7B77-498E-A01C-0A1194615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E082F28-70BB-D6E0-97ED-392C993FD2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35" b="23724"/>
          <a:stretch/>
        </p:blipFill>
        <p:spPr>
          <a:xfrm>
            <a:off x="-110931" y="1"/>
            <a:ext cx="12191999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6D38EC-CD1B-456B-A813-64F8D8E71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C18E46-CA2E-43A8-A2EC-61D30FAC3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03C568-C8DC-7629-08C1-57309064D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56" y="642594"/>
            <a:ext cx="10521144" cy="841671"/>
          </a:xfrm>
        </p:spPr>
        <p:txBody>
          <a:bodyPr>
            <a:normAutofit/>
          </a:bodyPr>
          <a:lstStyle/>
          <a:p>
            <a:r>
              <a:rPr lang="fi-FI"/>
              <a:t>Sosiaalista turvallisuutta edistää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117ED2-3AA0-E652-5668-068A61C34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56" y="1484265"/>
            <a:ext cx="11049228" cy="4331743"/>
          </a:xfrm>
        </p:spPr>
        <p:txBody>
          <a:bodyPr>
            <a:normAutofit/>
          </a:bodyPr>
          <a:lstStyle/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Selkeät toimintamallit häirintä-, väkivalta- ja kiusaamistilanteissa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Suunnitelmat, prosessit ja toimenpiteet niin henkilöstön kuin opiskelijoidenkin tiedossa ja saavutettavissa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Tilanteet selvitetään </a:t>
            </a:r>
            <a:r>
              <a:rPr lang="fi-FI" sz="2800" u="sng">
                <a:solidFill>
                  <a:schemeClr val="tx1">
                    <a:lumMod val="85000"/>
                    <a:lumOff val="15000"/>
                  </a:schemeClr>
                </a:solidFill>
              </a:rPr>
              <a:t>AINA</a:t>
            </a:r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 sovituin säännöin ja hallitusti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Tasa-arvon ja yhdenvertaisuuden vahvistaminen 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Kommunikaatio ja vuorovaikutus</a:t>
            </a:r>
          </a:p>
          <a:p>
            <a:pPr lvl="1"/>
            <a:endParaRPr lang="fi-FI" sz="26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lvl="1" indent="0">
              <a:buNone/>
            </a:pPr>
            <a:r>
              <a:rPr lang="fi-FI" sz="2600">
                <a:solidFill>
                  <a:schemeClr val="tx1">
                    <a:lumMod val="85000"/>
                    <a:lumOff val="15000"/>
                  </a:schemeClr>
                </a:solidFill>
              </a:rPr>
              <a:t>								(OPH 2018)</a:t>
            </a:r>
          </a:p>
        </p:txBody>
      </p:sp>
    </p:spTree>
    <p:extLst>
      <p:ext uri="{BB962C8B-B14F-4D97-AF65-F5344CB8AC3E}">
        <p14:creationId xmlns:p14="http://schemas.microsoft.com/office/powerpoint/2010/main" val="685175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421797-7B77-498E-A01C-0A1194615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E082F28-70BB-D6E0-97ED-392C993FD2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35" b="23724"/>
          <a:stretch/>
        </p:blipFill>
        <p:spPr>
          <a:xfrm>
            <a:off x="-110931" y="1"/>
            <a:ext cx="12191999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6D38EC-CD1B-456B-A813-64F8D8E71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C18E46-CA2E-43A8-A2EC-61D30FAC3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03C568-C8DC-7629-08C1-57309064D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56" y="642594"/>
            <a:ext cx="10521144" cy="841671"/>
          </a:xfrm>
        </p:spPr>
        <p:txBody>
          <a:bodyPr>
            <a:normAutofit/>
          </a:bodyPr>
          <a:lstStyle/>
          <a:p>
            <a:r>
              <a:rPr lang="fi-FI"/>
              <a:t>Sosiaalinen turvallisuus ilmenee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117ED2-3AA0-E652-5668-068A61C34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56" y="1484265"/>
            <a:ext cx="11049228" cy="4331743"/>
          </a:xfrm>
        </p:spPr>
        <p:txBody>
          <a:bodyPr>
            <a:normAutofit lnSpcReduction="10000"/>
          </a:bodyPr>
          <a:lstStyle/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Hyväksyvänä ja luottavaisena ilmapiirinä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Keskusteluissa!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Vahvana yhteisön vuorovaikutuksena ja kuulumisen tunteena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Toisista huolehtimisen ilmapiiri tukee </a:t>
            </a:r>
            <a:r>
              <a:rPr lang="fi-FI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oppimista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Opiskelijoiden ja henkilöstön on hyvä olla oppilaitoksessa 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Uskalletaan ottaa oppimisen haasteita vastaan</a:t>
            </a:r>
          </a:p>
          <a:p>
            <a:pPr lvl="1"/>
            <a:endParaRPr lang="fi-FI" sz="26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lvl="1" indent="0">
              <a:buNone/>
            </a:pPr>
            <a:r>
              <a:rPr lang="fi-FI" sz="2600">
                <a:solidFill>
                  <a:schemeClr val="tx1">
                    <a:lumMod val="85000"/>
                    <a:lumOff val="15000"/>
                  </a:schemeClr>
                </a:solidFill>
              </a:rPr>
              <a:t>									(OPH 2018)</a:t>
            </a:r>
          </a:p>
        </p:txBody>
      </p:sp>
    </p:spTree>
    <p:extLst>
      <p:ext uri="{BB962C8B-B14F-4D97-AF65-F5344CB8AC3E}">
        <p14:creationId xmlns:p14="http://schemas.microsoft.com/office/powerpoint/2010/main" val="1496048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7">
            <a:extLst>
              <a:ext uri="{FF2B5EF4-FFF2-40B4-BE49-F238E27FC236}">
                <a16:creationId xmlns:a16="http://schemas.microsoft.com/office/drawing/2014/main" id="{ED37D9BF-1581-4883-B799-C043F8FE9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67814B78-5878-4DC7-8101-99D363DCF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42" name="Rectangle 31">
            <a:extLst>
              <a:ext uri="{FF2B5EF4-FFF2-40B4-BE49-F238E27FC236}">
                <a16:creationId xmlns:a16="http://schemas.microsoft.com/office/drawing/2014/main" id="{CCD55733-8901-41FA-96F8-517B25ECD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03C568-C8DC-7629-08C1-57309064D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152" y="642594"/>
            <a:ext cx="10555048" cy="809661"/>
          </a:xfrm>
        </p:spPr>
        <p:txBody>
          <a:bodyPr>
            <a:normAutofit/>
          </a:bodyPr>
          <a:lstStyle/>
          <a:p>
            <a:r>
              <a:rPr lang="fi-FI"/>
              <a:t>Psykologinen ja sosiaalinen turvallisuus -tehtävä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10E42CC-C09B-33EF-34D3-12B3FC7923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37" r="8441" b="4"/>
          <a:stretch/>
        </p:blipFill>
        <p:spPr>
          <a:xfrm>
            <a:off x="402424" y="2151354"/>
            <a:ext cx="3019646" cy="3632643"/>
          </a:xfrm>
          <a:prstGeom prst="rect">
            <a:avLst/>
          </a:prstGeom>
        </p:spPr>
      </p:pic>
      <p:sp>
        <p:nvSpPr>
          <p:cNvPr id="43" name="Sisällön paikkamerkki 2">
            <a:extLst>
              <a:ext uri="{FF2B5EF4-FFF2-40B4-BE49-F238E27FC236}">
                <a16:creationId xmlns:a16="http://schemas.microsoft.com/office/drawing/2014/main" id="{A0117ED2-3AA0-E652-5668-068A61C34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638" y="1589415"/>
            <a:ext cx="8367507" cy="462599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i-FI" sz="3100" b="1" u="sng"/>
              <a:t>Ruusu, nuppu ja piikki </a:t>
            </a:r>
          </a:p>
          <a:p>
            <a:pPr marL="0" indent="0">
              <a:buNone/>
            </a:pPr>
            <a:endParaRPr lang="fi-FI" sz="3100" b="1" u="sng"/>
          </a:p>
          <a:p>
            <a:r>
              <a:rPr lang="fi-FI" sz="3100"/>
              <a:t>Jokainen kertoo vuorollaan 3 asiaa päivästään tai viime viikostaan</a:t>
            </a:r>
          </a:p>
          <a:p>
            <a:endParaRPr lang="fi-FI" sz="3100"/>
          </a:p>
          <a:p>
            <a:r>
              <a:rPr lang="fi-FI" sz="3100" b="1" i="1"/>
              <a:t>Ruusu </a:t>
            </a:r>
            <a:r>
              <a:rPr lang="fi-FI" sz="3100"/>
              <a:t>= asia, joka meni hyvin</a:t>
            </a:r>
          </a:p>
          <a:p>
            <a:r>
              <a:rPr lang="fi-FI" sz="3100" b="1" i="1"/>
              <a:t>Nuppu</a:t>
            </a:r>
            <a:r>
              <a:rPr lang="fi-FI" sz="3100"/>
              <a:t> = asia, joka innostaa tai herättää toivoa </a:t>
            </a:r>
          </a:p>
          <a:p>
            <a:r>
              <a:rPr lang="fi-FI" sz="3100" b="1" i="1"/>
              <a:t>Piikki</a:t>
            </a:r>
            <a:r>
              <a:rPr lang="fi-FI" sz="3100"/>
              <a:t> = asia, joka ei sujunut </a:t>
            </a:r>
          </a:p>
          <a:p>
            <a:pPr marL="0" indent="0">
              <a:buNone/>
            </a:pPr>
            <a:endParaRPr lang="fi-FI" sz="3100"/>
          </a:p>
          <a:p>
            <a:r>
              <a:rPr lang="fi-FI" sz="3100"/>
              <a:t>Piikkiä ei jätetä viimeiseksi asiaksi!	</a:t>
            </a:r>
            <a:r>
              <a:rPr lang="fi-FI"/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2140521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421797-7B77-498E-A01C-0A1194615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E082F28-70BB-D6E0-97ED-392C993FD2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35" b="23724"/>
          <a:stretch/>
        </p:blipFill>
        <p:spPr>
          <a:xfrm>
            <a:off x="-110931" y="1"/>
            <a:ext cx="12191999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6D38EC-CD1B-456B-A813-64F8D8E71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C18E46-CA2E-43A8-A2EC-61D30FAC3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03C568-C8DC-7629-08C1-57309064D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56" y="642594"/>
            <a:ext cx="10521144" cy="841671"/>
          </a:xfrm>
        </p:spPr>
        <p:txBody>
          <a:bodyPr>
            <a:normAutofit fontScale="90000"/>
          </a:bodyPr>
          <a:lstStyle/>
          <a:p>
            <a:r>
              <a:rPr lang="fi-FI"/>
              <a:t>Psykologinen ja sosiaalinen turvallisuus -Pohdintaa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117ED2-3AA0-E652-5668-068A61C34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56" y="1484265"/>
            <a:ext cx="11049228" cy="4331743"/>
          </a:xfrm>
        </p:spPr>
        <p:txBody>
          <a:bodyPr>
            <a:normAutofit/>
          </a:bodyPr>
          <a:lstStyle/>
          <a:p>
            <a:pPr lvl="1"/>
            <a:endParaRPr lang="fi-FI" sz="26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fi-FI" sz="26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fi-FI" sz="2600">
                <a:solidFill>
                  <a:schemeClr val="tx1">
                    <a:lumMod val="85000"/>
                    <a:lumOff val="15000"/>
                  </a:schemeClr>
                </a:solidFill>
              </a:rPr>
              <a:t>Mistä huomaa, että ryhmässä on psykologista tai/ja sosiaalista turvallisuutta?</a:t>
            </a:r>
          </a:p>
          <a:p>
            <a:pPr lvl="1"/>
            <a:r>
              <a:rPr lang="fi-FI" sz="2600">
                <a:solidFill>
                  <a:schemeClr val="tx1">
                    <a:lumMod val="85000"/>
                    <a:lumOff val="15000"/>
                  </a:schemeClr>
                </a:solidFill>
              </a:rPr>
              <a:t>Konkreettisia ideoita ryhmähengen ja ryhmän  avoimuuden parantamiseen?</a:t>
            </a:r>
            <a:endParaRPr lang="fi-FI" sz="3200"/>
          </a:p>
          <a:p>
            <a:pPr lvl="1"/>
            <a:r>
              <a:rPr lang="fi-FI" sz="2600">
                <a:solidFill>
                  <a:schemeClr val="tx1">
                    <a:lumMod val="85000"/>
                    <a:lumOff val="15000"/>
                  </a:schemeClr>
                </a:solidFill>
              </a:rPr>
              <a:t>Miten meidän tiimissä/tiimeissä suhtaudutaan virheisiin?</a:t>
            </a:r>
          </a:p>
          <a:p>
            <a:pPr marL="274320" lvl="1" indent="0">
              <a:buNone/>
            </a:pPr>
            <a:endParaRPr lang="fi-FI" sz="26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fi-FI" sz="2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82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421797-7B77-498E-A01C-0A1194615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E082F28-70BB-D6E0-97ED-392C993FD2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35" b="23724"/>
          <a:stretch/>
        </p:blipFill>
        <p:spPr>
          <a:xfrm>
            <a:off x="-110931" y="1"/>
            <a:ext cx="12191999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6D38EC-CD1B-456B-A813-64F8D8E71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C18E46-CA2E-43A8-A2EC-61D30FAC3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03C568-C8DC-7629-08C1-57309064D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56" y="642594"/>
            <a:ext cx="10521144" cy="1785973"/>
          </a:xfrm>
        </p:spPr>
        <p:txBody>
          <a:bodyPr>
            <a:normAutofit fontScale="90000"/>
          </a:bodyPr>
          <a:lstStyle/>
          <a:p>
            <a:r>
              <a:rPr lang="fi-FI"/>
              <a:t>Pedagoginen turvallisuus -</a:t>
            </a:r>
            <a:br>
              <a:rPr lang="fi-FI"/>
            </a:br>
            <a:r>
              <a:rPr lang="fi-FI" sz="3100" b="0" i="1">
                <a:solidFill>
                  <a:srgbClr val="222222"/>
                </a:solidFill>
                <a:effectLst/>
                <a:latin typeface="PT Serif" panose="020F0502020204030204" pitchFamily="18" charset="0"/>
              </a:rPr>
              <a:t>Muodostuu turvallisesta kasvu- ja oppimisympäristöstä, siinä toimivista lapsista ja aikuisista sekä heidän välisistään verkostoista ja toiminnasta. (OPH 2023)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117ED2-3AA0-E652-5668-068A61C34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56" y="2428568"/>
            <a:ext cx="11049228" cy="3883742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fi-FI" sz="2600">
                <a:solidFill>
                  <a:schemeClr val="tx1">
                    <a:lumMod val="85000"/>
                    <a:lumOff val="15000"/>
                  </a:schemeClr>
                </a:solidFill>
              </a:rPr>
              <a:t>Koostuu fyysisestä, psyykkisestä ja sosiaalisesta turvallisuudesta</a:t>
            </a:r>
          </a:p>
          <a:p>
            <a:pPr lvl="1"/>
            <a:r>
              <a:rPr lang="fi-FI" sz="2600">
                <a:solidFill>
                  <a:schemeClr val="tx1">
                    <a:lumMod val="85000"/>
                    <a:lumOff val="15000"/>
                  </a:schemeClr>
                </a:solidFill>
              </a:rPr>
              <a:t>Opetuksen ja ohjauksen selkeys</a:t>
            </a:r>
          </a:p>
          <a:p>
            <a:pPr lvl="1"/>
            <a:r>
              <a:rPr lang="fi-FI" sz="2600">
                <a:solidFill>
                  <a:schemeClr val="tx1">
                    <a:lumMod val="85000"/>
                    <a:lumOff val="15000"/>
                  </a:schemeClr>
                </a:solidFill>
              </a:rPr>
              <a:t>Kannustaminen ja yksilöllinen tuki</a:t>
            </a:r>
          </a:p>
          <a:p>
            <a:pPr lvl="1"/>
            <a:r>
              <a:rPr lang="fi-FI" sz="2600">
                <a:solidFill>
                  <a:schemeClr val="tx1">
                    <a:lumMod val="85000"/>
                    <a:lumOff val="15000"/>
                  </a:schemeClr>
                </a:solidFill>
              </a:rPr>
              <a:t>Taitotasoon sopivat tehtävät</a:t>
            </a:r>
          </a:p>
          <a:p>
            <a:pPr lvl="1"/>
            <a:r>
              <a:rPr lang="fi-FI" sz="2600">
                <a:solidFill>
                  <a:schemeClr val="tx1">
                    <a:lumMod val="85000"/>
                    <a:lumOff val="15000"/>
                  </a:schemeClr>
                </a:solidFill>
              </a:rPr>
              <a:t>Kokonaisuuden hahmottaminen</a:t>
            </a:r>
          </a:p>
          <a:p>
            <a:pPr lvl="1"/>
            <a:r>
              <a:rPr lang="fi-FI" sz="2600">
                <a:solidFill>
                  <a:schemeClr val="tx1">
                    <a:lumMod val="85000"/>
                    <a:lumOff val="15000"/>
                  </a:schemeClr>
                </a:solidFill>
              </a:rPr>
              <a:t>Kiire ja äkilliset muutokset usein haittaavat pedagogista turvallisuutta </a:t>
            </a:r>
          </a:p>
          <a:p>
            <a:pPr lvl="1"/>
            <a:r>
              <a:rPr lang="fi-FI" sz="2600">
                <a:solidFill>
                  <a:schemeClr val="tx1">
                    <a:lumMod val="85000"/>
                    <a:lumOff val="15000"/>
                  </a:schemeClr>
                </a:solidFill>
              </a:rPr>
              <a:t>Oppilaitoksen jäsenten turvallisuustoimijuus – kaikki vaikuttavat omalla toiminnallaan yhteiseen turvallisuuteen</a:t>
            </a:r>
          </a:p>
          <a:p>
            <a:pPr lvl="1"/>
            <a:r>
              <a:rPr lang="fi-FI" sz="2600">
                <a:solidFill>
                  <a:schemeClr val="tx1">
                    <a:lumMod val="85000"/>
                    <a:lumOff val="15000"/>
                  </a:schemeClr>
                </a:solidFill>
              </a:rPr>
              <a:t>Pedagoginen turvallisuus on </a:t>
            </a:r>
            <a:r>
              <a:rPr lang="fi-FI" sz="2600" b="1">
                <a:solidFill>
                  <a:schemeClr val="tx1">
                    <a:lumMod val="85000"/>
                    <a:lumOff val="15000"/>
                  </a:schemeClr>
                </a:solidFill>
              </a:rPr>
              <a:t>oppimisen edellytys</a:t>
            </a:r>
          </a:p>
          <a:p>
            <a:pPr marL="274320" lvl="1" indent="0">
              <a:buNone/>
            </a:pPr>
            <a:r>
              <a:rPr lang="fi-FI" sz="2600">
                <a:solidFill>
                  <a:schemeClr val="tx1">
                    <a:lumMod val="85000"/>
                    <a:lumOff val="15000"/>
                  </a:schemeClr>
                </a:solidFill>
              </a:rPr>
              <a:t>									(</a:t>
            </a:r>
            <a:r>
              <a:rPr lang="fi-FI" sz="2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Rikander</a:t>
            </a:r>
            <a:r>
              <a:rPr lang="fi-FI" sz="2600">
                <a:solidFill>
                  <a:schemeClr val="tx1">
                    <a:lumMod val="85000"/>
                    <a:lumOff val="15000"/>
                  </a:schemeClr>
                </a:solidFill>
              </a:rPr>
              <a:t> 2020)</a:t>
            </a:r>
          </a:p>
        </p:txBody>
      </p:sp>
    </p:spTree>
    <p:extLst>
      <p:ext uri="{BB962C8B-B14F-4D97-AF65-F5344CB8AC3E}">
        <p14:creationId xmlns:p14="http://schemas.microsoft.com/office/powerpoint/2010/main" val="104688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421797-7B77-498E-A01C-0A1194615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E082F28-70BB-D6E0-97ED-392C993FD2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35" b="23724"/>
          <a:stretch/>
        </p:blipFill>
        <p:spPr>
          <a:xfrm>
            <a:off x="-110931" y="1"/>
            <a:ext cx="12191999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6D38EC-CD1B-456B-A813-64F8D8E71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C18E46-CA2E-43A8-A2EC-61D30FAC3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03C568-C8DC-7629-08C1-57309064D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56" y="642594"/>
            <a:ext cx="10521144" cy="841671"/>
          </a:xfrm>
        </p:spPr>
        <p:txBody>
          <a:bodyPr>
            <a:normAutofit/>
          </a:bodyPr>
          <a:lstStyle/>
          <a:p>
            <a:r>
              <a:rPr lang="fi-FI"/>
              <a:t>Pedagoginen turvallisuus – Pohdittavaa: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117ED2-3AA0-E652-5668-068A61C34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56" y="1484265"/>
            <a:ext cx="11049228" cy="4331743"/>
          </a:xfrm>
        </p:spPr>
        <p:txBody>
          <a:bodyPr>
            <a:normAutofit/>
          </a:bodyPr>
          <a:lstStyle/>
          <a:p>
            <a:pPr lvl="1"/>
            <a:endParaRPr lang="fi-FI" sz="26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fi-FI" sz="2600">
                <a:solidFill>
                  <a:schemeClr val="tx1">
                    <a:lumMod val="85000"/>
                    <a:lumOff val="15000"/>
                  </a:schemeClr>
                </a:solidFill>
              </a:rPr>
              <a:t>Millainen olisi unelmatilanne oppimista tukevan ilmapiirin suhteen? </a:t>
            </a:r>
          </a:p>
          <a:p>
            <a:pPr lvl="1"/>
            <a:endParaRPr lang="fi-FI" sz="26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fi-FI" sz="2600">
                <a:solidFill>
                  <a:schemeClr val="tx1">
                    <a:lumMod val="85000"/>
                    <a:lumOff val="15000"/>
                  </a:schemeClr>
                </a:solidFill>
              </a:rPr>
              <a:t>Kuinka </a:t>
            </a:r>
            <a:r>
              <a:rPr lang="fi-FI" sz="2600" b="1">
                <a:solidFill>
                  <a:schemeClr val="tx1">
                    <a:lumMod val="85000"/>
                    <a:lumOff val="15000"/>
                  </a:schemeClr>
                </a:solidFill>
              </a:rPr>
              <a:t>voin itse vaikuttaa</a:t>
            </a:r>
            <a:r>
              <a:rPr lang="fi-FI" sz="2600">
                <a:solidFill>
                  <a:schemeClr val="tx1">
                    <a:lumMod val="85000"/>
                    <a:lumOff val="15000"/>
                  </a:schemeClr>
                </a:solidFill>
              </a:rPr>
              <a:t> pedagogisesti turvallisen ympäristön vahvistumiseen?</a:t>
            </a:r>
          </a:p>
          <a:p>
            <a:pPr lvl="1"/>
            <a:endParaRPr lang="fi-FI" sz="2800"/>
          </a:p>
          <a:p>
            <a:pPr lvl="1"/>
            <a:r>
              <a:rPr lang="fi-FI" sz="2800"/>
              <a:t>Miten meidän tiimissä/tiimeissä näkyy oppiminen?</a:t>
            </a:r>
            <a:r>
              <a:rPr lang="fi-FI" sz="3200"/>
              <a:t>	</a:t>
            </a:r>
            <a:endParaRPr lang="fi-FI" sz="26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fi-FI" sz="2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39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E0CD66-22A0-77E2-6F03-58847FE1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Mitä tarvitaan mukaan?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B39310-D582-4AA9-A70B-95F5FA4FD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Tietokone ja datatykki esityksen jakamista varten</a:t>
            </a:r>
          </a:p>
          <a:p>
            <a:r>
              <a:rPr lang="fi-FI" dirty="0"/>
              <a:t>Isot </a:t>
            </a:r>
            <a:r>
              <a:rPr lang="fi-FI" dirty="0" err="1"/>
              <a:t>fläppipaperit</a:t>
            </a:r>
            <a:r>
              <a:rPr lang="fi-FI" dirty="0"/>
              <a:t> (riittävä määrä pistetyöskentelyihin)</a:t>
            </a:r>
          </a:p>
          <a:p>
            <a:r>
              <a:rPr lang="fi-FI" dirty="0" err="1"/>
              <a:t>PostIt</a:t>
            </a:r>
            <a:r>
              <a:rPr lang="fi-FI" dirty="0"/>
              <a:t>-lappuja</a:t>
            </a:r>
          </a:p>
          <a:p>
            <a:r>
              <a:rPr lang="fi-FI" dirty="0"/>
              <a:t>Kyniä</a:t>
            </a:r>
          </a:p>
          <a:p>
            <a:r>
              <a:rPr lang="fi-FI" dirty="0"/>
              <a:t>A3-tulosteet pisteille käsiteltävistä näkökulmista</a:t>
            </a:r>
          </a:p>
          <a:p>
            <a:r>
              <a:rPr lang="fi-FI" dirty="0"/>
              <a:t>Taulumagneetit koosteiden esille ripustamiseen</a:t>
            </a:r>
          </a:p>
          <a:p>
            <a:endParaRPr lang="fi-FI"/>
          </a:p>
          <a:p>
            <a:r>
              <a:rPr lang="fi-FI" dirty="0"/>
              <a:t>Tämän diaesityksen Muistiinpanot-toimintoon on kirjattu lisätietoa dioihin liittyen.</a:t>
            </a:r>
          </a:p>
        </p:txBody>
      </p:sp>
    </p:spTree>
    <p:extLst>
      <p:ext uri="{BB962C8B-B14F-4D97-AF65-F5344CB8AC3E}">
        <p14:creationId xmlns:p14="http://schemas.microsoft.com/office/powerpoint/2010/main" val="2068871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4D7B8B1-2E78-1DCE-491D-4C837B50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fi-FI"/>
              <a:t>Työpajan kulku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8DD663F8-88A8-EC17-33A8-3C90F0D1E5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9DB647E5-D8BC-EAC5-5B1E-8B0ACE4F896E}"/>
              </a:ext>
            </a:extLst>
          </p:cNvPr>
          <p:cNvCxnSpPr/>
          <p:nvPr/>
        </p:nvCxnSpPr>
        <p:spPr>
          <a:xfrm>
            <a:off x="6096000" y="2880852"/>
            <a:ext cx="0" cy="24875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806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53EF56-B22C-9B72-79D3-73FFE9277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Pistetyöskentely (luodaan yhdessä osaamista)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E387A5-BA3D-B746-42CD-06AD409B8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1800" dirty="0"/>
              <a:t>Isossa ryhmässä ”luku kolmeen”</a:t>
            </a:r>
          </a:p>
          <a:p>
            <a:pPr marL="0" indent="0">
              <a:buNone/>
            </a:pPr>
            <a:endParaRPr lang="fi-FI" sz="1800"/>
          </a:p>
          <a:p>
            <a:r>
              <a:rPr lang="fi-FI" sz="1800" dirty="0"/>
              <a:t>Piste 1 (pienryhmätila) - Fyysinen turvallisuus (vetäjän nimi)</a:t>
            </a:r>
          </a:p>
          <a:p>
            <a:pPr marL="274320" lvl="1" indent="0">
              <a:buNone/>
            </a:pPr>
            <a:r>
              <a:rPr lang="fi-FI" sz="1600" dirty="0"/>
              <a:t>Siirtyminen pisteelle 2 noin 10-12 minuutin jälkeen</a:t>
            </a:r>
          </a:p>
          <a:p>
            <a:pPr marL="274320" lvl="1" indent="0">
              <a:buNone/>
            </a:pPr>
            <a:endParaRPr lang="fi-FI" sz="1600"/>
          </a:p>
          <a:p>
            <a:r>
              <a:rPr lang="fi-FI" sz="1800" dirty="0"/>
              <a:t>Piste 2 - Psykologinen ja sosiaalinen turvallisuus (vetäjän nimi)</a:t>
            </a:r>
          </a:p>
          <a:p>
            <a:pPr marL="274320" lvl="1" indent="0">
              <a:buNone/>
            </a:pPr>
            <a:r>
              <a:rPr lang="fi-FI" sz="1600" dirty="0"/>
              <a:t>Siirtyminen pisteelle 3 noin 10-12 minuutin jälkeen</a:t>
            </a:r>
          </a:p>
          <a:p>
            <a:pPr marL="274320" lvl="1" indent="0">
              <a:buNone/>
            </a:pPr>
            <a:endParaRPr lang="fi-FI" sz="1600"/>
          </a:p>
          <a:p>
            <a:r>
              <a:rPr lang="fi-FI" sz="1800" dirty="0"/>
              <a:t>Piste 3 - Pedagoginen turvallisuus (vetäjän nimi)</a:t>
            </a:r>
          </a:p>
          <a:p>
            <a:pPr marL="274320" lvl="1" indent="0">
              <a:buNone/>
            </a:pPr>
            <a:r>
              <a:rPr lang="fi-FI" sz="1600" dirty="0"/>
              <a:t>Siirtyminen pisteelle 1 noin 10-12 minuutin jälkeen</a:t>
            </a:r>
          </a:p>
        </p:txBody>
      </p:sp>
    </p:spTree>
    <p:extLst>
      <p:ext uri="{BB962C8B-B14F-4D97-AF65-F5344CB8AC3E}">
        <p14:creationId xmlns:p14="http://schemas.microsoft.com/office/powerpoint/2010/main" val="1294571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uva, joka sisältää kohteen taide&#10;&#10;Kuvaus luotu automaattisesti">
            <a:extLst>
              <a:ext uri="{FF2B5EF4-FFF2-40B4-BE49-F238E27FC236}">
                <a16:creationId xmlns:a16="http://schemas.microsoft.com/office/drawing/2014/main" id="{2DB28AAB-45C9-AEB9-D7B0-01A1B4C78E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244" b="8506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AAB1A44-9761-EC45-17E0-3B0261BE6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/>
          </a:bodyPr>
          <a:lstStyle/>
          <a:p>
            <a:pPr algn="l"/>
            <a:r>
              <a:rPr lang="fi-FI" sz="6000">
                <a:solidFill>
                  <a:schemeClr val="bg1"/>
                </a:solidFill>
              </a:rPr>
              <a:t>Yhteenveto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892BE99-4CE2-1321-49B5-1EA655992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551031"/>
            <a:ext cx="5449479" cy="1663493"/>
          </a:xfrm>
        </p:spPr>
        <p:txBody>
          <a:bodyPr anchor="b">
            <a:normAutofit/>
          </a:bodyPr>
          <a:lstStyle/>
          <a:p>
            <a:pPr algn="l"/>
            <a:endParaRPr lang="fi-FI" sz="240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31935" y="1397930"/>
            <a:ext cx="6858003" cy="406212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6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EBBBF70-6ABC-46E8-A293-73A60B8E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fi-FI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5388887-43DC-4FAF-9400-7925701AF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C4C59C8-5B66-F04E-6108-C53C098F6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249" y="1916670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5400" b="0" cap="all" spc="-100"/>
              <a:t>Pikkutiimeistä nousseita ajatuksia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2FD4B7-706B-4F5C-A0C7-7D69677C7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6E6DC6E-1FA3-4048-B867-BDB51763F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E066135-B6C1-4001-B7CC-53A443DF2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3AD82B4-5F4B-4968-B15E-29DCF8592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Thought bubble">
            <a:extLst>
              <a:ext uri="{FF2B5EF4-FFF2-40B4-BE49-F238E27FC236}">
                <a16:creationId xmlns:a16="http://schemas.microsoft.com/office/drawing/2014/main" id="{4530D19D-74E1-9385-25F2-74780A35B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1170" y="1561990"/>
            <a:ext cx="3752067" cy="37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98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08DD894-C5CC-0169-771E-CB21EC14D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”Koululaisten kokema ja tekemä väkivalta näyttää vähentyneen”</a:t>
            </a:r>
            <a:br>
              <a:rPr lang="en-US" sz="4100"/>
            </a:br>
            <a:br>
              <a:rPr lang="en-US" sz="4100"/>
            </a:br>
            <a:r>
              <a:rPr lang="en-US" sz="4100"/>
              <a:t>Helsingin Sanomat</a:t>
            </a:r>
            <a:br>
              <a:rPr lang="en-US" sz="4100"/>
            </a:br>
            <a:r>
              <a:rPr lang="en-US" sz="4100"/>
              <a:t>13.2.2024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49A3C7"/>
          </a:solidFill>
          <a:ln w="38100" cap="rnd">
            <a:solidFill>
              <a:srgbClr val="49A3C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teksti, kuvakaappaus, Fontti, viiva&#10;&#10;Kuvaus luotu automaattisesti">
            <a:extLst>
              <a:ext uri="{FF2B5EF4-FFF2-40B4-BE49-F238E27FC236}">
                <a16:creationId xmlns:a16="http://schemas.microsoft.com/office/drawing/2014/main" id="{77634C3C-280C-2094-2056-1C1251D94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40" y="56410"/>
            <a:ext cx="6289040" cy="683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55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BBBF70-6ABC-46E8-A293-73A60B8E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fi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388887-43DC-4FAF-9400-7925701AF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74DF011-C61F-A364-9E26-963B8A2CA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249" y="1916670"/>
            <a:ext cx="5716338" cy="3042706"/>
          </a:xfrm>
        </p:spPr>
        <p:txBody>
          <a:bodyPr>
            <a:normAutofit/>
          </a:bodyPr>
          <a:lstStyle/>
          <a:p>
            <a:r>
              <a:rPr lang="fi-FI" sz="5400"/>
              <a:t>kiitos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0754D7C-612B-8AAC-4DCA-EAF469E0D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4969752"/>
            <a:ext cx="5355264" cy="663286"/>
          </a:xfrm>
        </p:spPr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2FD4B7-706B-4F5C-A0C7-7D69677C7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E6DC6E-1FA3-4048-B867-BDB51763F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066135-B6C1-4001-B7CC-53A443DF2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AD82B4-5F4B-4968-B15E-29DCF8592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3285B643-294E-32C7-B09C-603293164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1170" y="1561990"/>
            <a:ext cx="3752067" cy="37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67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421797-7B77-498E-A01C-0A1194615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E082F28-70BB-D6E0-97ED-392C993FD2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35" b="23724"/>
          <a:stretch/>
        </p:blipFill>
        <p:spPr>
          <a:xfrm>
            <a:off x="-110931" y="1"/>
            <a:ext cx="12191999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6D38EC-CD1B-456B-A813-64F8D8E71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C18E46-CA2E-43A8-A2EC-61D30FAC3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03C568-C8DC-7629-08C1-57309064D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41671"/>
          </a:xfrm>
        </p:spPr>
        <p:txBody>
          <a:bodyPr>
            <a:normAutofit/>
          </a:bodyPr>
          <a:lstStyle/>
          <a:p>
            <a:r>
              <a:rPr lang="fi-FI"/>
              <a:t>KOULUTUSPÄIVÄN TYÖPAJA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117ED2-3AA0-E652-5668-068A61C34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56" y="1621425"/>
            <a:ext cx="11049228" cy="4593981"/>
          </a:xfrm>
        </p:spPr>
        <p:txBody>
          <a:bodyPr>
            <a:normAutofit fontScale="92500" lnSpcReduction="10000"/>
          </a:bodyPr>
          <a:lstStyle/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Kesto: 1 tunti 15 minuuttia</a:t>
            </a:r>
            <a:endParaRPr lang="fi-FI" sz="280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Pistetyöskentelynä: fyysinen, psyykkinen &amp; sosiaalinen, pedagoginen turvallisuus. Kokeilu/simulaatio? Pohdintaa? Case?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Ryhmä (20-25 osallistujaa) jaetaan 3 pikkutiimiin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Kolme työskentelypistettä kierrettävänä.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Noin 10-15min/piste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Alkuun info ja </a:t>
            </a:r>
            <a:r>
              <a:rPr lang="fi-FI" sz="2800" err="1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check</a:t>
            </a:r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-in (15 min)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Loppuun yhteinen keskustelu/ajatuksia aiheesta/</a:t>
            </a:r>
            <a:r>
              <a:rPr lang="fi-FI" sz="2800" err="1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check</a:t>
            </a:r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-out (15 min)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Diaesityksen kuvitus: PowerPointin suunnittelutyökalu (jos ei muuta mainittu)</a:t>
            </a:r>
          </a:p>
          <a:p>
            <a:endParaRPr lang="fi-FI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7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ameran linssi">
            <a:extLst>
              <a:ext uri="{FF2B5EF4-FFF2-40B4-BE49-F238E27FC236}">
                <a16:creationId xmlns:a16="http://schemas.microsoft.com/office/drawing/2014/main" id="{6ECA58A6-0409-B1A5-9966-F5D9F6DCB8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4" r="31445" b="-1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E4782FC-DC32-3E76-B938-AF8BCC90D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fi-FI"/>
              <a:t>Työpajan vetäjät?</a:t>
            </a:r>
            <a:br>
              <a:rPr lang="fi-FI"/>
            </a:br>
            <a:r>
              <a:rPr lang="fi-FI"/>
              <a:t>Osallistujat?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1FFAAF-A9CD-B820-0C48-65AF29A72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2000" dirty="0"/>
              <a:t>Esittäytymiset: nimi ja rooli organisaatiossa</a:t>
            </a:r>
          </a:p>
          <a:p>
            <a:pPr marL="0" indent="0">
              <a:buNone/>
            </a:pPr>
            <a:endParaRPr lang="fi-FI" sz="2000"/>
          </a:p>
        </p:txBody>
      </p:sp>
    </p:spTree>
    <p:extLst>
      <p:ext uri="{BB962C8B-B14F-4D97-AF65-F5344CB8AC3E}">
        <p14:creationId xmlns:p14="http://schemas.microsoft.com/office/powerpoint/2010/main" val="13174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4D7B8B1-2E78-1DCE-491D-4C837B50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fi-FI"/>
              <a:t>Työpajan kulku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8DD663F8-88A8-EC17-33A8-3C90F0D1E5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101344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6481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fi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ukko tietokoneen emolevyllä">
            <a:extLst>
              <a:ext uri="{FF2B5EF4-FFF2-40B4-BE49-F238E27FC236}">
                <a16:creationId xmlns:a16="http://schemas.microsoft.com/office/drawing/2014/main" id="{B5EDF992-B02D-A10D-52E7-05C36FEF5F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30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701F523-7BCC-E5B4-8EDC-D54869514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820" y="2071086"/>
            <a:ext cx="5130363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3000"/>
              </a:lnSpc>
            </a:pPr>
            <a:r>
              <a:rPr lang="en-US" sz="6000" b="0" cap="all" spc="-100" err="1">
                <a:solidFill>
                  <a:schemeClr val="bg1"/>
                </a:solidFill>
              </a:rPr>
              <a:t>Mitä</a:t>
            </a:r>
            <a:r>
              <a:rPr lang="en-US" sz="6000" b="0" cap="all" spc="-100">
                <a:solidFill>
                  <a:schemeClr val="bg1"/>
                </a:solidFill>
              </a:rPr>
              <a:t> </a:t>
            </a:r>
            <a:r>
              <a:rPr lang="en-US" sz="6000" b="0" cap="all" spc="-100" err="1">
                <a:solidFill>
                  <a:schemeClr val="bg1"/>
                </a:solidFill>
              </a:rPr>
              <a:t>tarkoittaa</a:t>
            </a:r>
            <a:r>
              <a:rPr lang="en-US" sz="6000" b="0" cap="all" spc="-100">
                <a:solidFill>
                  <a:schemeClr val="bg1"/>
                </a:solidFill>
              </a:rPr>
              <a:t> </a:t>
            </a:r>
            <a:r>
              <a:rPr lang="en-US" sz="6000" b="0" cap="all" spc="-100" err="1">
                <a:solidFill>
                  <a:schemeClr val="bg1"/>
                </a:solidFill>
              </a:rPr>
              <a:t>turvallisuus</a:t>
            </a:r>
            <a:r>
              <a:rPr lang="en-US" sz="6000" b="0" cap="all" spc="-1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31935" y="1397930"/>
            <a:ext cx="6858003" cy="406212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5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421797-7B77-498E-A01C-0A1194615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E082F28-70BB-D6E0-97ED-392C993FD2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35" b="23724"/>
          <a:stretch/>
        </p:blipFill>
        <p:spPr>
          <a:xfrm>
            <a:off x="-110931" y="1"/>
            <a:ext cx="12191999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6D38EC-CD1B-456B-A813-64F8D8E71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C18E46-CA2E-43A8-A2EC-61D30FAC3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03C568-C8DC-7629-08C1-57309064D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fi-FI"/>
              <a:t>Turvallisuus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117ED2-3AA0-E652-5668-068A61C34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56" y="2151354"/>
            <a:ext cx="5381013" cy="3483902"/>
          </a:xfrm>
        </p:spPr>
        <p:txBody>
          <a:bodyPr>
            <a:normAutofit/>
          </a:bodyPr>
          <a:lstStyle/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Fyysinen turvallisuus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Psyykkinen turvallisuus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Sosiaalinen turvallisuus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Pedagoginen turvallisuus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6E04496-F781-FC25-26C0-067C267EC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170" y="412378"/>
            <a:ext cx="5381013" cy="5657213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2B67E0B8-30D9-1B03-A66F-D8326CDC4C9C}"/>
              </a:ext>
            </a:extLst>
          </p:cNvPr>
          <p:cNvSpPr txBox="1"/>
          <p:nvPr/>
        </p:nvSpPr>
        <p:spPr>
          <a:xfrm>
            <a:off x="5869171" y="6107067"/>
            <a:ext cx="5631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0" i="0">
                <a:solidFill>
                  <a:srgbClr val="08131F"/>
                </a:solidFill>
                <a:effectLst/>
                <a:latin typeface="Open Sans" panose="020B0606030504020204" pitchFamily="34" charset="0"/>
              </a:rPr>
              <a:t>Turvallinen oppimisympäristö (</a:t>
            </a:r>
            <a:r>
              <a:rPr lang="fi-FI" sz="1600" b="0" i="0" err="1">
                <a:solidFill>
                  <a:srgbClr val="08131F"/>
                </a:solidFill>
                <a:effectLst/>
                <a:latin typeface="Open Sans" panose="020B0606030504020204" pitchFamily="34" charset="0"/>
              </a:rPr>
              <a:t>Rikander</a:t>
            </a:r>
            <a:r>
              <a:rPr lang="fi-FI" sz="1600" b="0" i="0">
                <a:solidFill>
                  <a:srgbClr val="08131F"/>
                </a:solidFill>
                <a:effectLst/>
                <a:latin typeface="Open Sans" panose="020B0606030504020204" pitchFamily="34" charset="0"/>
              </a:rPr>
              <a:t> &amp; </a:t>
            </a:r>
            <a:r>
              <a:rPr lang="fi-FI" sz="1600" b="0" i="0" err="1">
                <a:solidFill>
                  <a:srgbClr val="08131F"/>
                </a:solidFill>
                <a:effectLst/>
                <a:latin typeface="Open Sans" panose="020B0606030504020204" pitchFamily="34" charset="0"/>
              </a:rPr>
              <a:t>Hyyti</a:t>
            </a:r>
            <a:r>
              <a:rPr lang="fi-FI" sz="1600" b="0" i="0">
                <a:solidFill>
                  <a:srgbClr val="08131F"/>
                </a:solidFill>
                <a:effectLst/>
                <a:latin typeface="Open Sans" panose="020B0606030504020204" pitchFamily="34" charset="0"/>
              </a:rPr>
              <a:t> 2019)</a:t>
            </a:r>
            <a:endParaRPr lang="fi-FI" sz="1600"/>
          </a:p>
        </p:txBody>
      </p:sp>
    </p:spTree>
    <p:extLst>
      <p:ext uri="{BB962C8B-B14F-4D97-AF65-F5344CB8AC3E}">
        <p14:creationId xmlns:p14="http://schemas.microsoft.com/office/powerpoint/2010/main" val="2879569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421797-7B77-498E-A01C-0A1194615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E082F28-70BB-D6E0-97ED-392C993FD2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35" b="23724"/>
          <a:stretch/>
        </p:blipFill>
        <p:spPr>
          <a:xfrm>
            <a:off x="-110931" y="1"/>
            <a:ext cx="12068235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6D38EC-CD1B-456B-A813-64F8D8E71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C18E46-CA2E-43A8-A2EC-61D30FAC3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03C568-C8DC-7629-08C1-57309064D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56" y="642594"/>
            <a:ext cx="10521144" cy="841671"/>
          </a:xfrm>
        </p:spPr>
        <p:txBody>
          <a:bodyPr>
            <a:normAutofit/>
          </a:bodyPr>
          <a:lstStyle/>
          <a:p>
            <a:r>
              <a:rPr lang="fi-FI"/>
              <a:t>Fyysinen turvallisuus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117ED2-3AA0-E652-5668-068A61C34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56" y="1484265"/>
            <a:ext cx="5371442" cy="4731141"/>
          </a:xfrm>
        </p:spPr>
        <p:txBody>
          <a:bodyPr>
            <a:normAutofit/>
          </a:bodyPr>
          <a:lstStyle/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Riskien arviointi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Rakennukset, opetustilat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Oppimateriaalit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Ilma, lämpö, äänet, valot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Paloturvallisuus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Tietoturva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Tapaturmat ja väkivalta</a:t>
            </a:r>
          </a:p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Uhkatilanteet, onnettomuudet</a:t>
            </a:r>
          </a:p>
        </p:txBody>
      </p:sp>
    </p:spTree>
    <p:extLst>
      <p:ext uri="{BB962C8B-B14F-4D97-AF65-F5344CB8AC3E}">
        <p14:creationId xmlns:p14="http://schemas.microsoft.com/office/powerpoint/2010/main" val="54542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421797-7B77-498E-A01C-0A1194615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E082F28-70BB-D6E0-97ED-392C993FD2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35" b="23724"/>
          <a:stretch/>
        </p:blipFill>
        <p:spPr>
          <a:xfrm>
            <a:off x="-110931" y="1"/>
            <a:ext cx="12191999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6D38EC-CD1B-456B-A813-64F8D8E71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C18E46-CA2E-43A8-A2EC-61D30FAC3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03C568-C8DC-7629-08C1-57309064D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56" y="642594"/>
            <a:ext cx="10521144" cy="841671"/>
          </a:xfrm>
        </p:spPr>
        <p:txBody>
          <a:bodyPr>
            <a:normAutofit/>
          </a:bodyPr>
          <a:lstStyle/>
          <a:p>
            <a:r>
              <a:rPr lang="fi-FI"/>
              <a:t>Fyysinen turvallisuus - Pohdintaa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117ED2-3AA0-E652-5668-068A61C34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56" y="1484265"/>
            <a:ext cx="11049228" cy="43317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Millaisissa tilanteissa fyysistä turvattomuutta esiintyy?  Mihin se liittyy?</a:t>
            </a:r>
          </a:p>
          <a:p>
            <a:pPr>
              <a:buClr>
                <a:srgbClr val="262626"/>
              </a:buClr>
            </a:pPr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Miten voidaan parantaa?</a:t>
            </a:r>
          </a:p>
          <a:p>
            <a:pPr>
              <a:buClr>
                <a:srgbClr val="262626"/>
              </a:buClr>
            </a:pPr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Oma osaaminen?</a:t>
            </a:r>
          </a:p>
          <a:p>
            <a:pPr>
              <a:buClr>
                <a:srgbClr val="262626"/>
              </a:buClr>
            </a:pPr>
            <a:r>
              <a:rPr lang="fi-FI" sz="2800">
                <a:solidFill>
                  <a:schemeClr val="tx1">
                    <a:lumMod val="85000"/>
                    <a:lumOff val="15000"/>
                  </a:schemeClr>
                </a:solidFill>
              </a:rPr>
              <a:t>Asenne?</a:t>
            </a:r>
          </a:p>
          <a:p>
            <a:endParaRPr lang="fi-FI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SketchyVTI">
  <a:themeElements>
    <a:clrScheme name="AnalogousFromRegularSeedLeftStep">
      <a:dk1>
        <a:srgbClr val="000000"/>
      </a:dk1>
      <a:lt1>
        <a:srgbClr val="FFFFFF"/>
      </a:lt1>
      <a:dk2>
        <a:srgbClr val="203835"/>
      </a:dk2>
      <a:lt2>
        <a:srgbClr val="E8E4E2"/>
      </a:lt2>
      <a:accent1>
        <a:srgbClr val="49A3C7"/>
      </a:accent1>
      <a:accent2>
        <a:srgbClr val="36B1A1"/>
      </a:accent2>
      <a:accent3>
        <a:srgbClr val="43B577"/>
      </a:accent3>
      <a:accent4>
        <a:srgbClr val="37B53C"/>
      </a:accent4>
      <a:accent5>
        <a:srgbClr val="6CB241"/>
      </a:accent5>
      <a:accent6>
        <a:srgbClr val="93AB34"/>
      </a:accent6>
      <a:hlink>
        <a:srgbClr val="BF643F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76c036-3b84-4d7a-819a-56f0cbd06a9e">
      <Terms xmlns="http://schemas.microsoft.com/office/infopath/2007/PartnerControls"/>
    </lcf76f155ced4ddcb4097134ff3c332f>
    <TaxCatchAll xmlns="d65b9cfa-d969-4eb3-9787-7ed08c2244c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2A78AD9A17DF42934AAA6268CFA097" ma:contentTypeVersion="13" ma:contentTypeDescription="Create a new document." ma:contentTypeScope="" ma:versionID="787fc4bc85adcb2f16497934f2c37357">
  <xsd:schema xmlns:xsd="http://www.w3.org/2001/XMLSchema" xmlns:xs="http://www.w3.org/2001/XMLSchema" xmlns:p="http://schemas.microsoft.com/office/2006/metadata/properties" xmlns:ns2="4d76c036-3b84-4d7a-819a-56f0cbd06a9e" xmlns:ns3="d65b9cfa-d969-4eb3-9787-7ed08c2244c3" targetNamespace="http://schemas.microsoft.com/office/2006/metadata/properties" ma:root="true" ma:fieldsID="95a99e270e29f1b2abf01016dd776937" ns2:_="" ns3:_="">
    <xsd:import namespace="4d76c036-3b84-4d7a-819a-56f0cbd06a9e"/>
    <xsd:import namespace="d65b9cfa-d969-4eb3-9787-7ed08c2244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76c036-3b84-4d7a-819a-56f0cbd06a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2828ce5-9f12-4ed4-bc63-c8a2912dfb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b9cfa-d969-4eb3-9787-7ed08c2244c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4d580788-41b7-48c7-a3e9-edb441854a6f}" ma:internalName="TaxCatchAll" ma:showField="CatchAllData" ma:web="d65b9cfa-d969-4eb3-9787-7ed08c2244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719524-F3C8-4ED1-9F94-372DECB14B61}">
  <ds:schemaRefs>
    <ds:schemaRef ds:uri="http://schemas.microsoft.com/office/2006/metadata/properties"/>
    <ds:schemaRef ds:uri="http://schemas.microsoft.com/office/infopath/2007/PartnerControls"/>
    <ds:schemaRef ds:uri="4d76c036-3b84-4d7a-819a-56f0cbd06a9e"/>
    <ds:schemaRef ds:uri="d65b9cfa-d969-4eb3-9787-7ed08c2244c3"/>
  </ds:schemaRefs>
</ds:datastoreItem>
</file>

<file path=customXml/itemProps2.xml><?xml version="1.0" encoding="utf-8"?>
<ds:datastoreItem xmlns:ds="http://schemas.openxmlformats.org/officeDocument/2006/customXml" ds:itemID="{9AC4C87D-ACBC-4730-A543-5B127D6CBC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678461-225A-4E33-B9AC-3B9B82B27F71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Laajakuva</PresentationFormat>
  <Slides>25</Slides>
  <Notes>9</Notes>
  <HiddenSlides>11</HiddenSlide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25</vt:i4>
      </vt:variant>
    </vt:vector>
  </HeadingPairs>
  <TitlesOfParts>
    <vt:vector size="27" baseType="lpstr">
      <vt:lpstr>SavonVTI</vt:lpstr>
      <vt:lpstr>SketchyVTI</vt:lpstr>
      <vt:lpstr>Turvallisemmin töissä</vt:lpstr>
      <vt:lpstr>Mitä tarvitaan mukaan?</vt:lpstr>
      <vt:lpstr>KOULUTUSPÄIVÄN TYÖPAJA</vt:lpstr>
      <vt:lpstr>Työpajan vetäjät? Osallistujat?</vt:lpstr>
      <vt:lpstr>Työpajan kulku</vt:lpstr>
      <vt:lpstr>Mitä tarkoittaa turvallisuus?</vt:lpstr>
      <vt:lpstr>Turvallisuus</vt:lpstr>
      <vt:lpstr>Fyysinen turvallisuus</vt:lpstr>
      <vt:lpstr>Fyysinen turvallisuus - Pohdintaa</vt:lpstr>
      <vt:lpstr>Psykologinen turvallisuus (mm. Amy Edmondson)</vt:lpstr>
      <vt:lpstr>Psykologinen turvallisuus ilmenee</vt:lpstr>
      <vt:lpstr>Psykologista turvallisuutta edistää</vt:lpstr>
      <vt:lpstr>Sosiaalinen turvallisuus - Yksilö voi toteuttaa perustarvettaan kuulua joukkoon ja yhteisöön turvallisesti. </vt:lpstr>
      <vt:lpstr>Sosiaalista turvallisuutta edistää </vt:lpstr>
      <vt:lpstr>Sosiaalinen turvallisuus ilmenee</vt:lpstr>
      <vt:lpstr>Psykologinen ja sosiaalinen turvallisuus -tehtävä</vt:lpstr>
      <vt:lpstr>Psykologinen ja sosiaalinen turvallisuus -Pohdintaa</vt:lpstr>
      <vt:lpstr>Pedagoginen turvallisuus - Muodostuu turvallisesta kasvu- ja oppimisympäristöstä, siinä toimivista lapsista ja aikuisista sekä heidän välisistään verkostoista ja toiminnasta. (OPH 2023)</vt:lpstr>
      <vt:lpstr>Pedagoginen turvallisuus – Pohdittavaa:</vt:lpstr>
      <vt:lpstr>Työpajan kulku</vt:lpstr>
      <vt:lpstr>Pistetyöskentely (luodaan yhdessä osaamista)</vt:lpstr>
      <vt:lpstr>Yhteenveto</vt:lpstr>
      <vt:lpstr>Pikkutiimeistä nousseita ajatuksia</vt:lpstr>
      <vt:lpstr>”Koululaisten kokema ja tekemä väkivalta näyttää vähentyneen”  Helsingin Sanomat 13.2.2024</vt:lpstr>
      <vt:lpstr>kiitos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TYÖPAJASUUNNITELMA</dc:title>
  <dc:creator>Brown Jenni</dc:creator>
  <cp:revision>19</cp:revision>
  <dcterms:created xsi:type="dcterms:W3CDTF">2024-02-16T07:03:07Z</dcterms:created>
  <dcterms:modified xsi:type="dcterms:W3CDTF">2025-02-28T11:48:28Z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0x010100312A78AD9A17DF42934AAA6268CFA097</vt:lpwstr>
  </property>
  <property fmtid="{D5CDD505-2E9C-101B-9397-08002B2CF9AE}" pid="3" name="MediaServiceImageTags">
    <vt:lpwstr/>
  </property>
</Properties>
</file>